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0" r:id="rId9"/>
    <p:sldId id="263" r:id="rId10"/>
    <p:sldId id="264" r:id="rId11"/>
    <p:sldId id="265" r:id="rId12"/>
    <p:sldId id="266" r:id="rId13"/>
    <p:sldId id="267" r:id="rId14"/>
    <p:sldId id="271" r:id="rId15"/>
    <p:sldId id="272"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7" d="100"/>
          <a:sy n="47" d="100"/>
        </p:scale>
        <p:origin x="-11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AB527-0455-42D2-90D6-5DB7E05C9E01}" type="doc">
      <dgm:prSet loTypeId="urn:microsoft.com/office/officeart/2005/8/layout/hierarchy2" loCatId="hierarchy" qsTypeId="urn:microsoft.com/office/officeart/2005/8/quickstyle/simple2" qsCatId="simple" csTypeId="urn:microsoft.com/office/officeart/2005/8/colors/colorful1" csCatId="colorful" phldr="1"/>
      <dgm:spPr/>
      <dgm:t>
        <a:bodyPr/>
        <a:lstStyle/>
        <a:p>
          <a:endParaRPr lang="en-US"/>
        </a:p>
      </dgm:t>
    </dgm:pt>
    <dgm:pt modelId="{5507C1F9-A2FD-4F9A-96C5-00A89EBB3433}">
      <dgm:prSet phldrT="[Text]"/>
      <dgm:spPr/>
      <dgm:t>
        <a:bodyPr/>
        <a:lstStyle/>
        <a:p>
          <a:r>
            <a:rPr lang="en-US" dirty="0" smtClean="0"/>
            <a:t>Research </a:t>
          </a:r>
          <a:endParaRPr lang="en-US" dirty="0"/>
        </a:p>
      </dgm:t>
    </dgm:pt>
    <dgm:pt modelId="{A95B095A-D224-407F-90D9-AFFF909C1688}" type="parTrans" cxnId="{38B85B9E-2A6F-4872-9CED-BD5FDD9FDF1F}">
      <dgm:prSet/>
      <dgm:spPr/>
      <dgm:t>
        <a:bodyPr/>
        <a:lstStyle/>
        <a:p>
          <a:endParaRPr lang="en-US"/>
        </a:p>
      </dgm:t>
    </dgm:pt>
    <dgm:pt modelId="{50DF0901-8D53-438D-9352-4A2092B49ACA}" type="sibTrans" cxnId="{38B85B9E-2A6F-4872-9CED-BD5FDD9FDF1F}">
      <dgm:prSet/>
      <dgm:spPr/>
      <dgm:t>
        <a:bodyPr/>
        <a:lstStyle/>
        <a:p>
          <a:endParaRPr lang="en-US"/>
        </a:p>
      </dgm:t>
    </dgm:pt>
    <dgm:pt modelId="{C40D3CF0-DBF4-4850-A894-EC33A8A02D0C}">
      <dgm:prSet phldrT="[Text]"/>
      <dgm:spPr/>
      <dgm:t>
        <a:bodyPr/>
        <a:lstStyle/>
        <a:p>
          <a:r>
            <a:rPr lang="en-US" dirty="0" smtClean="0"/>
            <a:t>Process</a:t>
          </a:r>
          <a:endParaRPr lang="en-US" dirty="0"/>
        </a:p>
      </dgm:t>
    </dgm:pt>
    <dgm:pt modelId="{17661635-427B-4A83-B694-308811E0ACC6}" type="parTrans" cxnId="{3922BB08-D2F0-4E23-8726-97807E9636C9}">
      <dgm:prSet/>
      <dgm:spPr/>
      <dgm:t>
        <a:bodyPr/>
        <a:lstStyle/>
        <a:p>
          <a:endParaRPr lang="en-US"/>
        </a:p>
      </dgm:t>
    </dgm:pt>
    <dgm:pt modelId="{E118856B-23A7-4817-BC4C-AD0FDA90A8F9}" type="sibTrans" cxnId="{3922BB08-D2F0-4E23-8726-97807E9636C9}">
      <dgm:prSet/>
      <dgm:spPr/>
      <dgm:t>
        <a:bodyPr/>
        <a:lstStyle/>
        <a:p>
          <a:endParaRPr lang="en-US"/>
        </a:p>
      </dgm:t>
    </dgm:pt>
    <dgm:pt modelId="{E5B0C683-A284-4B01-AD49-86F878F1448C}">
      <dgm:prSet phldrT="[Text]"/>
      <dgm:spPr/>
      <dgm:t>
        <a:bodyPr/>
        <a:lstStyle/>
        <a:p>
          <a:r>
            <a:rPr lang="en-US" dirty="0" smtClean="0"/>
            <a:t>Research Methodology </a:t>
          </a:r>
          <a:endParaRPr lang="en-US" dirty="0"/>
        </a:p>
      </dgm:t>
    </dgm:pt>
    <dgm:pt modelId="{4D9B197B-D2A3-4A53-9D06-4FB35666EF33}" type="parTrans" cxnId="{772BA08F-6E56-4955-B4AE-6090BB0D10B7}">
      <dgm:prSet/>
      <dgm:spPr/>
      <dgm:t>
        <a:bodyPr/>
        <a:lstStyle/>
        <a:p>
          <a:endParaRPr lang="en-US"/>
        </a:p>
      </dgm:t>
    </dgm:pt>
    <dgm:pt modelId="{E526A006-3862-47A5-9480-B7570CECB991}" type="sibTrans" cxnId="{772BA08F-6E56-4955-B4AE-6090BB0D10B7}">
      <dgm:prSet/>
      <dgm:spPr/>
      <dgm:t>
        <a:bodyPr/>
        <a:lstStyle/>
        <a:p>
          <a:endParaRPr lang="en-US"/>
        </a:p>
      </dgm:t>
    </dgm:pt>
    <dgm:pt modelId="{71B997EC-2B1A-465E-8FBA-0C4CDF712C54}">
      <dgm:prSet phldrT="[Text]"/>
      <dgm:spPr/>
      <dgm:t>
        <a:bodyPr/>
        <a:lstStyle/>
        <a:p>
          <a:r>
            <a:rPr lang="en-US" dirty="0" smtClean="0"/>
            <a:t>Product </a:t>
          </a:r>
          <a:endParaRPr lang="en-US" dirty="0"/>
        </a:p>
      </dgm:t>
    </dgm:pt>
    <dgm:pt modelId="{2B15BC06-61EC-459D-AC6C-59DA1EDE6FD2}" type="parTrans" cxnId="{80D01012-FB35-4256-8330-BDC5079CA8B6}">
      <dgm:prSet/>
      <dgm:spPr/>
      <dgm:t>
        <a:bodyPr/>
        <a:lstStyle/>
        <a:p>
          <a:endParaRPr lang="en-US"/>
        </a:p>
      </dgm:t>
    </dgm:pt>
    <dgm:pt modelId="{DC88A8BD-F4C7-47F9-9480-DFA157B6BB5F}" type="sibTrans" cxnId="{80D01012-FB35-4256-8330-BDC5079CA8B6}">
      <dgm:prSet/>
      <dgm:spPr/>
      <dgm:t>
        <a:bodyPr/>
        <a:lstStyle/>
        <a:p>
          <a:endParaRPr lang="en-US"/>
        </a:p>
      </dgm:t>
    </dgm:pt>
    <dgm:pt modelId="{2F24F23D-8849-486E-88EA-9111F2F22FF9}">
      <dgm:prSet phldrT="[Text]"/>
      <dgm:spPr/>
      <dgm:t>
        <a:bodyPr/>
        <a:lstStyle/>
        <a:p>
          <a:r>
            <a:rPr lang="en-US" dirty="0" smtClean="0"/>
            <a:t>Research report</a:t>
          </a:r>
          <a:endParaRPr lang="en-US" dirty="0"/>
        </a:p>
      </dgm:t>
    </dgm:pt>
    <dgm:pt modelId="{F0192609-E046-46AF-A6C7-E0E6FCF2AF5D}" type="parTrans" cxnId="{B7774A8A-2FD0-40D5-B6E9-1C1E12FE3A71}">
      <dgm:prSet/>
      <dgm:spPr/>
      <dgm:t>
        <a:bodyPr/>
        <a:lstStyle/>
        <a:p>
          <a:endParaRPr lang="en-US"/>
        </a:p>
      </dgm:t>
    </dgm:pt>
    <dgm:pt modelId="{3B3F6519-4FCD-40E7-BE56-B2EF96EA59C8}" type="sibTrans" cxnId="{B7774A8A-2FD0-40D5-B6E9-1C1E12FE3A71}">
      <dgm:prSet/>
      <dgm:spPr/>
      <dgm:t>
        <a:bodyPr/>
        <a:lstStyle/>
        <a:p>
          <a:endParaRPr lang="en-US"/>
        </a:p>
      </dgm:t>
    </dgm:pt>
    <dgm:pt modelId="{13F235C2-5B17-4E5C-A432-AC1656B2F839}" type="pres">
      <dgm:prSet presAssocID="{105AB527-0455-42D2-90D6-5DB7E05C9E01}" presName="diagram" presStyleCnt="0">
        <dgm:presLayoutVars>
          <dgm:chPref val="1"/>
          <dgm:dir/>
          <dgm:animOne val="branch"/>
          <dgm:animLvl val="lvl"/>
          <dgm:resizeHandles val="exact"/>
        </dgm:presLayoutVars>
      </dgm:prSet>
      <dgm:spPr/>
      <dgm:t>
        <a:bodyPr/>
        <a:lstStyle/>
        <a:p>
          <a:endParaRPr lang="en-US"/>
        </a:p>
      </dgm:t>
    </dgm:pt>
    <dgm:pt modelId="{CE283121-5CAA-4A71-B1D1-BFB50F0E1F70}" type="pres">
      <dgm:prSet presAssocID="{5507C1F9-A2FD-4F9A-96C5-00A89EBB3433}" presName="root1" presStyleCnt="0"/>
      <dgm:spPr/>
    </dgm:pt>
    <dgm:pt modelId="{40821181-02E7-4703-A652-DCAA3805CC6F}" type="pres">
      <dgm:prSet presAssocID="{5507C1F9-A2FD-4F9A-96C5-00A89EBB3433}" presName="LevelOneTextNode" presStyleLbl="node0" presStyleIdx="0" presStyleCnt="1">
        <dgm:presLayoutVars>
          <dgm:chPref val="3"/>
        </dgm:presLayoutVars>
      </dgm:prSet>
      <dgm:spPr/>
      <dgm:t>
        <a:bodyPr/>
        <a:lstStyle/>
        <a:p>
          <a:endParaRPr lang="en-US"/>
        </a:p>
      </dgm:t>
    </dgm:pt>
    <dgm:pt modelId="{FC94BB55-CF18-4D82-8318-A3EAC1E9D06A}" type="pres">
      <dgm:prSet presAssocID="{5507C1F9-A2FD-4F9A-96C5-00A89EBB3433}" presName="level2hierChild" presStyleCnt="0"/>
      <dgm:spPr/>
    </dgm:pt>
    <dgm:pt modelId="{C9309C30-7351-4E0C-ADC0-7C2B2D4CC028}" type="pres">
      <dgm:prSet presAssocID="{17661635-427B-4A83-B694-308811E0ACC6}" presName="conn2-1" presStyleLbl="parChTrans1D2" presStyleIdx="0" presStyleCnt="2"/>
      <dgm:spPr/>
      <dgm:t>
        <a:bodyPr/>
        <a:lstStyle/>
        <a:p>
          <a:endParaRPr lang="en-US"/>
        </a:p>
      </dgm:t>
    </dgm:pt>
    <dgm:pt modelId="{E3403833-A5F3-41CA-AAE0-47842DC08BAF}" type="pres">
      <dgm:prSet presAssocID="{17661635-427B-4A83-B694-308811E0ACC6}" presName="connTx" presStyleLbl="parChTrans1D2" presStyleIdx="0" presStyleCnt="2"/>
      <dgm:spPr/>
      <dgm:t>
        <a:bodyPr/>
        <a:lstStyle/>
        <a:p>
          <a:endParaRPr lang="en-US"/>
        </a:p>
      </dgm:t>
    </dgm:pt>
    <dgm:pt modelId="{0E56E71E-B3F2-40C7-BE86-74A63400634A}" type="pres">
      <dgm:prSet presAssocID="{C40D3CF0-DBF4-4850-A894-EC33A8A02D0C}" presName="root2" presStyleCnt="0"/>
      <dgm:spPr/>
    </dgm:pt>
    <dgm:pt modelId="{20668088-1AAC-4A02-86F3-EB17D8FCDC16}" type="pres">
      <dgm:prSet presAssocID="{C40D3CF0-DBF4-4850-A894-EC33A8A02D0C}" presName="LevelTwoTextNode" presStyleLbl="node2" presStyleIdx="0" presStyleCnt="2">
        <dgm:presLayoutVars>
          <dgm:chPref val="3"/>
        </dgm:presLayoutVars>
      </dgm:prSet>
      <dgm:spPr/>
      <dgm:t>
        <a:bodyPr/>
        <a:lstStyle/>
        <a:p>
          <a:endParaRPr lang="en-US"/>
        </a:p>
      </dgm:t>
    </dgm:pt>
    <dgm:pt modelId="{73EC9C72-59CA-4223-A8CA-A07A1DB9E433}" type="pres">
      <dgm:prSet presAssocID="{C40D3CF0-DBF4-4850-A894-EC33A8A02D0C}" presName="level3hierChild" presStyleCnt="0"/>
      <dgm:spPr/>
    </dgm:pt>
    <dgm:pt modelId="{58F2C052-F590-41CC-BEA0-3836AF5DD27D}" type="pres">
      <dgm:prSet presAssocID="{4D9B197B-D2A3-4A53-9D06-4FB35666EF33}" presName="conn2-1" presStyleLbl="parChTrans1D3" presStyleIdx="0" presStyleCnt="2"/>
      <dgm:spPr/>
      <dgm:t>
        <a:bodyPr/>
        <a:lstStyle/>
        <a:p>
          <a:endParaRPr lang="en-US"/>
        </a:p>
      </dgm:t>
    </dgm:pt>
    <dgm:pt modelId="{DDB00084-C190-4674-960D-94623CC295B5}" type="pres">
      <dgm:prSet presAssocID="{4D9B197B-D2A3-4A53-9D06-4FB35666EF33}" presName="connTx" presStyleLbl="parChTrans1D3" presStyleIdx="0" presStyleCnt="2"/>
      <dgm:spPr/>
      <dgm:t>
        <a:bodyPr/>
        <a:lstStyle/>
        <a:p>
          <a:endParaRPr lang="en-US"/>
        </a:p>
      </dgm:t>
    </dgm:pt>
    <dgm:pt modelId="{064BA206-5A60-4458-86D9-BB9625E96AEE}" type="pres">
      <dgm:prSet presAssocID="{E5B0C683-A284-4B01-AD49-86F878F1448C}" presName="root2" presStyleCnt="0"/>
      <dgm:spPr/>
    </dgm:pt>
    <dgm:pt modelId="{2FEFAE53-86FC-4CF7-B052-64358947F7DF}" type="pres">
      <dgm:prSet presAssocID="{E5B0C683-A284-4B01-AD49-86F878F1448C}" presName="LevelTwoTextNode" presStyleLbl="node3" presStyleIdx="0" presStyleCnt="2">
        <dgm:presLayoutVars>
          <dgm:chPref val="3"/>
        </dgm:presLayoutVars>
      </dgm:prSet>
      <dgm:spPr/>
      <dgm:t>
        <a:bodyPr/>
        <a:lstStyle/>
        <a:p>
          <a:endParaRPr lang="en-US"/>
        </a:p>
      </dgm:t>
    </dgm:pt>
    <dgm:pt modelId="{09E1F373-CF6E-4310-827A-79885E0C4A7A}" type="pres">
      <dgm:prSet presAssocID="{E5B0C683-A284-4B01-AD49-86F878F1448C}" presName="level3hierChild" presStyleCnt="0"/>
      <dgm:spPr/>
    </dgm:pt>
    <dgm:pt modelId="{C35CC8C5-E8BE-4568-8EC9-0582B8A9A522}" type="pres">
      <dgm:prSet presAssocID="{2B15BC06-61EC-459D-AC6C-59DA1EDE6FD2}" presName="conn2-1" presStyleLbl="parChTrans1D2" presStyleIdx="1" presStyleCnt="2"/>
      <dgm:spPr/>
      <dgm:t>
        <a:bodyPr/>
        <a:lstStyle/>
        <a:p>
          <a:endParaRPr lang="en-US"/>
        </a:p>
      </dgm:t>
    </dgm:pt>
    <dgm:pt modelId="{B9D53E93-E648-4904-9DC4-6BAD603A42B3}" type="pres">
      <dgm:prSet presAssocID="{2B15BC06-61EC-459D-AC6C-59DA1EDE6FD2}" presName="connTx" presStyleLbl="parChTrans1D2" presStyleIdx="1" presStyleCnt="2"/>
      <dgm:spPr/>
      <dgm:t>
        <a:bodyPr/>
        <a:lstStyle/>
        <a:p>
          <a:endParaRPr lang="en-US"/>
        </a:p>
      </dgm:t>
    </dgm:pt>
    <dgm:pt modelId="{21DDED73-F369-4B5E-ACEE-CBEC7C0BD799}" type="pres">
      <dgm:prSet presAssocID="{71B997EC-2B1A-465E-8FBA-0C4CDF712C54}" presName="root2" presStyleCnt="0"/>
      <dgm:spPr/>
    </dgm:pt>
    <dgm:pt modelId="{D96AE065-647E-48A2-810E-74883303674F}" type="pres">
      <dgm:prSet presAssocID="{71B997EC-2B1A-465E-8FBA-0C4CDF712C54}" presName="LevelTwoTextNode" presStyleLbl="node2" presStyleIdx="1" presStyleCnt="2">
        <dgm:presLayoutVars>
          <dgm:chPref val="3"/>
        </dgm:presLayoutVars>
      </dgm:prSet>
      <dgm:spPr/>
      <dgm:t>
        <a:bodyPr/>
        <a:lstStyle/>
        <a:p>
          <a:endParaRPr lang="en-US"/>
        </a:p>
      </dgm:t>
    </dgm:pt>
    <dgm:pt modelId="{285E379E-AA60-4387-920D-F9F2DB266896}" type="pres">
      <dgm:prSet presAssocID="{71B997EC-2B1A-465E-8FBA-0C4CDF712C54}" presName="level3hierChild" presStyleCnt="0"/>
      <dgm:spPr/>
    </dgm:pt>
    <dgm:pt modelId="{A4AF86F5-42F4-4C9C-A267-25348F0EEB56}" type="pres">
      <dgm:prSet presAssocID="{F0192609-E046-46AF-A6C7-E0E6FCF2AF5D}" presName="conn2-1" presStyleLbl="parChTrans1D3" presStyleIdx="1" presStyleCnt="2"/>
      <dgm:spPr/>
      <dgm:t>
        <a:bodyPr/>
        <a:lstStyle/>
        <a:p>
          <a:endParaRPr lang="en-US"/>
        </a:p>
      </dgm:t>
    </dgm:pt>
    <dgm:pt modelId="{C131B3A7-A26B-464D-8EFF-DA4AFFA18E76}" type="pres">
      <dgm:prSet presAssocID="{F0192609-E046-46AF-A6C7-E0E6FCF2AF5D}" presName="connTx" presStyleLbl="parChTrans1D3" presStyleIdx="1" presStyleCnt="2"/>
      <dgm:spPr/>
      <dgm:t>
        <a:bodyPr/>
        <a:lstStyle/>
        <a:p>
          <a:endParaRPr lang="en-US"/>
        </a:p>
      </dgm:t>
    </dgm:pt>
    <dgm:pt modelId="{4931FA27-2B2E-4154-9B73-DF619FCF6CFF}" type="pres">
      <dgm:prSet presAssocID="{2F24F23D-8849-486E-88EA-9111F2F22FF9}" presName="root2" presStyleCnt="0"/>
      <dgm:spPr/>
    </dgm:pt>
    <dgm:pt modelId="{8ADC994F-90CE-45C8-A4A2-69E5E6396469}" type="pres">
      <dgm:prSet presAssocID="{2F24F23D-8849-486E-88EA-9111F2F22FF9}" presName="LevelTwoTextNode" presStyleLbl="node3" presStyleIdx="1" presStyleCnt="2">
        <dgm:presLayoutVars>
          <dgm:chPref val="3"/>
        </dgm:presLayoutVars>
      </dgm:prSet>
      <dgm:spPr/>
      <dgm:t>
        <a:bodyPr/>
        <a:lstStyle/>
        <a:p>
          <a:endParaRPr lang="en-US"/>
        </a:p>
      </dgm:t>
    </dgm:pt>
    <dgm:pt modelId="{7F7ACE4C-C250-49C1-BF6F-6A9A7CA97F29}" type="pres">
      <dgm:prSet presAssocID="{2F24F23D-8849-486E-88EA-9111F2F22FF9}" presName="level3hierChild" presStyleCnt="0"/>
      <dgm:spPr/>
    </dgm:pt>
  </dgm:ptLst>
  <dgm:cxnLst>
    <dgm:cxn modelId="{9E2FA868-6FD9-412C-8737-3EA8C3DB6840}" type="presOf" srcId="{17661635-427B-4A83-B694-308811E0ACC6}" destId="{E3403833-A5F3-41CA-AAE0-47842DC08BAF}" srcOrd="1" destOrd="0" presId="urn:microsoft.com/office/officeart/2005/8/layout/hierarchy2"/>
    <dgm:cxn modelId="{FFEE0F48-5699-46E7-BEE1-E31BFBE1FD42}" type="presOf" srcId="{5507C1F9-A2FD-4F9A-96C5-00A89EBB3433}" destId="{40821181-02E7-4703-A652-DCAA3805CC6F}" srcOrd="0" destOrd="0" presId="urn:microsoft.com/office/officeart/2005/8/layout/hierarchy2"/>
    <dgm:cxn modelId="{38B85B9E-2A6F-4872-9CED-BD5FDD9FDF1F}" srcId="{105AB527-0455-42D2-90D6-5DB7E05C9E01}" destId="{5507C1F9-A2FD-4F9A-96C5-00A89EBB3433}" srcOrd="0" destOrd="0" parTransId="{A95B095A-D224-407F-90D9-AFFF909C1688}" sibTransId="{50DF0901-8D53-438D-9352-4A2092B49ACA}"/>
    <dgm:cxn modelId="{9BD2CAF6-3690-4288-97AD-5165099FC66C}" type="presOf" srcId="{2F24F23D-8849-486E-88EA-9111F2F22FF9}" destId="{8ADC994F-90CE-45C8-A4A2-69E5E6396469}" srcOrd="0" destOrd="0" presId="urn:microsoft.com/office/officeart/2005/8/layout/hierarchy2"/>
    <dgm:cxn modelId="{78EF9221-084E-461D-AE49-18E0ED951CE9}" type="presOf" srcId="{4D9B197B-D2A3-4A53-9D06-4FB35666EF33}" destId="{DDB00084-C190-4674-960D-94623CC295B5}" srcOrd="1" destOrd="0" presId="urn:microsoft.com/office/officeart/2005/8/layout/hierarchy2"/>
    <dgm:cxn modelId="{7899F509-5C51-46C2-AD2C-527A7DABBA85}" type="presOf" srcId="{4D9B197B-D2A3-4A53-9D06-4FB35666EF33}" destId="{58F2C052-F590-41CC-BEA0-3836AF5DD27D}" srcOrd="0" destOrd="0" presId="urn:microsoft.com/office/officeart/2005/8/layout/hierarchy2"/>
    <dgm:cxn modelId="{EA3A1AE4-9E85-4206-9A67-216D1986377F}" type="presOf" srcId="{71B997EC-2B1A-465E-8FBA-0C4CDF712C54}" destId="{D96AE065-647E-48A2-810E-74883303674F}" srcOrd="0" destOrd="0" presId="urn:microsoft.com/office/officeart/2005/8/layout/hierarchy2"/>
    <dgm:cxn modelId="{B7774A8A-2FD0-40D5-B6E9-1C1E12FE3A71}" srcId="{71B997EC-2B1A-465E-8FBA-0C4CDF712C54}" destId="{2F24F23D-8849-486E-88EA-9111F2F22FF9}" srcOrd="0" destOrd="0" parTransId="{F0192609-E046-46AF-A6C7-E0E6FCF2AF5D}" sibTransId="{3B3F6519-4FCD-40E7-BE56-B2EF96EA59C8}"/>
    <dgm:cxn modelId="{772BA08F-6E56-4955-B4AE-6090BB0D10B7}" srcId="{C40D3CF0-DBF4-4850-A894-EC33A8A02D0C}" destId="{E5B0C683-A284-4B01-AD49-86F878F1448C}" srcOrd="0" destOrd="0" parTransId="{4D9B197B-D2A3-4A53-9D06-4FB35666EF33}" sibTransId="{E526A006-3862-47A5-9480-B7570CECB991}"/>
    <dgm:cxn modelId="{FAC59603-DC90-476F-9B07-CCA0884F0E05}" type="presOf" srcId="{17661635-427B-4A83-B694-308811E0ACC6}" destId="{C9309C30-7351-4E0C-ADC0-7C2B2D4CC028}" srcOrd="0" destOrd="0" presId="urn:microsoft.com/office/officeart/2005/8/layout/hierarchy2"/>
    <dgm:cxn modelId="{973457BC-1239-46D4-BA02-913E25AE77C8}" type="presOf" srcId="{2B15BC06-61EC-459D-AC6C-59DA1EDE6FD2}" destId="{C35CC8C5-E8BE-4568-8EC9-0582B8A9A522}" srcOrd="0" destOrd="0" presId="urn:microsoft.com/office/officeart/2005/8/layout/hierarchy2"/>
    <dgm:cxn modelId="{80D01012-FB35-4256-8330-BDC5079CA8B6}" srcId="{5507C1F9-A2FD-4F9A-96C5-00A89EBB3433}" destId="{71B997EC-2B1A-465E-8FBA-0C4CDF712C54}" srcOrd="1" destOrd="0" parTransId="{2B15BC06-61EC-459D-AC6C-59DA1EDE6FD2}" sibTransId="{DC88A8BD-F4C7-47F9-9480-DFA157B6BB5F}"/>
    <dgm:cxn modelId="{3922BB08-D2F0-4E23-8726-97807E9636C9}" srcId="{5507C1F9-A2FD-4F9A-96C5-00A89EBB3433}" destId="{C40D3CF0-DBF4-4850-A894-EC33A8A02D0C}" srcOrd="0" destOrd="0" parTransId="{17661635-427B-4A83-B694-308811E0ACC6}" sibTransId="{E118856B-23A7-4817-BC4C-AD0FDA90A8F9}"/>
    <dgm:cxn modelId="{932CA97B-7BD4-4608-BDA1-B856358B652E}" type="presOf" srcId="{E5B0C683-A284-4B01-AD49-86F878F1448C}" destId="{2FEFAE53-86FC-4CF7-B052-64358947F7DF}" srcOrd="0" destOrd="0" presId="urn:microsoft.com/office/officeart/2005/8/layout/hierarchy2"/>
    <dgm:cxn modelId="{3EC8CA2A-4866-4E4A-A078-E439D323E583}" type="presOf" srcId="{2B15BC06-61EC-459D-AC6C-59DA1EDE6FD2}" destId="{B9D53E93-E648-4904-9DC4-6BAD603A42B3}" srcOrd="1" destOrd="0" presId="urn:microsoft.com/office/officeart/2005/8/layout/hierarchy2"/>
    <dgm:cxn modelId="{777C2805-179A-47F6-A648-88DE5DD14544}" type="presOf" srcId="{F0192609-E046-46AF-A6C7-E0E6FCF2AF5D}" destId="{C131B3A7-A26B-464D-8EFF-DA4AFFA18E76}" srcOrd="1" destOrd="0" presId="urn:microsoft.com/office/officeart/2005/8/layout/hierarchy2"/>
    <dgm:cxn modelId="{D3B04492-47C3-41E7-947A-11A3E073CD39}" type="presOf" srcId="{F0192609-E046-46AF-A6C7-E0E6FCF2AF5D}" destId="{A4AF86F5-42F4-4C9C-A267-25348F0EEB56}" srcOrd="0" destOrd="0" presId="urn:microsoft.com/office/officeart/2005/8/layout/hierarchy2"/>
    <dgm:cxn modelId="{15F9A219-DD5E-4743-89DE-C1B7B2195F73}" type="presOf" srcId="{105AB527-0455-42D2-90D6-5DB7E05C9E01}" destId="{13F235C2-5B17-4E5C-A432-AC1656B2F839}" srcOrd="0" destOrd="0" presId="urn:microsoft.com/office/officeart/2005/8/layout/hierarchy2"/>
    <dgm:cxn modelId="{34935052-7101-4379-9B00-840997C12166}" type="presOf" srcId="{C40D3CF0-DBF4-4850-A894-EC33A8A02D0C}" destId="{20668088-1AAC-4A02-86F3-EB17D8FCDC16}" srcOrd="0" destOrd="0" presId="urn:microsoft.com/office/officeart/2005/8/layout/hierarchy2"/>
    <dgm:cxn modelId="{A5DDA898-454D-481E-A1C2-D8FFE73F8DD9}" type="presParOf" srcId="{13F235C2-5B17-4E5C-A432-AC1656B2F839}" destId="{CE283121-5CAA-4A71-B1D1-BFB50F0E1F70}" srcOrd="0" destOrd="0" presId="urn:microsoft.com/office/officeart/2005/8/layout/hierarchy2"/>
    <dgm:cxn modelId="{A5F53C14-EAB6-41DA-8792-0C04488625E5}" type="presParOf" srcId="{CE283121-5CAA-4A71-B1D1-BFB50F0E1F70}" destId="{40821181-02E7-4703-A652-DCAA3805CC6F}" srcOrd="0" destOrd="0" presId="urn:microsoft.com/office/officeart/2005/8/layout/hierarchy2"/>
    <dgm:cxn modelId="{89151750-B2D7-4CB4-BA19-C779D20E3C85}" type="presParOf" srcId="{CE283121-5CAA-4A71-B1D1-BFB50F0E1F70}" destId="{FC94BB55-CF18-4D82-8318-A3EAC1E9D06A}" srcOrd="1" destOrd="0" presId="urn:microsoft.com/office/officeart/2005/8/layout/hierarchy2"/>
    <dgm:cxn modelId="{27E40692-371E-4F13-95F0-831A315F3952}" type="presParOf" srcId="{FC94BB55-CF18-4D82-8318-A3EAC1E9D06A}" destId="{C9309C30-7351-4E0C-ADC0-7C2B2D4CC028}" srcOrd="0" destOrd="0" presId="urn:microsoft.com/office/officeart/2005/8/layout/hierarchy2"/>
    <dgm:cxn modelId="{FD4B6829-47EE-4103-8AA3-0E1F2C09AE1B}" type="presParOf" srcId="{C9309C30-7351-4E0C-ADC0-7C2B2D4CC028}" destId="{E3403833-A5F3-41CA-AAE0-47842DC08BAF}" srcOrd="0" destOrd="0" presId="urn:microsoft.com/office/officeart/2005/8/layout/hierarchy2"/>
    <dgm:cxn modelId="{7BB44E2B-E0D9-4D45-B670-EC7A28C7CDFB}" type="presParOf" srcId="{FC94BB55-CF18-4D82-8318-A3EAC1E9D06A}" destId="{0E56E71E-B3F2-40C7-BE86-74A63400634A}" srcOrd="1" destOrd="0" presId="urn:microsoft.com/office/officeart/2005/8/layout/hierarchy2"/>
    <dgm:cxn modelId="{8995B388-FA00-4FDE-8114-7E2DA7A736E9}" type="presParOf" srcId="{0E56E71E-B3F2-40C7-BE86-74A63400634A}" destId="{20668088-1AAC-4A02-86F3-EB17D8FCDC16}" srcOrd="0" destOrd="0" presId="urn:microsoft.com/office/officeart/2005/8/layout/hierarchy2"/>
    <dgm:cxn modelId="{B864C9CD-4B38-4FAE-8545-BE5CA3BD008B}" type="presParOf" srcId="{0E56E71E-B3F2-40C7-BE86-74A63400634A}" destId="{73EC9C72-59CA-4223-A8CA-A07A1DB9E433}" srcOrd="1" destOrd="0" presId="urn:microsoft.com/office/officeart/2005/8/layout/hierarchy2"/>
    <dgm:cxn modelId="{79EF6AEE-2C54-44A6-A2BE-0581AEB64BC3}" type="presParOf" srcId="{73EC9C72-59CA-4223-A8CA-A07A1DB9E433}" destId="{58F2C052-F590-41CC-BEA0-3836AF5DD27D}" srcOrd="0" destOrd="0" presId="urn:microsoft.com/office/officeart/2005/8/layout/hierarchy2"/>
    <dgm:cxn modelId="{F49DEF3E-D60B-4A84-B5EA-75B5F1328CF4}" type="presParOf" srcId="{58F2C052-F590-41CC-BEA0-3836AF5DD27D}" destId="{DDB00084-C190-4674-960D-94623CC295B5}" srcOrd="0" destOrd="0" presId="urn:microsoft.com/office/officeart/2005/8/layout/hierarchy2"/>
    <dgm:cxn modelId="{35AA7B27-E13C-4B49-B604-82513C0D886A}" type="presParOf" srcId="{73EC9C72-59CA-4223-A8CA-A07A1DB9E433}" destId="{064BA206-5A60-4458-86D9-BB9625E96AEE}" srcOrd="1" destOrd="0" presId="urn:microsoft.com/office/officeart/2005/8/layout/hierarchy2"/>
    <dgm:cxn modelId="{E3E12D65-F07A-423A-9EBA-203C3D581976}" type="presParOf" srcId="{064BA206-5A60-4458-86D9-BB9625E96AEE}" destId="{2FEFAE53-86FC-4CF7-B052-64358947F7DF}" srcOrd="0" destOrd="0" presId="urn:microsoft.com/office/officeart/2005/8/layout/hierarchy2"/>
    <dgm:cxn modelId="{6B97E029-7913-4050-B39B-D791ACF66591}" type="presParOf" srcId="{064BA206-5A60-4458-86D9-BB9625E96AEE}" destId="{09E1F373-CF6E-4310-827A-79885E0C4A7A}" srcOrd="1" destOrd="0" presId="urn:microsoft.com/office/officeart/2005/8/layout/hierarchy2"/>
    <dgm:cxn modelId="{092ECE88-3787-492E-890F-48DDC97A0514}" type="presParOf" srcId="{FC94BB55-CF18-4D82-8318-A3EAC1E9D06A}" destId="{C35CC8C5-E8BE-4568-8EC9-0582B8A9A522}" srcOrd="2" destOrd="0" presId="urn:microsoft.com/office/officeart/2005/8/layout/hierarchy2"/>
    <dgm:cxn modelId="{B81BE1F7-816E-41DD-90F1-94C3F8FC5200}" type="presParOf" srcId="{C35CC8C5-E8BE-4568-8EC9-0582B8A9A522}" destId="{B9D53E93-E648-4904-9DC4-6BAD603A42B3}" srcOrd="0" destOrd="0" presId="urn:microsoft.com/office/officeart/2005/8/layout/hierarchy2"/>
    <dgm:cxn modelId="{CCA45808-E886-4800-AD63-FBE46157D5A3}" type="presParOf" srcId="{FC94BB55-CF18-4D82-8318-A3EAC1E9D06A}" destId="{21DDED73-F369-4B5E-ACEE-CBEC7C0BD799}" srcOrd="3" destOrd="0" presId="urn:microsoft.com/office/officeart/2005/8/layout/hierarchy2"/>
    <dgm:cxn modelId="{2CFB58FC-1780-4A89-A46B-0F06FBDB34ED}" type="presParOf" srcId="{21DDED73-F369-4B5E-ACEE-CBEC7C0BD799}" destId="{D96AE065-647E-48A2-810E-74883303674F}" srcOrd="0" destOrd="0" presId="urn:microsoft.com/office/officeart/2005/8/layout/hierarchy2"/>
    <dgm:cxn modelId="{E324F6F6-6DF7-4039-99D5-D6BFBCDA1C81}" type="presParOf" srcId="{21DDED73-F369-4B5E-ACEE-CBEC7C0BD799}" destId="{285E379E-AA60-4387-920D-F9F2DB266896}" srcOrd="1" destOrd="0" presId="urn:microsoft.com/office/officeart/2005/8/layout/hierarchy2"/>
    <dgm:cxn modelId="{69BDF5DA-E191-4859-8DDF-E383F25C4BAC}" type="presParOf" srcId="{285E379E-AA60-4387-920D-F9F2DB266896}" destId="{A4AF86F5-42F4-4C9C-A267-25348F0EEB56}" srcOrd="0" destOrd="0" presId="urn:microsoft.com/office/officeart/2005/8/layout/hierarchy2"/>
    <dgm:cxn modelId="{6B4ECB3D-1E5C-41B0-A346-559BF97D095E}" type="presParOf" srcId="{A4AF86F5-42F4-4C9C-A267-25348F0EEB56}" destId="{C131B3A7-A26B-464D-8EFF-DA4AFFA18E76}" srcOrd="0" destOrd="0" presId="urn:microsoft.com/office/officeart/2005/8/layout/hierarchy2"/>
    <dgm:cxn modelId="{CDB6DB8B-62F2-405F-AB56-71C90BC90281}" type="presParOf" srcId="{285E379E-AA60-4387-920D-F9F2DB266896}" destId="{4931FA27-2B2E-4154-9B73-DF619FCF6CFF}" srcOrd="1" destOrd="0" presId="urn:microsoft.com/office/officeart/2005/8/layout/hierarchy2"/>
    <dgm:cxn modelId="{FEBC60C3-FC68-4F09-BE72-619F2A5942C8}" type="presParOf" srcId="{4931FA27-2B2E-4154-9B73-DF619FCF6CFF}" destId="{8ADC994F-90CE-45C8-A4A2-69E5E6396469}" srcOrd="0" destOrd="0" presId="urn:microsoft.com/office/officeart/2005/8/layout/hierarchy2"/>
    <dgm:cxn modelId="{4B61EC53-7D71-48B3-92AC-BCD851C9D08E}" type="presParOf" srcId="{4931FA27-2B2E-4154-9B73-DF619FCF6CFF}" destId="{7F7ACE4C-C250-49C1-BF6F-6A9A7CA97F29}"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180135-51EA-407B-9D84-974C532BD83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E14BF58B-20EB-45FB-A8A6-E64D6CDE84B4}">
      <dgm:prSet phldrT="[Text]"/>
      <dgm:spPr/>
      <dgm:t>
        <a:bodyPr/>
        <a:lstStyle/>
        <a:p>
          <a:r>
            <a:rPr lang="en-US" dirty="0" smtClean="0"/>
            <a:t>Definition </a:t>
          </a:r>
          <a:endParaRPr lang="en-US" dirty="0"/>
        </a:p>
      </dgm:t>
    </dgm:pt>
    <dgm:pt modelId="{5AA08571-6453-4FD4-A9BA-8453DE90039C}" type="parTrans" cxnId="{59E9B13C-42F8-4018-BEFA-BB2A05F6F55C}">
      <dgm:prSet/>
      <dgm:spPr/>
      <dgm:t>
        <a:bodyPr/>
        <a:lstStyle/>
        <a:p>
          <a:endParaRPr lang="en-US"/>
        </a:p>
      </dgm:t>
    </dgm:pt>
    <dgm:pt modelId="{600F91A9-D2D5-44B3-86BF-E787CBC94B00}" type="sibTrans" cxnId="{59E9B13C-42F8-4018-BEFA-BB2A05F6F55C}">
      <dgm:prSet/>
      <dgm:spPr/>
      <dgm:t>
        <a:bodyPr/>
        <a:lstStyle/>
        <a:p>
          <a:endParaRPr lang="en-US"/>
        </a:p>
      </dgm:t>
    </dgm:pt>
    <dgm:pt modelId="{02F6D39F-D357-4B8D-974A-D5605D138182}">
      <dgm:prSet phldrT="[Text]"/>
      <dgm:spPr/>
      <dgm:t>
        <a:bodyPr/>
        <a:lstStyle/>
        <a:p>
          <a:r>
            <a:rPr lang="en-US" dirty="0" smtClean="0"/>
            <a:t>Types of research design </a:t>
          </a:r>
          <a:endParaRPr lang="en-US" dirty="0"/>
        </a:p>
      </dgm:t>
    </dgm:pt>
    <dgm:pt modelId="{56CDE807-2537-4551-AAF3-A0A9AB2F9E0B}" type="parTrans" cxnId="{8F05263D-65E1-4590-A844-C8743068DEE0}">
      <dgm:prSet/>
      <dgm:spPr/>
      <dgm:t>
        <a:bodyPr/>
        <a:lstStyle/>
        <a:p>
          <a:endParaRPr lang="en-US"/>
        </a:p>
      </dgm:t>
    </dgm:pt>
    <dgm:pt modelId="{EEB51835-237E-4D47-BC73-F7F6B984A84D}" type="sibTrans" cxnId="{8F05263D-65E1-4590-A844-C8743068DEE0}">
      <dgm:prSet/>
      <dgm:spPr/>
      <dgm:t>
        <a:bodyPr/>
        <a:lstStyle/>
        <a:p>
          <a:endParaRPr lang="en-US"/>
        </a:p>
      </dgm:t>
    </dgm:pt>
    <dgm:pt modelId="{088D99F8-02DC-4CF0-B6A1-D4EF20CAE159}" type="pres">
      <dgm:prSet presAssocID="{BF180135-51EA-407B-9D84-974C532BD837}" presName="diagram" presStyleCnt="0">
        <dgm:presLayoutVars>
          <dgm:dir/>
          <dgm:resizeHandles val="exact"/>
        </dgm:presLayoutVars>
      </dgm:prSet>
      <dgm:spPr/>
      <dgm:t>
        <a:bodyPr/>
        <a:lstStyle/>
        <a:p>
          <a:endParaRPr lang="en-US"/>
        </a:p>
      </dgm:t>
    </dgm:pt>
    <dgm:pt modelId="{623078AE-4318-479A-A0A0-EF8CF706E541}" type="pres">
      <dgm:prSet presAssocID="{E14BF58B-20EB-45FB-A8A6-E64D6CDE84B4}" presName="node" presStyleLbl="node1" presStyleIdx="0" presStyleCnt="2">
        <dgm:presLayoutVars>
          <dgm:bulletEnabled val="1"/>
        </dgm:presLayoutVars>
      </dgm:prSet>
      <dgm:spPr/>
      <dgm:t>
        <a:bodyPr/>
        <a:lstStyle/>
        <a:p>
          <a:endParaRPr lang="en-US"/>
        </a:p>
      </dgm:t>
    </dgm:pt>
    <dgm:pt modelId="{0CDE8CBA-13DE-4F10-9ABE-239988371F54}" type="pres">
      <dgm:prSet presAssocID="{600F91A9-D2D5-44B3-86BF-E787CBC94B00}" presName="sibTrans" presStyleCnt="0"/>
      <dgm:spPr/>
    </dgm:pt>
    <dgm:pt modelId="{AE87C51E-C621-4E0A-8781-0770DCDE83C6}" type="pres">
      <dgm:prSet presAssocID="{02F6D39F-D357-4B8D-974A-D5605D138182}" presName="node" presStyleLbl="node1" presStyleIdx="1" presStyleCnt="2">
        <dgm:presLayoutVars>
          <dgm:bulletEnabled val="1"/>
        </dgm:presLayoutVars>
      </dgm:prSet>
      <dgm:spPr/>
      <dgm:t>
        <a:bodyPr/>
        <a:lstStyle/>
        <a:p>
          <a:endParaRPr lang="en-US"/>
        </a:p>
      </dgm:t>
    </dgm:pt>
  </dgm:ptLst>
  <dgm:cxnLst>
    <dgm:cxn modelId="{2DB58A93-5D4A-4824-8540-D4CC87614FC4}" type="presOf" srcId="{02F6D39F-D357-4B8D-974A-D5605D138182}" destId="{AE87C51E-C621-4E0A-8781-0770DCDE83C6}" srcOrd="0" destOrd="0" presId="urn:microsoft.com/office/officeart/2005/8/layout/default"/>
    <dgm:cxn modelId="{59E9B13C-42F8-4018-BEFA-BB2A05F6F55C}" srcId="{BF180135-51EA-407B-9D84-974C532BD837}" destId="{E14BF58B-20EB-45FB-A8A6-E64D6CDE84B4}" srcOrd="0" destOrd="0" parTransId="{5AA08571-6453-4FD4-A9BA-8453DE90039C}" sibTransId="{600F91A9-D2D5-44B3-86BF-E787CBC94B00}"/>
    <dgm:cxn modelId="{025787AA-878A-45B5-B19D-049E0F632B1C}" type="presOf" srcId="{E14BF58B-20EB-45FB-A8A6-E64D6CDE84B4}" destId="{623078AE-4318-479A-A0A0-EF8CF706E541}" srcOrd="0" destOrd="0" presId="urn:microsoft.com/office/officeart/2005/8/layout/default"/>
    <dgm:cxn modelId="{8F05263D-65E1-4590-A844-C8743068DEE0}" srcId="{BF180135-51EA-407B-9D84-974C532BD837}" destId="{02F6D39F-D357-4B8D-974A-D5605D138182}" srcOrd="1" destOrd="0" parTransId="{56CDE807-2537-4551-AAF3-A0A9AB2F9E0B}" sibTransId="{EEB51835-237E-4D47-BC73-F7F6B984A84D}"/>
    <dgm:cxn modelId="{32808005-6E48-40FE-B605-37A31F7BD719}" type="presOf" srcId="{BF180135-51EA-407B-9D84-974C532BD837}" destId="{088D99F8-02DC-4CF0-B6A1-D4EF20CAE159}" srcOrd="0" destOrd="0" presId="urn:microsoft.com/office/officeart/2005/8/layout/default"/>
    <dgm:cxn modelId="{9B8C61D0-E8CB-47D0-806B-96AB6E85A68C}" type="presParOf" srcId="{088D99F8-02DC-4CF0-B6A1-D4EF20CAE159}" destId="{623078AE-4318-479A-A0A0-EF8CF706E541}" srcOrd="0" destOrd="0" presId="urn:microsoft.com/office/officeart/2005/8/layout/default"/>
    <dgm:cxn modelId="{6BB60EFC-5717-4C40-AC30-8C23AD1DD3A8}" type="presParOf" srcId="{088D99F8-02DC-4CF0-B6A1-D4EF20CAE159}" destId="{0CDE8CBA-13DE-4F10-9ABE-239988371F54}" srcOrd="1" destOrd="0" presId="urn:microsoft.com/office/officeart/2005/8/layout/default"/>
    <dgm:cxn modelId="{7EF9F0FC-DC3E-4981-B1EC-FE3222773ABC}" type="presParOf" srcId="{088D99F8-02DC-4CF0-B6A1-D4EF20CAE159}" destId="{AE87C51E-C621-4E0A-8781-0770DCDE83C6}" srcOrd="2"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2350EF-4D5A-47D2-BF0A-8A30F852A035}"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291F7BA8-AE4D-4808-95C7-EF033F99BBEA}">
      <dgm:prSet phldrT="[Text]"/>
      <dgm:spPr/>
      <dgm:t>
        <a:bodyPr/>
        <a:lstStyle/>
        <a:p>
          <a:r>
            <a:rPr lang="en-US" dirty="0" smtClean="0"/>
            <a:t>QUANTITATIVE </a:t>
          </a:r>
          <a:endParaRPr lang="en-US" dirty="0"/>
        </a:p>
      </dgm:t>
    </dgm:pt>
    <dgm:pt modelId="{BA5B6F40-63A2-414B-8D32-F46ECECFB44F}" type="parTrans" cxnId="{4704ED44-031B-4420-A34F-24C62BE9570E}">
      <dgm:prSet/>
      <dgm:spPr/>
      <dgm:t>
        <a:bodyPr/>
        <a:lstStyle/>
        <a:p>
          <a:endParaRPr lang="en-US"/>
        </a:p>
      </dgm:t>
    </dgm:pt>
    <dgm:pt modelId="{269DE3BD-BAAD-4733-8AF2-07F34C61B62C}" type="sibTrans" cxnId="{4704ED44-031B-4420-A34F-24C62BE9570E}">
      <dgm:prSet/>
      <dgm:spPr/>
      <dgm:t>
        <a:bodyPr/>
        <a:lstStyle/>
        <a:p>
          <a:endParaRPr lang="en-US"/>
        </a:p>
      </dgm:t>
    </dgm:pt>
    <dgm:pt modelId="{B6B3AB9E-C330-4272-82A3-07C96F22DCD7}">
      <dgm:prSet phldrT="[Text]"/>
      <dgm:spPr/>
      <dgm:t>
        <a:bodyPr/>
        <a:lstStyle/>
        <a:p>
          <a:r>
            <a:rPr lang="en-US" dirty="0" smtClean="0"/>
            <a:t>QUALITATIVE </a:t>
          </a:r>
          <a:endParaRPr lang="en-US" dirty="0"/>
        </a:p>
      </dgm:t>
    </dgm:pt>
    <dgm:pt modelId="{06F92E37-25C1-4CDB-AFEB-9D2EF3239F61}" type="parTrans" cxnId="{A9C16D19-BA9C-4091-9E77-4478D15F4EE8}">
      <dgm:prSet/>
      <dgm:spPr/>
      <dgm:t>
        <a:bodyPr/>
        <a:lstStyle/>
        <a:p>
          <a:endParaRPr lang="en-US"/>
        </a:p>
      </dgm:t>
    </dgm:pt>
    <dgm:pt modelId="{04A271E7-7369-41A6-9117-D370B16E08C5}" type="sibTrans" cxnId="{A9C16D19-BA9C-4091-9E77-4478D15F4EE8}">
      <dgm:prSet/>
      <dgm:spPr/>
      <dgm:t>
        <a:bodyPr/>
        <a:lstStyle/>
        <a:p>
          <a:endParaRPr lang="en-US"/>
        </a:p>
      </dgm:t>
    </dgm:pt>
    <dgm:pt modelId="{66C6F42C-25BD-4946-B55B-E440C0E50D03}">
      <dgm:prSet phldrT="[Text]"/>
      <dgm:spPr/>
      <dgm:t>
        <a:bodyPr/>
        <a:lstStyle/>
        <a:p>
          <a:r>
            <a:rPr lang="en-US" dirty="0" smtClean="0"/>
            <a:t>MIXED METHODS</a:t>
          </a:r>
          <a:endParaRPr lang="en-US" dirty="0"/>
        </a:p>
      </dgm:t>
    </dgm:pt>
    <dgm:pt modelId="{3D242CF0-ADD9-4096-9695-B3BD3EBF3EFE}" type="parTrans" cxnId="{8BA02703-93FA-4A1F-A6B2-554E65313216}">
      <dgm:prSet/>
      <dgm:spPr/>
      <dgm:t>
        <a:bodyPr/>
        <a:lstStyle/>
        <a:p>
          <a:endParaRPr lang="en-US"/>
        </a:p>
      </dgm:t>
    </dgm:pt>
    <dgm:pt modelId="{7CE45E78-2F29-427D-A9BF-C37960683B63}" type="sibTrans" cxnId="{8BA02703-93FA-4A1F-A6B2-554E65313216}">
      <dgm:prSet/>
      <dgm:spPr/>
      <dgm:t>
        <a:bodyPr/>
        <a:lstStyle/>
        <a:p>
          <a:endParaRPr lang="en-US"/>
        </a:p>
      </dgm:t>
    </dgm:pt>
    <dgm:pt modelId="{B3157EBA-21F2-47F6-A771-F689F5A3FAFA}" type="pres">
      <dgm:prSet presAssocID="{9B2350EF-4D5A-47D2-BF0A-8A30F852A035}" presName="diagram" presStyleCnt="0">
        <dgm:presLayoutVars>
          <dgm:dir/>
          <dgm:resizeHandles val="exact"/>
        </dgm:presLayoutVars>
      </dgm:prSet>
      <dgm:spPr/>
      <dgm:t>
        <a:bodyPr/>
        <a:lstStyle/>
        <a:p>
          <a:endParaRPr lang="en-US"/>
        </a:p>
      </dgm:t>
    </dgm:pt>
    <dgm:pt modelId="{BDD910F8-D79F-445F-A636-006972B8A316}" type="pres">
      <dgm:prSet presAssocID="{291F7BA8-AE4D-4808-95C7-EF033F99BBEA}" presName="node" presStyleLbl="node1" presStyleIdx="0" presStyleCnt="3">
        <dgm:presLayoutVars>
          <dgm:bulletEnabled val="1"/>
        </dgm:presLayoutVars>
      </dgm:prSet>
      <dgm:spPr/>
      <dgm:t>
        <a:bodyPr/>
        <a:lstStyle/>
        <a:p>
          <a:endParaRPr lang="en-US"/>
        </a:p>
      </dgm:t>
    </dgm:pt>
    <dgm:pt modelId="{2B89DAAD-FF04-41D6-8293-1AE06AC27037}" type="pres">
      <dgm:prSet presAssocID="{269DE3BD-BAAD-4733-8AF2-07F34C61B62C}" presName="sibTrans" presStyleCnt="0"/>
      <dgm:spPr/>
    </dgm:pt>
    <dgm:pt modelId="{644491DF-1DA5-4CDD-8BE2-DE37D0F8270A}" type="pres">
      <dgm:prSet presAssocID="{B6B3AB9E-C330-4272-82A3-07C96F22DCD7}" presName="node" presStyleLbl="node1" presStyleIdx="1" presStyleCnt="3">
        <dgm:presLayoutVars>
          <dgm:bulletEnabled val="1"/>
        </dgm:presLayoutVars>
      </dgm:prSet>
      <dgm:spPr/>
      <dgm:t>
        <a:bodyPr/>
        <a:lstStyle/>
        <a:p>
          <a:endParaRPr lang="en-US"/>
        </a:p>
      </dgm:t>
    </dgm:pt>
    <dgm:pt modelId="{FF136028-AC85-42EB-A7C8-2DFDB7C7E714}" type="pres">
      <dgm:prSet presAssocID="{04A271E7-7369-41A6-9117-D370B16E08C5}" presName="sibTrans" presStyleCnt="0"/>
      <dgm:spPr/>
    </dgm:pt>
    <dgm:pt modelId="{93BC7D4C-864A-4693-AED4-DAD9C7E04DFE}" type="pres">
      <dgm:prSet presAssocID="{66C6F42C-25BD-4946-B55B-E440C0E50D03}" presName="node" presStyleLbl="node1" presStyleIdx="2" presStyleCnt="3">
        <dgm:presLayoutVars>
          <dgm:bulletEnabled val="1"/>
        </dgm:presLayoutVars>
      </dgm:prSet>
      <dgm:spPr/>
      <dgm:t>
        <a:bodyPr/>
        <a:lstStyle/>
        <a:p>
          <a:endParaRPr lang="en-US"/>
        </a:p>
      </dgm:t>
    </dgm:pt>
  </dgm:ptLst>
  <dgm:cxnLst>
    <dgm:cxn modelId="{8BA02703-93FA-4A1F-A6B2-554E65313216}" srcId="{9B2350EF-4D5A-47D2-BF0A-8A30F852A035}" destId="{66C6F42C-25BD-4946-B55B-E440C0E50D03}" srcOrd="2" destOrd="0" parTransId="{3D242CF0-ADD9-4096-9695-B3BD3EBF3EFE}" sibTransId="{7CE45E78-2F29-427D-A9BF-C37960683B63}"/>
    <dgm:cxn modelId="{18E22932-D241-4712-B23A-B40FEBF22ED6}" type="presOf" srcId="{291F7BA8-AE4D-4808-95C7-EF033F99BBEA}" destId="{BDD910F8-D79F-445F-A636-006972B8A316}" srcOrd="0" destOrd="0" presId="urn:microsoft.com/office/officeart/2005/8/layout/default"/>
    <dgm:cxn modelId="{A9C16D19-BA9C-4091-9E77-4478D15F4EE8}" srcId="{9B2350EF-4D5A-47D2-BF0A-8A30F852A035}" destId="{B6B3AB9E-C330-4272-82A3-07C96F22DCD7}" srcOrd="1" destOrd="0" parTransId="{06F92E37-25C1-4CDB-AFEB-9D2EF3239F61}" sibTransId="{04A271E7-7369-41A6-9117-D370B16E08C5}"/>
    <dgm:cxn modelId="{F4A92BA3-A524-4B33-A6E6-80218FF2FDB1}" type="presOf" srcId="{66C6F42C-25BD-4946-B55B-E440C0E50D03}" destId="{93BC7D4C-864A-4693-AED4-DAD9C7E04DFE}" srcOrd="0" destOrd="0" presId="urn:microsoft.com/office/officeart/2005/8/layout/default"/>
    <dgm:cxn modelId="{FB49D372-C4AE-437E-8CBF-F072E556E93E}" type="presOf" srcId="{B6B3AB9E-C330-4272-82A3-07C96F22DCD7}" destId="{644491DF-1DA5-4CDD-8BE2-DE37D0F8270A}" srcOrd="0" destOrd="0" presId="urn:microsoft.com/office/officeart/2005/8/layout/default"/>
    <dgm:cxn modelId="{4704ED44-031B-4420-A34F-24C62BE9570E}" srcId="{9B2350EF-4D5A-47D2-BF0A-8A30F852A035}" destId="{291F7BA8-AE4D-4808-95C7-EF033F99BBEA}" srcOrd="0" destOrd="0" parTransId="{BA5B6F40-63A2-414B-8D32-F46ECECFB44F}" sibTransId="{269DE3BD-BAAD-4733-8AF2-07F34C61B62C}"/>
    <dgm:cxn modelId="{85331DD0-9730-4056-AB3C-7DBA79C1D05B}" type="presOf" srcId="{9B2350EF-4D5A-47D2-BF0A-8A30F852A035}" destId="{B3157EBA-21F2-47F6-A771-F689F5A3FAFA}" srcOrd="0" destOrd="0" presId="urn:microsoft.com/office/officeart/2005/8/layout/default"/>
    <dgm:cxn modelId="{9AF394CB-82CF-4493-88CF-D2FF04814A34}" type="presParOf" srcId="{B3157EBA-21F2-47F6-A771-F689F5A3FAFA}" destId="{BDD910F8-D79F-445F-A636-006972B8A316}" srcOrd="0" destOrd="0" presId="urn:microsoft.com/office/officeart/2005/8/layout/default"/>
    <dgm:cxn modelId="{A12FEFF5-ACF6-41C1-AD71-68BC4899AA06}" type="presParOf" srcId="{B3157EBA-21F2-47F6-A771-F689F5A3FAFA}" destId="{2B89DAAD-FF04-41D6-8293-1AE06AC27037}" srcOrd="1" destOrd="0" presId="urn:microsoft.com/office/officeart/2005/8/layout/default"/>
    <dgm:cxn modelId="{D806B7F1-A1B1-4D17-AB29-E6BA7D452737}" type="presParOf" srcId="{B3157EBA-21F2-47F6-A771-F689F5A3FAFA}" destId="{644491DF-1DA5-4CDD-8BE2-DE37D0F8270A}" srcOrd="2" destOrd="0" presId="urn:microsoft.com/office/officeart/2005/8/layout/default"/>
    <dgm:cxn modelId="{7D57FF37-93C1-405D-9C24-E18D5FBA5399}" type="presParOf" srcId="{B3157EBA-21F2-47F6-A771-F689F5A3FAFA}" destId="{FF136028-AC85-42EB-A7C8-2DFDB7C7E714}" srcOrd="3" destOrd="0" presId="urn:microsoft.com/office/officeart/2005/8/layout/default"/>
    <dgm:cxn modelId="{CB66541C-5B8F-46C9-9BED-082CF7EE2DB0}" type="presParOf" srcId="{B3157EBA-21F2-47F6-A771-F689F5A3FAFA}" destId="{93BC7D4C-864A-4693-AED4-DAD9C7E04DFE}" srcOrd="4"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3BE27B-2481-47C0-A313-3A907D479D88}"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en-US"/>
        </a:p>
      </dgm:t>
    </dgm:pt>
    <dgm:pt modelId="{75D651EB-4EDD-48F6-B91E-CEB0912BA985}">
      <dgm:prSet phldrT="[Text]" custT="1"/>
      <dgm:spPr/>
      <dgm:t>
        <a:bodyPr/>
        <a:lstStyle/>
        <a:p>
          <a:r>
            <a:rPr lang="en-US" sz="2000" dirty="0" smtClean="0"/>
            <a:t>Quantitative </a:t>
          </a:r>
          <a:endParaRPr lang="en-US" sz="2000" dirty="0"/>
        </a:p>
      </dgm:t>
    </dgm:pt>
    <dgm:pt modelId="{F4FC31DD-4377-405F-8F5C-3E1CEA27A334}" type="parTrans" cxnId="{E401172C-6CEC-4857-A7C9-B8E0EAD57456}">
      <dgm:prSet/>
      <dgm:spPr/>
      <dgm:t>
        <a:bodyPr/>
        <a:lstStyle/>
        <a:p>
          <a:endParaRPr lang="en-US"/>
        </a:p>
      </dgm:t>
    </dgm:pt>
    <dgm:pt modelId="{66B65432-6D38-4EFE-85E0-6992D9F71299}" type="sibTrans" cxnId="{E401172C-6CEC-4857-A7C9-B8E0EAD57456}">
      <dgm:prSet/>
      <dgm:spPr/>
      <dgm:t>
        <a:bodyPr/>
        <a:lstStyle/>
        <a:p>
          <a:endParaRPr lang="en-US"/>
        </a:p>
      </dgm:t>
    </dgm:pt>
    <dgm:pt modelId="{288406A7-C7AC-49CE-8212-0AB793352679}">
      <dgm:prSet phldrT="[Text]" custT="1"/>
      <dgm:spPr/>
      <dgm:t>
        <a:bodyPr/>
        <a:lstStyle/>
        <a:p>
          <a:r>
            <a:rPr lang="en-US" sz="2000" dirty="0" smtClean="0"/>
            <a:t>Deductive theory-</a:t>
          </a:r>
          <a:endParaRPr lang="en-US" sz="2000" dirty="0"/>
        </a:p>
      </dgm:t>
    </dgm:pt>
    <dgm:pt modelId="{461A1498-74E3-4FEF-B148-162C239381DD}" type="parTrans" cxnId="{14C4A92A-467C-4362-B197-3C18C070923A}">
      <dgm:prSet/>
      <dgm:spPr/>
      <dgm:t>
        <a:bodyPr/>
        <a:lstStyle/>
        <a:p>
          <a:endParaRPr lang="en-US"/>
        </a:p>
      </dgm:t>
    </dgm:pt>
    <dgm:pt modelId="{A8012B29-8703-4556-BA31-C4488CBC2FCB}" type="sibTrans" cxnId="{14C4A92A-467C-4362-B197-3C18C070923A}">
      <dgm:prSet/>
      <dgm:spPr/>
      <dgm:t>
        <a:bodyPr/>
        <a:lstStyle/>
        <a:p>
          <a:endParaRPr lang="en-US"/>
        </a:p>
      </dgm:t>
    </dgm:pt>
    <dgm:pt modelId="{6F0AA3B0-0CCF-4EA8-BC8F-8DCA5485D382}">
      <dgm:prSet phldrT="[Text]" custT="1"/>
      <dgm:spPr/>
      <dgm:t>
        <a:bodyPr/>
        <a:lstStyle/>
        <a:p>
          <a:r>
            <a:rPr lang="en-US" sz="2000" dirty="0" smtClean="0"/>
            <a:t>Theory – Hypotheses-Observation – Supporting/ Disconfirmation (</a:t>
          </a:r>
          <a:r>
            <a:rPr lang="en-US" sz="2000" dirty="0" err="1" smtClean="0"/>
            <a:t>Tavakoli</a:t>
          </a:r>
          <a:r>
            <a:rPr lang="en-US" sz="2000" dirty="0" smtClean="0"/>
            <a:t>, 2012:153).  </a:t>
          </a:r>
          <a:endParaRPr lang="en-US" sz="2000" dirty="0"/>
        </a:p>
      </dgm:t>
    </dgm:pt>
    <dgm:pt modelId="{9A8E5C2E-C18D-4FEF-9213-116B47100C78}" type="parTrans" cxnId="{A6BC8F73-CD1A-4109-ADA7-05B1BAC70711}">
      <dgm:prSet/>
      <dgm:spPr/>
      <dgm:t>
        <a:bodyPr/>
        <a:lstStyle/>
        <a:p>
          <a:endParaRPr lang="en-US"/>
        </a:p>
      </dgm:t>
    </dgm:pt>
    <dgm:pt modelId="{9C824BA6-C99C-4944-8522-199B14C5AFE6}" type="sibTrans" cxnId="{A6BC8F73-CD1A-4109-ADA7-05B1BAC70711}">
      <dgm:prSet/>
      <dgm:spPr/>
      <dgm:t>
        <a:bodyPr/>
        <a:lstStyle/>
        <a:p>
          <a:endParaRPr lang="en-US"/>
        </a:p>
      </dgm:t>
    </dgm:pt>
    <dgm:pt modelId="{EB977CC1-78DB-493B-AE2A-817D809E543B}">
      <dgm:prSet phldrT="[Text]" custT="1"/>
      <dgm:spPr/>
      <dgm:t>
        <a:bodyPr/>
        <a:lstStyle/>
        <a:p>
          <a:r>
            <a:rPr lang="en-US" sz="2000" dirty="0" smtClean="0"/>
            <a:t>Testing specific research hypotheses </a:t>
          </a:r>
          <a:endParaRPr lang="en-US" sz="2000" dirty="0"/>
        </a:p>
      </dgm:t>
    </dgm:pt>
    <dgm:pt modelId="{1D9F6F98-0EDE-4D2B-9558-D333C8EE761D}" type="parTrans" cxnId="{9ADB4479-8777-4BF9-9500-20D8828350AF}">
      <dgm:prSet/>
      <dgm:spPr/>
      <dgm:t>
        <a:bodyPr/>
        <a:lstStyle/>
        <a:p>
          <a:endParaRPr lang="en-US"/>
        </a:p>
      </dgm:t>
    </dgm:pt>
    <dgm:pt modelId="{950786F7-227D-462D-A9F6-02BEA4BD5D4F}" type="sibTrans" cxnId="{9ADB4479-8777-4BF9-9500-20D8828350AF}">
      <dgm:prSet/>
      <dgm:spPr/>
      <dgm:t>
        <a:bodyPr/>
        <a:lstStyle/>
        <a:p>
          <a:endParaRPr lang="en-US"/>
        </a:p>
      </dgm:t>
    </dgm:pt>
    <dgm:pt modelId="{1BF2A565-3970-464E-B04B-B7F345F530DD}">
      <dgm:prSet phldrT="[Text]" custT="1"/>
      <dgm:spPr/>
      <dgm:t>
        <a:bodyPr/>
        <a:lstStyle/>
        <a:p>
          <a:r>
            <a:rPr lang="en-US" sz="2000" dirty="0" smtClean="0"/>
            <a:t>Finding the differences and /or the relationship. </a:t>
          </a:r>
          <a:endParaRPr lang="en-US" sz="2000" dirty="0"/>
        </a:p>
      </dgm:t>
    </dgm:pt>
    <dgm:pt modelId="{801DAF4F-61E1-4AB9-9AA5-70A6BFF775EB}" type="parTrans" cxnId="{EB8B624E-1597-44C0-8844-51DCFDE3D782}">
      <dgm:prSet/>
      <dgm:spPr/>
      <dgm:t>
        <a:bodyPr/>
        <a:lstStyle/>
        <a:p>
          <a:endParaRPr lang="en-US"/>
        </a:p>
      </dgm:t>
    </dgm:pt>
    <dgm:pt modelId="{CA97E400-0994-47D7-A881-04F05CEB9C65}" type="sibTrans" cxnId="{EB8B624E-1597-44C0-8844-51DCFDE3D782}">
      <dgm:prSet/>
      <dgm:spPr/>
      <dgm:t>
        <a:bodyPr/>
        <a:lstStyle/>
        <a:p>
          <a:endParaRPr lang="en-US"/>
        </a:p>
      </dgm:t>
    </dgm:pt>
    <dgm:pt modelId="{58DB3020-48DC-4BEC-A618-FBC88BD54114}">
      <dgm:prSet phldrT="[Text]" custT="1"/>
      <dgm:spPr/>
      <dgm:t>
        <a:bodyPr/>
        <a:lstStyle/>
        <a:p>
          <a:r>
            <a:rPr lang="en-US" sz="2000" dirty="0" smtClean="0"/>
            <a:t>State null hypotheses</a:t>
          </a:r>
          <a:endParaRPr lang="en-US" sz="2000" dirty="0"/>
        </a:p>
      </dgm:t>
    </dgm:pt>
    <dgm:pt modelId="{73413AD7-1952-4ADC-A4D0-F106ACBF1C28}" type="sibTrans" cxnId="{9733603B-1862-4B2B-B3D7-56C57C8B1773}">
      <dgm:prSet/>
      <dgm:spPr/>
      <dgm:t>
        <a:bodyPr/>
        <a:lstStyle/>
        <a:p>
          <a:endParaRPr lang="en-US"/>
        </a:p>
      </dgm:t>
    </dgm:pt>
    <dgm:pt modelId="{1DB14A8F-5630-4E7C-BD27-06906495EAEE}" type="parTrans" cxnId="{9733603B-1862-4B2B-B3D7-56C57C8B1773}">
      <dgm:prSet/>
      <dgm:spPr/>
      <dgm:t>
        <a:bodyPr/>
        <a:lstStyle/>
        <a:p>
          <a:endParaRPr lang="en-US"/>
        </a:p>
      </dgm:t>
    </dgm:pt>
    <dgm:pt modelId="{3836C181-198F-4FDD-8DB7-AA88473557DA}">
      <dgm:prSet phldrT="[Text]" custT="1"/>
      <dgm:spPr/>
      <dgm:t>
        <a:bodyPr/>
        <a:lstStyle/>
        <a:p>
          <a:r>
            <a:rPr lang="en-US" sz="2000" dirty="0" smtClean="0"/>
            <a:t>State an alternate hypotheses</a:t>
          </a:r>
          <a:endParaRPr lang="en-US" sz="2000" dirty="0"/>
        </a:p>
      </dgm:t>
    </dgm:pt>
    <dgm:pt modelId="{D254D10D-32DD-45AC-942F-E5829518E659}" type="parTrans" cxnId="{2FFB2875-0797-476E-8BFB-674FE2DD2178}">
      <dgm:prSet/>
      <dgm:spPr/>
      <dgm:t>
        <a:bodyPr/>
        <a:lstStyle/>
        <a:p>
          <a:endParaRPr lang="en-US"/>
        </a:p>
      </dgm:t>
    </dgm:pt>
    <dgm:pt modelId="{0B7CE6EA-7391-4CF8-A0C7-DC8AE67E9851}" type="sibTrans" cxnId="{2FFB2875-0797-476E-8BFB-674FE2DD2178}">
      <dgm:prSet/>
      <dgm:spPr/>
      <dgm:t>
        <a:bodyPr/>
        <a:lstStyle/>
        <a:p>
          <a:endParaRPr lang="en-US"/>
        </a:p>
      </dgm:t>
    </dgm:pt>
    <dgm:pt modelId="{9A59DB9D-5ABD-4A51-8568-CA6EBA5A6056}">
      <dgm:prSet phldrT="[Text]" custT="1"/>
      <dgm:spPr/>
      <dgm:t>
        <a:bodyPr/>
        <a:lstStyle/>
        <a:p>
          <a:r>
            <a:rPr lang="en-US" sz="2000" dirty="0" smtClean="0"/>
            <a:t>Specify the LEVEL OF SIGNIFICANCE</a:t>
          </a:r>
          <a:endParaRPr lang="en-US" sz="2000" dirty="0"/>
        </a:p>
      </dgm:t>
    </dgm:pt>
    <dgm:pt modelId="{D760131A-5B71-42D6-B1B1-2A1088389227}" type="parTrans" cxnId="{AF526D0E-994B-459D-8A19-176A3A93A4E8}">
      <dgm:prSet/>
      <dgm:spPr/>
      <dgm:t>
        <a:bodyPr/>
        <a:lstStyle/>
        <a:p>
          <a:endParaRPr lang="en-US"/>
        </a:p>
      </dgm:t>
    </dgm:pt>
    <dgm:pt modelId="{6C1AD8DA-014E-4076-8F6C-41A20363F013}" type="sibTrans" cxnId="{AF526D0E-994B-459D-8A19-176A3A93A4E8}">
      <dgm:prSet/>
      <dgm:spPr/>
      <dgm:t>
        <a:bodyPr/>
        <a:lstStyle/>
        <a:p>
          <a:endParaRPr lang="en-US"/>
        </a:p>
      </dgm:t>
    </dgm:pt>
    <dgm:pt modelId="{48FF77B1-83B3-45A6-8E52-8285C0C42E1F}">
      <dgm:prSet phldrT="[Text]" custT="1"/>
      <dgm:spPr/>
      <dgm:t>
        <a:bodyPr/>
        <a:lstStyle/>
        <a:p>
          <a:r>
            <a:rPr lang="en-US" sz="2000" dirty="0" smtClean="0"/>
            <a:t>Choose the appropriate test statistic</a:t>
          </a:r>
          <a:endParaRPr lang="en-US" sz="2000" dirty="0"/>
        </a:p>
      </dgm:t>
    </dgm:pt>
    <dgm:pt modelId="{A9AC6D48-3F0D-41DE-BE27-40DB0084A6DC}" type="parTrans" cxnId="{F4165CB7-0291-4211-81B0-C2CA2FEAA658}">
      <dgm:prSet/>
      <dgm:spPr/>
      <dgm:t>
        <a:bodyPr/>
        <a:lstStyle/>
        <a:p>
          <a:endParaRPr lang="en-US"/>
        </a:p>
      </dgm:t>
    </dgm:pt>
    <dgm:pt modelId="{9337A74B-E8D4-421C-898A-18A51F8C5C4F}" type="sibTrans" cxnId="{F4165CB7-0291-4211-81B0-C2CA2FEAA658}">
      <dgm:prSet/>
      <dgm:spPr/>
      <dgm:t>
        <a:bodyPr/>
        <a:lstStyle/>
        <a:p>
          <a:endParaRPr lang="en-US"/>
        </a:p>
      </dgm:t>
    </dgm:pt>
    <dgm:pt modelId="{6E7CEE5E-BF7D-4680-8438-09D20FE1DDE2}">
      <dgm:prSet phldrT="[Text]" custT="1"/>
      <dgm:spPr/>
      <dgm:t>
        <a:bodyPr/>
        <a:lstStyle/>
        <a:p>
          <a:r>
            <a:rPr lang="en-US" sz="2000" dirty="0" smtClean="0"/>
            <a:t>Compute the true value of the statistic test</a:t>
          </a:r>
          <a:endParaRPr lang="en-US" sz="2000" dirty="0"/>
        </a:p>
      </dgm:t>
    </dgm:pt>
    <dgm:pt modelId="{0AB5AFF8-41E2-4559-8EAB-877023DB7A43}" type="parTrans" cxnId="{B124B631-7258-4AD6-BFB8-64A7D527136A}">
      <dgm:prSet/>
      <dgm:spPr/>
      <dgm:t>
        <a:bodyPr/>
        <a:lstStyle/>
        <a:p>
          <a:endParaRPr lang="en-US"/>
        </a:p>
      </dgm:t>
    </dgm:pt>
    <dgm:pt modelId="{A2676060-9B86-4203-92B2-5600BF477AA5}" type="sibTrans" cxnId="{B124B631-7258-4AD6-BFB8-64A7D527136A}">
      <dgm:prSet/>
      <dgm:spPr/>
      <dgm:t>
        <a:bodyPr/>
        <a:lstStyle/>
        <a:p>
          <a:endParaRPr lang="en-US"/>
        </a:p>
      </dgm:t>
    </dgm:pt>
    <dgm:pt modelId="{F92A02D7-788C-4706-A0A1-D22247832000}">
      <dgm:prSet phldrT="[Text]" custT="1"/>
      <dgm:spPr/>
      <dgm:t>
        <a:bodyPr/>
        <a:lstStyle/>
        <a:p>
          <a:r>
            <a:rPr lang="en-US" sz="2000" dirty="0" smtClean="0"/>
            <a:t>Reject or do not reject the null hypotheses. </a:t>
          </a:r>
          <a:endParaRPr lang="en-US" sz="2000" dirty="0"/>
        </a:p>
      </dgm:t>
    </dgm:pt>
    <dgm:pt modelId="{729DF5A9-7640-455D-86B9-EAF80CA20A99}" type="parTrans" cxnId="{DFDE2255-560A-4D6D-99B8-041539A6B03B}">
      <dgm:prSet/>
      <dgm:spPr/>
      <dgm:t>
        <a:bodyPr/>
        <a:lstStyle/>
        <a:p>
          <a:endParaRPr lang="en-US"/>
        </a:p>
      </dgm:t>
    </dgm:pt>
    <dgm:pt modelId="{8B930D66-49E4-4A40-A732-E06DDE82FBF4}" type="sibTrans" cxnId="{DFDE2255-560A-4D6D-99B8-041539A6B03B}">
      <dgm:prSet/>
      <dgm:spPr/>
      <dgm:t>
        <a:bodyPr/>
        <a:lstStyle/>
        <a:p>
          <a:endParaRPr lang="en-US"/>
        </a:p>
      </dgm:t>
    </dgm:pt>
    <dgm:pt modelId="{B5CF6A18-A2A0-4577-9B93-C07873D998F1}" type="pres">
      <dgm:prSet presAssocID="{CE3BE27B-2481-47C0-A313-3A907D479D88}" presName="diagram" presStyleCnt="0">
        <dgm:presLayoutVars>
          <dgm:chPref val="1"/>
          <dgm:dir/>
          <dgm:animOne val="branch"/>
          <dgm:animLvl val="lvl"/>
          <dgm:resizeHandles val="exact"/>
        </dgm:presLayoutVars>
      </dgm:prSet>
      <dgm:spPr/>
      <dgm:t>
        <a:bodyPr/>
        <a:lstStyle/>
        <a:p>
          <a:endParaRPr lang="en-US"/>
        </a:p>
      </dgm:t>
    </dgm:pt>
    <dgm:pt modelId="{401760FA-D18B-45FF-B367-F6ACD2A4E3C3}" type="pres">
      <dgm:prSet presAssocID="{75D651EB-4EDD-48F6-B91E-CEB0912BA985}" presName="root1" presStyleCnt="0"/>
      <dgm:spPr/>
    </dgm:pt>
    <dgm:pt modelId="{C09D2532-1D25-47B5-88BA-EB786AFFDD1F}" type="pres">
      <dgm:prSet presAssocID="{75D651EB-4EDD-48F6-B91E-CEB0912BA985}" presName="LevelOneTextNode" presStyleLbl="node0" presStyleIdx="0" presStyleCnt="1" custScaleY="463102">
        <dgm:presLayoutVars>
          <dgm:chPref val="3"/>
        </dgm:presLayoutVars>
      </dgm:prSet>
      <dgm:spPr/>
      <dgm:t>
        <a:bodyPr/>
        <a:lstStyle/>
        <a:p>
          <a:endParaRPr lang="en-US"/>
        </a:p>
      </dgm:t>
    </dgm:pt>
    <dgm:pt modelId="{A7B3FF2C-EBDE-444B-979A-A50377C447DE}" type="pres">
      <dgm:prSet presAssocID="{75D651EB-4EDD-48F6-B91E-CEB0912BA985}" presName="level2hierChild" presStyleCnt="0"/>
      <dgm:spPr/>
    </dgm:pt>
    <dgm:pt modelId="{AE0C0F79-CB56-4A5A-928F-2423E0734C36}" type="pres">
      <dgm:prSet presAssocID="{461A1498-74E3-4FEF-B148-162C239381DD}" presName="conn2-1" presStyleLbl="parChTrans1D2" presStyleIdx="0" presStyleCnt="3"/>
      <dgm:spPr/>
      <dgm:t>
        <a:bodyPr/>
        <a:lstStyle/>
        <a:p>
          <a:endParaRPr lang="en-US"/>
        </a:p>
      </dgm:t>
    </dgm:pt>
    <dgm:pt modelId="{881CA96A-8A4A-4CD8-968B-6E94CECABEE5}" type="pres">
      <dgm:prSet presAssocID="{461A1498-74E3-4FEF-B148-162C239381DD}" presName="connTx" presStyleLbl="parChTrans1D2" presStyleIdx="0" presStyleCnt="3"/>
      <dgm:spPr/>
      <dgm:t>
        <a:bodyPr/>
        <a:lstStyle/>
        <a:p>
          <a:endParaRPr lang="en-US"/>
        </a:p>
      </dgm:t>
    </dgm:pt>
    <dgm:pt modelId="{F9548747-DF3D-492F-AAAB-23B45276E674}" type="pres">
      <dgm:prSet presAssocID="{288406A7-C7AC-49CE-8212-0AB793352679}" presName="root2" presStyleCnt="0"/>
      <dgm:spPr/>
    </dgm:pt>
    <dgm:pt modelId="{179BD038-26EE-4A2A-AE7A-13EF1DC8F265}" type="pres">
      <dgm:prSet presAssocID="{288406A7-C7AC-49CE-8212-0AB793352679}" presName="LevelTwoTextNode" presStyleLbl="node2" presStyleIdx="0" presStyleCnt="3" custScaleY="313843">
        <dgm:presLayoutVars>
          <dgm:chPref val="3"/>
        </dgm:presLayoutVars>
      </dgm:prSet>
      <dgm:spPr/>
      <dgm:t>
        <a:bodyPr/>
        <a:lstStyle/>
        <a:p>
          <a:endParaRPr lang="en-US"/>
        </a:p>
      </dgm:t>
    </dgm:pt>
    <dgm:pt modelId="{3805E46E-8A24-4BA3-888C-C6EDB8E4E682}" type="pres">
      <dgm:prSet presAssocID="{288406A7-C7AC-49CE-8212-0AB793352679}" presName="level3hierChild" presStyleCnt="0"/>
      <dgm:spPr/>
    </dgm:pt>
    <dgm:pt modelId="{16CCDA56-551F-440A-BCAE-F79781DB74B5}" type="pres">
      <dgm:prSet presAssocID="{9A8E5C2E-C18D-4FEF-9213-116B47100C78}" presName="conn2-1" presStyleLbl="parChTrans1D3" presStyleIdx="0" presStyleCnt="7"/>
      <dgm:spPr/>
      <dgm:t>
        <a:bodyPr/>
        <a:lstStyle/>
        <a:p>
          <a:endParaRPr lang="en-US"/>
        </a:p>
      </dgm:t>
    </dgm:pt>
    <dgm:pt modelId="{C07B6D80-44F3-47B2-A92A-130EB974E30C}" type="pres">
      <dgm:prSet presAssocID="{9A8E5C2E-C18D-4FEF-9213-116B47100C78}" presName="connTx" presStyleLbl="parChTrans1D3" presStyleIdx="0" presStyleCnt="7"/>
      <dgm:spPr/>
      <dgm:t>
        <a:bodyPr/>
        <a:lstStyle/>
        <a:p>
          <a:endParaRPr lang="en-US"/>
        </a:p>
      </dgm:t>
    </dgm:pt>
    <dgm:pt modelId="{460798C2-0DA2-45AA-ACD0-2CB9829D4439}" type="pres">
      <dgm:prSet presAssocID="{6F0AA3B0-0CCF-4EA8-BC8F-8DCA5485D382}" presName="root2" presStyleCnt="0"/>
      <dgm:spPr/>
    </dgm:pt>
    <dgm:pt modelId="{269B0688-A5C2-4E9B-8A53-12393D1975AE}" type="pres">
      <dgm:prSet presAssocID="{6F0AA3B0-0CCF-4EA8-BC8F-8DCA5485D382}" presName="LevelTwoTextNode" presStyleLbl="node3" presStyleIdx="0" presStyleCnt="7" custScaleX="884740" custScaleY="166045">
        <dgm:presLayoutVars>
          <dgm:chPref val="3"/>
        </dgm:presLayoutVars>
      </dgm:prSet>
      <dgm:spPr/>
      <dgm:t>
        <a:bodyPr/>
        <a:lstStyle/>
        <a:p>
          <a:endParaRPr lang="en-US"/>
        </a:p>
      </dgm:t>
    </dgm:pt>
    <dgm:pt modelId="{B7D25AF9-548D-454A-A29F-19A76D865459}" type="pres">
      <dgm:prSet presAssocID="{6F0AA3B0-0CCF-4EA8-BC8F-8DCA5485D382}" presName="level3hierChild" presStyleCnt="0"/>
      <dgm:spPr/>
    </dgm:pt>
    <dgm:pt modelId="{B9D65903-B85F-4D49-8F4C-C18F47F7FBFD}" type="pres">
      <dgm:prSet presAssocID="{1D9F6F98-0EDE-4D2B-9558-D333C8EE761D}" presName="conn2-1" presStyleLbl="parChTrans1D2" presStyleIdx="1" presStyleCnt="3"/>
      <dgm:spPr/>
      <dgm:t>
        <a:bodyPr/>
        <a:lstStyle/>
        <a:p>
          <a:endParaRPr lang="en-US"/>
        </a:p>
      </dgm:t>
    </dgm:pt>
    <dgm:pt modelId="{E9848B7C-2A03-49AB-8AD7-050E73423AAE}" type="pres">
      <dgm:prSet presAssocID="{1D9F6F98-0EDE-4D2B-9558-D333C8EE761D}" presName="connTx" presStyleLbl="parChTrans1D2" presStyleIdx="1" presStyleCnt="3"/>
      <dgm:spPr/>
      <dgm:t>
        <a:bodyPr/>
        <a:lstStyle/>
        <a:p>
          <a:endParaRPr lang="en-US"/>
        </a:p>
      </dgm:t>
    </dgm:pt>
    <dgm:pt modelId="{F3E0A867-AFA3-4197-97A1-BB59318925F9}" type="pres">
      <dgm:prSet presAssocID="{EB977CC1-78DB-493B-AE2A-817D809E543B}" presName="root2" presStyleCnt="0"/>
      <dgm:spPr/>
    </dgm:pt>
    <dgm:pt modelId="{10053E35-B3DD-4B5E-B38C-ECE7441CB00C}" type="pres">
      <dgm:prSet presAssocID="{EB977CC1-78DB-493B-AE2A-817D809E543B}" presName="LevelTwoTextNode" presStyleLbl="node2" presStyleIdx="1" presStyleCnt="3" custScaleX="165941" custScaleY="571115">
        <dgm:presLayoutVars>
          <dgm:chPref val="3"/>
        </dgm:presLayoutVars>
      </dgm:prSet>
      <dgm:spPr/>
      <dgm:t>
        <a:bodyPr/>
        <a:lstStyle/>
        <a:p>
          <a:endParaRPr lang="en-US"/>
        </a:p>
      </dgm:t>
    </dgm:pt>
    <dgm:pt modelId="{211723B7-1558-4EC7-A142-E740292DBA8A}" type="pres">
      <dgm:prSet presAssocID="{EB977CC1-78DB-493B-AE2A-817D809E543B}" presName="level3hierChild" presStyleCnt="0"/>
      <dgm:spPr/>
    </dgm:pt>
    <dgm:pt modelId="{730F2317-437C-40C1-97B3-C94BCE5FEBB1}" type="pres">
      <dgm:prSet presAssocID="{1DB14A8F-5630-4E7C-BD27-06906495EAEE}" presName="conn2-1" presStyleLbl="parChTrans1D3" presStyleIdx="1" presStyleCnt="7"/>
      <dgm:spPr/>
      <dgm:t>
        <a:bodyPr/>
        <a:lstStyle/>
        <a:p>
          <a:endParaRPr lang="en-US"/>
        </a:p>
      </dgm:t>
    </dgm:pt>
    <dgm:pt modelId="{B89CE353-93F0-4C10-8579-A6E1735AD219}" type="pres">
      <dgm:prSet presAssocID="{1DB14A8F-5630-4E7C-BD27-06906495EAEE}" presName="connTx" presStyleLbl="parChTrans1D3" presStyleIdx="1" presStyleCnt="7"/>
      <dgm:spPr/>
      <dgm:t>
        <a:bodyPr/>
        <a:lstStyle/>
        <a:p>
          <a:endParaRPr lang="en-US"/>
        </a:p>
      </dgm:t>
    </dgm:pt>
    <dgm:pt modelId="{680B95F5-6C88-4FBE-B0D1-17D78FF5EBA9}" type="pres">
      <dgm:prSet presAssocID="{58DB3020-48DC-4BEC-A618-FBC88BD54114}" presName="root2" presStyleCnt="0"/>
      <dgm:spPr/>
    </dgm:pt>
    <dgm:pt modelId="{568CF692-ABF5-4CC9-B5DC-D2F7822AE522}" type="pres">
      <dgm:prSet presAssocID="{58DB3020-48DC-4BEC-A618-FBC88BD54114}" presName="LevelTwoTextNode" presStyleLbl="node3" presStyleIdx="1" presStyleCnt="7" custScaleX="508505" custScaleY="75924">
        <dgm:presLayoutVars>
          <dgm:chPref val="3"/>
        </dgm:presLayoutVars>
      </dgm:prSet>
      <dgm:spPr/>
      <dgm:t>
        <a:bodyPr/>
        <a:lstStyle/>
        <a:p>
          <a:endParaRPr lang="en-US"/>
        </a:p>
      </dgm:t>
    </dgm:pt>
    <dgm:pt modelId="{7A9B9D3E-E800-4987-B694-665BDAE8FF3C}" type="pres">
      <dgm:prSet presAssocID="{58DB3020-48DC-4BEC-A618-FBC88BD54114}" presName="level3hierChild" presStyleCnt="0"/>
      <dgm:spPr/>
    </dgm:pt>
    <dgm:pt modelId="{3954D2A2-BCEB-4DE1-9E7B-849AB284653E}" type="pres">
      <dgm:prSet presAssocID="{D254D10D-32DD-45AC-942F-E5829518E659}" presName="conn2-1" presStyleLbl="parChTrans1D3" presStyleIdx="2" presStyleCnt="7"/>
      <dgm:spPr/>
      <dgm:t>
        <a:bodyPr/>
        <a:lstStyle/>
        <a:p>
          <a:endParaRPr lang="en-US"/>
        </a:p>
      </dgm:t>
    </dgm:pt>
    <dgm:pt modelId="{F86A1FD1-E337-4837-BAD4-DED8809E96DA}" type="pres">
      <dgm:prSet presAssocID="{D254D10D-32DD-45AC-942F-E5829518E659}" presName="connTx" presStyleLbl="parChTrans1D3" presStyleIdx="2" presStyleCnt="7"/>
      <dgm:spPr/>
      <dgm:t>
        <a:bodyPr/>
        <a:lstStyle/>
        <a:p>
          <a:endParaRPr lang="en-US"/>
        </a:p>
      </dgm:t>
    </dgm:pt>
    <dgm:pt modelId="{08D9B8D2-C59F-4126-9679-F0BD55311304}" type="pres">
      <dgm:prSet presAssocID="{3836C181-198F-4FDD-8DB7-AA88473557DA}" presName="root2" presStyleCnt="0"/>
      <dgm:spPr/>
    </dgm:pt>
    <dgm:pt modelId="{6C4300B1-0FF2-4490-8330-240FA31662BC}" type="pres">
      <dgm:prSet presAssocID="{3836C181-198F-4FDD-8DB7-AA88473557DA}" presName="LevelTwoTextNode" presStyleLbl="node3" presStyleIdx="2" presStyleCnt="7" custScaleX="462880" custScaleY="146987">
        <dgm:presLayoutVars>
          <dgm:chPref val="3"/>
        </dgm:presLayoutVars>
      </dgm:prSet>
      <dgm:spPr/>
      <dgm:t>
        <a:bodyPr/>
        <a:lstStyle/>
        <a:p>
          <a:endParaRPr lang="en-US"/>
        </a:p>
      </dgm:t>
    </dgm:pt>
    <dgm:pt modelId="{6B621F88-D6BE-4451-96AC-6605F5F4DCF9}" type="pres">
      <dgm:prSet presAssocID="{3836C181-198F-4FDD-8DB7-AA88473557DA}" presName="level3hierChild" presStyleCnt="0"/>
      <dgm:spPr/>
    </dgm:pt>
    <dgm:pt modelId="{D67E934F-C2FE-4922-9600-B017A87DCC2C}" type="pres">
      <dgm:prSet presAssocID="{D760131A-5B71-42D6-B1B1-2A1088389227}" presName="conn2-1" presStyleLbl="parChTrans1D3" presStyleIdx="3" presStyleCnt="7"/>
      <dgm:spPr/>
      <dgm:t>
        <a:bodyPr/>
        <a:lstStyle/>
        <a:p>
          <a:endParaRPr lang="en-US"/>
        </a:p>
      </dgm:t>
    </dgm:pt>
    <dgm:pt modelId="{930FCA1A-9F37-44B1-ADC2-779CAEC121CA}" type="pres">
      <dgm:prSet presAssocID="{D760131A-5B71-42D6-B1B1-2A1088389227}" presName="connTx" presStyleLbl="parChTrans1D3" presStyleIdx="3" presStyleCnt="7"/>
      <dgm:spPr/>
      <dgm:t>
        <a:bodyPr/>
        <a:lstStyle/>
        <a:p>
          <a:endParaRPr lang="en-US"/>
        </a:p>
      </dgm:t>
    </dgm:pt>
    <dgm:pt modelId="{1EFE2EA6-0C0C-428F-BCF6-96F89D48C08E}" type="pres">
      <dgm:prSet presAssocID="{9A59DB9D-5ABD-4A51-8568-CA6EBA5A6056}" presName="root2" presStyleCnt="0"/>
      <dgm:spPr/>
    </dgm:pt>
    <dgm:pt modelId="{2DD05754-9A00-4ED0-836F-C3A7ED68A8B3}" type="pres">
      <dgm:prSet presAssocID="{9A59DB9D-5ABD-4A51-8568-CA6EBA5A6056}" presName="LevelTwoTextNode" presStyleLbl="node3" presStyleIdx="3" presStyleCnt="7" custScaleX="619030" custScaleY="97684">
        <dgm:presLayoutVars>
          <dgm:chPref val="3"/>
        </dgm:presLayoutVars>
      </dgm:prSet>
      <dgm:spPr/>
      <dgm:t>
        <a:bodyPr/>
        <a:lstStyle/>
        <a:p>
          <a:endParaRPr lang="en-US"/>
        </a:p>
      </dgm:t>
    </dgm:pt>
    <dgm:pt modelId="{86DDDBC8-70C5-4EB2-BD0D-AF3D523F9137}" type="pres">
      <dgm:prSet presAssocID="{9A59DB9D-5ABD-4A51-8568-CA6EBA5A6056}" presName="level3hierChild" presStyleCnt="0"/>
      <dgm:spPr/>
    </dgm:pt>
    <dgm:pt modelId="{1D990877-4002-4948-91DE-6ED94D5226D3}" type="pres">
      <dgm:prSet presAssocID="{A9AC6D48-3F0D-41DE-BE27-40DB0084A6DC}" presName="conn2-1" presStyleLbl="parChTrans1D3" presStyleIdx="4" presStyleCnt="7"/>
      <dgm:spPr/>
      <dgm:t>
        <a:bodyPr/>
        <a:lstStyle/>
        <a:p>
          <a:endParaRPr lang="en-US"/>
        </a:p>
      </dgm:t>
    </dgm:pt>
    <dgm:pt modelId="{343E187B-F414-41A9-B49A-CDF8742153D7}" type="pres">
      <dgm:prSet presAssocID="{A9AC6D48-3F0D-41DE-BE27-40DB0084A6DC}" presName="connTx" presStyleLbl="parChTrans1D3" presStyleIdx="4" presStyleCnt="7"/>
      <dgm:spPr/>
      <dgm:t>
        <a:bodyPr/>
        <a:lstStyle/>
        <a:p>
          <a:endParaRPr lang="en-US"/>
        </a:p>
      </dgm:t>
    </dgm:pt>
    <dgm:pt modelId="{CF7EFF47-0F11-43A9-8740-96FF715AA166}" type="pres">
      <dgm:prSet presAssocID="{48FF77B1-83B3-45A6-8E52-8285C0C42E1F}" presName="root2" presStyleCnt="0"/>
      <dgm:spPr/>
    </dgm:pt>
    <dgm:pt modelId="{9F7938C7-F134-4203-90DB-93C1C3AAFB16}" type="pres">
      <dgm:prSet presAssocID="{48FF77B1-83B3-45A6-8E52-8285C0C42E1F}" presName="LevelTwoTextNode" presStyleLbl="node3" presStyleIdx="4" presStyleCnt="7" custScaleX="692009" custScaleY="140250">
        <dgm:presLayoutVars>
          <dgm:chPref val="3"/>
        </dgm:presLayoutVars>
      </dgm:prSet>
      <dgm:spPr/>
      <dgm:t>
        <a:bodyPr/>
        <a:lstStyle/>
        <a:p>
          <a:endParaRPr lang="en-US"/>
        </a:p>
      </dgm:t>
    </dgm:pt>
    <dgm:pt modelId="{6C7801A5-526C-4A28-869B-1A61EED0A06D}" type="pres">
      <dgm:prSet presAssocID="{48FF77B1-83B3-45A6-8E52-8285C0C42E1F}" presName="level3hierChild" presStyleCnt="0"/>
      <dgm:spPr/>
    </dgm:pt>
    <dgm:pt modelId="{F341277F-5B33-439A-BA4F-46EE79E6D893}" type="pres">
      <dgm:prSet presAssocID="{0AB5AFF8-41E2-4559-8EAB-877023DB7A43}" presName="conn2-1" presStyleLbl="parChTrans1D3" presStyleIdx="5" presStyleCnt="7"/>
      <dgm:spPr/>
      <dgm:t>
        <a:bodyPr/>
        <a:lstStyle/>
        <a:p>
          <a:endParaRPr lang="en-US"/>
        </a:p>
      </dgm:t>
    </dgm:pt>
    <dgm:pt modelId="{5188396C-DB61-4D19-9694-DAEC46AAB51F}" type="pres">
      <dgm:prSet presAssocID="{0AB5AFF8-41E2-4559-8EAB-877023DB7A43}" presName="connTx" presStyleLbl="parChTrans1D3" presStyleIdx="5" presStyleCnt="7"/>
      <dgm:spPr/>
      <dgm:t>
        <a:bodyPr/>
        <a:lstStyle/>
        <a:p>
          <a:endParaRPr lang="en-US"/>
        </a:p>
      </dgm:t>
    </dgm:pt>
    <dgm:pt modelId="{F852645E-42A2-453E-A79A-F40728C68ABD}" type="pres">
      <dgm:prSet presAssocID="{6E7CEE5E-BF7D-4680-8438-09D20FE1DDE2}" presName="root2" presStyleCnt="0"/>
      <dgm:spPr/>
    </dgm:pt>
    <dgm:pt modelId="{09B2704B-C95E-4643-8D67-147663176A6B}" type="pres">
      <dgm:prSet presAssocID="{6E7CEE5E-BF7D-4680-8438-09D20FE1DDE2}" presName="LevelTwoTextNode" presStyleLbl="node3" presStyleIdx="5" presStyleCnt="7" custScaleX="491001" custScaleY="124951">
        <dgm:presLayoutVars>
          <dgm:chPref val="3"/>
        </dgm:presLayoutVars>
      </dgm:prSet>
      <dgm:spPr/>
      <dgm:t>
        <a:bodyPr/>
        <a:lstStyle/>
        <a:p>
          <a:endParaRPr lang="en-US"/>
        </a:p>
      </dgm:t>
    </dgm:pt>
    <dgm:pt modelId="{8AAB935E-7866-4BAD-BA9C-5762DE1C218C}" type="pres">
      <dgm:prSet presAssocID="{6E7CEE5E-BF7D-4680-8438-09D20FE1DDE2}" presName="level3hierChild" presStyleCnt="0"/>
      <dgm:spPr/>
    </dgm:pt>
    <dgm:pt modelId="{E114AFD7-128D-493E-B663-3D2A61ED3872}" type="pres">
      <dgm:prSet presAssocID="{729DF5A9-7640-455D-86B9-EAF80CA20A99}" presName="conn2-1" presStyleLbl="parChTrans1D3" presStyleIdx="6" presStyleCnt="7"/>
      <dgm:spPr/>
      <dgm:t>
        <a:bodyPr/>
        <a:lstStyle/>
        <a:p>
          <a:endParaRPr lang="en-US"/>
        </a:p>
      </dgm:t>
    </dgm:pt>
    <dgm:pt modelId="{44329E4E-C4B8-4A9B-8683-A3BF8F4FC2CB}" type="pres">
      <dgm:prSet presAssocID="{729DF5A9-7640-455D-86B9-EAF80CA20A99}" presName="connTx" presStyleLbl="parChTrans1D3" presStyleIdx="6" presStyleCnt="7"/>
      <dgm:spPr/>
      <dgm:t>
        <a:bodyPr/>
        <a:lstStyle/>
        <a:p>
          <a:endParaRPr lang="en-US"/>
        </a:p>
      </dgm:t>
    </dgm:pt>
    <dgm:pt modelId="{30DA4490-AD9A-48B3-8B4E-A6BE82750717}" type="pres">
      <dgm:prSet presAssocID="{F92A02D7-788C-4706-A0A1-D22247832000}" presName="root2" presStyleCnt="0"/>
      <dgm:spPr/>
    </dgm:pt>
    <dgm:pt modelId="{FD7D3FC1-7C76-4E2E-BB4D-57E8947D4E41}" type="pres">
      <dgm:prSet presAssocID="{F92A02D7-788C-4706-A0A1-D22247832000}" presName="LevelTwoTextNode" presStyleLbl="node3" presStyleIdx="6" presStyleCnt="7" custScaleX="734478">
        <dgm:presLayoutVars>
          <dgm:chPref val="3"/>
        </dgm:presLayoutVars>
      </dgm:prSet>
      <dgm:spPr/>
      <dgm:t>
        <a:bodyPr/>
        <a:lstStyle/>
        <a:p>
          <a:endParaRPr lang="en-US"/>
        </a:p>
      </dgm:t>
    </dgm:pt>
    <dgm:pt modelId="{9862E042-90C3-48B0-96EA-4C1F7168484C}" type="pres">
      <dgm:prSet presAssocID="{F92A02D7-788C-4706-A0A1-D22247832000}" presName="level3hierChild" presStyleCnt="0"/>
      <dgm:spPr/>
    </dgm:pt>
    <dgm:pt modelId="{C78AB439-3B90-4372-9E1E-D2704F830F2A}" type="pres">
      <dgm:prSet presAssocID="{801DAF4F-61E1-4AB9-9AA5-70A6BFF775EB}" presName="conn2-1" presStyleLbl="parChTrans1D2" presStyleIdx="2" presStyleCnt="3"/>
      <dgm:spPr/>
      <dgm:t>
        <a:bodyPr/>
        <a:lstStyle/>
        <a:p>
          <a:endParaRPr lang="en-US"/>
        </a:p>
      </dgm:t>
    </dgm:pt>
    <dgm:pt modelId="{E063E996-AA45-4C82-9F41-20AF43008AB3}" type="pres">
      <dgm:prSet presAssocID="{801DAF4F-61E1-4AB9-9AA5-70A6BFF775EB}" presName="connTx" presStyleLbl="parChTrans1D2" presStyleIdx="2" presStyleCnt="3"/>
      <dgm:spPr/>
      <dgm:t>
        <a:bodyPr/>
        <a:lstStyle/>
        <a:p>
          <a:endParaRPr lang="en-US"/>
        </a:p>
      </dgm:t>
    </dgm:pt>
    <dgm:pt modelId="{B98B596E-C6DE-4D4A-AD62-5548BFE3EE05}" type="pres">
      <dgm:prSet presAssocID="{1BF2A565-3970-464E-B04B-B7F345F530DD}" presName="root2" presStyleCnt="0"/>
      <dgm:spPr/>
    </dgm:pt>
    <dgm:pt modelId="{EC90942F-9C5E-48D5-8377-291E42A14296}" type="pres">
      <dgm:prSet presAssocID="{1BF2A565-3970-464E-B04B-B7F345F530DD}" presName="LevelTwoTextNode" presStyleLbl="node2" presStyleIdx="2" presStyleCnt="3" custScaleX="252037" custScaleY="515784">
        <dgm:presLayoutVars>
          <dgm:chPref val="3"/>
        </dgm:presLayoutVars>
      </dgm:prSet>
      <dgm:spPr/>
      <dgm:t>
        <a:bodyPr/>
        <a:lstStyle/>
        <a:p>
          <a:endParaRPr lang="en-US"/>
        </a:p>
      </dgm:t>
    </dgm:pt>
    <dgm:pt modelId="{2F89956B-489D-4B02-BB8A-5F98CFDDEDEF}" type="pres">
      <dgm:prSet presAssocID="{1BF2A565-3970-464E-B04B-B7F345F530DD}" presName="level3hierChild" presStyleCnt="0"/>
      <dgm:spPr/>
    </dgm:pt>
  </dgm:ptLst>
  <dgm:cxnLst>
    <dgm:cxn modelId="{5FCCA285-EF34-4E66-BDD8-BDE7D8868966}" type="presOf" srcId="{0AB5AFF8-41E2-4559-8EAB-877023DB7A43}" destId="{5188396C-DB61-4D19-9694-DAEC46AAB51F}" srcOrd="1" destOrd="0" presId="urn:microsoft.com/office/officeart/2005/8/layout/hierarchy2"/>
    <dgm:cxn modelId="{E9E77F7A-98B9-42A8-AF1B-D5D8675ABEEE}" type="presOf" srcId="{D254D10D-32DD-45AC-942F-E5829518E659}" destId="{3954D2A2-BCEB-4DE1-9E7B-849AB284653E}" srcOrd="0" destOrd="0" presId="urn:microsoft.com/office/officeart/2005/8/layout/hierarchy2"/>
    <dgm:cxn modelId="{2FFB2875-0797-476E-8BFB-674FE2DD2178}" srcId="{EB977CC1-78DB-493B-AE2A-817D809E543B}" destId="{3836C181-198F-4FDD-8DB7-AA88473557DA}" srcOrd="1" destOrd="0" parTransId="{D254D10D-32DD-45AC-942F-E5829518E659}" sibTransId="{0B7CE6EA-7391-4CF8-A0C7-DC8AE67E9851}"/>
    <dgm:cxn modelId="{9733603B-1862-4B2B-B3D7-56C57C8B1773}" srcId="{EB977CC1-78DB-493B-AE2A-817D809E543B}" destId="{58DB3020-48DC-4BEC-A618-FBC88BD54114}" srcOrd="0" destOrd="0" parTransId="{1DB14A8F-5630-4E7C-BD27-06906495EAEE}" sibTransId="{73413AD7-1952-4ADC-A4D0-F106ACBF1C28}"/>
    <dgm:cxn modelId="{82202E07-FB33-4754-8767-A29EB77AC949}" type="presOf" srcId="{CE3BE27B-2481-47C0-A313-3A907D479D88}" destId="{B5CF6A18-A2A0-4577-9B93-C07873D998F1}" srcOrd="0" destOrd="0" presId="urn:microsoft.com/office/officeart/2005/8/layout/hierarchy2"/>
    <dgm:cxn modelId="{488813D3-010F-4F6E-965C-0ABD96ED4EA5}" type="presOf" srcId="{6E7CEE5E-BF7D-4680-8438-09D20FE1DDE2}" destId="{09B2704B-C95E-4643-8D67-147663176A6B}" srcOrd="0" destOrd="0" presId="urn:microsoft.com/office/officeart/2005/8/layout/hierarchy2"/>
    <dgm:cxn modelId="{87788071-3DFF-488F-859B-189AE6B3BE92}" type="presOf" srcId="{729DF5A9-7640-455D-86B9-EAF80CA20A99}" destId="{E114AFD7-128D-493E-B663-3D2A61ED3872}" srcOrd="0" destOrd="0" presId="urn:microsoft.com/office/officeart/2005/8/layout/hierarchy2"/>
    <dgm:cxn modelId="{F20C24B1-D362-4CC0-AE1E-094BE3A0516A}" type="presOf" srcId="{D254D10D-32DD-45AC-942F-E5829518E659}" destId="{F86A1FD1-E337-4837-BAD4-DED8809E96DA}" srcOrd="1" destOrd="0" presId="urn:microsoft.com/office/officeart/2005/8/layout/hierarchy2"/>
    <dgm:cxn modelId="{D760A234-F622-47EA-801B-ED28B3377FAB}" type="presOf" srcId="{75D651EB-4EDD-48F6-B91E-CEB0912BA985}" destId="{C09D2532-1D25-47B5-88BA-EB786AFFDD1F}" srcOrd="0" destOrd="0" presId="urn:microsoft.com/office/officeart/2005/8/layout/hierarchy2"/>
    <dgm:cxn modelId="{D260BB51-0E35-48B4-87C5-282840EA53D2}" type="presOf" srcId="{D760131A-5B71-42D6-B1B1-2A1088389227}" destId="{D67E934F-C2FE-4922-9600-B017A87DCC2C}" srcOrd="0" destOrd="0" presId="urn:microsoft.com/office/officeart/2005/8/layout/hierarchy2"/>
    <dgm:cxn modelId="{B124B631-7258-4AD6-BFB8-64A7D527136A}" srcId="{EB977CC1-78DB-493B-AE2A-817D809E543B}" destId="{6E7CEE5E-BF7D-4680-8438-09D20FE1DDE2}" srcOrd="4" destOrd="0" parTransId="{0AB5AFF8-41E2-4559-8EAB-877023DB7A43}" sibTransId="{A2676060-9B86-4203-92B2-5600BF477AA5}"/>
    <dgm:cxn modelId="{4A78879C-C851-4E89-A0F2-68C2B8B7B90E}" type="presOf" srcId="{48FF77B1-83B3-45A6-8E52-8285C0C42E1F}" destId="{9F7938C7-F134-4203-90DB-93C1C3AAFB16}" srcOrd="0" destOrd="0" presId="urn:microsoft.com/office/officeart/2005/8/layout/hierarchy2"/>
    <dgm:cxn modelId="{14C4A92A-467C-4362-B197-3C18C070923A}" srcId="{75D651EB-4EDD-48F6-B91E-CEB0912BA985}" destId="{288406A7-C7AC-49CE-8212-0AB793352679}" srcOrd="0" destOrd="0" parTransId="{461A1498-74E3-4FEF-B148-162C239381DD}" sibTransId="{A8012B29-8703-4556-BA31-C4488CBC2FCB}"/>
    <dgm:cxn modelId="{AE5C140A-4C79-4C93-B881-100245F6A19C}" type="presOf" srcId="{801DAF4F-61E1-4AB9-9AA5-70A6BFF775EB}" destId="{C78AB439-3B90-4372-9E1E-D2704F830F2A}" srcOrd="0" destOrd="0" presId="urn:microsoft.com/office/officeart/2005/8/layout/hierarchy2"/>
    <dgm:cxn modelId="{37D9DFB7-7BEF-47D6-A9AC-79FF7EEEB97B}" type="presOf" srcId="{3836C181-198F-4FDD-8DB7-AA88473557DA}" destId="{6C4300B1-0FF2-4490-8330-240FA31662BC}" srcOrd="0" destOrd="0" presId="urn:microsoft.com/office/officeart/2005/8/layout/hierarchy2"/>
    <dgm:cxn modelId="{7AB362BB-DF9A-4690-B8E3-98A02058F2E3}" type="presOf" srcId="{461A1498-74E3-4FEF-B148-162C239381DD}" destId="{881CA96A-8A4A-4CD8-968B-6E94CECABEE5}" srcOrd="1" destOrd="0" presId="urn:microsoft.com/office/officeart/2005/8/layout/hierarchy2"/>
    <dgm:cxn modelId="{EB8B624E-1597-44C0-8844-51DCFDE3D782}" srcId="{75D651EB-4EDD-48F6-B91E-CEB0912BA985}" destId="{1BF2A565-3970-464E-B04B-B7F345F530DD}" srcOrd="2" destOrd="0" parTransId="{801DAF4F-61E1-4AB9-9AA5-70A6BFF775EB}" sibTransId="{CA97E400-0994-47D7-A881-04F05CEB9C65}"/>
    <dgm:cxn modelId="{FFA714A6-5C2D-418F-9580-569DC6EB36BF}" type="presOf" srcId="{9A8E5C2E-C18D-4FEF-9213-116B47100C78}" destId="{16CCDA56-551F-440A-BCAE-F79781DB74B5}" srcOrd="0" destOrd="0" presId="urn:microsoft.com/office/officeart/2005/8/layout/hierarchy2"/>
    <dgm:cxn modelId="{0CE14F11-0672-4B23-AD68-03DDE04F0415}" type="presOf" srcId="{1D9F6F98-0EDE-4D2B-9558-D333C8EE761D}" destId="{B9D65903-B85F-4D49-8F4C-C18F47F7FBFD}" srcOrd="0" destOrd="0" presId="urn:microsoft.com/office/officeart/2005/8/layout/hierarchy2"/>
    <dgm:cxn modelId="{A530AB10-393F-4F57-B0C2-A7946905EFD6}" type="presOf" srcId="{EB977CC1-78DB-493B-AE2A-817D809E543B}" destId="{10053E35-B3DD-4B5E-B38C-ECE7441CB00C}" srcOrd="0" destOrd="0" presId="urn:microsoft.com/office/officeart/2005/8/layout/hierarchy2"/>
    <dgm:cxn modelId="{442823FA-8A23-41B8-8F37-ACFDCBC768C5}" type="presOf" srcId="{6F0AA3B0-0CCF-4EA8-BC8F-8DCA5485D382}" destId="{269B0688-A5C2-4E9B-8A53-12393D1975AE}" srcOrd="0" destOrd="0" presId="urn:microsoft.com/office/officeart/2005/8/layout/hierarchy2"/>
    <dgm:cxn modelId="{B5F04CAF-B833-4EA0-A24C-1C99D70F710F}" type="presOf" srcId="{461A1498-74E3-4FEF-B148-162C239381DD}" destId="{AE0C0F79-CB56-4A5A-928F-2423E0734C36}" srcOrd="0" destOrd="0" presId="urn:microsoft.com/office/officeart/2005/8/layout/hierarchy2"/>
    <dgm:cxn modelId="{A4FF1F00-5057-4B0F-B2B1-7695A5B1710B}" type="presOf" srcId="{1DB14A8F-5630-4E7C-BD27-06906495EAEE}" destId="{B89CE353-93F0-4C10-8579-A6E1735AD219}" srcOrd="1" destOrd="0" presId="urn:microsoft.com/office/officeart/2005/8/layout/hierarchy2"/>
    <dgm:cxn modelId="{20B70108-F627-4CD3-8528-64ED4695E1A3}" type="presOf" srcId="{F92A02D7-788C-4706-A0A1-D22247832000}" destId="{FD7D3FC1-7C76-4E2E-BB4D-57E8947D4E41}" srcOrd="0" destOrd="0" presId="urn:microsoft.com/office/officeart/2005/8/layout/hierarchy2"/>
    <dgm:cxn modelId="{9ADB4479-8777-4BF9-9500-20D8828350AF}" srcId="{75D651EB-4EDD-48F6-B91E-CEB0912BA985}" destId="{EB977CC1-78DB-493B-AE2A-817D809E543B}" srcOrd="1" destOrd="0" parTransId="{1D9F6F98-0EDE-4D2B-9558-D333C8EE761D}" sibTransId="{950786F7-227D-462D-A9F6-02BEA4BD5D4F}"/>
    <dgm:cxn modelId="{375CCF6E-EB0B-4A8B-9D96-52E1CEC4A054}" type="presOf" srcId="{9A8E5C2E-C18D-4FEF-9213-116B47100C78}" destId="{C07B6D80-44F3-47B2-A92A-130EB974E30C}" srcOrd="1" destOrd="0" presId="urn:microsoft.com/office/officeart/2005/8/layout/hierarchy2"/>
    <dgm:cxn modelId="{7F0BC5BE-F577-41E5-A31D-882A756A74FA}" type="presOf" srcId="{1DB14A8F-5630-4E7C-BD27-06906495EAEE}" destId="{730F2317-437C-40C1-97B3-C94BCE5FEBB1}" srcOrd="0" destOrd="0" presId="urn:microsoft.com/office/officeart/2005/8/layout/hierarchy2"/>
    <dgm:cxn modelId="{E401172C-6CEC-4857-A7C9-B8E0EAD57456}" srcId="{CE3BE27B-2481-47C0-A313-3A907D479D88}" destId="{75D651EB-4EDD-48F6-B91E-CEB0912BA985}" srcOrd="0" destOrd="0" parTransId="{F4FC31DD-4377-405F-8F5C-3E1CEA27A334}" sibTransId="{66B65432-6D38-4EFE-85E0-6992D9F71299}"/>
    <dgm:cxn modelId="{17ABA3E7-7B43-45EF-9CB9-37D67DF3A8F1}" type="presOf" srcId="{801DAF4F-61E1-4AB9-9AA5-70A6BFF775EB}" destId="{E063E996-AA45-4C82-9F41-20AF43008AB3}" srcOrd="1" destOrd="0" presId="urn:microsoft.com/office/officeart/2005/8/layout/hierarchy2"/>
    <dgm:cxn modelId="{DFDE2255-560A-4D6D-99B8-041539A6B03B}" srcId="{EB977CC1-78DB-493B-AE2A-817D809E543B}" destId="{F92A02D7-788C-4706-A0A1-D22247832000}" srcOrd="5" destOrd="0" parTransId="{729DF5A9-7640-455D-86B9-EAF80CA20A99}" sibTransId="{8B930D66-49E4-4A40-A732-E06DDE82FBF4}"/>
    <dgm:cxn modelId="{AF526D0E-994B-459D-8A19-176A3A93A4E8}" srcId="{EB977CC1-78DB-493B-AE2A-817D809E543B}" destId="{9A59DB9D-5ABD-4A51-8568-CA6EBA5A6056}" srcOrd="2" destOrd="0" parTransId="{D760131A-5B71-42D6-B1B1-2A1088389227}" sibTransId="{6C1AD8DA-014E-4076-8F6C-41A20363F013}"/>
    <dgm:cxn modelId="{6F23007A-DE83-41A9-8775-5C4FA5F2F3E2}" type="presOf" srcId="{0AB5AFF8-41E2-4559-8EAB-877023DB7A43}" destId="{F341277F-5B33-439A-BA4F-46EE79E6D893}" srcOrd="0" destOrd="0" presId="urn:microsoft.com/office/officeart/2005/8/layout/hierarchy2"/>
    <dgm:cxn modelId="{73A57A30-2A1D-4CE8-A7A6-F41EA62E05D9}" type="presOf" srcId="{9A59DB9D-5ABD-4A51-8568-CA6EBA5A6056}" destId="{2DD05754-9A00-4ED0-836F-C3A7ED68A8B3}" srcOrd="0" destOrd="0" presId="urn:microsoft.com/office/officeart/2005/8/layout/hierarchy2"/>
    <dgm:cxn modelId="{A6BC8F73-CD1A-4109-ADA7-05B1BAC70711}" srcId="{288406A7-C7AC-49CE-8212-0AB793352679}" destId="{6F0AA3B0-0CCF-4EA8-BC8F-8DCA5485D382}" srcOrd="0" destOrd="0" parTransId="{9A8E5C2E-C18D-4FEF-9213-116B47100C78}" sibTransId="{9C824BA6-C99C-4944-8522-199B14C5AFE6}"/>
    <dgm:cxn modelId="{314D9E86-67B1-4692-ABE7-95CC07D3483C}" type="presOf" srcId="{288406A7-C7AC-49CE-8212-0AB793352679}" destId="{179BD038-26EE-4A2A-AE7A-13EF1DC8F265}" srcOrd="0" destOrd="0" presId="urn:microsoft.com/office/officeart/2005/8/layout/hierarchy2"/>
    <dgm:cxn modelId="{F4165CB7-0291-4211-81B0-C2CA2FEAA658}" srcId="{EB977CC1-78DB-493B-AE2A-817D809E543B}" destId="{48FF77B1-83B3-45A6-8E52-8285C0C42E1F}" srcOrd="3" destOrd="0" parTransId="{A9AC6D48-3F0D-41DE-BE27-40DB0084A6DC}" sibTransId="{9337A74B-E8D4-421C-898A-18A51F8C5C4F}"/>
    <dgm:cxn modelId="{FB03D82B-2AC1-49DE-AD7D-8C804B3F03AD}" type="presOf" srcId="{1D9F6F98-0EDE-4D2B-9558-D333C8EE761D}" destId="{E9848B7C-2A03-49AB-8AD7-050E73423AAE}" srcOrd="1" destOrd="0" presId="urn:microsoft.com/office/officeart/2005/8/layout/hierarchy2"/>
    <dgm:cxn modelId="{DADF76A6-4DC7-419E-92EB-52FE0A255652}" type="presOf" srcId="{A9AC6D48-3F0D-41DE-BE27-40DB0084A6DC}" destId="{1D990877-4002-4948-91DE-6ED94D5226D3}" srcOrd="0" destOrd="0" presId="urn:microsoft.com/office/officeart/2005/8/layout/hierarchy2"/>
    <dgm:cxn modelId="{573C69BC-3A91-4E84-B39F-D812BE1FB6F6}" type="presOf" srcId="{729DF5A9-7640-455D-86B9-EAF80CA20A99}" destId="{44329E4E-C4B8-4A9B-8683-A3BF8F4FC2CB}" srcOrd="1" destOrd="0" presId="urn:microsoft.com/office/officeart/2005/8/layout/hierarchy2"/>
    <dgm:cxn modelId="{7B81025D-E6B2-47EA-8A61-EEEF8423F494}" type="presOf" srcId="{A9AC6D48-3F0D-41DE-BE27-40DB0084A6DC}" destId="{343E187B-F414-41A9-B49A-CDF8742153D7}" srcOrd="1" destOrd="0" presId="urn:microsoft.com/office/officeart/2005/8/layout/hierarchy2"/>
    <dgm:cxn modelId="{FABD6183-BF49-4EAB-B594-110666FC7994}" type="presOf" srcId="{58DB3020-48DC-4BEC-A618-FBC88BD54114}" destId="{568CF692-ABF5-4CC9-B5DC-D2F7822AE522}" srcOrd="0" destOrd="0" presId="urn:microsoft.com/office/officeart/2005/8/layout/hierarchy2"/>
    <dgm:cxn modelId="{5402EBEC-5B88-415E-A019-5668B1058F73}" type="presOf" srcId="{D760131A-5B71-42D6-B1B1-2A1088389227}" destId="{930FCA1A-9F37-44B1-ADC2-779CAEC121CA}" srcOrd="1" destOrd="0" presId="urn:microsoft.com/office/officeart/2005/8/layout/hierarchy2"/>
    <dgm:cxn modelId="{C68A1B60-ADF2-40A2-AE60-FBC08D683B47}" type="presOf" srcId="{1BF2A565-3970-464E-B04B-B7F345F530DD}" destId="{EC90942F-9C5E-48D5-8377-291E42A14296}" srcOrd="0" destOrd="0" presId="urn:microsoft.com/office/officeart/2005/8/layout/hierarchy2"/>
    <dgm:cxn modelId="{2DAD1D95-643F-4817-92F6-3AB441366757}" type="presParOf" srcId="{B5CF6A18-A2A0-4577-9B93-C07873D998F1}" destId="{401760FA-D18B-45FF-B367-F6ACD2A4E3C3}" srcOrd="0" destOrd="0" presId="urn:microsoft.com/office/officeart/2005/8/layout/hierarchy2"/>
    <dgm:cxn modelId="{C1E0A5F8-E952-4E64-9833-A7851DDBACB1}" type="presParOf" srcId="{401760FA-D18B-45FF-B367-F6ACD2A4E3C3}" destId="{C09D2532-1D25-47B5-88BA-EB786AFFDD1F}" srcOrd="0" destOrd="0" presId="urn:microsoft.com/office/officeart/2005/8/layout/hierarchy2"/>
    <dgm:cxn modelId="{30765E8C-7D3E-41F1-B83E-44133C53E7C2}" type="presParOf" srcId="{401760FA-D18B-45FF-B367-F6ACD2A4E3C3}" destId="{A7B3FF2C-EBDE-444B-979A-A50377C447DE}" srcOrd="1" destOrd="0" presId="urn:microsoft.com/office/officeart/2005/8/layout/hierarchy2"/>
    <dgm:cxn modelId="{EDBC4006-DB74-4FFE-80F5-0B3600EDA252}" type="presParOf" srcId="{A7B3FF2C-EBDE-444B-979A-A50377C447DE}" destId="{AE0C0F79-CB56-4A5A-928F-2423E0734C36}" srcOrd="0" destOrd="0" presId="urn:microsoft.com/office/officeart/2005/8/layout/hierarchy2"/>
    <dgm:cxn modelId="{0BB84DB7-19CE-487D-9643-7C8A3206CC7F}" type="presParOf" srcId="{AE0C0F79-CB56-4A5A-928F-2423E0734C36}" destId="{881CA96A-8A4A-4CD8-968B-6E94CECABEE5}" srcOrd="0" destOrd="0" presId="urn:microsoft.com/office/officeart/2005/8/layout/hierarchy2"/>
    <dgm:cxn modelId="{DE0E8C70-0E76-43FC-B8AA-2D9BCB93D59F}" type="presParOf" srcId="{A7B3FF2C-EBDE-444B-979A-A50377C447DE}" destId="{F9548747-DF3D-492F-AAAB-23B45276E674}" srcOrd="1" destOrd="0" presId="urn:microsoft.com/office/officeart/2005/8/layout/hierarchy2"/>
    <dgm:cxn modelId="{8C0D0839-1ECB-46B6-A2A7-85715F7EEFD0}" type="presParOf" srcId="{F9548747-DF3D-492F-AAAB-23B45276E674}" destId="{179BD038-26EE-4A2A-AE7A-13EF1DC8F265}" srcOrd="0" destOrd="0" presId="urn:microsoft.com/office/officeart/2005/8/layout/hierarchy2"/>
    <dgm:cxn modelId="{A3FD377B-226D-461E-ACDB-EA77DBB081E5}" type="presParOf" srcId="{F9548747-DF3D-492F-AAAB-23B45276E674}" destId="{3805E46E-8A24-4BA3-888C-C6EDB8E4E682}" srcOrd="1" destOrd="0" presId="urn:microsoft.com/office/officeart/2005/8/layout/hierarchy2"/>
    <dgm:cxn modelId="{837DC4C1-EA5C-4E40-9389-43533F332E58}" type="presParOf" srcId="{3805E46E-8A24-4BA3-888C-C6EDB8E4E682}" destId="{16CCDA56-551F-440A-BCAE-F79781DB74B5}" srcOrd="0" destOrd="0" presId="urn:microsoft.com/office/officeart/2005/8/layout/hierarchy2"/>
    <dgm:cxn modelId="{EA42C699-2C99-4E3C-BF60-A91BB8648BDA}" type="presParOf" srcId="{16CCDA56-551F-440A-BCAE-F79781DB74B5}" destId="{C07B6D80-44F3-47B2-A92A-130EB974E30C}" srcOrd="0" destOrd="0" presId="urn:microsoft.com/office/officeart/2005/8/layout/hierarchy2"/>
    <dgm:cxn modelId="{39CF6DF9-80D3-4CD0-91E3-AB4341F73B8A}" type="presParOf" srcId="{3805E46E-8A24-4BA3-888C-C6EDB8E4E682}" destId="{460798C2-0DA2-45AA-ACD0-2CB9829D4439}" srcOrd="1" destOrd="0" presId="urn:microsoft.com/office/officeart/2005/8/layout/hierarchy2"/>
    <dgm:cxn modelId="{42E860CF-5217-48A5-97B2-02043019ED65}" type="presParOf" srcId="{460798C2-0DA2-45AA-ACD0-2CB9829D4439}" destId="{269B0688-A5C2-4E9B-8A53-12393D1975AE}" srcOrd="0" destOrd="0" presId="urn:microsoft.com/office/officeart/2005/8/layout/hierarchy2"/>
    <dgm:cxn modelId="{15E4E95B-F5AE-43F3-8463-5BCC303F5D2C}" type="presParOf" srcId="{460798C2-0DA2-45AA-ACD0-2CB9829D4439}" destId="{B7D25AF9-548D-454A-A29F-19A76D865459}" srcOrd="1" destOrd="0" presId="urn:microsoft.com/office/officeart/2005/8/layout/hierarchy2"/>
    <dgm:cxn modelId="{413E253E-7B28-4751-ADF7-61358FC01F76}" type="presParOf" srcId="{A7B3FF2C-EBDE-444B-979A-A50377C447DE}" destId="{B9D65903-B85F-4D49-8F4C-C18F47F7FBFD}" srcOrd="2" destOrd="0" presId="urn:microsoft.com/office/officeart/2005/8/layout/hierarchy2"/>
    <dgm:cxn modelId="{5924601C-E714-4F31-B42D-944FF5A5B7F8}" type="presParOf" srcId="{B9D65903-B85F-4D49-8F4C-C18F47F7FBFD}" destId="{E9848B7C-2A03-49AB-8AD7-050E73423AAE}" srcOrd="0" destOrd="0" presId="urn:microsoft.com/office/officeart/2005/8/layout/hierarchy2"/>
    <dgm:cxn modelId="{11B199A7-F291-4B2E-9323-95B0CD4645C8}" type="presParOf" srcId="{A7B3FF2C-EBDE-444B-979A-A50377C447DE}" destId="{F3E0A867-AFA3-4197-97A1-BB59318925F9}" srcOrd="3" destOrd="0" presId="urn:microsoft.com/office/officeart/2005/8/layout/hierarchy2"/>
    <dgm:cxn modelId="{EB35FF75-D57F-4D78-8D05-E7758D7C1EDB}" type="presParOf" srcId="{F3E0A867-AFA3-4197-97A1-BB59318925F9}" destId="{10053E35-B3DD-4B5E-B38C-ECE7441CB00C}" srcOrd="0" destOrd="0" presId="urn:microsoft.com/office/officeart/2005/8/layout/hierarchy2"/>
    <dgm:cxn modelId="{6C94DB5A-A722-4D33-8476-158B847D1A60}" type="presParOf" srcId="{F3E0A867-AFA3-4197-97A1-BB59318925F9}" destId="{211723B7-1558-4EC7-A142-E740292DBA8A}" srcOrd="1" destOrd="0" presId="urn:microsoft.com/office/officeart/2005/8/layout/hierarchy2"/>
    <dgm:cxn modelId="{69F49081-FB33-4FCB-88C8-C6A34E81971D}" type="presParOf" srcId="{211723B7-1558-4EC7-A142-E740292DBA8A}" destId="{730F2317-437C-40C1-97B3-C94BCE5FEBB1}" srcOrd="0" destOrd="0" presId="urn:microsoft.com/office/officeart/2005/8/layout/hierarchy2"/>
    <dgm:cxn modelId="{D98EA704-11F2-4C77-BAD2-0E5F4A7EDFB9}" type="presParOf" srcId="{730F2317-437C-40C1-97B3-C94BCE5FEBB1}" destId="{B89CE353-93F0-4C10-8579-A6E1735AD219}" srcOrd="0" destOrd="0" presId="urn:microsoft.com/office/officeart/2005/8/layout/hierarchy2"/>
    <dgm:cxn modelId="{EB89E1D7-8203-42E9-B9E3-B39B20B68D77}" type="presParOf" srcId="{211723B7-1558-4EC7-A142-E740292DBA8A}" destId="{680B95F5-6C88-4FBE-B0D1-17D78FF5EBA9}" srcOrd="1" destOrd="0" presId="urn:microsoft.com/office/officeart/2005/8/layout/hierarchy2"/>
    <dgm:cxn modelId="{E6078C46-83CC-4D4B-9663-71212C7932DC}" type="presParOf" srcId="{680B95F5-6C88-4FBE-B0D1-17D78FF5EBA9}" destId="{568CF692-ABF5-4CC9-B5DC-D2F7822AE522}" srcOrd="0" destOrd="0" presId="urn:microsoft.com/office/officeart/2005/8/layout/hierarchy2"/>
    <dgm:cxn modelId="{69FCF446-C278-46CD-A0BF-663216F11D2B}" type="presParOf" srcId="{680B95F5-6C88-4FBE-B0D1-17D78FF5EBA9}" destId="{7A9B9D3E-E800-4987-B694-665BDAE8FF3C}" srcOrd="1" destOrd="0" presId="urn:microsoft.com/office/officeart/2005/8/layout/hierarchy2"/>
    <dgm:cxn modelId="{EDA344B1-1791-4247-8AE2-7FC961FD5B35}" type="presParOf" srcId="{211723B7-1558-4EC7-A142-E740292DBA8A}" destId="{3954D2A2-BCEB-4DE1-9E7B-849AB284653E}" srcOrd="2" destOrd="0" presId="urn:microsoft.com/office/officeart/2005/8/layout/hierarchy2"/>
    <dgm:cxn modelId="{B4012E22-241D-4513-90A3-5E1AC6C13A13}" type="presParOf" srcId="{3954D2A2-BCEB-4DE1-9E7B-849AB284653E}" destId="{F86A1FD1-E337-4837-BAD4-DED8809E96DA}" srcOrd="0" destOrd="0" presId="urn:microsoft.com/office/officeart/2005/8/layout/hierarchy2"/>
    <dgm:cxn modelId="{834D2986-4D4E-4A09-83BD-2383C4295938}" type="presParOf" srcId="{211723B7-1558-4EC7-A142-E740292DBA8A}" destId="{08D9B8D2-C59F-4126-9679-F0BD55311304}" srcOrd="3" destOrd="0" presId="urn:microsoft.com/office/officeart/2005/8/layout/hierarchy2"/>
    <dgm:cxn modelId="{228C7797-64C5-4748-854A-076C0DF56F8C}" type="presParOf" srcId="{08D9B8D2-C59F-4126-9679-F0BD55311304}" destId="{6C4300B1-0FF2-4490-8330-240FA31662BC}" srcOrd="0" destOrd="0" presId="urn:microsoft.com/office/officeart/2005/8/layout/hierarchy2"/>
    <dgm:cxn modelId="{FDA4791F-D8F4-419E-9A83-0BD1DA60AB99}" type="presParOf" srcId="{08D9B8D2-C59F-4126-9679-F0BD55311304}" destId="{6B621F88-D6BE-4451-96AC-6605F5F4DCF9}" srcOrd="1" destOrd="0" presId="urn:microsoft.com/office/officeart/2005/8/layout/hierarchy2"/>
    <dgm:cxn modelId="{87BACC76-36AA-43C3-99E6-E6735A3B632F}" type="presParOf" srcId="{211723B7-1558-4EC7-A142-E740292DBA8A}" destId="{D67E934F-C2FE-4922-9600-B017A87DCC2C}" srcOrd="4" destOrd="0" presId="urn:microsoft.com/office/officeart/2005/8/layout/hierarchy2"/>
    <dgm:cxn modelId="{0F7CC320-518C-4964-94CE-481085839936}" type="presParOf" srcId="{D67E934F-C2FE-4922-9600-B017A87DCC2C}" destId="{930FCA1A-9F37-44B1-ADC2-779CAEC121CA}" srcOrd="0" destOrd="0" presId="urn:microsoft.com/office/officeart/2005/8/layout/hierarchy2"/>
    <dgm:cxn modelId="{04E45343-3C7A-4D62-AFFA-5CFE935E1417}" type="presParOf" srcId="{211723B7-1558-4EC7-A142-E740292DBA8A}" destId="{1EFE2EA6-0C0C-428F-BCF6-96F89D48C08E}" srcOrd="5" destOrd="0" presId="urn:microsoft.com/office/officeart/2005/8/layout/hierarchy2"/>
    <dgm:cxn modelId="{7F3F9CE7-F860-4572-A20B-402B37CB987B}" type="presParOf" srcId="{1EFE2EA6-0C0C-428F-BCF6-96F89D48C08E}" destId="{2DD05754-9A00-4ED0-836F-C3A7ED68A8B3}" srcOrd="0" destOrd="0" presId="urn:microsoft.com/office/officeart/2005/8/layout/hierarchy2"/>
    <dgm:cxn modelId="{C8D95F6F-7FFE-4351-9586-D39967013022}" type="presParOf" srcId="{1EFE2EA6-0C0C-428F-BCF6-96F89D48C08E}" destId="{86DDDBC8-70C5-4EB2-BD0D-AF3D523F9137}" srcOrd="1" destOrd="0" presId="urn:microsoft.com/office/officeart/2005/8/layout/hierarchy2"/>
    <dgm:cxn modelId="{B3C8B049-F80B-40CD-96F3-36F013B66FA8}" type="presParOf" srcId="{211723B7-1558-4EC7-A142-E740292DBA8A}" destId="{1D990877-4002-4948-91DE-6ED94D5226D3}" srcOrd="6" destOrd="0" presId="urn:microsoft.com/office/officeart/2005/8/layout/hierarchy2"/>
    <dgm:cxn modelId="{A9514507-A942-409A-91BC-4D4D64F83C2D}" type="presParOf" srcId="{1D990877-4002-4948-91DE-6ED94D5226D3}" destId="{343E187B-F414-41A9-B49A-CDF8742153D7}" srcOrd="0" destOrd="0" presId="urn:microsoft.com/office/officeart/2005/8/layout/hierarchy2"/>
    <dgm:cxn modelId="{32CCAA05-550D-46B4-9FFD-E9B7618205BC}" type="presParOf" srcId="{211723B7-1558-4EC7-A142-E740292DBA8A}" destId="{CF7EFF47-0F11-43A9-8740-96FF715AA166}" srcOrd="7" destOrd="0" presId="urn:microsoft.com/office/officeart/2005/8/layout/hierarchy2"/>
    <dgm:cxn modelId="{240DF438-E2BE-4D65-8F97-FF54D56F719D}" type="presParOf" srcId="{CF7EFF47-0F11-43A9-8740-96FF715AA166}" destId="{9F7938C7-F134-4203-90DB-93C1C3AAFB16}" srcOrd="0" destOrd="0" presId="urn:microsoft.com/office/officeart/2005/8/layout/hierarchy2"/>
    <dgm:cxn modelId="{395135D4-6E83-4C64-89AC-5D91B7E5212A}" type="presParOf" srcId="{CF7EFF47-0F11-43A9-8740-96FF715AA166}" destId="{6C7801A5-526C-4A28-869B-1A61EED0A06D}" srcOrd="1" destOrd="0" presId="urn:microsoft.com/office/officeart/2005/8/layout/hierarchy2"/>
    <dgm:cxn modelId="{08EF1706-ACAB-4AE9-9D4C-35A15D728C29}" type="presParOf" srcId="{211723B7-1558-4EC7-A142-E740292DBA8A}" destId="{F341277F-5B33-439A-BA4F-46EE79E6D893}" srcOrd="8" destOrd="0" presId="urn:microsoft.com/office/officeart/2005/8/layout/hierarchy2"/>
    <dgm:cxn modelId="{80077339-7166-4261-BD50-AEE88E052C7E}" type="presParOf" srcId="{F341277F-5B33-439A-BA4F-46EE79E6D893}" destId="{5188396C-DB61-4D19-9694-DAEC46AAB51F}" srcOrd="0" destOrd="0" presId="urn:microsoft.com/office/officeart/2005/8/layout/hierarchy2"/>
    <dgm:cxn modelId="{40BCA129-4278-42A9-BB72-7C656F92FD7C}" type="presParOf" srcId="{211723B7-1558-4EC7-A142-E740292DBA8A}" destId="{F852645E-42A2-453E-A79A-F40728C68ABD}" srcOrd="9" destOrd="0" presId="urn:microsoft.com/office/officeart/2005/8/layout/hierarchy2"/>
    <dgm:cxn modelId="{8D78B596-68D0-4AAD-8500-848C65DFF779}" type="presParOf" srcId="{F852645E-42A2-453E-A79A-F40728C68ABD}" destId="{09B2704B-C95E-4643-8D67-147663176A6B}" srcOrd="0" destOrd="0" presId="urn:microsoft.com/office/officeart/2005/8/layout/hierarchy2"/>
    <dgm:cxn modelId="{8D5C97E0-5A5A-4143-A941-23C83B6560E2}" type="presParOf" srcId="{F852645E-42A2-453E-A79A-F40728C68ABD}" destId="{8AAB935E-7866-4BAD-BA9C-5762DE1C218C}" srcOrd="1" destOrd="0" presId="urn:microsoft.com/office/officeart/2005/8/layout/hierarchy2"/>
    <dgm:cxn modelId="{84C3070B-ACDE-43D5-BA41-0F0DFAA9E495}" type="presParOf" srcId="{211723B7-1558-4EC7-A142-E740292DBA8A}" destId="{E114AFD7-128D-493E-B663-3D2A61ED3872}" srcOrd="10" destOrd="0" presId="urn:microsoft.com/office/officeart/2005/8/layout/hierarchy2"/>
    <dgm:cxn modelId="{5D24E6A5-D1C4-4E58-B231-EB23E229985B}" type="presParOf" srcId="{E114AFD7-128D-493E-B663-3D2A61ED3872}" destId="{44329E4E-C4B8-4A9B-8683-A3BF8F4FC2CB}" srcOrd="0" destOrd="0" presId="urn:microsoft.com/office/officeart/2005/8/layout/hierarchy2"/>
    <dgm:cxn modelId="{CD296057-486D-420A-B066-2A0022ED4906}" type="presParOf" srcId="{211723B7-1558-4EC7-A142-E740292DBA8A}" destId="{30DA4490-AD9A-48B3-8B4E-A6BE82750717}" srcOrd="11" destOrd="0" presId="urn:microsoft.com/office/officeart/2005/8/layout/hierarchy2"/>
    <dgm:cxn modelId="{D7425303-3668-4AB8-8D37-A32BC4C5000D}" type="presParOf" srcId="{30DA4490-AD9A-48B3-8B4E-A6BE82750717}" destId="{FD7D3FC1-7C76-4E2E-BB4D-57E8947D4E41}" srcOrd="0" destOrd="0" presId="urn:microsoft.com/office/officeart/2005/8/layout/hierarchy2"/>
    <dgm:cxn modelId="{DF9D149C-BE59-4C2A-A19B-E070F08D0816}" type="presParOf" srcId="{30DA4490-AD9A-48B3-8B4E-A6BE82750717}" destId="{9862E042-90C3-48B0-96EA-4C1F7168484C}" srcOrd="1" destOrd="0" presId="urn:microsoft.com/office/officeart/2005/8/layout/hierarchy2"/>
    <dgm:cxn modelId="{4AAB4029-E88D-4E36-9DC1-3768A9CF4C77}" type="presParOf" srcId="{A7B3FF2C-EBDE-444B-979A-A50377C447DE}" destId="{C78AB439-3B90-4372-9E1E-D2704F830F2A}" srcOrd="4" destOrd="0" presId="urn:microsoft.com/office/officeart/2005/8/layout/hierarchy2"/>
    <dgm:cxn modelId="{9F3DF026-EDBC-4688-BDBF-F96EE3038246}" type="presParOf" srcId="{C78AB439-3B90-4372-9E1E-D2704F830F2A}" destId="{E063E996-AA45-4C82-9F41-20AF43008AB3}" srcOrd="0" destOrd="0" presId="urn:microsoft.com/office/officeart/2005/8/layout/hierarchy2"/>
    <dgm:cxn modelId="{56C80A5C-B345-4A4E-8256-8B62BC2A5ECA}" type="presParOf" srcId="{A7B3FF2C-EBDE-444B-979A-A50377C447DE}" destId="{B98B596E-C6DE-4D4A-AD62-5548BFE3EE05}" srcOrd="5" destOrd="0" presId="urn:microsoft.com/office/officeart/2005/8/layout/hierarchy2"/>
    <dgm:cxn modelId="{56D70C0B-3057-4D45-86F0-6DE151297A54}" type="presParOf" srcId="{B98B596E-C6DE-4D4A-AD62-5548BFE3EE05}" destId="{EC90942F-9C5E-48D5-8377-291E42A14296}" srcOrd="0" destOrd="0" presId="urn:microsoft.com/office/officeart/2005/8/layout/hierarchy2"/>
    <dgm:cxn modelId="{AE5733DB-FCD7-4356-A241-235596DE8526}" type="presParOf" srcId="{B98B596E-C6DE-4D4A-AD62-5548BFE3EE05}" destId="{2F89956B-489D-4B02-BB8A-5F98CFDDEDEF}"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96ABBE-AE5D-465E-A1DC-AF84297A28B8}"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n-US"/>
        </a:p>
      </dgm:t>
    </dgm:pt>
    <dgm:pt modelId="{54104BC2-573F-40B4-A889-4CDEB01F9B13}">
      <dgm:prSet phldrT="[Text]" custT="1"/>
      <dgm:spPr/>
      <dgm:t>
        <a:bodyPr/>
        <a:lstStyle/>
        <a:p>
          <a:r>
            <a:rPr lang="en-US" sz="2000" dirty="0" smtClean="0"/>
            <a:t>Finding the differences and/or the relationship</a:t>
          </a:r>
          <a:endParaRPr lang="en-US" sz="2000" dirty="0"/>
        </a:p>
      </dgm:t>
    </dgm:pt>
    <dgm:pt modelId="{0B779DBD-2852-4D9A-B2AD-26F01A4ADA02}" type="parTrans" cxnId="{F7DD4036-4200-493F-AF05-175CF0160035}">
      <dgm:prSet/>
      <dgm:spPr/>
      <dgm:t>
        <a:bodyPr/>
        <a:lstStyle/>
        <a:p>
          <a:endParaRPr lang="en-US"/>
        </a:p>
      </dgm:t>
    </dgm:pt>
    <dgm:pt modelId="{0B774526-B299-4DE6-9CDD-A031D821E117}" type="sibTrans" cxnId="{F7DD4036-4200-493F-AF05-175CF0160035}">
      <dgm:prSet/>
      <dgm:spPr/>
      <dgm:t>
        <a:bodyPr/>
        <a:lstStyle/>
        <a:p>
          <a:endParaRPr lang="en-US"/>
        </a:p>
      </dgm:t>
    </dgm:pt>
    <dgm:pt modelId="{5A53C7D7-E1F3-46D0-9DBC-C394F5265E6C}">
      <dgm:prSet phldrT="[Text]" custT="1"/>
      <dgm:spPr/>
      <dgm:t>
        <a:bodyPr/>
        <a:lstStyle/>
        <a:p>
          <a:r>
            <a:rPr lang="en-US" sz="2000" dirty="0" smtClean="0"/>
            <a:t>Using numbers</a:t>
          </a:r>
          <a:endParaRPr lang="en-US" sz="2000" dirty="0"/>
        </a:p>
      </dgm:t>
    </dgm:pt>
    <dgm:pt modelId="{6EC6C622-6506-47EE-B4BF-473EDE9DA02E}" type="parTrans" cxnId="{879380E8-BC09-4A3F-B6F8-77F4C4E889E4}">
      <dgm:prSet/>
      <dgm:spPr/>
      <dgm:t>
        <a:bodyPr/>
        <a:lstStyle/>
        <a:p>
          <a:endParaRPr lang="en-US"/>
        </a:p>
      </dgm:t>
    </dgm:pt>
    <dgm:pt modelId="{D9DFC757-7A3D-4ACB-A96E-E81362783CFB}" type="sibTrans" cxnId="{879380E8-BC09-4A3F-B6F8-77F4C4E889E4}">
      <dgm:prSet/>
      <dgm:spPr/>
      <dgm:t>
        <a:bodyPr/>
        <a:lstStyle/>
        <a:p>
          <a:endParaRPr lang="en-US"/>
        </a:p>
      </dgm:t>
    </dgm:pt>
    <dgm:pt modelId="{F5178B24-29BC-4C97-B7B0-8881C2963D37}">
      <dgm:prSet phldrT="[Text]" custT="1"/>
      <dgm:spPr/>
      <dgm:t>
        <a:bodyPr/>
        <a:lstStyle/>
        <a:p>
          <a:r>
            <a:rPr lang="en-US" sz="2000" dirty="0" smtClean="0"/>
            <a:t>A priori categorization</a:t>
          </a:r>
          <a:endParaRPr lang="en-US" sz="2000" dirty="0"/>
        </a:p>
      </dgm:t>
    </dgm:pt>
    <dgm:pt modelId="{8C8C9C73-CFC5-4C11-AB8C-9560195E285E}" type="parTrans" cxnId="{3A30DC36-3699-46DE-9F1F-1C8AB1314962}">
      <dgm:prSet/>
      <dgm:spPr/>
      <dgm:t>
        <a:bodyPr/>
        <a:lstStyle/>
        <a:p>
          <a:endParaRPr lang="en-US"/>
        </a:p>
      </dgm:t>
    </dgm:pt>
    <dgm:pt modelId="{44DADDC3-5B28-4DBC-BA49-91BF06B3B7A0}" type="sibTrans" cxnId="{3A30DC36-3699-46DE-9F1F-1C8AB1314962}">
      <dgm:prSet/>
      <dgm:spPr/>
      <dgm:t>
        <a:bodyPr/>
        <a:lstStyle/>
        <a:p>
          <a:endParaRPr lang="en-US"/>
        </a:p>
      </dgm:t>
    </dgm:pt>
    <dgm:pt modelId="{8477F5B3-AEA3-41F9-A2DF-DA885C9F40E1}">
      <dgm:prSet phldrT="[Text]" custT="1"/>
      <dgm:spPr/>
      <dgm:t>
        <a:bodyPr/>
        <a:lstStyle/>
        <a:p>
          <a:r>
            <a:rPr lang="en-US" sz="2000" dirty="0" smtClean="0"/>
            <a:t>Variable rather than cases</a:t>
          </a:r>
          <a:endParaRPr lang="en-US" sz="2000" dirty="0"/>
        </a:p>
      </dgm:t>
    </dgm:pt>
    <dgm:pt modelId="{698CFD26-ADEF-410B-B143-0DF41EF8976C}" type="parTrans" cxnId="{BBDFE976-89EC-433F-BD7F-2601CC454ABD}">
      <dgm:prSet/>
      <dgm:spPr/>
      <dgm:t>
        <a:bodyPr/>
        <a:lstStyle/>
        <a:p>
          <a:endParaRPr lang="en-US"/>
        </a:p>
      </dgm:t>
    </dgm:pt>
    <dgm:pt modelId="{FE9D54C3-4D00-42E0-818F-2FD4C3B6097E}" type="sibTrans" cxnId="{BBDFE976-89EC-433F-BD7F-2601CC454ABD}">
      <dgm:prSet/>
      <dgm:spPr/>
      <dgm:t>
        <a:bodyPr/>
        <a:lstStyle/>
        <a:p>
          <a:endParaRPr lang="en-US"/>
        </a:p>
      </dgm:t>
    </dgm:pt>
    <dgm:pt modelId="{8BCD09FA-FE7F-49AF-8297-0DB0EC690E45}">
      <dgm:prSet phldrT="[Text]" custT="1"/>
      <dgm:spPr/>
      <dgm:t>
        <a:bodyPr/>
        <a:lstStyle/>
        <a:p>
          <a:r>
            <a:rPr lang="en-US" sz="2000" dirty="0" smtClean="0"/>
            <a:t>Statistic and the language of statistics.</a:t>
          </a:r>
          <a:endParaRPr lang="en-US" sz="2000" dirty="0"/>
        </a:p>
      </dgm:t>
    </dgm:pt>
    <dgm:pt modelId="{2DEC2FFE-14EA-4BF9-815C-6E41CB4D485A}" type="parTrans" cxnId="{9185B996-A319-4357-BD3A-99C86CB8B018}">
      <dgm:prSet/>
      <dgm:spPr/>
      <dgm:t>
        <a:bodyPr/>
        <a:lstStyle/>
        <a:p>
          <a:endParaRPr lang="en-US"/>
        </a:p>
      </dgm:t>
    </dgm:pt>
    <dgm:pt modelId="{2717F7E7-A25A-4056-B0AF-3289A5B52EC0}" type="sibTrans" cxnId="{9185B996-A319-4357-BD3A-99C86CB8B018}">
      <dgm:prSet/>
      <dgm:spPr/>
      <dgm:t>
        <a:bodyPr/>
        <a:lstStyle/>
        <a:p>
          <a:endParaRPr lang="en-US"/>
        </a:p>
      </dgm:t>
    </dgm:pt>
    <dgm:pt modelId="{83B8CFC1-F7A8-44DA-B83C-60E7804937B6}">
      <dgm:prSet phldrT="[Text]" custT="1"/>
      <dgm:spPr/>
      <dgm:t>
        <a:bodyPr/>
        <a:lstStyle/>
        <a:p>
          <a:r>
            <a:rPr lang="en-US" sz="2000" dirty="0" smtClean="0"/>
            <a:t>Quest for </a:t>
          </a:r>
          <a:r>
            <a:rPr lang="en-US" sz="2000" dirty="0" err="1" smtClean="0"/>
            <a:t>generaliza</a:t>
          </a:r>
          <a:endParaRPr lang="en-US" sz="2000" dirty="0" smtClean="0"/>
        </a:p>
        <a:p>
          <a:r>
            <a:rPr lang="en-US" sz="2000" dirty="0" err="1" smtClean="0"/>
            <a:t>bility</a:t>
          </a:r>
          <a:r>
            <a:rPr lang="en-US" sz="2000" dirty="0" smtClean="0"/>
            <a:t> and universal laws. </a:t>
          </a:r>
          <a:endParaRPr lang="en-US" sz="2000" dirty="0"/>
        </a:p>
      </dgm:t>
    </dgm:pt>
    <dgm:pt modelId="{34C189AB-2233-4E90-9604-A1E32B404137}" type="parTrans" cxnId="{DB12961B-6865-42C6-939E-59D076CA0A8D}">
      <dgm:prSet/>
      <dgm:spPr/>
      <dgm:t>
        <a:bodyPr/>
        <a:lstStyle/>
        <a:p>
          <a:endParaRPr lang="en-US"/>
        </a:p>
      </dgm:t>
    </dgm:pt>
    <dgm:pt modelId="{BBCCD7E8-8D38-4CA4-8E01-35F8098B0F5E}" type="sibTrans" cxnId="{DB12961B-6865-42C6-939E-59D076CA0A8D}">
      <dgm:prSet/>
      <dgm:spPr/>
      <dgm:t>
        <a:bodyPr/>
        <a:lstStyle/>
        <a:p>
          <a:endParaRPr lang="en-US"/>
        </a:p>
      </dgm:t>
    </dgm:pt>
    <dgm:pt modelId="{79529C58-E128-40F0-9810-0200D12CE79D}" type="pres">
      <dgm:prSet presAssocID="{1496ABBE-AE5D-465E-A1DC-AF84297A28B8}" presName="diagram" presStyleCnt="0">
        <dgm:presLayoutVars>
          <dgm:chPref val="1"/>
          <dgm:dir/>
          <dgm:animOne val="branch"/>
          <dgm:animLvl val="lvl"/>
          <dgm:resizeHandles val="exact"/>
        </dgm:presLayoutVars>
      </dgm:prSet>
      <dgm:spPr/>
      <dgm:t>
        <a:bodyPr/>
        <a:lstStyle/>
        <a:p>
          <a:endParaRPr lang="en-US"/>
        </a:p>
      </dgm:t>
    </dgm:pt>
    <dgm:pt modelId="{E6E97559-4E7D-4AF4-92E9-3DCF0126871A}" type="pres">
      <dgm:prSet presAssocID="{54104BC2-573F-40B4-A889-4CDEB01F9B13}" presName="root1" presStyleCnt="0"/>
      <dgm:spPr/>
    </dgm:pt>
    <dgm:pt modelId="{D2746C5D-0B61-42CE-ADCA-9ED4ED162787}" type="pres">
      <dgm:prSet presAssocID="{54104BC2-573F-40B4-A889-4CDEB01F9B13}" presName="LevelOneTextNode" presStyleLbl="node0" presStyleIdx="0" presStyleCnt="1" custScaleX="206056">
        <dgm:presLayoutVars>
          <dgm:chPref val="3"/>
        </dgm:presLayoutVars>
      </dgm:prSet>
      <dgm:spPr/>
      <dgm:t>
        <a:bodyPr/>
        <a:lstStyle/>
        <a:p>
          <a:endParaRPr lang="en-US"/>
        </a:p>
      </dgm:t>
    </dgm:pt>
    <dgm:pt modelId="{DC847DAF-3C8D-4239-8EEB-55E13B1BAD65}" type="pres">
      <dgm:prSet presAssocID="{54104BC2-573F-40B4-A889-4CDEB01F9B13}" presName="level2hierChild" presStyleCnt="0"/>
      <dgm:spPr/>
    </dgm:pt>
    <dgm:pt modelId="{A5CED71E-CCC6-4473-89C9-B741F69AF102}" type="pres">
      <dgm:prSet presAssocID="{6EC6C622-6506-47EE-B4BF-473EDE9DA02E}" presName="conn2-1" presStyleLbl="parChTrans1D2" presStyleIdx="0" presStyleCnt="5"/>
      <dgm:spPr/>
      <dgm:t>
        <a:bodyPr/>
        <a:lstStyle/>
        <a:p>
          <a:endParaRPr lang="en-US"/>
        </a:p>
      </dgm:t>
    </dgm:pt>
    <dgm:pt modelId="{AE19F705-D5DE-4C07-ABF1-7F1A0D5288FB}" type="pres">
      <dgm:prSet presAssocID="{6EC6C622-6506-47EE-B4BF-473EDE9DA02E}" presName="connTx" presStyleLbl="parChTrans1D2" presStyleIdx="0" presStyleCnt="5"/>
      <dgm:spPr/>
      <dgm:t>
        <a:bodyPr/>
        <a:lstStyle/>
        <a:p>
          <a:endParaRPr lang="en-US"/>
        </a:p>
      </dgm:t>
    </dgm:pt>
    <dgm:pt modelId="{96452711-01B4-4A6E-9732-D6B1FCE343F9}" type="pres">
      <dgm:prSet presAssocID="{5A53C7D7-E1F3-46D0-9DBC-C394F5265E6C}" presName="root2" presStyleCnt="0"/>
      <dgm:spPr/>
    </dgm:pt>
    <dgm:pt modelId="{A457D8D1-EEDD-4576-85A7-906D1C7D53CE}" type="pres">
      <dgm:prSet presAssocID="{5A53C7D7-E1F3-46D0-9DBC-C394F5265E6C}" presName="LevelTwoTextNode" presStyleLbl="node2" presStyleIdx="0" presStyleCnt="5" custScaleX="206056">
        <dgm:presLayoutVars>
          <dgm:chPref val="3"/>
        </dgm:presLayoutVars>
      </dgm:prSet>
      <dgm:spPr/>
      <dgm:t>
        <a:bodyPr/>
        <a:lstStyle/>
        <a:p>
          <a:endParaRPr lang="en-US"/>
        </a:p>
      </dgm:t>
    </dgm:pt>
    <dgm:pt modelId="{1FA5BBC5-8724-4E01-B02C-4970BE2A7222}" type="pres">
      <dgm:prSet presAssocID="{5A53C7D7-E1F3-46D0-9DBC-C394F5265E6C}" presName="level3hierChild" presStyleCnt="0"/>
      <dgm:spPr/>
    </dgm:pt>
    <dgm:pt modelId="{1532F388-8729-43C5-BB47-569DA25FF304}" type="pres">
      <dgm:prSet presAssocID="{8C8C9C73-CFC5-4C11-AB8C-9560195E285E}" presName="conn2-1" presStyleLbl="parChTrans1D2" presStyleIdx="1" presStyleCnt="5"/>
      <dgm:spPr/>
      <dgm:t>
        <a:bodyPr/>
        <a:lstStyle/>
        <a:p>
          <a:endParaRPr lang="en-US"/>
        </a:p>
      </dgm:t>
    </dgm:pt>
    <dgm:pt modelId="{6A21EA42-6325-4BC7-A243-0E703F9219A8}" type="pres">
      <dgm:prSet presAssocID="{8C8C9C73-CFC5-4C11-AB8C-9560195E285E}" presName="connTx" presStyleLbl="parChTrans1D2" presStyleIdx="1" presStyleCnt="5"/>
      <dgm:spPr/>
      <dgm:t>
        <a:bodyPr/>
        <a:lstStyle/>
        <a:p>
          <a:endParaRPr lang="en-US"/>
        </a:p>
      </dgm:t>
    </dgm:pt>
    <dgm:pt modelId="{F84698CE-1813-4B9A-98D3-9596D79B9187}" type="pres">
      <dgm:prSet presAssocID="{F5178B24-29BC-4C97-B7B0-8881C2963D37}" presName="root2" presStyleCnt="0"/>
      <dgm:spPr/>
    </dgm:pt>
    <dgm:pt modelId="{146CB397-5191-4CA0-B3E4-01E45EB2FBC7}" type="pres">
      <dgm:prSet presAssocID="{F5178B24-29BC-4C97-B7B0-8881C2963D37}" presName="LevelTwoTextNode" presStyleLbl="node2" presStyleIdx="1" presStyleCnt="5" custScaleX="206056">
        <dgm:presLayoutVars>
          <dgm:chPref val="3"/>
        </dgm:presLayoutVars>
      </dgm:prSet>
      <dgm:spPr/>
      <dgm:t>
        <a:bodyPr/>
        <a:lstStyle/>
        <a:p>
          <a:endParaRPr lang="en-US"/>
        </a:p>
      </dgm:t>
    </dgm:pt>
    <dgm:pt modelId="{B7F7FAD1-2B29-4058-BC8A-F60A0A71A560}" type="pres">
      <dgm:prSet presAssocID="{F5178B24-29BC-4C97-B7B0-8881C2963D37}" presName="level3hierChild" presStyleCnt="0"/>
      <dgm:spPr/>
    </dgm:pt>
    <dgm:pt modelId="{19A6FF3C-86CE-4E75-9711-6C017DA6F624}" type="pres">
      <dgm:prSet presAssocID="{698CFD26-ADEF-410B-B143-0DF41EF8976C}" presName="conn2-1" presStyleLbl="parChTrans1D2" presStyleIdx="2" presStyleCnt="5"/>
      <dgm:spPr/>
      <dgm:t>
        <a:bodyPr/>
        <a:lstStyle/>
        <a:p>
          <a:endParaRPr lang="en-US"/>
        </a:p>
      </dgm:t>
    </dgm:pt>
    <dgm:pt modelId="{767CE331-0D42-4AC2-A81C-35F90B0BCDA9}" type="pres">
      <dgm:prSet presAssocID="{698CFD26-ADEF-410B-B143-0DF41EF8976C}" presName="connTx" presStyleLbl="parChTrans1D2" presStyleIdx="2" presStyleCnt="5"/>
      <dgm:spPr/>
      <dgm:t>
        <a:bodyPr/>
        <a:lstStyle/>
        <a:p>
          <a:endParaRPr lang="en-US"/>
        </a:p>
      </dgm:t>
    </dgm:pt>
    <dgm:pt modelId="{BCAF273E-4913-42DA-95AF-DD087DF6ABA1}" type="pres">
      <dgm:prSet presAssocID="{8477F5B3-AEA3-41F9-A2DF-DA885C9F40E1}" presName="root2" presStyleCnt="0"/>
      <dgm:spPr/>
    </dgm:pt>
    <dgm:pt modelId="{B45A1221-98AE-4799-8D3F-7966789E1C78}" type="pres">
      <dgm:prSet presAssocID="{8477F5B3-AEA3-41F9-A2DF-DA885C9F40E1}" presName="LevelTwoTextNode" presStyleLbl="node2" presStyleIdx="2" presStyleCnt="5" custScaleX="206056">
        <dgm:presLayoutVars>
          <dgm:chPref val="3"/>
        </dgm:presLayoutVars>
      </dgm:prSet>
      <dgm:spPr/>
      <dgm:t>
        <a:bodyPr/>
        <a:lstStyle/>
        <a:p>
          <a:endParaRPr lang="en-US"/>
        </a:p>
      </dgm:t>
    </dgm:pt>
    <dgm:pt modelId="{D50AC799-8B3E-41F9-BEA4-2862D186B718}" type="pres">
      <dgm:prSet presAssocID="{8477F5B3-AEA3-41F9-A2DF-DA885C9F40E1}" presName="level3hierChild" presStyleCnt="0"/>
      <dgm:spPr/>
    </dgm:pt>
    <dgm:pt modelId="{F1CBCB26-1A72-45AC-89A4-4E102783D7C4}" type="pres">
      <dgm:prSet presAssocID="{2DEC2FFE-14EA-4BF9-815C-6E41CB4D485A}" presName="conn2-1" presStyleLbl="parChTrans1D2" presStyleIdx="3" presStyleCnt="5"/>
      <dgm:spPr/>
      <dgm:t>
        <a:bodyPr/>
        <a:lstStyle/>
        <a:p>
          <a:endParaRPr lang="en-US"/>
        </a:p>
      </dgm:t>
    </dgm:pt>
    <dgm:pt modelId="{FA64B18C-C179-4ED3-81DB-9E80030D91AA}" type="pres">
      <dgm:prSet presAssocID="{2DEC2FFE-14EA-4BF9-815C-6E41CB4D485A}" presName="connTx" presStyleLbl="parChTrans1D2" presStyleIdx="3" presStyleCnt="5"/>
      <dgm:spPr/>
      <dgm:t>
        <a:bodyPr/>
        <a:lstStyle/>
        <a:p>
          <a:endParaRPr lang="en-US"/>
        </a:p>
      </dgm:t>
    </dgm:pt>
    <dgm:pt modelId="{05FBBF66-E493-4631-B8E7-37025D12DDDF}" type="pres">
      <dgm:prSet presAssocID="{8BCD09FA-FE7F-49AF-8297-0DB0EC690E45}" presName="root2" presStyleCnt="0"/>
      <dgm:spPr/>
    </dgm:pt>
    <dgm:pt modelId="{FEECA336-E723-4457-92BA-06CB768A6E87}" type="pres">
      <dgm:prSet presAssocID="{8BCD09FA-FE7F-49AF-8297-0DB0EC690E45}" presName="LevelTwoTextNode" presStyleLbl="node2" presStyleIdx="3" presStyleCnt="5" custScaleX="206056">
        <dgm:presLayoutVars>
          <dgm:chPref val="3"/>
        </dgm:presLayoutVars>
      </dgm:prSet>
      <dgm:spPr/>
      <dgm:t>
        <a:bodyPr/>
        <a:lstStyle/>
        <a:p>
          <a:endParaRPr lang="en-US"/>
        </a:p>
      </dgm:t>
    </dgm:pt>
    <dgm:pt modelId="{939BCB6E-2402-472B-94CD-1A1625849464}" type="pres">
      <dgm:prSet presAssocID="{8BCD09FA-FE7F-49AF-8297-0DB0EC690E45}" presName="level3hierChild" presStyleCnt="0"/>
      <dgm:spPr/>
    </dgm:pt>
    <dgm:pt modelId="{D596C288-63E0-42F2-B92E-98C312331F34}" type="pres">
      <dgm:prSet presAssocID="{34C189AB-2233-4E90-9604-A1E32B404137}" presName="conn2-1" presStyleLbl="parChTrans1D2" presStyleIdx="4" presStyleCnt="5"/>
      <dgm:spPr/>
      <dgm:t>
        <a:bodyPr/>
        <a:lstStyle/>
        <a:p>
          <a:endParaRPr lang="en-US"/>
        </a:p>
      </dgm:t>
    </dgm:pt>
    <dgm:pt modelId="{54844A0E-A106-4626-897F-AA97C8DAAB03}" type="pres">
      <dgm:prSet presAssocID="{34C189AB-2233-4E90-9604-A1E32B404137}" presName="connTx" presStyleLbl="parChTrans1D2" presStyleIdx="4" presStyleCnt="5"/>
      <dgm:spPr/>
      <dgm:t>
        <a:bodyPr/>
        <a:lstStyle/>
        <a:p>
          <a:endParaRPr lang="en-US"/>
        </a:p>
      </dgm:t>
    </dgm:pt>
    <dgm:pt modelId="{C77A63D7-CA18-45D9-A66B-88AD60D9CB07}" type="pres">
      <dgm:prSet presAssocID="{83B8CFC1-F7A8-44DA-B83C-60E7804937B6}" presName="root2" presStyleCnt="0"/>
      <dgm:spPr/>
    </dgm:pt>
    <dgm:pt modelId="{CDB3926A-26FC-49A0-8E17-3ACD61CA1E38}" type="pres">
      <dgm:prSet presAssocID="{83B8CFC1-F7A8-44DA-B83C-60E7804937B6}" presName="LevelTwoTextNode" presStyleLbl="node2" presStyleIdx="4" presStyleCnt="5" custScaleX="206056">
        <dgm:presLayoutVars>
          <dgm:chPref val="3"/>
        </dgm:presLayoutVars>
      </dgm:prSet>
      <dgm:spPr/>
      <dgm:t>
        <a:bodyPr/>
        <a:lstStyle/>
        <a:p>
          <a:endParaRPr lang="en-US"/>
        </a:p>
      </dgm:t>
    </dgm:pt>
    <dgm:pt modelId="{11784F6A-F2C9-47FA-B823-856AC97B091F}" type="pres">
      <dgm:prSet presAssocID="{83B8CFC1-F7A8-44DA-B83C-60E7804937B6}" presName="level3hierChild" presStyleCnt="0"/>
      <dgm:spPr/>
    </dgm:pt>
  </dgm:ptLst>
  <dgm:cxnLst>
    <dgm:cxn modelId="{879380E8-BC09-4A3F-B6F8-77F4C4E889E4}" srcId="{54104BC2-573F-40B4-A889-4CDEB01F9B13}" destId="{5A53C7D7-E1F3-46D0-9DBC-C394F5265E6C}" srcOrd="0" destOrd="0" parTransId="{6EC6C622-6506-47EE-B4BF-473EDE9DA02E}" sibTransId="{D9DFC757-7A3D-4ACB-A96E-E81362783CFB}"/>
    <dgm:cxn modelId="{2E4147EB-91CE-4BCD-99BF-C365BD627E86}" type="presOf" srcId="{1496ABBE-AE5D-465E-A1DC-AF84297A28B8}" destId="{79529C58-E128-40F0-9810-0200D12CE79D}" srcOrd="0" destOrd="0" presId="urn:microsoft.com/office/officeart/2005/8/layout/hierarchy2"/>
    <dgm:cxn modelId="{7228DC26-1ABB-4EAF-90BF-D28B493F34FB}" type="presOf" srcId="{8C8C9C73-CFC5-4C11-AB8C-9560195E285E}" destId="{1532F388-8729-43C5-BB47-569DA25FF304}" srcOrd="0" destOrd="0" presId="urn:microsoft.com/office/officeart/2005/8/layout/hierarchy2"/>
    <dgm:cxn modelId="{516B0B36-C957-41C2-9576-F3CE1F90B7A0}" type="presOf" srcId="{698CFD26-ADEF-410B-B143-0DF41EF8976C}" destId="{19A6FF3C-86CE-4E75-9711-6C017DA6F624}" srcOrd="0" destOrd="0" presId="urn:microsoft.com/office/officeart/2005/8/layout/hierarchy2"/>
    <dgm:cxn modelId="{1D0286AE-BECA-4FFD-9CD7-438A52280740}" type="presOf" srcId="{54104BC2-573F-40B4-A889-4CDEB01F9B13}" destId="{D2746C5D-0B61-42CE-ADCA-9ED4ED162787}" srcOrd="0" destOrd="0" presId="urn:microsoft.com/office/officeart/2005/8/layout/hierarchy2"/>
    <dgm:cxn modelId="{BD6F5DEF-4D1A-4BCE-85B2-41F4F9AF0416}" type="presOf" srcId="{F5178B24-29BC-4C97-B7B0-8881C2963D37}" destId="{146CB397-5191-4CA0-B3E4-01E45EB2FBC7}" srcOrd="0" destOrd="0" presId="urn:microsoft.com/office/officeart/2005/8/layout/hierarchy2"/>
    <dgm:cxn modelId="{DB12961B-6865-42C6-939E-59D076CA0A8D}" srcId="{54104BC2-573F-40B4-A889-4CDEB01F9B13}" destId="{83B8CFC1-F7A8-44DA-B83C-60E7804937B6}" srcOrd="4" destOrd="0" parTransId="{34C189AB-2233-4E90-9604-A1E32B404137}" sibTransId="{BBCCD7E8-8D38-4CA4-8E01-35F8098B0F5E}"/>
    <dgm:cxn modelId="{DF2BE40B-5757-4309-A1CA-C370E6F82CAC}" type="presOf" srcId="{83B8CFC1-F7A8-44DA-B83C-60E7804937B6}" destId="{CDB3926A-26FC-49A0-8E17-3ACD61CA1E38}" srcOrd="0" destOrd="0" presId="urn:microsoft.com/office/officeart/2005/8/layout/hierarchy2"/>
    <dgm:cxn modelId="{17AD2849-302E-425F-9E1F-6B4E4E6F37C8}" type="presOf" srcId="{8BCD09FA-FE7F-49AF-8297-0DB0EC690E45}" destId="{FEECA336-E723-4457-92BA-06CB768A6E87}" srcOrd="0" destOrd="0" presId="urn:microsoft.com/office/officeart/2005/8/layout/hierarchy2"/>
    <dgm:cxn modelId="{3A30DC36-3699-46DE-9F1F-1C8AB1314962}" srcId="{54104BC2-573F-40B4-A889-4CDEB01F9B13}" destId="{F5178B24-29BC-4C97-B7B0-8881C2963D37}" srcOrd="1" destOrd="0" parTransId="{8C8C9C73-CFC5-4C11-AB8C-9560195E285E}" sibTransId="{44DADDC3-5B28-4DBC-BA49-91BF06B3B7A0}"/>
    <dgm:cxn modelId="{F7DD4036-4200-493F-AF05-175CF0160035}" srcId="{1496ABBE-AE5D-465E-A1DC-AF84297A28B8}" destId="{54104BC2-573F-40B4-A889-4CDEB01F9B13}" srcOrd="0" destOrd="0" parTransId="{0B779DBD-2852-4D9A-B2AD-26F01A4ADA02}" sibTransId="{0B774526-B299-4DE6-9CDD-A031D821E117}"/>
    <dgm:cxn modelId="{26AC6983-23E7-4CB9-817C-022E5FF543B3}" type="presOf" srcId="{8477F5B3-AEA3-41F9-A2DF-DA885C9F40E1}" destId="{B45A1221-98AE-4799-8D3F-7966789E1C78}" srcOrd="0" destOrd="0" presId="urn:microsoft.com/office/officeart/2005/8/layout/hierarchy2"/>
    <dgm:cxn modelId="{C06295D8-A2E0-4DEB-94FC-540B89C76BBA}" type="presOf" srcId="{34C189AB-2233-4E90-9604-A1E32B404137}" destId="{54844A0E-A106-4626-897F-AA97C8DAAB03}" srcOrd="1" destOrd="0" presId="urn:microsoft.com/office/officeart/2005/8/layout/hierarchy2"/>
    <dgm:cxn modelId="{2D170FE1-B50F-497B-9CC4-29C43E9454B3}" type="presOf" srcId="{5A53C7D7-E1F3-46D0-9DBC-C394F5265E6C}" destId="{A457D8D1-EEDD-4576-85A7-906D1C7D53CE}" srcOrd="0" destOrd="0" presId="urn:microsoft.com/office/officeart/2005/8/layout/hierarchy2"/>
    <dgm:cxn modelId="{401EF5FA-6DF0-4E39-8D64-ED14E49CA47D}" type="presOf" srcId="{2DEC2FFE-14EA-4BF9-815C-6E41CB4D485A}" destId="{FA64B18C-C179-4ED3-81DB-9E80030D91AA}" srcOrd="1" destOrd="0" presId="urn:microsoft.com/office/officeart/2005/8/layout/hierarchy2"/>
    <dgm:cxn modelId="{97472EB9-F645-48A8-BDFE-617982E0E680}" type="presOf" srcId="{8C8C9C73-CFC5-4C11-AB8C-9560195E285E}" destId="{6A21EA42-6325-4BC7-A243-0E703F9219A8}" srcOrd="1" destOrd="0" presId="urn:microsoft.com/office/officeart/2005/8/layout/hierarchy2"/>
    <dgm:cxn modelId="{3310DB66-A2C1-4022-909A-6F69066BC3A9}" type="presOf" srcId="{698CFD26-ADEF-410B-B143-0DF41EF8976C}" destId="{767CE331-0D42-4AC2-A81C-35F90B0BCDA9}" srcOrd="1" destOrd="0" presId="urn:microsoft.com/office/officeart/2005/8/layout/hierarchy2"/>
    <dgm:cxn modelId="{BBDFE976-89EC-433F-BD7F-2601CC454ABD}" srcId="{54104BC2-573F-40B4-A889-4CDEB01F9B13}" destId="{8477F5B3-AEA3-41F9-A2DF-DA885C9F40E1}" srcOrd="2" destOrd="0" parTransId="{698CFD26-ADEF-410B-B143-0DF41EF8976C}" sibTransId="{FE9D54C3-4D00-42E0-818F-2FD4C3B6097E}"/>
    <dgm:cxn modelId="{1F5D5D90-24FC-4E0B-BC4D-C39B51B9DBC9}" type="presOf" srcId="{2DEC2FFE-14EA-4BF9-815C-6E41CB4D485A}" destId="{F1CBCB26-1A72-45AC-89A4-4E102783D7C4}" srcOrd="0" destOrd="0" presId="urn:microsoft.com/office/officeart/2005/8/layout/hierarchy2"/>
    <dgm:cxn modelId="{4C2989C8-86AA-464A-B7A1-E4A30181D078}" type="presOf" srcId="{6EC6C622-6506-47EE-B4BF-473EDE9DA02E}" destId="{A5CED71E-CCC6-4473-89C9-B741F69AF102}" srcOrd="0" destOrd="0" presId="urn:microsoft.com/office/officeart/2005/8/layout/hierarchy2"/>
    <dgm:cxn modelId="{BDEC1828-ECD6-4B4D-A170-295DC919E889}" type="presOf" srcId="{34C189AB-2233-4E90-9604-A1E32B404137}" destId="{D596C288-63E0-42F2-B92E-98C312331F34}" srcOrd="0" destOrd="0" presId="urn:microsoft.com/office/officeart/2005/8/layout/hierarchy2"/>
    <dgm:cxn modelId="{9185B996-A319-4357-BD3A-99C86CB8B018}" srcId="{54104BC2-573F-40B4-A889-4CDEB01F9B13}" destId="{8BCD09FA-FE7F-49AF-8297-0DB0EC690E45}" srcOrd="3" destOrd="0" parTransId="{2DEC2FFE-14EA-4BF9-815C-6E41CB4D485A}" sibTransId="{2717F7E7-A25A-4056-B0AF-3289A5B52EC0}"/>
    <dgm:cxn modelId="{5881760C-DD85-4FBA-B4B7-FAF198EFFCA9}" type="presOf" srcId="{6EC6C622-6506-47EE-B4BF-473EDE9DA02E}" destId="{AE19F705-D5DE-4C07-ABF1-7F1A0D5288FB}" srcOrd="1" destOrd="0" presId="urn:microsoft.com/office/officeart/2005/8/layout/hierarchy2"/>
    <dgm:cxn modelId="{9FB6B2C8-104B-4F47-B9C1-0A6E81A6E4EF}" type="presParOf" srcId="{79529C58-E128-40F0-9810-0200D12CE79D}" destId="{E6E97559-4E7D-4AF4-92E9-3DCF0126871A}" srcOrd="0" destOrd="0" presId="urn:microsoft.com/office/officeart/2005/8/layout/hierarchy2"/>
    <dgm:cxn modelId="{A1A2F3B0-383F-4D43-BF41-19CB546CC562}" type="presParOf" srcId="{E6E97559-4E7D-4AF4-92E9-3DCF0126871A}" destId="{D2746C5D-0B61-42CE-ADCA-9ED4ED162787}" srcOrd="0" destOrd="0" presId="urn:microsoft.com/office/officeart/2005/8/layout/hierarchy2"/>
    <dgm:cxn modelId="{E57FAC57-5213-41F1-ADB9-509181EDABE3}" type="presParOf" srcId="{E6E97559-4E7D-4AF4-92E9-3DCF0126871A}" destId="{DC847DAF-3C8D-4239-8EEB-55E13B1BAD65}" srcOrd="1" destOrd="0" presId="urn:microsoft.com/office/officeart/2005/8/layout/hierarchy2"/>
    <dgm:cxn modelId="{F8876EA3-830F-4FAF-8901-51C626523C80}" type="presParOf" srcId="{DC847DAF-3C8D-4239-8EEB-55E13B1BAD65}" destId="{A5CED71E-CCC6-4473-89C9-B741F69AF102}" srcOrd="0" destOrd="0" presId="urn:microsoft.com/office/officeart/2005/8/layout/hierarchy2"/>
    <dgm:cxn modelId="{23648F79-064E-4CBD-AF7D-237A8D51F1C9}" type="presParOf" srcId="{A5CED71E-CCC6-4473-89C9-B741F69AF102}" destId="{AE19F705-D5DE-4C07-ABF1-7F1A0D5288FB}" srcOrd="0" destOrd="0" presId="urn:microsoft.com/office/officeart/2005/8/layout/hierarchy2"/>
    <dgm:cxn modelId="{B077F43A-D4E3-457E-9F81-86326CC6FEAD}" type="presParOf" srcId="{DC847DAF-3C8D-4239-8EEB-55E13B1BAD65}" destId="{96452711-01B4-4A6E-9732-D6B1FCE343F9}" srcOrd="1" destOrd="0" presId="urn:microsoft.com/office/officeart/2005/8/layout/hierarchy2"/>
    <dgm:cxn modelId="{931ECBD0-FE77-448D-8103-C3474B16AE3C}" type="presParOf" srcId="{96452711-01B4-4A6E-9732-D6B1FCE343F9}" destId="{A457D8D1-EEDD-4576-85A7-906D1C7D53CE}" srcOrd="0" destOrd="0" presId="urn:microsoft.com/office/officeart/2005/8/layout/hierarchy2"/>
    <dgm:cxn modelId="{BDE88D7F-9480-493C-88A3-ABDF53DE319F}" type="presParOf" srcId="{96452711-01B4-4A6E-9732-D6B1FCE343F9}" destId="{1FA5BBC5-8724-4E01-B02C-4970BE2A7222}" srcOrd="1" destOrd="0" presId="urn:microsoft.com/office/officeart/2005/8/layout/hierarchy2"/>
    <dgm:cxn modelId="{253CC634-0883-43D6-92AD-FD75F392F7B5}" type="presParOf" srcId="{DC847DAF-3C8D-4239-8EEB-55E13B1BAD65}" destId="{1532F388-8729-43C5-BB47-569DA25FF304}" srcOrd="2" destOrd="0" presId="urn:microsoft.com/office/officeart/2005/8/layout/hierarchy2"/>
    <dgm:cxn modelId="{9145D840-F0A6-4F8B-A6D0-32AD7DAAFA67}" type="presParOf" srcId="{1532F388-8729-43C5-BB47-569DA25FF304}" destId="{6A21EA42-6325-4BC7-A243-0E703F9219A8}" srcOrd="0" destOrd="0" presId="urn:microsoft.com/office/officeart/2005/8/layout/hierarchy2"/>
    <dgm:cxn modelId="{B3D40933-C29A-4648-AD38-EE4586E23C59}" type="presParOf" srcId="{DC847DAF-3C8D-4239-8EEB-55E13B1BAD65}" destId="{F84698CE-1813-4B9A-98D3-9596D79B9187}" srcOrd="3" destOrd="0" presId="urn:microsoft.com/office/officeart/2005/8/layout/hierarchy2"/>
    <dgm:cxn modelId="{9D04729F-4925-46D7-8786-80FFD338B44A}" type="presParOf" srcId="{F84698CE-1813-4B9A-98D3-9596D79B9187}" destId="{146CB397-5191-4CA0-B3E4-01E45EB2FBC7}" srcOrd="0" destOrd="0" presId="urn:microsoft.com/office/officeart/2005/8/layout/hierarchy2"/>
    <dgm:cxn modelId="{3EFC0A62-495F-4442-A85F-EF2C79D7BB63}" type="presParOf" srcId="{F84698CE-1813-4B9A-98D3-9596D79B9187}" destId="{B7F7FAD1-2B29-4058-BC8A-F60A0A71A560}" srcOrd="1" destOrd="0" presId="urn:microsoft.com/office/officeart/2005/8/layout/hierarchy2"/>
    <dgm:cxn modelId="{AF1BD9A1-5A01-4430-B4CC-A395A055C502}" type="presParOf" srcId="{DC847DAF-3C8D-4239-8EEB-55E13B1BAD65}" destId="{19A6FF3C-86CE-4E75-9711-6C017DA6F624}" srcOrd="4" destOrd="0" presId="urn:microsoft.com/office/officeart/2005/8/layout/hierarchy2"/>
    <dgm:cxn modelId="{4E5213F6-95D2-41B7-B1D0-4F4BD5A3C740}" type="presParOf" srcId="{19A6FF3C-86CE-4E75-9711-6C017DA6F624}" destId="{767CE331-0D42-4AC2-A81C-35F90B0BCDA9}" srcOrd="0" destOrd="0" presId="urn:microsoft.com/office/officeart/2005/8/layout/hierarchy2"/>
    <dgm:cxn modelId="{3DB9A52F-0D22-4DC3-87B1-3EAADCFA8890}" type="presParOf" srcId="{DC847DAF-3C8D-4239-8EEB-55E13B1BAD65}" destId="{BCAF273E-4913-42DA-95AF-DD087DF6ABA1}" srcOrd="5" destOrd="0" presId="urn:microsoft.com/office/officeart/2005/8/layout/hierarchy2"/>
    <dgm:cxn modelId="{4EF338D8-D2BD-42CD-8102-0AA3335C8143}" type="presParOf" srcId="{BCAF273E-4913-42DA-95AF-DD087DF6ABA1}" destId="{B45A1221-98AE-4799-8D3F-7966789E1C78}" srcOrd="0" destOrd="0" presId="urn:microsoft.com/office/officeart/2005/8/layout/hierarchy2"/>
    <dgm:cxn modelId="{1FDBFEB5-EA31-4857-ADBC-8EDD4652762D}" type="presParOf" srcId="{BCAF273E-4913-42DA-95AF-DD087DF6ABA1}" destId="{D50AC799-8B3E-41F9-BEA4-2862D186B718}" srcOrd="1" destOrd="0" presId="urn:microsoft.com/office/officeart/2005/8/layout/hierarchy2"/>
    <dgm:cxn modelId="{BD96B5A7-FCA8-4CC0-8683-31DAC71D3AAA}" type="presParOf" srcId="{DC847DAF-3C8D-4239-8EEB-55E13B1BAD65}" destId="{F1CBCB26-1A72-45AC-89A4-4E102783D7C4}" srcOrd="6" destOrd="0" presId="urn:microsoft.com/office/officeart/2005/8/layout/hierarchy2"/>
    <dgm:cxn modelId="{4647A424-8098-4AC6-A126-CF7D1C748731}" type="presParOf" srcId="{F1CBCB26-1A72-45AC-89A4-4E102783D7C4}" destId="{FA64B18C-C179-4ED3-81DB-9E80030D91AA}" srcOrd="0" destOrd="0" presId="urn:microsoft.com/office/officeart/2005/8/layout/hierarchy2"/>
    <dgm:cxn modelId="{0C5167B5-BB04-4E56-AC13-83780EBDC7E1}" type="presParOf" srcId="{DC847DAF-3C8D-4239-8EEB-55E13B1BAD65}" destId="{05FBBF66-E493-4631-B8E7-37025D12DDDF}" srcOrd="7" destOrd="0" presId="urn:microsoft.com/office/officeart/2005/8/layout/hierarchy2"/>
    <dgm:cxn modelId="{3E225928-408F-4758-9D70-01CEEE798C2E}" type="presParOf" srcId="{05FBBF66-E493-4631-B8E7-37025D12DDDF}" destId="{FEECA336-E723-4457-92BA-06CB768A6E87}" srcOrd="0" destOrd="0" presId="urn:microsoft.com/office/officeart/2005/8/layout/hierarchy2"/>
    <dgm:cxn modelId="{38766AB0-CD54-433B-A5DE-58F035829748}" type="presParOf" srcId="{05FBBF66-E493-4631-B8E7-37025D12DDDF}" destId="{939BCB6E-2402-472B-94CD-1A1625849464}" srcOrd="1" destOrd="0" presId="urn:microsoft.com/office/officeart/2005/8/layout/hierarchy2"/>
    <dgm:cxn modelId="{61D1F348-9AFE-4245-9C60-3B3CF13D2380}" type="presParOf" srcId="{DC847DAF-3C8D-4239-8EEB-55E13B1BAD65}" destId="{D596C288-63E0-42F2-B92E-98C312331F34}" srcOrd="8" destOrd="0" presId="urn:microsoft.com/office/officeart/2005/8/layout/hierarchy2"/>
    <dgm:cxn modelId="{2C268C11-171F-4367-B069-5B7A9FAD5BA4}" type="presParOf" srcId="{D596C288-63E0-42F2-B92E-98C312331F34}" destId="{54844A0E-A106-4626-897F-AA97C8DAAB03}" srcOrd="0" destOrd="0" presId="urn:microsoft.com/office/officeart/2005/8/layout/hierarchy2"/>
    <dgm:cxn modelId="{C4CEE63C-EBFF-47D5-AEF6-019C00F842B7}" type="presParOf" srcId="{DC847DAF-3C8D-4239-8EEB-55E13B1BAD65}" destId="{C77A63D7-CA18-45D9-A66B-88AD60D9CB07}" srcOrd="9" destOrd="0" presId="urn:microsoft.com/office/officeart/2005/8/layout/hierarchy2"/>
    <dgm:cxn modelId="{D06ADCA6-8D5C-4271-952D-CEF669C74880}" type="presParOf" srcId="{C77A63D7-CA18-45D9-A66B-88AD60D9CB07}" destId="{CDB3926A-26FC-49A0-8E17-3ACD61CA1E38}" srcOrd="0" destOrd="0" presId="urn:microsoft.com/office/officeart/2005/8/layout/hierarchy2"/>
    <dgm:cxn modelId="{0CD9D48C-81F2-4F39-AD7E-2C2BE39650C0}" type="presParOf" srcId="{C77A63D7-CA18-45D9-A66B-88AD60D9CB07}" destId="{11784F6A-F2C9-47FA-B823-856AC97B091F}"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8A06F-B96E-4D9F-A2B6-E46CF92E238E}"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717D08F0-AE93-41B3-9F36-5DF3D4033344}" type="asst">
      <dgm:prSet phldrT="[Text]" custT="1"/>
      <dgm:spPr/>
      <dgm:t>
        <a:bodyPr/>
        <a:lstStyle/>
        <a:p>
          <a:r>
            <a:rPr lang="en-US" sz="2000" dirty="0" smtClean="0"/>
            <a:t>Qualitative </a:t>
          </a:r>
          <a:endParaRPr lang="en-US" sz="2000" dirty="0"/>
        </a:p>
      </dgm:t>
    </dgm:pt>
    <dgm:pt modelId="{67A50363-0A87-4E19-AC0F-5B9DE3402635}" type="parTrans" cxnId="{C001AA00-5A0F-427F-9747-1A97EE1CF05C}">
      <dgm:prSet/>
      <dgm:spPr/>
      <dgm:t>
        <a:bodyPr/>
        <a:lstStyle/>
        <a:p>
          <a:endParaRPr lang="en-US"/>
        </a:p>
      </dgm:t>
    </dgm:pt>
    <dgm:pt modelId="{E51F7B1E-0B48-45A2-97C8-500D5D41BF72}" type="sibTrans" cxnId="{C001AA00-5A0F-427F-9747-1A97EE1CF05C}">
      <dgm:prSet/>
      <dgm:spPr/>
      <dgm:t>
        <a:bodyPr/>
        <a:lstStyle/>
        <a:p>
          <a:endParaRPr lang="en-US"/>
        </a:p>
      </dgm:t>
    </dgm:pt>
    <dgm:pt modelId="{3C7B7DAE-3BDA-41DF-BF1B-61F499ED7C26}">
      <dgm:prSet phldrT="[Text]" custT="1"/>
      <dgm:spPr/>
      <dgm:t>
        <a:bodyPr/>
        <a:lstStyle/>
        <a:p>
          <a:r>
            <a:rPr lang="en-US" sz="2000" dirty="0" smtClean="0"/>
            <a:t>Rich Description </a:t>
          </a:r>
          <a:endParaRPr lang="en-US" sz="2000" dirty="0"/>
        </a:p>
      </dgm:t>
    </dgm:pt>
    <dgm:pt modelId="{83DC5A84-B418-4690-864A-5C6ACC93A755}" type="parTrans" cxnId="{71B91059-D86D-47F2-9A78-BE2C0C959A28}">
      <dgm:prSet custT="1"/>
      <dgm:spPr/>
      <dgm:t>
        <a:bodyPr/>
        <a:lstStyle/>
        <a:p>
          <a:endParaRPr lang="en-US" sz="2000"/>
        </a:p>
      </dgm:t>
    </dgm:pt>
    <dgm:pt modelId="{5D8CF0A7-3E40-4603-AFAB-B073246C016E}" type="sibTrans" cxnId="{71B91059-D86D-47F2-9A78-BE2C0C959A28}">
      <dgm:prSet/>
      <dgm:spPr/>
      <dgm:t>
        <a:bodyPr/>
        <a:lstStyle/>
        <a:p>
          <a:endParaRPr lang="en-US"/>
        </a:p>
      </dgm:t>
    </dgm:pt>
    <dgm:pt modelId="{6E3182E2-D0E4-4D46-A166-F101C68CCB1E}">
      <dgm:prSet phldrT="[Text]" custT="1"/>
      <dgm:spPr/>
      <dgm:t>
        <a:bodyPr/>
        <a:lstStyle/>
        <a:p>
          <a:r>
            <a:rPr lang="en-US" sz="2000" dirty="0" smtClean="0"/>
            <a:t>Natural and Holistic </a:t>
          </a:r>
          <a:endParaRPr lang="en-US" sz="2000" dirty="0"/>
        </a:p>
      </dgm:t>
    </dgm:pt>
    <dgm:pt modelId="{545FC23F-B22E-465C-B2AE-6B02B43022C2}" type="parTrans" cxnId="{C5CE7D7D-364F-44E3-9338-B8BA6432C6D1}">
      <dgm:prSet custT="1"/>
      <dgm:spPr/>
      <dgm:t>
        <a:bodyPr/>
        <a:lstStyle/>
        <a:p>
          <a:endParaRPr lang="en-US" sz="2000"/>
        </a:p>
      </dgm:t>
    </dgm:pt>
    <dgm:pt modelId="{D3F40799-A867-4952-9778-36D1BF7D3F3D}" type="sibTrans" cxnId="{C5CE7D7D-364F-44E3-9338-B8BA6432C6D1}">
      <dgm:prSet/>
      <dgm:spPr/>
      <dgm:t>
        <a:bodyPr/>
        <a:lstStyle/>
        <a:p>
          <a:endParaRPr lang="en-US"/>
        </a:p>
      </dgm:t>
    </dgm:pt>
    <dgm:pt modelId="{F530D38D-88DE-4D30-A40D-CC7BBBAB3E05}">
      <dgm:prSet phldrT="[Text]" custT="1"/>
      <dgm:spPr/>
      <dgm:t>
        <a:bodyPr/>
        <a:lstStyle/>
        <a:p>
          <a:r>
            <a:rPr lang="en-US" sz="2000" dirty="0" smtClean="0"/>
            <a:t>Few participants </a:t>
          </a:r>
          <a:endParaRPr lang="en-US" sz="2000" dirty="0"/>
        </a:p>
      </dgm:t>
    </dgm:pt>
    <dgm:pt modelId="{4CEF61DA-AD9C-44D8-888D-14F5ABDFC0CA}" type="parTrans" cxnId="{8193C2CE-A374-4F2F-993E-3BDB70D5A419}">
      <dgm:prSet custT="1"/>
      <dgm:spPr/>
      <dgm:t>
        <a:bodyPr/>
        <a:lstStyle/>
        <a:p>
          <a:endParaRPr lang="en-US" sz="2000"/>
        </a:p>
      </dgm:t>
    </dgm:pt>
    <dgm:pt modelId="{063A36EB-8540-4DF4-B14A-A7CCB3331DFF}" type="sibTrans" cxnId="{8193C2CE-A374-4F2F-993E-3BDB70D5A419}">
      <dgm:prSet/>
      <dgm:spPr/>
      <dgm:t>
        <a:bodyPr/>
        <a:lstStyle/>
        <a:p>
          <a:endParaRPr lang="en-US"/>
        </a:p>
      </dgm:t>
    </dgm:pt>
    <dgm:pt modelId="{76AC699D-544F-4630-8F55-FFF9351B5F22}">
      <dgm:prSet phldrT="[Text]" custT="1"/>
      <dgm:spPr/>
      <dgm:t>
        <a:bodyPr/>
        <a:lstStyle/>
        <a:p>
          <a:r>
            <a:rPr lang="en-US" sz="2000" dirty="0" err="1" smtClean="0"/>
            <a:t>Emic</a:t>
          </a:r>
          <a:r>
            <a:rPr lang="en-US" sz="2000" dirty="0" smtClean="0"/>
            <a:t> perspective (participant or insider point of view</a:t>
          </a:r>
          <a:endParaRPr lang="en-US" sz="2000" dirty="0"/>
        </a:p>
      </dgm:t>
    </dgm:pt>
    <dgm:pt modelId="{8EDB856D-24D7-4298-A541-E1A5D8B875C7}" type="parTrans" cxnId="{F497D79D-69D4-49FC-8F7B-25D38066C800}">
      <dgm:prSet custT="1"/>
      <dgm:spPr/>
      <dgm:t>
        <a:bodyPr/>
        <a:lstStyle/>
        <a:p>
          <a:endParaRPr lang="en-US" sz="2000"/>
        </a:p>
      </dgm:t>
    </dgm:pt>
    <dgm:pt modelId="{0F15AE9D-D22E-472B-BD7D-8D4A989B7234}" type="sibTrans" cxnId="{F497D79D-69D4-49FC-8F7B-25D38066C800}">
      <dgm:prSet/>
      <dgm:spPr/>
      <dgm:t>
        <a:bodyPr/>
        <a:lstStyle/>
        <a:p>
          <a:endParaRPr lang="en-US"/>
        </a:p>
      </dgm:t>
    </dgm:pt>
    <dgm:pt modelId="{CE0D4412-A52B-44B2-973A-797E84C2F5B2}">
      <dgm:prSet phldrT="[Text]" custT="1"/>
      <dgm:spPr/>
      <dgm:t>
        <a:bodyPr/>
        <a:lstStyle/>
        <a:p>
          <a:r>
            <a:rPr lang="en-US" sz="2000" dirty="0" smtClean="0"/>
            <a:t> Cyclical and open-ended process</a:t>
          </a:r>
          <a:endParaRPr lang="en-US" sz="2000" dirty="0"/>
        </a:p>
      </dgm:t>
    </dgm:pt>
    <dgm:pt modelId="{91ADDF9C-7BDA-4947-83D4-84EDA12B0F20}" type="parTrans" cxnId="{48FBC301-8351-4572-8531-68DF702B8260}">
      <dgm:prSet custT="1"/>
      <dgm:spPr/>
      <dgm:t>
        <a:bodyPr/>
        <a:lstStyle/>
        <a:p>
          <a:endParaRPr lang="en-US" sz="2000"/>
        </a:p>
      </dgm:t>
    </dgm:pt>
    <dgm:pt modelId="{6BFEEC96-7EA8-4472-9FFF-A0E26ADC4382}" type="sibTrans" cxnId="{48FBC301-8351-4572-8531-68DF702B8260}">
      <dgm:prSet/>
      <dgm:spPr/>
      <dgm:t>
        <a:bodyPr/>
        <a:lstStyle/>
        <a:p>
          <a:endParaRPr lang="en-US"/>
        </a:p>
      </dgm:t>
    </dgm:pt>
    <dgm:pt modelId="{5BF7D353-F17A-4097-9FFE-6F1E1F26CAAB}">
      <dgm:prSet phldrT="[Text]" custT="1"/>
      <dgm:spPr/>
      <dgm:t>
        <a:bodyPr/>
        <a:lstStyle/>
        <a:p>
          <a:r>
            <a:rPr lang="en-US" sz="2000" dirty="0" smtClean="0"/>
            <a:t>Possible ideological orientation</a:t>
          </a:r>
          <a:endParaRPr lang="en-US" sz="2000" dirty="0"/>
        </a:p>
      </dgm:t>
    </dgm:pt>
    <dgm:pt modelId="{BA680745-FA0F-49AE-8E6D-7124F77F294A}" type="parTrans" cxnId="{D8A1F5BD-6CAD-4805-A6BF-E519972BF008}">
      <dgm:prSet custT="1"/>
      <dgm:spPr/>
      <dgm:t>
        <a:bodyPr/>
        <a:lstStyle/>
        <a:p>
          <a:endParaRPr lang="en-US" sz="2000"/>
        </a:p>
      </dgm:t>
    </dgm:pt>
    <dgm:pt modelId="{EB0E4C9E-93E4-4502-A1A8-2B97481B0095}" type="sibTrans" cxnId="{D8A1F5BD-6CAD-4805-A6BF-E519972BF008}">
      <dgm:prSet/>
      <dgm:spPr/>
      <dgm:t>
        <a:bodyPr/>
        <a:lstStyle/>
        <a:p>
          <a:endParaRPr lang="en-US"/>
        </a:p>
      </dgm:t>
    </dgm:pt>
    <dgm:pt modelId="{EE59C5DD-7A7C-41B5-A337-299C251F0D93}">
      <dgm:prSet phldrT="[Text]" custT="1"/>
      <dgm:spPr/>
      <dgm:t>
        <a:bodyPr/>
        <a:lstStyle/>
        <a:p>
          <a:r>
            <a:rPr lang="en-US" sz="2000" dirty="0" smtClean="0"/>
            <a:t>Interpretive analysis</a:t>
          </a:r>
          <a:endParaRPr lang="en-US" sz="2000" dirty="0"/>
        </a:p>
      </dgm:t>
    </dgm:pt>
    <dgm:pt modelId="{B4643CBA-1651-4631-9CE9-1A1928FE8895}" type="parTrans" cxnId="{4908162E-083B-46EB-800A-8CB8907C47EE}">
      <dgm:prSet custT="1"/>
      <dgm:spPr/>
      <dgm:t>
        <a:bodyPr/>
        <a:lstStyle/>
        <a:p>
          <a:endParaRPr lang="en-US" sz="2000"/>
        </a:p>
      </dgm:t>
    </dgm:pt>
    <dgm:pt modelId="{5FAE35DB-6EA1-4725-80BE-76EB4A837DD2}" type="sibTrans" cxnId="{4908162E-083B-46EB-800A-8CB8907C47EE}">
      <dgm:prSet/>
      <dgm:spPr/>
      <dgm:t>
        <a:bodyPr/>
        <a:lstStyle/>
        <a:p>
          <a:endParaRPr lang="en-US"/>
        </a:p>
      </dgm:t>
    </dgm:pt>
    <dgm:pt modelId="{B4963CF9-64A4-414C-B02C-50FA4D5F9243}">
      <dgm:prSet phldrT="[Text]" custT="1"/>
      <dgm:spPr/>
      <dgm:t>
        <a:bodyPr/>
        <a:lstStyle/>
        <a:p>
          <a:r>
            <a:rPr lang="en-US" sz="2000" dirty="0" smtClean="0"/>
            <a:t>The nature of qualitative data </a:t>
          </a:r>
          <a:endParaRPr lang="en-US" sz="2000" dirty="0"/>
        </a:p>
      </dgm:t>
    </dgm:pt>
    <dgm:pt modelId="{DC5659A3-6F51-4C0F-8B76-07BECF3B5520}" type="parTrans" cxnId="{9A91E34D-52F9-4E13-BBB7-8BBAB966F5B5}">
      <dgm:prSet custT="1"/>
      <dgm:spPr/>
      <dgm:t>
        <a:bodyPr/>
        <a:lstStyle/>
        <a:p>
          <a:endParaRPr lang="en-US" sz="2000"/>
        </a:p>
      </dgm:t>
    </dgm:pt>
    <dgm:pt modelId="{5648E54F-5B73-422B-AA3D-FEE80D7D6118}" type="sibTrans" cxnId="{9A91E34D-52F9-4E13-BBB7-8BBAB966F5B5}">
      <dgm:prSet/>
      <dgm:spPr/>
      <dgm:t>
        <a:bodyPr/>
        <a:lstStyle/>
        <a:p>
          <a:endParaRPr lang="en-US"/>
        </a:p>
      </dgm:t>
    </dgm:pt>
    <dgm:pt modelId="{DD29DB63-EBAD-45AD-980A-B381EDE769A0}" type="pres">
      <dgm:prSet presAssocID="{2138A06F-B96E-4D9F-A2B6-E46CF92E238E}" presName="diagram" presStyleCnt="0">
        <dgm:presLayoutVars>
          <dgm:chPref val="1"/>
          <dgm:dir/>
          <dgm:animOne val="branch"/>
          <dgm:animLvl val="lvl"/>
          <dgm:resizeHandles val="exact"/>
        </dgm:presLayoutVars>
      </dgm:prSet>
      <dgm:spPr/>
      <dgm:t>
        <a:bodyPr/>
        <a:lstStyle/>
        <a:p>
          <a:endParaRPr lang="en-US"/>
        </a:p>
      </dgm:t>
    </dgm:pt>
    <dgm:pt modelId="{FFA5B0B5-B10B-4A5A-8D08-DEBC61883D8B}" type="pres">
      <dgm:prSet presAssocID="{717D08F0-AE93-41B3-9F36-5DF3D4033344}" presName="root1" presStyleCnt="0"/>
      <dgm:spPr/>
    </dgm:pt>
    <dgm:pt modelId="{FB13A96C-EAC5-4888-A96B-EA1B3ECCC24F}" type="pres">
      <dgm:prSet presAssocID="{717D08F0-AE93-41B3-9F36-5DF3D4033344}" presName="LevelOneTextNode" presStyleLbl="node0" presStyleIdx="0" presStyleCnt="1" custScaleX="161878">
        <dgm:presLayoutVars>
          <dgm:chPref val="3"/>
        </dgm:presLayoutVars>
      </dgm:prSet>
      <dgm:spPr/>
      <dgm:t>
        <a:bodyPr/>
        <a:lstStyle/>
        <a:p>
          <a:endParaRPr lang="en-US"/>
        </a:p>
      </dgm:t>
    </dgm:pt>
    <dgm:pt modelId="{84CB3F3B-C559-4AF1-A6F5-844A7E9591E2}" type="pres">
      <dgm:prSet presAssocID="{717D08F0-AE93-41B3-9F36-5DF3D4033344}" presName="level2hierChild" presStyleCnt="0"/>
      <dgm:spPr/>
    </dgm:pt>
    <dgm:pt modelId="{2D9B6D99-0137-49FE-92B9-1833AC3F2B23}" type="pres">
      <dgm:prSet presAssocID="{83DC5A84-B418-4690-864A-5C6ACC93A755}" presName="conn2-1" presStyleLbl="parChTrans1D2" presStyleIdx="0" presStyleCnt="8"/>
      <dgm:spPr/>
      <dgm:t>
        <a:bodyPr/>
        <a:lstStyle/>
        <a:p>
          <a:endParaRPr lang="en-US"/>
        </a:p>
      </dgm:t>
    </dgm:pt>
    <dgm:pt modelId="{792E99C7-CA24-4983-99A4-D7F1F0D55F75}" type="pres">
      <dgm:prSet presAssocID="{83DC5A84-B418-4690-864A-5C6ACC93A755}" presName="connTx" presStyleLbl="parChTrans1D2" presStyleIdx="0" presStyleCnt="8"/>
      <dgm:spPr/>
      <dgm:t>
        <a:bodyPr/>
        <a:lstStyle/>
        <a:p>
          <a:endParaRPr lang="en-US"/>
        </a:p>
      </dgm:t>
    </dgm:pt>
    <dgm:pt modelId="{14641C14-5120-4BAB-A74A-89E2363F72E0}" type="pres">
      <dgm:prSet presAssocID="{3C7B7DAE-3BDA-41DF-BF1B-61F499ED7C26}" presName="root2" presStyleCnt="0"/>
      <dgm:spPr/>
    </dgm:pt>
    <dgm:pt modelId="{8571C264-E7DA-4AE0-A4DB-55E8313AC48F}" type="pres">
      <dgm:prSet presAssocID="{3C7B7DAE-3BDA-41DF-BF1B-61F499ED7C26}" presName="LevelTwoTextNode" presStyleLbl="node2" presStyleIdx="0" presStyleCnt="8" custScaleX="237587">
        <dgm:presLayoutVars>
          <dgm:chPref val="3"/>
        </dgm:presLayoutVars>
      </dgm:prSet>
      <dgm:spPr/>
      <dgm:t>
        <a:bodyPr/>
        <a:lstStyle/>
        <a:p>
          <a:endParaRPr lang="en-US"/>
        </a:p>
      </dgm:t>
    </dgm:pt>
    <dgm:pt modelId="{5D31F98C-97F7-4DB9-B433-6380D0937B40}" type="pres">
      <dgm:prSet presAssocID="{3C7B7DAE-3BDA-41DF-BF1B-61F499ED7C26}" presName="level3hierChild" presStyleCnt="0"/>
      <dgm:spPr/>
    </dgm:pt>
    <dgm:pt modelId="{E6AAD96E-2CC2-4CE8-868D-C34F1BFDA728}" type="pres">
      <dgm:prSet presAssocID="{545FC23F-B22E-465C-B2AE-6B02B43022C2}" presName="conn2-1" presStyleLbl="parChTrans1D2" presStyleIdx="1" presStyleCnt="8"/>
      <dgm:spPr/>
      <dgm:t>
        <a:bodyPr/>
        <a:lstStyle/>
        <a:p>
          <a:endParaRPr lang="en-US"/>
        </a:p>
      </dgm:t>
    </dgm:pt>
    <dgm:pt modelId="{D0AE334A-437A-4089-B378-62B796C8BE08}" type="pres">
      <dgm:prSet presAssocID="{545FC23F-B22E-465C-B2AE-6B02B43022C2}" presName="connTx" presStyleLbl="parChTrans1D2" presStyleIdx="1" presStyleCnt="8"/>
      <dgm:spPr/>
      <dgm:t>
        <a:bodyPr/>
        <a:lstStyle/>
        <a:p>
          <a:endParaRPr lang="en-US"/>
        </a:p>
      </dgm:t>
    </dgm:pt>
    <dgm:pt modelId="{833DC7CC-945E-4E83-9F33-0183EE2919FD}" type="pres">
      <dgm:prSet presAssocID="{6E3182E2-D0E4-4D46-A166-F101C68CCB1E}" presName="root2" presStyleCnt="0"/>
      <dgm:spPr/>
    </dgm:pt>
    <dgm:pt modelId="{E0EA00E6-68C8-4F36-927D-2D128F5936A6}" type="pres">
      <dgm:prSet presAssocID="{6E3182E2-D0E4-4D46-A166-F101C68CCB1E}" presName="LevelTwoTextNode" presStyleLbl="node2" presStyleIdx="1" presStyleCnt="8" custScaleX="318521">
        <dgm:presLayoutVars>
          <dgm:chPref val="3"/>
        </dgm:presLayoutVars>
      </dgm:prSet>
      <dgm:spPr/>
      <dgm:t>
        <a:bodyPr/>
        <a:lstStyle/>
        <a:p>
          <a:endParaRPr lang="en-US"/>
        </a:p>
      </dgm:t>
    </dgm:pt>
    <dgm:pt modelId="{0F19F9C5-EB3E-450B-828F-3D08DC3A20B7}" type="pres">
      <dgm:prSet presAssocID="{6E3182E2-D0E4-4D46-A166-F101C68CCB1E}" presName="level3hierChild" presStyleCnt="0"/>
      <dgm:spPr/>
    </dgm:pt>
    <dgm:pt modelId="{8712706F-1CD4-4A24-AE8B-06647E71336F}" type="pres">
      <dgm:prSet presAssocID="{4CEF61DA-AD9C-44D8-888D-14F5ABDFC0CA}" presName="conn2-1" presStyleLbl="parChTrans1D2" presStyleIdx="2" presStyleCnt="8"/>
      <dgm:spPr/>
      <dgm:t>
        <a:bodyPr/>
        <a:lstStyle/>
        <a:p>
          <a:endParaRPr lang="en-US"/>
        </a:p>
      </dgm:t>
    </dgm:pt>
    <dgm:pt modelId="{ACD567BD-7786-4597-A4D2-214AEFCAA28B}" type="pres">
      <dgm:prSet presAssocID="{4CEF61DA-AD9C-44D8-888D-14F5ABDFC0CA}" presName="connTx" presStyleLbl="parChTrans1D2" presStyleIdx="2" presStyleCnt="8"/>
      <dgm:spPr/>
      <dgm:t>
        <a:bodyPr/>
        <a:lstStyle/>
        <a:p>
          <a:endParaRPr lang="en-US"/>
        </a:p>
      </dgm:t>
    </dgm:pt>
    <dgm:pt modelId="{D88CCA85-FEF7-4CB1-A6E9-0727C52BB81B}" type="pres">
      <dgm:prSet presAssocID="{F530D38D-88DE-4D30-A40D-CC7BBBAB3E05}" presName="root2" presStyleCnt="0"/>
      <dgm:spPr/>
    </dgm:pt>
    <dgm:pt modelId="{6B2713BC-34ED-4408-BA0F-CD6BD48DE6C5}" type="pres">
      <dgm:prSet presAssocID="{F530D38D-88DE-4D30-A40D-CC7BBBAB3E05}" presName="LevelTwoTextNode" presStyleLbl="node2" presStyleIdx="2" presStyleCnt="8" custScaleX="385185">
        <dgm:presLayoutVars>
          <dgm:chPref val="3"/>
        </dgm:presLayoutVars>
      </dgm:prSet>
      <dgm:spPr/>
      <dgm:t>
        <a:bodyPr/>
        <a:lstStyle/>
        <a:p>
          <a:endParaRPr lang="en-US"/>
        </a:p>
      </dgm:t>
    </dgm:pt>
    <dgm:pt modelId="{6B57654B-EEE9-4D63-B3B1-5A71992C5A3B}" type="pres">
      <dgm:prSet presAssocID="{F530D38D-88DE-4D30-A40D-CC7BBBAB3E05}" presName="level3hierChild" presStyleCnt="0"/>
      <dgm:spPr/>
    </dgm:pt>
    <dgm:pt modelId="{9CC02590-9A8F-41E5-BCBB-8ECA8A4C33E0}" type="pres">
      <dgm:prSet presAssocID="{8EDB856D-24D7-4298-A541-E1A5D8B875C7}" presName="conn2-1" presStyleLbl="parChTrans1D2" presStyleIdx="3" presStyleCnt="8"/>
      <dgm:spPr/>
      <dgm:t>
        <a:bodyPr/>
        <a:lstStyle/>
        <a:p>
          <a:endParaRPr lang="en-US"/>
        </a:p>
      </dgm:t>
    </dgm:pt>
    <dgm:pt modelId="{242694C0-69CA-4DA1-9754-67541F3B9C94}" type="pres">
      <dgm:prSet presAssocID="{8EDB856D-24D7-4298-A541-E1A5D8B875C7}" presName="connTx" presStyleLbl="parChTrans1D2" presStyleIdx="3" presStyleCnt="8"/>
      <dgm:spPr/>
      <dgm:t>
        <a:bodyPr/>
        <a:lstStyle/>
        <a:p>
          <a:endParaRPr lang="en-US"/>
        </a:p>
      </dgm:t>
    </dgm:pt>
    <dgm:pt modelId="{8762B6C0-8D8D-4BEB-A776-97B3574BBBD6}" type="pres">
      <dgm:prSet presAssocID="{76AC699D-544F-4630-8F55-FFF9351B5F22}" presName="root2" presStyleCnt="0"/>
      <dgm:spPr/>
    </dgm:pt>
    <dgm:pt modelId="{7C96630F-E906-4B7E-8146-C113F5232CB6}" type="pres">
      <dgm:prSet presAssocID="{76AC699D-544F-4630-8F55-FFF9351B5F22}" presName="LevelTwoTextNode" presStyleLbl="node2" presStyleIdx="3" presStyleCnt="8" custScaleX="662571">
        <dgm:presLayoutVars>
          <dgm:chPref val="3"/>
        </dgm:presLayoutVars>
      </dgm:prSet>
      <dgm:spPr/>
      <dgm:t>
        <a:bodyPr/>
        <a:lstStyle/>
        <a:p>
          <a:endParaRPr lang="en-US"/>
        </a:p>
      </dgm:t>
    </dgm:pt>
    <dgm:pt modelId="{0A24C9BA-3BAE-47DB-8844-A4B4C1292F30}" type="pres">
      <dgm:prSet presAssocID="{76AC699D-544F-4630-8F55-FFF9351B5F22}" presName="level3hierChild" presStyleCnt="0"/>
      <dgm:spPr/>
    </dgm:pt>
    <dgm:pt modelId="{CB95DFBF-A6A6-4E04-AB35-380DBE141287}" type="pres">
      <dgm:prSet presAssocID="{91ADDF9C-7BDA-4947-83D4-84EDA12B0F20}" presName="conn2-1" presStyleLbl="parChTrans1D2" presStyleIdx="4" presStyleCnt="8"/>
      <dgm:spPr/>
      <dgm:t>
        <a:bodyPr/>
        <a:lstStyle/>
        <a:p>
          <a:endParaRPr lang="en-US"/>
        </a:p>
      </dgm:t>
    </dgm:pt>
    <dgm:pt modelId="{7AAEB65D-6417-476C-A319-4F22F073C851}" type="pres">
      <dgm:prSet presAssocID="{91ADDF9C-7BDA-4947-83D4-84EDA12B0F20}" presName="connTx" presStyleLbl="parChTrans1D2" presStyleIdx="4" presStyleCnt="8"/>
      <dgm:spPr/>
      <dgm:t>
        <a:bodyPr/>
        <a:lstStyle/>
        <a:p>
          <a:endParaRPr lang="en-US"/>
        </a:p>
      </dgm:t>
    </dgm:pt>
    <dgm:pt modelId="{9C448E5C-A8ED-4C36-AE2C-F34ED426C228}" type="pres">
      <dgm:prSet presAssocID="{CE0D4412-A52B-44B2-973A-797E84C2F5B2}" presName="root2" presStyleCnt="0"/>
      <dgm:spPr/>
    </dgm:pt>
    <dgm:pt modelId="{91CEAFD1-733D-4A90-9C58-E6DC69FCBC67}" type="pres">
      <dgm:prSet presAssocID="{CE0D4412-A52B-44B2-973A-797E84C2F5B2}" presName="LevelTwoTextNode" presStyleLbl="node2" presStyleIdx="4" presStyleCnt="8" custScaleX="375807">
        <dgm:presLayoutVars>
          <dgm:chPref val="3"/>
        </dgm:presLayoutVars>
      </dgm:prSet>
      <dgm:spPr/>
      <dgm:t>
        <a:bodyPr/>
        <a:lstStyle/>
        <a:p>
          <a:endParaRPr lang="en-US"/>
        </a:p>
      </dgm:t>
    </dgm:pt>
    <dgm:pt modelId="{184EBF5F-4E83-440F-B862-D68959EC6D44}" type="pres">
      <dgm:prSet presAssocID="{CE0D4412-A52B-44B2-973A-797E84C2F5B2}" presName="level3hierChild" presStyleCnt="0"/>
      <dgm:spPr/>
    </dgm:pt>
    <dgm:pt modelId="{1637A7E5-A79A-440B-9458-AD5434A3AACA}" type="pres">
      <dgm:prSet presAssocID="{BA680745-FA0F-49AE-8E6D-7124F77F294A}" presName="conn2-1" presStyleLbl="parChTrans1D2" presStyleIdx="5" presStyleCnt="8"/>
      <dgm:spPr/>
      <dgm:t>
        <a:bodyPr/>
        <a:lstStyle/>
        <a:p>
          <a:endParaRPr lang="en-US"/>
        </a:p>
      </dgm:t>
    </dgm:pt>
    <dgm:pt modelId="{A1127EFD-20DB-4189-964B-0E74C2581549}" type="pres">
      <dgm:prSet presAssocID="{BA680745-FA0F-49AE-8E6D-7124F77F294A}" presName="connTx" presStyleLbl="parChTrans1D2" presStyleIdx="5" presStyleCnt="8"/>
      <dgm:spPr/>
      <dgm:t>
        <a:bodyPr/>
        <a:lstStyle/>
        <a:p>
          <a:endParaRPr lang="en-US"/>
        </a:p>
      </dgm:t>
    </dgm:pt>
    <dgm:pt modelId="{E5169A37-954A-456A-98CD-DE330FB52BCC}" type="pres">
      <dgm:prSet presAssocID="{5BF7D353-F17A-4097-9FFE-6F1E1F26CAAB}" presName="root2" presStyleCnt="0"/>
      <dgm:spPr/>
    </dgm:pt>
    <dgm:pt modelId="{9BA20E5F-C4B7-4EB7-A074-F26EC934A642}" type="pres">
      <dgm:prSet presAssocID="{5BF7D353-F17A-4097-9FFE-6F1E1F26CAAB}" presName="LevelTwoTextNode" presStyleLbl="node2" presStyleIdx="5" presStyleCnt="8" custScaleX="547054">
        <dgm:presLayoutVars>
          <dgm:chPref val="3"/>
        </dgm:presLayoutVars>
      </dgm:prSet>
      <dgm:spPr/>
      <dgm:t>
        <a:bodyPr/>
        <a:lstStyle/>
        <a:p>
          <a:endParaRPr lang="en-US"/>
        </a:p>
      </dgm:t>
    </dgm:pt>
    <dgm:pt modelId="{C29C0CBD-E9A2-458D-9F58-696CE3DD6440}" type="pres">
      <dgm:prSet presAssocID="{5BF7D353-F17A-4097-9FFE-6F1E1F26CAAB}" presName="level3hierChild" presStyleCnt="0"/>
      <dgm:spPr/>
    </dgm:pt>
    <dgm:pt modelId="{99B8488F-1679-4BBC-BF99-BD24B23027CA}" type="pres">
      <dgm:prSet presAssocID="{B4643CBA-1651-4631-9CE9-1A1928FE8895}" presName="conn2-1" presStyleLbl="parChTrans1D2" presStyleIdx="6" presStyleCnt="8"/>
      <dgm:spPr/>
      <dgm:t>
        <a:bodyPr/>
        <a:lstStyle/>
        <a:p>
          <a:endParaRPr lang="en-US"/>
        </a:p>
      </dgm:t>
    </dgm:pt>
    <dgm:pt modelId="{D4797060-A120-45EC-AD6A-65D94B648D69}" type="pres">
      <dgm:prSet presAssocID="{B4643CBA-1651-4631-9CE9-1A1928FE8895}" presName="connTx" presStyleLbl="parChTrans1D2" presStyleIdx="6" presStyleCnt="8"/>
      <dgm:spPr/>
      <dgm:t>
        <a:bodyPr/>
        <a:lstStyle/>
        <a:p>
          <a:endParaRPr lang="en-US"/>
        </a:p>
      </dgm:t>
    </dgm:pt>
    <dgm:pt modelId="{9AAE6CED-6293-46FD-B093-A8CF68E195DA}" type="pres">
      <dgm:prSet presAssocID="{EE59C5DD-7A7C-41B5-A337-299C251F0D93}" presName="root2" presStyleCnt="0"/>
      <dgm:spPr/>
    </dgm:pt>
    <dgm:pt modelId="{708403F8-62FB-46C8-BCC9-5926F0AC3337}" type="pres">
      <dgm:prSet presAssocID="{EE59C5DD-7A7C-41B5-A337-299C251F0D93}" presName="LevelTwoTextNode" presStyleLbl="node2" presStyleIdx="6" presStyleCnt="8" custScaleX="399660">
        <dgm:presLayoutVars>
          <dgm:chPref val="3"/>
        </dgm:presLayoutVars>
      </dgm:prSet>
      <dgm:spPr/>
      <dgm:t>
        <a:bodyPr/>
        <a:lstStyle/>
        <a:p>
          <a:endParaRPr lang="en-US"/>
        </a:p>
      </dgm:t>
    </dgm:pt>
    <dgm:pt modelId="{CAF696CF-A168-4298-9BF1-7C37F08C4A6A}" type="pres">
      <dgm:prSet presAssocID="{EE59C5DD-7A7C-41B5-A337-299C251F0D93}" presName="level3hierChild" presStyleCnt="0"/>
      <dgm:spPr/>
    </dgm:pt>
    <dgm:pt modelId="{B7CB5F4B-AC8E-4D76-BB99-47287D598773}" type="pres">
      <dgm:prSet presAssocID="{DC5659A3-6F51-4C0F-8B76-07BECF3B5520}" presName="conn2-1" presStyleLbl="parChTrans1D2" presStyleIdx="7" presStyleCnt="8"/>
      <dgm:spPr/>
      <dgm:t>
        <a:bodyPr/>
        <a:lstStyle/>
        <a:p>
          <a:endParaRPr lang="en-US"/>
        </a:p>
      </dgm:t>
    </dgm:pt>
    <dgm:pt modelId="{A4E7B7E4-4C41-4D33-B37A-C0BEB3AFD4DB}" type="pres">
      <dgm:prSet presAssocID="{DC5659A3-6F51-4C0F-8B76-07BECF3B5520}" presName="connTx" presStyleLbl="parChTrans1D2" presStyleIdx="7" presStyleCnt="8"/>
      <dgm:spPr/>
      <dgm:t>
        <a:bodyPr/>
        <a:lstStyle/>
        <a:p>
          <a:endParaRPr lang="en-US"/>
        </a:p>
      </dgm:t>
    </dgm:pt>
    <dgm:pt modelId="{4FA91DC4-A4AF-41B2-A158-B91D6E21564D}" type="pres">
      <dgm:prSet presAssocID="{B4963CF9-64A4-414C-B02C-50FA4D5F9243}" presName="root2" presStyleCnt="0"/>
      <dgm:spPr/>
    </dgm:pt>
    <dgm:pt modelId="{9FBB6502-0FF2-40CF-B788-E792377569B4}" type="pres">
      <dgm:prSet presAssocID="{B4963CF9-64A4-414C-B02C-50FA4D5F9243}" presName="LevelTwoTextNode" presStyleLbl="node2" presStyleIdx="7" presStyleCnt="8" custScaleX="456742">
        <dgm:presLayoutVars>
          <dgm:chPref val="3"/>
        </dgm:presLayoutVars>
      </dgm:prSet>
      <dgm:spPr/>
      <dgm:t>
        <a:bodyPr/>
        <a:lstStyle/>
        <a:p>
          <a:endParaRPr lang="en-US"/>
        </a:p>
      </dgm:t>
    </dgm:pt>
    <dgm:pt modelId="{BD16C40D-2E04-45C0-916C-F008B148E281}" type="pres">
      <dgm:prSet presAssocID="{B4963CF9-64A4-414C-B02C-50FA4D5F9243}" presName="level3hierChild" presStyleCnt="0"/>
      <dgm:spPr/>
    </dgm:pt>
  </dgm:ptLst>
  <dgm:cxnLst>
    <dgm:cxn modelId="{B6660F7A-DBB4-48F7-9270-56D20D972B0A}" type="presOf" srcId="{717D08F0-AE93-41B3-9F36-5DF3D4033344}" destId="{FB13A96C-EAC5-4888-A96B-EA1B3ECCC24F}" srcOrd="0" destOrd="0" presId="urn:microsoft.com/office/officeart/2005/8/layout/hierarchy2"/>
    <dgm:cxn modelId="{5832D683-8159-4A65-892A-B33ECE9539A5}" type="presOf" srcId="{83DC5A84-B418-4690-864A-5C6ACC93A755}" destId="{792E99C7-CA24-4983-99A4-D7F1F0D55F75}" srcOrd="1" destOrd="0" presId="urn:microsoft.com/office/officeart/2005/8/layout/hierarchy2"/>
    <dgm:cxn modelId="{31CDD271-5A03-4F74-B6FF-2B307EB63195}" type="presOf" srcId="{EE59C5DD-7A7C-41B5-A337-299C251F0D93}" destId="{708403F8-62FB-46C8-BCC9-5926F0AC3337}" srcOrd="0" destOrd="0" presId="urn:microsoft.com/office/officeart/2005/8/layout/hierarchy2"/>
    <dgm:cxn modelId="{70282878-3893-412D-8A24-3B9785DB7573}" type="presOf" srcId="{DC5659A3-6F51-4C0F-8B76-07BECF3B5520}" destId="{B7CB5F4B-AC8E-4D76-BB99-47287D598773}" srcOrd="0" destOrd="0" presId="urn:microsoft.com/office/officeart/2005/8/layout/hierarchy2"/>
    <dgm:cxn modelId="{C5CE7D7D-364F-44E3-9338-B8BA6432C6D1}" srcId="{717D08F0-AE93-41B3-9F36-5DF3D4033344}" destId="{6E3182E2-D0E4-4D46-A166-F101C68CCB1E}" srcOrd="1" destOrd="0" parTransId="{545FC23F-B22E-465C-B2AE-6B02B43022C2}" sibTransId="{D3F40799-A867-4952-9778-36D1BF7D3F3D}"/>
    <dgm:cxn modelId="{8D2998FB-E250-4556-937B-97DC07CC0637}" type="presOf" srcId="{DC5659A3-6F51-4C0F-8B76-07BECF3B5520}" destId="{A4E7B7E4-4C41-4D33-B37A-C0BEB3AFD4DB}" srcOrd="1" destOrd="0" presId="urn:microsoft.com/office/officeart/2005/8/layout/hierarchy2"/>
    <dgm:cxn modelId="{48FBC301-8351-4572-8531-68DF702B8260}" srcId="{717D08F0-AE93-41B3-9F36-5DF3D4033344}" destId="{CE0D4412-A52B-44B2-973A-797E84C2F5B2}" srcOrd="4" destOrd="0" parTransId="{91ADDF9C-7BDA-4947-83D4-84EDA12B0F20}" sibTransId="{6BFEEC96-7EA8-4472-9FFF-A0E26ADC4382}"/>
    <dgm:cxn modelId="{8193C2CE-A374-4F2F-993E-3BDB70D5A419}" srcId="{717D08F0-AE93-41B3-9F36-5DF3D4033344}" destId="{F530D38D-88DE-4D30-A40D-CC7BBBAB3E05}" srcOrd="2" destOrd="0" parTransId="{4CEF61DA-AD9C-44D8-888D-14F5ABDFC0CA}" sibTransId="{063A36EB-8540-4DF4-B14A-A7CCB3331DFF}"/>
    <dgm:cxn modelId="{0A145B85-7837-4952-AE9E-D7D0CFF74F09}" type="presOf" srcId="{B4643CBA-1651-4631-9CE9-1A1928FE8895}" destId="{99B8488F-1679-4BBC-BF99-BD24B23027CA}" srcOrd="0" destOrd="0" presId="urn:microsoft.com/office/officeart/2005/8/layout/hierarchy2"/>
    <dgm:cxn modelId="{A2BE21E2-97E8-4AED-8E9F-09EE10C998D6}" type="presOf" srcId="{83DC5A84-B418-4690-864A-5C6ACC93A755}" destId="{2D9B6D99-0137-49FE-92B9-1833AC3F2B23}" srcOrd="0" destOrd="0" presId="urn:microsoft.com/office/officeart/2005/8/layout/hierarchy2"/>
    <dgm:cxn modelId="{71B91059-D86D-47F2-9A78-BE2C0C959A28}" srcId="{717D08F0-AE93-41B3-9F36-5DF3D4033344}" destId="{3C7B7DAE-3BDA-41DF-BF1B-61F499ED7C26}" srcOrd="0" destOrd="0" parTransId="{83DC5A84-B418-4690-864A-5C6ACC93A755}" sibTransId="{5D8CF0A7-3E40-4603-AFAB-B073246C016E}"/>
    <dgm:cxn modelId="{2C128548-D000-4937-8A21-A7A3B1CDFE45}" type="presOf" srcId="{3C7B7DAE-3BDA-41DF-BF1B-61F499ED7C26}" destId="{8571C264-E7DA-4AE0-A4DB-55E8313AC48F}" srcOrd="0" destOrd="0" presId="urn:microsoft.com/office/officeart/2005/8/layout/hierarchy2"/>
    <dgm:cxn modelId="{270611DC-08DD-4AC6-A9C0-C9AB28EF06BF}" type="presOf" srcId="{91ADDF9C-7BDA-4947-83D4-84EDA12B0F20}" destId="{7AAEB65D-6417-476C-A319-4F22F073C851}" srcOrd="1" destOrd="0" presId="urn:microsoft.com/office/officeart/2005/8/layout/hierarchy2"/>
    <dgm:cxn modelId="{4221090D-318A-40EB-8711-986F01787F9E}" type="presOf" srcId="{545FC23F-B22E-465C-B2AE-6B02B43022C2}" destId="{E6AAD96E-2CC2-4CE8-868D-C34F1BFDA728}" srcOrd="0" destOrd="0" presId="urn:microsoft.com/office/officeart/2005/8/layout/hierarchy2"/>
    <dgm:cxn modelId="{2451656D-B922-4C43-992E-05E20EDD3AD4}" type="presOf" srcId="{4CEF61DA-AD9C-44D8-888D-14F5ABDFC0CA}" destId="{ACD567BD-7786-4597-A4D2-214AEFCAA28B}" srcOrd="1" destOrd="0" presId="urn:microsoft.com/office/officeart/2005/8/layout/hierarchy2"/>
    <dgm:cxn modelId="{C001AA00-5A0F-427F-9747-1A97EE1CF05C}" srcId="{2138A06F-B96E-4D9F-A2B6-E46CF92E238E}" destId="{717D08F0-AE93-41B3-9F36-5DF3D4033344}" srcOrd="0" destOrd="0" parTransId="{67A50363-0A87-4E19-AC0F-5B9DE3402635}" sibTransId="{E51F7B1E-0B48-45A2-97C8-500D5D41BF72}"/>
    <dgm:cxn modelId="{5E665F5C-4C64-44DD-9127-97F412E82CE2}" type="presOf" srcId="{2138A06F-B96E-4D9F-A2B6-E46CF92E238E}" destId="{DD29DB63-EBAD-45AD-980A-B381EDE769A0}" srcOrd="0" destOrd="0" presId="urn:microsoft.com/office/officeart/2005/8/layout/hierarchy2"/>
    <dgm:cxn modelId="{F497D79D-69D4-49FC-8F7B-25D38066C800}" srcId="{717D08F0-AE93-41B3-9F36-5DF3D4033344}" destId="{76AC699D-544F-4630-8F55-FFF9351B5F22}" srcOrd="3" destOrd="0" parTransId="{8EDB856D-24D7-4298-A541-E1A5D8B875C7}" sibTransId="{0F15AE9D-D22E-472B-BD7D-8D4A989B7234}"/>
    <dgm:cxn modelId="{4908162E-083B-46EB-800A-8CB8907C47EE}" srcId="{717D08F0-AE93-41B3-9F36-5DF3D4033344}" destId="{EE59C5DD-7A7C-41B5-A337-299C251F0D93}" srcOrd="6" destOrd="0" parTransId="{B4643CBA-1651-4631-9CE9-1A1928FE8895}" sibTransId="{5FAE35DB-6EA1-4725-80BE-76EB4A837DD2}"/>
    <dgm:cxn modelId="{0C1D3C8B-5A08-47E7-82EC-DE5B9D49B2F0}" type="presOf" srcId="{F530D38D-88DE-4D30-A40D-CC7BBBAB3E05}" destId="{6B2713BC-34ED-4408-BA0F-CD6BD48DE6C5}" srcOrd="0" destOrd="0" presId="urn:microsoft.com/office/officeart/2005/8/layout/hierarchy2"/>
    <dgm:cxn modelId="{C40A4695-337A-4DFC-80C1-89C5DC304E75}" type="presOf" srcId="{CE0D4412-A52B-44B2-973A-797E84C2F5B2}" destId="{91CEAFD1-733D-4A90-9C58-E6DC69FCBC67}" srcOrd="0" destOrd="0" presId="urn:microsoft.com/office/officeart/2005/8/layout/hierarchy2"/>
    <dgm:cxn modelId="{84D99D8C-FD36-4467-AE80-F7B5DAF6492D}" type="presOf" srcId="{B4643CBA-1651-4631-9CE9-1A1928FE8895}" destId="{D4797060-A120-45EC-AD6A-65D94B648D69}" srcOrd="1" destOrd="0" presId="urn:microsoft.com/office/officeart/2005/8/layout/hierarchy2"/>
    <dgm:cxn modelId="{D8A1F5BD-6CAD-4805-A6BF-E519972BF008}" srcId="{717D08F0-AE93-41B3-9F36-5DF3D4033344}" destId="{5BF7D353-F17A-4097-9FFE-6F1E1F26CAAB}" srcOrd="5" destOrd="0" parTransId="{BA680745-FA0F-49AE-8E6D-7124F77F294A}" sibTransId="{EB0E4C9E-93E4-4502-A1A8-2B97481B0095}"/>
    <dgm:cxn modelId="{7B2FBA03-C3FF-439F-AFD5-96CF243627E7}" type="presOf" srcId="{BA680745-FA0F-49AE-8E6D-7124F77F294A}" destId="{A1127EFD-20DB-4189-964B-0E74C2581549}" srcOrd="1" destOrd="0" presId="urn:microsoft.com/office/officeart/2005/8/layout/hierarchy2"/>
    <dgm:cxn modelId="{24B4C828-6A04-4EA7-A03B-B06B96ADCF7F}" type="presOf" srcId="{545FC23F-B22E-465C-B2AE-6B02B43022C2}" destId="{D0AE334A-437A-4089-B378-62B796C8BE08}" srcOrd="1" destOrd="0" presId="urn:microsoft.com/office/officeart/2005/8/layout/hierarchy2"/>
    <dgm:cxn modelId="{97E08812-DF1B-47EF-9CE2-645C410CC9B3}" type="presOf" srcId="{8EDB856D-24D7-4298-A541-E1A5D8B875C7}" destId="{242694C0-69CA-4DA1-9754-67541F3B9C94}" srcOrd="1" destOrd="0" presId="urn:microsoft.com/office/officeart/2005/8/layout/hierarchy2"/>
    <dgm:cxn modelId="{C8168096-41D7-42E1-8927-A60E31B9281A}" type="presOf" srcId="{5BF7D353-F17A-4097-9FFE-6F1E1F26CAAB}" destId="{9BA20E5F-C4B7-4EB7-A074-F26EC934A642}" srcOrd="0" destOrd="0" presId="urn:microsoft.com/office/officeart/2005/8/layout/hierarchy2"/>
    <dgm:cxn modelId="{7DC22FA9-0C18-43D9-9C50-91655C55C79B}" type="presOf" srcId="{76AC699D-544F-4630-8F55-FFF9351B5F22}" destId="{7C96630F-E906-4B7E-8146-C113F5232CB6}" srcOrd="0" destOrd="0" presId="urn:microsoft.com/office/officeart/2005/8/layout/hierarchy2"/>
    <dgm:cxn modelId="{F9544A66-EE63-4DA4-BA6F-2F5736F9F129}" type="presOf" srcId="{6E3182E2-D0E4-4D46-A166-F101C68CCB1E}" destId="{E0EA00E6-68C8-4F36-927D-2D128F5936A6}" srcOrd="0" destOrd="0" presId="urn:microsoft.com/office/officeart/2005/8/layout/hierarchy2"/>
    <dgm:cxn modelId="{AE5F42D6-A964-45C7-B853-0B3DF9A86CF9}" type="presOf" srcId="{B4963CF9-64A4-414C-B02C-50FA4D5F9243}" destId="{9FBB6502-0FF2-40CF-B788-E792377569B4}" srcOrd="0" destOrd="0" presId="urn:microsoft.com/office/officeart/2005/8/layout/hierarchy2"/>
    <dgm:cxn modelId="{9A91E34D-52F9-4E13-BBB7-8BBAB966F5B5}" srcId="{717D08F0-AE93-41B3-9F36-5DF3D4033344}" destId="{B4963CF9-64A4-414C-B02C-50FA4D5F9243}" srcOrd="7" destOrd="0" parTransId="{DC5659A3-6F51-4C0F-8B76-07BECF3B5520}" sibTransId="{5648E54F-5B73-422B-AA3D-FEE80D7D6118}"/>
    <dgm:cxn modelId="{5F0E940E-2988-476D-A720-35462F0FA35D}" type="presOf" srcId="{8EDB856D-24D7-4298-A541-E1A5D8B875C7}" destId="{9CC02590-9A8F-41E5-BCBB-8ECA8A4C33E0}" srcOrd="0" destOrd="0" presId="urn:microsoft.com/office/officeart/2005/8/layout/hierarchy2"/>
    <dgm:cxn modelId="{CDEC9B2C-6192-4832-9898-D124739F989C}" type="presOf" srcId="{4CEF61DA-AD9C-44D8-888D-14F5ABDFC0CA}" destId="{8712706F-1CD4-4A24-AE8B-06647E71336F}" srcOrd="0" destOrd="0" presId="urn:microsoft.com/office/officeart/2005/8/layout/hierarchy2"/>
    <dgm:cxn modelId="{F81AD3BA-6F5A-4710-AE4F-A49B19C3C32D}" type="presOf" srcId="{91ADDF9C-7BDA-4947-83D4-84EDA12B0F20}" destId="{CB95DFBF-A6A6-4E04-AB35-380DBE141287}" srcOrd="0" destOrd="0" presId="urn:microsoft.com/office/officeart/2005/8/layout/hierarchy2"/>
    <dgm:cxn modelId="{7F785B14-649E-4108-9D73-078075F26B54}" type="presOf" srcId="{BA680745-FA0F-49AE-8E6D-7124F77F294A}" destId="{1637A7E5-A79A-440B-9458-AD5434A3AACA}" srcOrd="0" destOrd="0" presId="urn:microsoft.com/office/officeart/2005/8/layout/hierarchy2"/>
    <dgm:cxn modelId="{595BA143-75F0-4DBB-BCA0-1826576E1DFB}" type="presParOf" srcId="{DD29DB63-EBAD-45AD-980A-B381EDE769A0}" destId="{FFA5B0B5-B10B-4A5A-8D08-DEBC61883D8B}" srcOrd="0" destOrd="0" presId="urn:microsoft.com/office/officeart/2005/8/layout/hierarchy2"/>
    <dgm:cxn modelId="{E8FA8618-B454-4479-ABB5-7CD0FC148040}" type="presParOf" srcId="{FFA5B0B5-B10B-4A5A-8D08-DEBC61883D8B}" destId="{FB13A96C-EAC5-4888-A96B-EA1B3ECCC24F}" srcOrd="0" destOrd="0" presId="urn:microsoft.com/office/officeart/2005/8/layout/hierarchy2"/>
    <dgm:cxn modelId="{5E0B9937-7935-4125-8E00-4BDBD87194D5}" type="presParOf" srcId="{FFA5B0B5-B10B-4A5A-8D08-DEBC61883D8B}" destId="{84CB3F3B-C559-4AF1-A6F5-844A7E9591E2}" srcOrd="1" destOrd="0" presId="urn:microsoft.com/office/officeart/2005/8/layout/hierarchy2"/>
    <dgm:cxn modelId="{8EBDD04B-0432-48FF-8C5C-25CFF1C14133}" type="presParOf" srcId="{84CB3F3B-C559-4AF1-A6F5-844A7E9591E2}" destId="{2D9B6D99-0137-49FE-92B9-1833AC3F2B23}" srcOrd="0" destOrd="0" presId="urn:microsoft.com/office/officeart/2005/8/layout/hierarchy2"/>
    <dgm:cxn modelId="{6B83F33D-4F5E-4B19-BE0F-F90328F284BE}" type="presParOf" srcId="{2D9B6D99-0137-49FE-92B9-1833AC3F2B23}" destId="{792E99C7-CA24-4983-99A4-D7F1F0D55F75}" srcOrd="0" destOrd="0" presId="urn:microsoft.com/office/officeart/2005/8/layout/hierarchy2"/>
    <dgm:cxn modelId="{14FFE143-479A-493D-BDCE-7BFA2ED8BAEE}" type="presParOf" srcId="{84CB3F3B-C559-4AF1-A6F5-844A7E9591E2}" destId="{14641C14-5120-4BAB-A74A-89E2363F72E0}" srcOrd="1" destOrd="0" presId="urn:microsoft.com/office/officeart/2005/8/layout/hierarchy2"/>
    <dgm:cxn modelId="{A3386794-E508-4880-90CE-DDEF845C6717}" type="presParOf" srcId="{14641C14-5120-4BAB-A74A-89E2363F72E0}" destId="{8571C264-E7DA-4AE0-A4DB-55E8313AC48F}" srcOrd="0" destOrd="0" presId="urn:microsoft.com/office/officeart/2005/8/layout/hierarchy2"/>
    <dgm:cxn modelId="{4C5C6B83-5054-4DB6-A7B7-E6B72FB51E77}" type="presParOf" srcId="{14641C14-5120-4BAB-A74A-89E2363F72E0}" destId="{5D31F98C-97F7-4DB9-B433-6380D0937B40}" srcOrd="1" destOrd="0" presId="urn:microsoft.com/office/officeart/2005/8/layout/hierarchy2"/>
    <dgm:cxn modelId="{244EF7B5-ACE9-46A2-97A4-47592BDF9BFB}" type="presParOf" srcId="{84CB3F3B-C559-4AF1-A6F5-844A7E9591E2}" destId="{E6AAD96E-2CC2-4CE8-868D-C34F1BFDA728}" srcOrd="2" destOrd="0" presId="urn:microsoft.com/office/officeart/2005/8/layout/hierarchy2"/>
    <dgm:cxn modelId="{C7EF0B37-9772-42F5-AA57-183AF22B5FE6}" type="presParOf" srcId="{E6AAD96E-2CC2-4CE8-868D-C34F1BFDA728}" destId="{D0AE334A-437A-4089-B378-62B796C8BE08}" srcOrd="0" destOrd="0" presId="urn:microsoft.com/office/officeart/2005/8/layout/hierarchy2"/>
    <dgm:cxn modelId="{F107C40A-0F15-46BD-A096-0E662FADF154}" type="presParOf" srcId="{84CB3F3B-C559-4AF1-A6F5-844A7E9591E2}" destId="{833DC7CC-945E-4E83-9F33-0183EE2919FD}" srcOrd="3" destOrd="0" presId="urn:microsoft.com/office/officeart/2005/8/layout/hierarchy2"/>
    <dgm:cxn modelId="{1A45DD22-CD5F-468C-9764-792F75411595}" type="presParOf" srcId="{833DC7CC-945E-4E83-9F33-0183EE2919FD}" destId="{E0EA00E6-68C8-4F36-927D-2D128F5936A6}" srcOrd="0" destOrd="0" presId="urn:microsoft.com/office/officeart/2005/8/layout/hierarchy2"/>
    <dgm:cxn modelId="{5EB10590-C2A9-4979-8049-8378BD27CEB7}" type="presParOf" srcId="{833DC7CC-945E-4E83-9F33-0183EE2919FD}" destId="{0F19F9C5-EB3E-450B-828F-3D08DC3A20B7}" srcOrd="1" destOrd="0" presId="urn:microsoft.com/office/officeart/2005/8/layout/hierarchy2"/>
    <dgm:cxn modelId="{9C627EDD-11E2-467A-8BEA-39BB9B9BB727}" type="presParOf" srcId="{84CB3F3B-C559-4AF1-A6F5-844A7E9591E2}" destId="{8712706F-1CD4-4A24-AE8B-06647E71336F}" srcOrd="4" destOrd="0" presId="urn:microsoft.com/office/officeart/2005/8/layout/hierarchy2"/>
    <dgm:cxn modelId="{F8D7A1FE-5103-4790-AFF3-BF95E324BA21}" type="presParOf" srcId="{8712706F-1CD4-4A24-AE8B-06647E71336F}" destId="{ACD567BD-7786-4597-A4D2-214AEFCAA28B}" srcOrd="0" destOrd="0" presId="urn:microsoft.com/office/officeart/2005/8/layout/hierarchy2"/>
    <dgm:cxn modelId="{704C51B6-D379-46EB-A735-23F5D5D21E2C}" type="presParOf" srcId="{84CB3F3B-C559-4AF1-A6F5-844A7E9591E2}" destId="{D88CCA85-FEF7-4CB1-A6E9-0727C52BB81B}" srcOrd="5" destOrd="0" presId="urn:microsoft.com/office/officeart/2005/8/layout/hierarchy2"/>
    <dgm:cxn modelId="{938392A2-65DD-4C62-901F-2631893F165B}" type="presParOf" srcId="{D88CCA85-FEF7-4CB1-A6E9-0727C52BB81B}" destId="{6B2713BC-34ED-4408-BA0F-CD6BD48DE6C5}" srcOrd="0" destOrd="0" presId="urn:microsoft.com/office/officeart/2005/8/layout/hierarchy2"/>
    <dgm:cxn modelId="{76D17777-3DAF-4EB6-B6A0-6569B809654A}" type="presParOf" srcId="{D88CCA85-FEF7-4CB1-A6E9-0727C52BB81B}" destId="{6B57654B-EEE9-4D63-B3B1-5A71992C5A3B}" srcOrd="1" destOrd="0" presId="urn:microsoft.com/office/officeart/2005/8/layout/hierarchy2"/>
    <dgm:cxn modelId="{AC384D37-9E8E-4403-B8D9-2800B1C78B49}" type="presParOf" srcId="{84CB3F3B-C559-4AF1-A6F5-844A7E9591E2}" destId="{9CC02590-9A8F-41E5-BCBB-8ECA8A4C33E0}" srcOrd="6" destOrd="0" presId="urn:microsoft.com/office/officeart/2005/8/layout/hierarchy2"/>
    <dgm:cxn modelId="{B0DE089F-E614-47AA-8519-5E37F4AC8A28}" type="presParOf" srcId="{9CC02590-9A8F-41E5-BCBB-8ECA8A4C33E0}" destId="{242694C0-69CA-4DA1-9754-67541F3B9C94}" srcOrd="0" destOrd="0" presId="urn:microsoft.com/office/officeart/2005/8/layout/hierarchy2"/>
    <dgm:cxn modelId="{D1071226-178E-4BBF-9112-A1D9E12278FE}" type="presParOf" srcId="{84CB3F3B-C559-4AF1-A6F5-844A7E9591E2}" destId="{8762B6C0-8D8D-4BEB-A776-97B3574BBBD6}" srcOrd="7" destOrd="0" presId="urn:microsoft.com/office/officeart/2005/8/layout/hierarchy2"/>
    <dgm:cxn modelId="{5FB1E49B-0792-4CB0-9C0F-B211FEEBC827}" type="presParOf" srcId="{8762B6C0-8D8D-4BEB-A776-97B3574BBBD6}" destId="{7C96630F-E906-4B7E-8146-C113F5232CB6}" srcOrd="0" destOrd="0" presId="urn:microsoft.com/office/officeart/2005/8/layout/hierarchy2"/>
    <dgm:cxn modelId="{86F23590-9D14-4671-9888-84885CACBA09}" type="presParOf" srcId="{8762B6C0-8D8D-4BEB-A776-97B3574BBBD6}" destId="{0A24C9BA-3BAE-47DB-8844-A4B4C1292F30}" srcOrd="1" destOrd="0" presId="urn:microsoft.com/office/officeart/2005/8/layout/hierarchy2"/>
    <dgm:cxn modelId="{A07710A7-DD07-48BA-AD77-F2F2921BA752}" type="presParOf" srcId="{84CB3F3B-C559-4AF1-A6F5-844A7E9591E2}" destId="{CB95DFBF-A6A6-4E04-AB35-380DBE141287}" srcOrd="8" destOrd="0" presId="urn:microsoft.com/office/officeart/2005/8/layout/hierarchy2"/>
    <dgm:cxn modelId="{ED38ED16-8A79-4617-B498-8779B9CDF24F}" type="presParOf" srcId="{CB95DFBF-A6A6-4E04-AB35-380DBE141287}" destId="{7AAEB65D-6417-476C-A319-4F22F073C851}" srcOrd="0" destOrd="0" presId="urn:microsoft.com/office/officeart/2005/8/layout/hierarchy2"/>
    <dgm:cxn modelId="{60CA7304-F1D9-4DC5-B537-53F3D62AA81C}" type="presParOf" srcId="{84CB3F3B-C559-4AF1-A6F5-844A7E9591E2}" destId="{9C448E5C-A8ED-4C36-AE2C-F34ED426C228}" srcOrd="9" destOrd="0" presId="urn:microsoft.com/office/officeart/2005/8/layout/hierarchy2"/>
    <dgm:cxn modelId="{CF941002-CCBA-4B1B-BC2E-D9B514B48D77}" type="presParOf" srcId="{9C448E5C-A8ED-4C36-AE2C-F34ED426C228}" destId="{91CEAFD1-733D-4A90-9C58-E6DC69FCBC67}" srcOrd="0" destOrd="0" presId="urn:microsoft.com/office/officeart/2005/8/layout/hierarchy2"/>
    <dgm:cxn modelId="{15C0BB13-3D28-49DE-9547-1F113C4C63A1}" type="presParOf" srcId="{9C448E5C-A8ED-4C36-AE2C-F34ED426C228}" destId="{184EBF5F-4E83-440F-B862-D68959EC6D44}" srcOrd="1" destOrd="0" presId="urn:microsoft.com/office/officeart/2005/8/layout/hierarchy2"/>
    <dgm:cxn modelId="{B7C198A8-A041-4496-B2A7-4D6E7541BD01}" type="presParOf" srcId="{84CB3F3B-C559-4AF1-A6F5-844A7E9591E2}" destId="{1637A7E5-A79A-440B-9458-AD5434A3AACA}" srcOrd="10" destOrd="0" presId="urn:microsoft.com/office/officeart/2005/8/layout/hierarchy2"/>
    <dgm:cxn modelId="{390298A0-958D-4F36-A5D1-67F2B4CAB200}" type="presParOf" srcId="{1637A7E5-A79A-440B-9458-AD5434A3AACA}" destId="{A1127EFD-20DB-4189-964B-0E74C2581549}" srcOrd="0" destOrd="0" presId="urn:microsoft.com/office/officeart/2005/8/layout/hierarchy2"/>
    <dgm:cxn modelId="{B05C947E-6EF0-436F-81FB-E42A771016E6}" type="presParOf" srcId="{84CB3F3B-C559-4AF1-A6F5-844A7E9591E2}" destId="{E5169A37-954A-456A-98CD-DE330FB52BCC}" srcOrd="11" destOrd="0" presId="urn:microsoft.com/office/officeart/2005/8/layout/hierarchy2"/>
    <dgm:cxn modelId="{14872A13-C009-4F65-97E2-30BB243979E3}" type="presParOf" srcId="{E5169A37-954A-456A-98CD-DE330FB52BCC}" destId="{9BA20E5F-C4B7-4EB7-A074-F26EC934A642}" srcOrd="0" destOrd="0" presId="urn:microsoft.com/office/officeart/2005/8/layout/hierarchy2"/>
    <dgm:cxn modelId="{EB4CF251-A7AA-4E60-AB6D-F03587E6FB4C}" type="presParOf" srcId="{E5169A37-954A-456A-98CD-DE330FB52BCC}" destId="{C29C0CBD-E9A2-458D-9F58-696CE3DD6440}" srcOrd="1" destOrd="0" presId="urn:microsoft.com/office/officeart/2005/8/layout/hierarchy2"/>
    <dgm:cxn modelId="{A0FBE193-B81B-4596-8E65-823543C4DF20}" type="presParOf" srcId="{84CB3F3B-C559-4AF1-A6F5-844A7E9591E2}" destId="{99B8488F-1679-4BBC-BF99-BD24B23027CA}" srcOrd="12" destOrd="0" presId="urn:microsoft.com/office/officeart/2005/8/layout/hierarchy2"/>
    <dgm:cxn modelId="{DBB453E2-6D2C-40B8-983C-373D420489EF}" type="presParOf" srcId="{99B8488F-1679-4BBC-BF99-BD24B23027CA}" destId="{D4797060-A120-45EC-AD6A-65D94B648D69}" srcOrd="0" destOrd="0" presId="urn:microsoft.com/office/officeart/2005/8/layout/hierarchy2"/>
    <dgm:cxn modelId="{8A2F857B-ABBC-4B6E-9B39-345C2CC43757}" type="presParOf" srcId="{84CB3F3B-C559-4AF1-A6F5-844A7E9591E2}" destId="{9AAE6CED-6293-46FD-B093-A8CF68E195DA}" srcOrd="13" destOrd="0" presId="urn:microsoft.com/office/officeart/2005/8/layout/hierarchy2"/>
    <dgm:cxn modelId="{CDE09351-D0FF-4B8C-B43F-FE2949BC1260}" type="presParOf" srcId="{9AAE6CED-6293-46FD-B093-A8CF68E195DA}" destId="{708403F8-62FB-46C8-BCC9-5926F0AC3337}" srcOrd="0" destOrd="0" presId="urn:microsoft.com/office/officeart/2005/8/layout/hierarchy2"/>
    <dgm:cxn modelId="{9B7FB00C-6F8C-43AF-BD07-A4E1414E0A97}" type="presParOf" srcId="{9AAE6CED-6293-46FD-B093-A8CF68E195DA}" destId="{CAF696CF-A168-4298-9BF1-7C37F08C4A6A}" srcOrd="1" destOrd="0" presId="urn:microsoft.com/office/officeart/2005/8/layout/hierarchy2"/>
    <dgm:cxn modelId="{AE4A86B2-F5E3-4ED9-99C1-6FCE4DBEA277}" type="presParOf" srcId="{84CB3F3B-C559-4AF1-A6F5-844A7E9591E2}" destId="{B7CB5F4B-AC8E-4D76-BB99-47287D598773}" srcOrd="14" destOrd="0" presId="urn:microsoft.com/office/officeart/2005/8/layout/hierarchy2"/>
    <dgm:cxn modelId="{C47988C4-67A3-4B93-85E1-57975C667E9A}" type="presParOf" srcId="{B7CB5F4B-AC8E-4D76-BB99-47287D598773}" destId="{A4E7B7E4-4C41-4D33-B37A-C0BEB3AFD4DB}" srcOrd="0" destOrd="0" presId="urn:microsoft.com/office/officeart/2005/8/layout/hierarchy2"/>
    <dgm:cxn modelId="{943D9417-056F-493A-93FC-726E8E6F84E6}" type="presParOf" srcId="{84CB3F3B-C559-4AF1-A6F5-844A7E9591E2}" destId="{4FA91DC4-A4AF-41B2-A158-B91D6E21564D}" srcOrd="15" destOrd="0" presId="urn:microsoft.com/office/officeart/2005/8/layout/hierarchy2"/>
    <dgm:cxn modelId="{A8538336-417F-4250-B2DA-1A191242EEBC}" type="presParOf" srcId="{4FA91DC4-A4AF-41B2-A158-B91D6E21564D}" destId="{9FBB6502-0FF2-40CF-B788-E792377569B4}" srcOrd="0" destOrd="0" presId="urn:microsoft.com/office/officeart/2005/8/layout/hierarchy2"/>
    <dgm:cxn modelId="{561FC61C-1987-422B-8440-540CE4E90039}" type="presParOf" srcId="{4FA91DC4-A4AF-41B2-A158-B91D6E21564D}" destId="{BD16C40D-2E04-45C0-916C-F008B148E281}"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821181-02E7-4703-A652-DCAA3805CC6F}">
      <dsp:nvSpPr>
        <dsp:cNvPr id="0" name=""/>
        <dsp:cNvSpPr/>
      </dsp:nvSpPr>
      <dsp:spPr>
        <a:xfrm>
          <a:off x="892" y="1774775"/>
          <a:ext cx="2044898" cy="102244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1">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Research </a:t>
          </a:r>
          <a:endParaRPr lang="en-US" sz="2700" kern="1200" dirty="0"/>
        </a:p>
      </dsp:txBody>
      <dsp:txXfrm>
        <a:off x="892" y="1774775"/>
        <a:ext cx="2044898" cy="1022449"/>
      </dsp:txXfrm>
    </dsp:sp>
    <dsp:sp modelId="{C9309C30-7351-4E0C-ADC0-7C2B2D4CC028}">
      <dsp:nvSpPr>
        <dsp:cNvPr id="0" name=""/>
        <dsp:cNvSpPr/>
      </dsp:nvSpPr>
      <dsp:spPr>
        <a:xfrm rot="19457599">
          <a:off x="1951111" y="1971918"/>
          <a:ext cx="1007320" cy="40253"/>
        </a:xfrm>
        <a:custGeom>
          <a:avLst/>
          <a:gdLst/>
          <a:ahLst/>
          <a:cxnLst/>
          <a:rect l="0" t="0" r="0" b="0"/>
          <a:pathLst>
            <a:path>
              <a:moveTo>
                <a:pt x="0" y="20126"/>
              </a:moveTo>
              <a:lnTo>
                <a:pt x="1007320" y="2012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9457599">
        <a:off x="2429588" y="1966862"/>
        <a:ext cx="50366" cy="50366"/>
      </dsp:txXfrm>
    </dsp:sp>
    <dsp:sp modelId="{20668088-1AAC-4A02-86F3-EB17D8FCDC16}">
      <dsp:nvSpPr>
        <dsp:cNvPr id="0" name=""/>
        <dsp:cNvSpPr/>
      </dsp:nvSpPr>
      <dsp:spPr>
        <a:xfrm>
          <a:off x="2863750" y="1186867"/>
          <a:ext cx="2044898" cy="1022449"/>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2">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Process</a:t>
          </a:r>
          <a:endParaRPr lang="en-US" sz="2700" kern="1200" dirty="0"/>
        </a:p>
      </dsp:txBody>
      <dsp:txXfrm>
        <a:off x="2863750" y="1186867"/>
        <a:ext cx="2044898" cy="1022449"/>
      </dsp:txXfrm>
    </dsp:sp>
    <dsp:sp modelId="{58F2C052-F590-41CC-BEA0-3836AF5DD27D}">
      <dsp:nvSpPr>
        <dsp:cNvPr id="0" name=""/>
        <dsp:cNvSpPr/>
      </dsp:nvSpPr>
      <dsp:spPr>
        <a:xfrm>
          <a:off x="4908649" y="1677964"/>
          <a:ext cx="817959" cy="40253"/>
        </a:xfrm>
        <a:custGeom>
          <a:avLst/>
          <a:gdLst/>
          <a:ahLst/>
          <a:cxnLst/>
          <a:rect l="0" t="0" r="0" b="0"/>
          <a:pathLst>
            <a:path>
              <a:moveTo>
                <a:pt x="0" y="20126"/>
              </a:moveTo>
              <a:lnTo>
                <a:pt x="817959" y="201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7179" y="1677642"/>
        <a:ext cx="40897" cy="40897"/>
      </dsp:txXfrm>
    </dsp:sp>
    <dsp:sp modelId="{2FEFAE53-86FC-4CF7-B052-64358947F7DF}">
      <dsp:nvSpPr>
        <dsp:cNvPr id="0" name=""/>
        <dsp:cNvSpPr/>
      </dsp:nvSpPr>
      <dsp:spPr>
        <a:xfrm>
          <a:off x="5726608" y="1186867"/>
          <a:ext cx="2044898" cy="1022449"/>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3">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Research Methodology </a:t>
          </a:r>
          <a:endParaRPr lang="en-US" sz="2700" kern="1200" dirty="0"/>
        </a:p>
      </dsp:txBody>
      <dsp:txXfrm>
        <a:off x="5726608" y="1186867"/>
        <a:ext cx="2044898" cy="1022449"/>
      </dsp:txXfrm>
    </dsp:sp>
    <dsp:sp modelId="{C35CC8C5-E8BE-4568-8EC9-0582B8A9A522}">
      <dsp:nvSpPr>
        <dsp:cNvPr id="0" name=""/>
        <dsp:cNvSpPr/>
      </dsp:nvSpPr>
      <dsp:spPr>
        <a:xfrm rot="2142401">
          <a:off x="1951111" y="2559827"/>
          <a:ext cx="1007320" cy="40253"/>
        </a:xfrm>
        <a:custGeom>
          <a:avLst/>
          <a:gdLst/>
          <a:ahLst/>
          <a:cxnLst/>
          <a:rect l="0" t="0" r="0" b="0"/>
          <a:pathLst>
            <a:path>
              <a:moveTo>
                <a:pt x="0" y="20126"/>
              </a:moveTo>
              <a:lnTo>
                <a:pt x="1007320" y="20126"/>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142401">
        <a:off x="2429588" y="2554771"/>
        <a:ext cx="50366" cy="50366"/>
      </dsp:txXfrm>
    </dsp:sp>
    <dsp:sp modelId="{D96AE065-647E-48A2-810E-74883303674F}">
      <dsp:nvSpPr>
        <dsp:cNvPr id="0" name=""/>
        <dsp:cNvSpPr/>
      </dsp:nvSpPr>
      <dsp:spPr>
        <a:xfrm>
          <a:off x="2863750" y="2362683"/>
          <a:ext cx="2044898" cy="1022449"/>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2">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Product </a:t>
          </a:r>
          <a:endParaRPr lang="en-US" sz="2700" kern="1200" dirty="0"/>
        </a:p>
      </dsp:txBody>
      <dsp:txXfrm>
        <a:off x="2863750" y="2362683"/>
        <a:ext cx="2044898" cy="1022449"/>
      </dsp:txXfrm>
    </dsp:sp>
    <dsp:sp modelId="{A4AF86F5-42F4-4C9C-A267-25348F0EEB56}">
      <dsp:nvSpPr>
        <dsp:cNvPr id="0" name=""/>
        <dsp:cNvSpPr/>
      </dsp:nvSpPr>
      <dsp:spPr>
        <a:xfrm>
          <a:off x="4908649" y="2853781"/>
          <a:ext cx="817959" cy="40253"/>
        </a:xfrm>
        <a:custGeom>
          <a:avLst/>
          <a:gdLst/>
          <a:ahLst/>
          <a:cxnLst/>
          <a:rect l="0" t="0" r="0" b="0"/>
          <a:pathLst>
            <a:path>
              <a:moveTo>
                <a:pt x="0" y="20126"/>
              </a:moveTo>
              <a:lnTo>
                <a:pt x="817959" y="20126"/>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7179" y="2853459"/>
        <a:ext cx="40897" cy="40897"/>
      </dsp:txXfrm>
    </dsp:sp>
    <dsp:sp modelId="{8ADC994F-90CE-45C8-A4A2-69E5E6396469}">
      <dsp:nvSpPr>
        <dsp:cNvPr id="0" name=""/>
        <dsp:cNvSpPr/>
      </dsp:nvSpPr>
      <dsp:spPr>
        <a:xfrm>
          <a:off x="5726608" y="2362683"/>
          <a:ext cx="2044898" cy="1022449"/>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3">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Research report</a:t>
          </a:r>
          <a:endParaRPr lang="en-US" sz="2700" kern="1200" dirty="0"/>
        </a:p>
      </dsp:txBody>
      <dsp:txXfrm>
        <a:off x="5726608" y="2362683"/>
        <a:ext cx="2044898" cy="10224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3078AE-4318-479A-A0A0-EF8CF706E541}">
      <dsp:nvSpPr>
        <dsp:cNvPr id="0" name=""/>
        <dsp:cNvSpPr/>
      </dsp:nvSpPr>
      <dsp:spPr>
        <a:xfrm>
          <a:off x="948" y="1175928"/>
          <a:ext cx="3700239" cy="222014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Definition </a:t>
          </a:r>
          <a:endParaRPr lang="en-US" sz="4400" kern="1200" dirty="0"/>
        </a:p>
      </dsp:txBody>
      <dsp:txXfrm>
        <a:off x="948" y="1175928"/>
        <a:ext cx="3700239" cy="2220143"/>
      </dsp:txXfrm>
    </dsp:sp>
    <dsp:sp modelId="{AE87C51E-C621-4E0A-8781-0770DCDE83C6}">
      <dsp:nvSpPr>
        <dsp:cNvPr id="0" name=""/>
        <dsp:cNvSpPr/>
      </dsp:nvSpPr>
      <dsp:spPr>
        <a:xfrm>
          <a:off x="4071211" y="1175928"/>
          <a:ext cx="3700239" cy="2220143"/>
        </a:xfrm>
        <a:prstGeom prst="rect">
          <a:avLst/>
        </a:prstGeom>
        <a:solidFill>
          <a:schemeClr val="accent3">
            <a:hueOff val="9001922"/>
            <a:satOff val="813"/>
            <a:lumOff val="-863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Types of research design </a:t>
          </a:r>
          <a:endParaRPr lang="en-US" sz="4400" kern="1200" dirty="0"/>
        </a:p>
      </dsp:txBody>
      <dsp:txXfrm>
        <a:off x="4071211" y="1175928"/>
        <a:ext cx="3700239" cy="222014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DD910F8-D79F-445F-A636-006972B8A316}">
      <dsp:nvSpPr>
        <dsp:cNvPr id="0" name=""/>
        <dsp:cNvSpPr/>
      </dsp:nvSpPr>
      <dsp:spPr>
        <a:xfrm>
          <a:off x="196207" y="1718"/>
          <a:ext cx="3514278" cy="2108567"/>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2">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QUANTITATIVE </a:t>
          </a:r>
          <a:endParaRPr lang="en-US" sz="3800" kern="1200" dirty="0"/>
        </a:p>
      </dsp:txBody>
      <dsp:txXfrm>
        <a:off x="196207" y="1718"/>
        <a:ext cx="3514278" cy="2108567"/>
      </dsp:txXfrm>
    </dsp:sp>
    <dsp:sp modelId="{644491DF-1DA5-4CDD-8BE2-DE37D0F8270A}">
      <dsp:nvSpPr>
        <dsp:cNvPr id="0" name=""/>
        <dsp:cNvSpPr/>
      </dsp:nvSpPr>
      <dsp:spPr>
        <a:xfrm>
          <a:off x="4061913" y="1718"/>
          <a:ext cx="3514278" cy="2108567"/>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3">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QUALITATIVE </a:t>
          </a:r>
          <a:endParaRPr lang="en-US" sz="3800" kern="1200" dirty="0"/>
        </a:p>
      </dsp:txBody>
      <dsp:txXfrm>
        <a:off x="4061913" y="1718"/>
        <a:ext cx="3514278" cy="2108567"/>
      </dsp:txXfrm>
    </dsp:sp>
    <dsp:sp modelId="{93BC7D4C-864A-4693-AED4-DAD9C7E04DFE}">
      <dsp:nvSpPr>
        <dsp:cNvPr id="0" name=""/>
        <dsp:cNvSpPr/>
      </dsp:nvSpPr>
      <dsp:spPr>
        <a:xfrm>
          <a:off x="2129060" y="2461713"/>
          <a:ext cx="3514278" cy="2108567"/>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glow rad="63500">
            <a:schemeClr val="accent4">
              <a:hueOff val="0"/>
              <a:satOff val="0"/>
              <a:lumOff val="0"/>
              <a:alphaOff val="0"/>
              <a:alpha val="45000"/>
              <a:satMod val="120000"/>
            </a:schemeClr>
          </a:glow>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MIXED METHODS</a:t>
          </a:r>
          <a:endParaRPr lang="en-US" sz="3800" kern="1200" dirty="0"/>
        </a:p>
      </dsp:txBody>
      <dsp:txXfrm>
        <a:off x="2129060" y="2461713"/>
        <a:ext cx="3514278" cy="210856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9D2532-1D25-47B5-88BA-EB786AFFDD1F}">
      <dsp:nvSpPr>
        <dsp:cNvPr id="0" name=""/>
        <dsp:cNvSpPr/>
      </dsp:nvSpPr>
      <dsp:spPr>
        <a:xfrm>
          <a:off x="5798" y="2232249"/>
          <a:ext cx="653059" cy="151216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Quantitative </a:t>
          </a:r>
          <a:endParaRPr lang="en-US" sz="2000" kern="1200" dirty="0"/>
        </a:p>
      </dsp:txBody>
      <dsp:txXfrm>
        <a:off x="5798" y="2232249"/>
        <a:ext cx="653059" cy="1512165"/>
      </dsp:txXfrm>
    </dsp:sp>
    <dsp:sp modelId="{AE0C0F79-CB56-4A5A-928F-2423E0734C36}">
      <dsp:nvSpPr>
        <dsp:cNvPr id="0" name=""/>
        <dsp:cNvSpPr/>
      </dsp:nvSpPr>
      <dsp:spPr>
        <a:xfrm rot="16643733">
          <a:off x="-225238" y="1977147"/>
          <a:ext cx="2029416" cy="9834"/>
        </a:xfrm>
        <a:custGeom>
          <a:avLst/>
          <a:gdLst/>
          <a:ahLst/>
          <a:cxnLst/>
          <a:rect l="0" t="0" r="0" b="0"/>
          <a:pathLst>
            <a:path>
              <a:moveTo>
                <a:pt x="0" y="4917"/>
              </a:moveTo>
              <a:lnTo>
                <a:pt x="2029416" y="491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6643733">
        <a:off x="738734" y="1931329"/>
        <a:ext cx="101470" cy="101470"/>
      </dsp:txXfrm>
    </dsp:sp>
    <dsp:sp modelId="{179BD038-26EE-4A2A-AE7A-13EF1DC8F265}">
      <dsp:nvSpPr>
        <dsp:cNvPr id="0" name=""/>
        <dsp:cNvSpPr/>
      </dsp:nvSpPr>
      <dsp:spPr>
        <a:xfrm>
          <a:off x="920081" y="463402"/>
          <a:ext cx="653059" cy="1024790"/>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Deductive theory-</a:t>
          </a:r>
          <a:endParaRPr lang="en-US" sz="2000" kern="1200" dirty="0"/>
        </a:p>
      </dsp:txBody>
      <dsp:txXfrm>
        <a:off x="920081" y="463402"/>
        <a:ext cx="653059" cy="1024790"/>
      </dsp:txXfrm>
    </dsp:sp>
    <dsp:sp modelId="{16CCDA56-551F-440A-BCAE-F79781DB74B5}">
      <dsp:nvSpPr>
        <dsp:cNvPr id="0" name=""/>
        <dsp:cNvSpPr/>
      </dsp:nvSpPr>
      <dsp:spPr>
        <a:xfrm>
          <a:off x="1573141" y="970880"/>
          <a:ext cx="261223" cy="9834"/>
        </a:xfrm>
        <a:custGeom>
          <a:avLst/>
          <a:gdLst/>
          <a:ahLst/>
          <a:cxnLst/>
          <a:rect l="0" t="0" r="0" b="0"/>
          <a:pathLst>
            <a:path>
              <a:moveTo>
                <a:pt x="0" y="4917"/>
              </a:moveTo>
              <a:lnTo>
                <a:pt x="261223"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97222" y="969267"/>
        <a:ext cx="13061" cy="13061"/>
      </dsp:txXfrm>
    </dsp:sp>
    <dsp:sp modelId="{269B0688-A5C2-4E9B-8A53-12393D1975AE}">
      <dsp:nvSpPr>
        <dsp:cNvPr id="0" name=""/>
        <dsp:cNvSpPr/>
      </dsp:nvSpPr>
      <dsp:spPr>
        <a:xfrm>
          <a:off x="1834364" y="704704"/>
          <a:ext cx="5777876" cy="542186"/>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Theory – Hypotheses-Observation – Supporting/ Disconfirmation (</a:t>
          </a:r>
          <a:r>
            <a:rPr lang="en-US" sz="2000" kern="1200" dirty="0" err="1" smtClean="0"/>
            <a:t>Tavakoli</a:t>
          </a:r>
          <a:r>
            <a:rPr lang="en-US" sz="2000" kern="1200" dirty="0" smtClean="0"/>
            <a:t>, 2012:153).  </a:t>
          </a:r>
          <a:endParaRPr lang="en-US" sz="2000" kern="1200" dirty="0"/>
        </a:p>
      </dsp:txBody>
      <dsp:txXfrm>
        <a:off x="1834364" y="704704"/>
        <a:ext cx="5777876" cy="542186"/>
      </dsp:txXfrm>
    </dsp:sp>
    <dsp:sp modelId="{B9D65903-B85F-4D49-8F4C-C18F47F7FBFD}">
      <dsp:nvSpPr>
        <dsp:cNvPr id="0" name=""/>
        <dsp:cNvSpPr/>
      </dsp:nvSpPr>
      <dsp:spPr>
        <a:xfrm rot="18006943">
          <a:off x="529156" y="2758240"/>
          <a:ext cx="520627" cy="9834"/>
        </a:xfrm>
        <a:custGeom>
          <a:avLst/>
          <a:gdLst/>
          <a:ahLst/>
          <a:cxnLst/>
          <a:rect l="0" t="0" r="0" b="0"/>
          <a:pathLst>
            <a:path>
              <a:moveTo>
                <a:pt x="0" y="4917"/>
              </a:moveTo>
              <a:lnTo>
                <a:pt x="520627" y="491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006943">
        <a:off x="776454" y="2750141"/>
        <a:ext cx="26031" cy="26031"/>
      </dsp:txXfrm>
    </dsp:sp>
    <dsp:sp modelId="{10053E35-B3DD-4B5E-B38C-ECE7441CB00C}">
      <dsp:nvSpPr>
        <dsp:cNvPr id="0" name=""/>
        <dsp:cNvSpPr/>
      </dsp:nvSpPr>
      <dsp:spPr>
        <a:xfrm>
          <a:off x="920081" y="1605552"/>
          <a:ext cx="1083693" cy="186485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Testing specific research hypotheses </a:t>
          </a:r>
          <a:endParaRPr lang="en-US" sz="2000" kern="1200" dirty="0"/>
        </a:p>
      </dsp:txBody>
      <dsp:txXfrm>
        <a:off x="920081" y="1605552"/>
        <a:ext cx="1083693" cy="1864859"/>
      </dsp:txXfrm>
    </dsp:sp>
    <dsp:sp modelId="{730F2317-437C-40C1-97B3-C94BCE5FEBB1}">
      <dsp:nvSpPr>
        <dsp:cNvPr id="0" name=""/>
        <dsp:cNvSpPr/>
      </dsp:nvSpPr>
      <dsp:spPr>
        <a:xfrm rot="16988977">
          <a:off x="1560255" y="1973987"/>
          <a:ext cx="1148263" cy="9834"/>
        </a:xfrm>
        <a:custGeom>
          <a:avLst/>
          <a:gdLst/>
          <a:ahLst/>
          <a:cxnLst/>
          <a:rect l="0" t="0" r="0" b="0"/>
          <a:pathLst>
            <a:path>
              <a:moveTo>
                <a:pt x="0" y="4917"/>
              </a:moveTo>
              <a:lnTo>
                <a:pt x="1148263"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6988977">
        <a:off x="2105680" y="1950198"/>
        <a:ext cx="57413" cy="57413"/>
      </dsp:txXfrm>
    </dsp:sp>
    <dsp:sp modelId="{568CF692-ABF5-4CC9-B5DC-D2F7822AE522}">
      <dsp:nvSpPr>
        <dsp:cNvPr id="0" name=""/>
        <dsp:cNvSpPr/>
      </dsp:nvSpPr>
      <dsp:spPr>
        <a:xfrm>
          <a:off x="2264998" y="1295870"/>
          <a:ext cx="3320838" cy="24791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State null hypotheses</a:t>
          </a:r>
          <a:endParaRPr lang="en-US" sz="2000" kern="1200" dirty="0"/>
        </a:p>
      </dsp:txBody>
      <dsp:txXfrm>
        <a:off x="2264998" y="1295870"/>
        <a:ext cx="3320838" cy="247914"/>
      </dsp:txXfrm>
    </dsp:sp>
    <dsp:sp modelId="{3954D2A2-BCEB-4DE1-9E7B-849AB284653E}">
      <dsp:nvSpPr>
        <dsp:cNvPr id="0" name=""/>
        <dsp:cNvSpPr/>
      </dsp:nvSpPr>
      <dsp:spPr>
        <a:xfrm rot="17419489">
          <a:off x="1758354" y="2180445"/>
          <a:ext cx="752064" cy="9834"/>
        </a:xfrm>
        <a:custGeom>
          <a:avLst/>
          <a:gdLst/>
          <a:ahLst/>
          <a:cxnLst/>
          <a:rect l="0" t="0" r="0" b="0"/>
          <a:pathLst>
            <a:path>
              <a:moveTo>
                <a:pt x="0" y="4917"/>
              </a:moveTo>
              <a:lnTo>
                <a:pt x="752064"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7419489">
        <a:off x="2115585" y="2166560"/>
        <a:ext cx="37603" cy="37603"/>
      </dsp:txXfrm>
    </dsp:sp>
    <dsp:sp modelId="{6C4300B1-0FF2-4490-8330-240FA31662BC}">
      <dsp:nvSpPr>
        <dsp:cNvPr id="0" name=""/>
        <dsp:cNvSpPr/>
      </dsp:nvSpPr>
      <dsp:spPr>
        <a:xfrm>
          <a:off x="2264998" y="1592763"/>
          <a:ext cx="3022880" cy="479956"/>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State an alternate hypotheses</a:t>
          </a:r>
          <a:endParaRPr lang="en-US" sz="2000" kern="1200" dirty="0"/>
        </a:p>
      </dsp:txBody>
      <dsp:txXfrm>
        <a:off x="2264998" y="1592763"/>
        <a:ext cx="3022880" cy="479956"/>
      </dsp:txXfrm>
    </dsp:sp>
    <dsp:sp modelId="{D67E934F-C2FE-4922-9600-B017A87DCC2C}">
      <dsp:nvSpPr>
        <dsp:cNvPr id="0" name=""/>
        <dsp:cNvSpPr/>
      </dsp:nvSpPr>
      <dsp:spPr>
        <a:xfrm rot="18929361">
          <a:off x="1951231" y="2404665"/>
          <a:ext cx="366310" cy="9834"/>
        </a:xfrm>
        <a:custGeom>
          <a:avLst/>
          <a:gdLst/>
          <a:ahLst/>
          <a:cxnLst/>
          <a:rect l="0" t="0" r="0" b="0"/>
          <a:pathLst>
            <a:path>
              <a:moveTo>
                <a:pt x="0" y="4917"/>
              </a:moveTo>
              <a:lnTo>
                <a:pt x="366310"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929361">
        <a:off x="2125228" y="2400424"/>
        <a:ext cx="18315" cy="18315"/>
      </dsp:txXfrm>
    </dsp:sp>
    <dsp:sp modelId="{2DD05754-9A00-4ED0-836F-C3A7ED68A8B3}">
      <dsp:nvSpPr>
        <dsp:cNvPr id="0" name=""/>
        <dsp:cNvSpPr/>
      </dsp:nvSpPr>
      <dsp:spPr>
        <a:xfrm>
          <a:off x="2264998" y="2121699"/>
          <a:ext cx="4042632" cy="31896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Specify the LEVEL OF SIGNIFICANCE</a:t>
          </a:r>
          <a:endParaRPr lang="en-US" sz="2000" kern="1200" dirty="0"/>
        </a:p>
      </dsp:txBody>
      <dsp:txXfrm>
        <a:off x="2264998" y="2121699"/>
        <a:ext cx="4042632" cy="318967"/>
      </dsp:txXfrm>
    </dsp:sp>
    <dsp:sp modelId="{1D990877-4002-4948-91DE-6ED94D5226D3}">
      <dsp:nvSpPr>
        <dsp:cNvPr id="0" name=""/>
        <dsp:cNvSpPr/>
      </dsp:nvSpPr>
      <dsp:spPr>
        <a:xfrm rot="2079890">
          <a:off x="1975586" y="2623386"/>
          <a:ext cx="317599" cy="9834"/>
        </a:xfrm>
        <a:custGeom>
          <a:avLst/>
          <a:gdLst/>
          <a:ahLst/>
          <a:cxnLst/>
          <a:rect l="0" t="0" r="0" b="0"/>
          <a:pathLst>
            <a:path>
              <a:moveTo>
                <a:pt x="0" y="4917"/>
              </a:moveTo>
              <a:lnTo>
                <a:pt x="317599"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79890">
        <a:off x="2126446" y="2620363"/>
        <a:ext cx="15879" cy="15879"/>
      </dsp:txXfrm>
    </dsp:sp>
    <dsp:sp modelId="{9F7938C7-F134-4203-90DB-93C1C3AAFB16}">
      <dsp:nvSpPr>
        <dsp:cNvPr id="0" name=""/>
        <dsp:cNvSpPr/>
      </dsp:nvSpPr>
      <dsp:spPr>
        <a:xfrm>
          <a:off x="2264998" y="2489646"/>
          <a:ext cx="4519228" cy="45795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Choose the appropriate test statistic</a:t>
          </a:r>
          <a:endParaRPr lang="en-US" sz="2000" kern="1200" dirty="0"/>
        </a:p>
      </dsp:txBody>
      <dsp:txXfrm>
        <a:off x="2264998" y="2489646"/>
        <a:ext cx="4519228" cy="457957"/>
      </dsp:txXfrm>
    </dsp:sp>
    <dsp:sp modelId="{F341277F-5B33-439A-BA4F-46EE79E6D893}">
      <dsp:nvSpPr>
        <dsp:cNvPr id="0" name=""/>
        <dsp:cNvSpPr/>
      </dsp:nvSpPr>
      <dsp:spPr>
        <a:xfrm rot="4109022">
          <a:off x="1778268" y="2864366"/>
          <a:ext cx="712235" cy="9834"/>
        </a:xfrm>
        <a:custGeom>
          <a:avLst/>
          <a:gdLst/>
          <a:ahLst/>
          <a:cxnLst/>
          <a:rect l="0" t="0" r="0" b="0"/>
          <a:pathLst>
            <a:path>
              <a:moveTo>
                <a:pt x="0" y="4917"/>
              </a:moveTo>
              <a:lnTo>
                <a:pt x="712235"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4109022">
        <a:off x="2116580" y="2851477"/>
        <a:ext cx="35611" cy="35611"/>
      </dsp:txXfrm>
    </dsp:sp>
    <dsp:sp modelId="{09B2704B-C95E-4643-8D67-147663176A6B}">
      <dsp:nvSpPr>
        <dsp:cNvPr id="0" name=""/>
        <dsp:cNvSpPr/>
      </dsp:nvSpPr>
      <dsp:spPr>
        <a:xfrm>
          <a:off x="2264998" y="2996583"/>
          <a:ext cx="3206527" cy="408002"/>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Compute the true value of the statistic test</a:t>
          </a:r>
          <a:endParaRPr lang="en-US" sz="2000" kern="1200" dirty="0"/>
        </a:p>
      </dsp:txBody>
      <dsp:txXfrm>
        <a:off x="2264998" y="2996583"/>
        <a:ext cx="3206527" cy="408002"/>
      </dsp:txXfrm>
    </dsp:sp>
    <dsp:sp modelId="{E114AFD7-128D-493E-B663-3D2A61ED3872}">
      <dsp:nvSpPr>
        <dsp:cNvPr id="0" name=""/>
        <dsp:cNvSpPr/>
      </dsp:nvSpPr>
      <dsp:spPr>
        <a:xfrm rot="4583329">
          <a:off x="1579375" y="3072488"/>
          <a:ext cx="1110022" cy="9834"/>
        </a:xfrm>
        <a:custGeom>
          <a:avLst/>
          <a:gdLst/>
          <a:ahLst/>
          <a:cxnLst/>
          <a:rect l="0" t="0" r="0" b="0"/>
          <a:pathLst>
            <a:path>
              <a:moveTo>
                <a:pt x="0" y="4917"/>
              </a:moveTo>
              <a:lnTo>
                <a:pt x="1110022" y="4917"/>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4583329">
        <a:off x="2106636" y="3049655"/>
        <a:ext cx="55501" cy="55501"/>
      </dsp:txXfrm>
    </dsp:sp>
    <dsp:sp modelId="{FD7D3FC1-7C76-4E2E-BB4D-57E8947D4E41}">
      <dsp:nvSpPr>
        <dsp:cNvPr id="0" name=""/>
        <dsp:cNvSpPr/>
      </dsp:nvSpPr>
      <dsp:spPr>
        <a:xfrm>
          <a:off x="2264998" y="3453564"/>
          <a:ext cx="4796576" cy="326529"/>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Reject or do not reject the null hypotheses. </a:t>
          </a:r>
          <a:endParaRPr lang="en-US" sz="2000" kern="1200" dirty="0"/>
        </a:p>
      </dsp:txBody>
      <dsp:txXfrm>
        <a:off x="2264998" y="3453564"/>
        <a:ext cx="4796576" cy="326529"/>
      </dsp:txXfrm>
    </dsp:sp>
    <dsp:sp modelId="{C78AB439-3B90-4372-9E1E-D2704F830F2A}">
      <dsp:nvSpPr>
        <dsp:cNvPr id="0" name=""/>
        <dsp:cNvSpPr/>
      </dsp:nvSpPr>
      <dsp:spPr>
        <a:xfrm rot="4870590">
          <a:off x="-62024" y="3824832"/>
          <a:ext cx="1702989" cy="9834"/>
        </a:xfrm>
        <a:custGeom>
          <a:avLst/>
          <a:gdLst/>
          <a:ahLst/>
          <a:cxnLst/>
          <a:rect l="0" t="0" r="0" b="0"/>
          <a:pathLst>
            <a:path>
              <a:moveTo>
                <a:pt x="0" y="4917"/>
              </a:moveTo>
              <a:lnTo>
                <a:pt x="1702989" y="4917"/>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4870590">
        <a:off x="746895" y="3787175"/>
        <a:ext cx="85149" cy="85149"/>
      </dsp:txXfrm>
    </dsp:sp>
    <dsp:sp modelId="{EC90942F-9C5E-48D5-8377-291E42A14296}">
      <dsp:nvSpPr>
        <dsp:cNvPr id="0" name=""/>
        <dsp:cNvSpPr/>
      </dsp:nvSpPr>
      <dsp:spPr>
        <a:xfrm>
          <a:off x="920081" y="3829073"/>
          <a:ext cx="1645950" cy="168418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Finding the differences and /or the relationship. </a:t>
          </a:r>
          <a:endParaRPr lang="en-US" sz="2000" kern="1200" dirty="0"/>
        </a:p>
      </dsp:txBody>
      <dsp:txXfrm>
        <a:off x="920081" y="3829073"/>
        <a:ext cx="1645950" cy="168418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2746C5D-0B61-42CE-ADCA-9ED4ED162787}">
      <dsp:nvSpPr>
        <dsp:cNvPr id="0" name=""/>
        <dsp:cNvSpPr/>
      </dsp:nvSpPr>
      <dsp:spPr>
        <a:xfrm>
          <a:off x="200793" y="1878423"/>
          <a:ext cx="3359344" cy="81515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Finding the differences and/or the relationship</a:t>
          </a:r>
          <a:endParaRPr lang="en-US" sz="2000" kern="1200" dirty="0"/>
        </a:p>
      </dsp:txBody>
      <dsp:txXfrm>
        <a:off x="200793" y="1878423"/>
        <a:ext cx="3359344" cy="815153"/>
      </dsp:txXfrm>
    </dsp:sp>
    <dsp:sp modelId="{A5CED71E-CCC6-4473-89C9-B741F69AF102}">
      <dsp:nvSpPr>
        <dsp:cNvPr id="0" name=""/>
        <dsp:cNvSpPr/>
      </dsp:nvSpPr>
      <dsp:spPr>
        <a:xfrm rot="17350740">
          <a:off x="2893685" y="1332527"/>
          <a:ext cx="1985028" cy="32092"/>
        </a:xfrm>
        <a:custGeom>
          <a:avLst/>
          <a:gdLst/>
          <a:ahLst/>
          <a:cxnLst/>
          <a:rect l="0" t="0" r="0" b="0"/>
          <a:pathLst>
            <a:path>
              <a:moveTo>
                <a:pt x="0" y="16046"/>
              </a:moveTo>
              <a:lnTo>
                <a:pt x="1985028" y="1604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7350740">
        <a:off x="3836574" y="1298947"/>
        <a:ext cx="99251" cy="99251"/>
      </dsp:txXfrm>
    </dsp:sp>
    <dsp:sp modelId="{A457D8D1-EEDD-4576-85A7-906D1C7D53CE}">
      <dsp:nvSpPr>
        <dsp:cNvPr id="0" name=""/>
        <dsp:cNvSpPr/>
      </dsp:nvSpPr>
      <dsp:spPr>
        <a:xfrm>
          <a:off x="4212261" y="3570"/>
          <a:ext cx="3359344" cy="81515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Using numbers</a:t>
          </a:r>
          <a:endParaRPr lang="en-US" sz="2000" kern="1200" dirty="0"/>
        </a:p>
      </dsp:txBody>
      <dsp:txXfrm>
        <a:off x="4212261" y="3570"/>
        <a:ext cx="3359344" cy="815153"/>
      </dsp:txXfrm>
    </dsp:sp>
    <dsp:sp modelId="{1532F388-8729-43C5-BB47-569DA25FF304}">
      <dsp:nvSpPr>
        <dsp:cNvPr id="0" name=""/>
        <dsp:cNvSpPr/>
      </dsp:nvSpPr>
      <dsp:spPr>
        <a:xfrm rot="18289469">
          <a:off x="3315228" y="1801240"/>
          <a:ext cx="1141942" cy="32092"/>
        </a:xfrm>
        <a:custGeom>
          <a:avLst/>
          <a:gdLst/>
          <a:ahLst/>
          <a:cxnLst/>
          <a:rect l="0" t="0" r="0" b="0"/>
          <a:pathLst>
            <a:path>
              <a:moveTo>
                <a:pt x="0" y="16046"/>
              </a:moveTo>
              <a:lnTo>
                <a:pt x="1141942" y="1604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8289469">
        <a:off x="3857651" y="1788738"/>
        <a:ext cx="57097" cy="57097"/>
      </dsp:txXfrm>
    </dsp:sp>
    <dsp:sp modelId="{146CB397-5191-4CA0-B3E4-01E45EB2FBC7}">
      <dsp:nvSpPr>
        <dsp:cNvPr id="0" name=""/>
        <dsp:cNvSpPr/>
      </dsp:nvSpPr>
      <dsp:spPr>
        <a:xfrm>
          <a:off x="4212261" y="940996"/>
          <a:ext cx="3359344" cy="81515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A priori categorization</a:t>
          </a:r>
          <a:endParaRPr lang="en-US" sz="2000" kern="1200" dirty="0"/>
        </a:p>
      </dsp:txBody>
      <dsp:txXfrm>
        <a:off x="4212261" y="940996"/>
        <a:ext cx="3359344" cy="815153"/>
      </dsp:txXfrm>
    </dsp:sp>
    <dsp:sp modelId="{19A6FF3C-86CE-4E75-9711-6C017DA6F624}">
      <dsp:nvSpPr>
        <dsp:cNvPr id="0" name=""/>
        <dsp:cNvSpPr/>
      </dsp:nvSpPr>
      <dsp:spPr>
        <a:xfrm>
          <a:off x="3560138" y="2269953"/>
          <a:ext cx="652122" cy="32092"/>
        </a:xfrm>
        <a:custGeom>
          <a:avLst/>
          <a:gdLst/>
          <a:ahLst/>
          <a:cxnLst/>
          <a:rect l="0" t="0" r="0" b="0"/>
          <a:pathLst>
            <a:path>
              <a:moveTo>
                <a:pt x="0" y="16046"/>
              </a:moveTo>
              <a:lnTo>
                <a:pt x="652122" y="1604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69896" y="2269696"/>
        <a:ext cx="32606" cy="32606"/>
      </dsp:txXfrm>
    </dsp:sp>
    <dsp:sp modelId="{B45A1221-98AE-4799-8D3F-7966789E1C78}">
      <dsp:nvSpPr>
        <dsp:cNvPr id="0" name=""/>
        <dsp:cNvSpPr/>
      </dsp:nvSpPr>
      <dsp:spPr>
        <a:xfrm>
          <a:off x="4212261" y="1878423"/>
          <a:ext cx="3359344" cy="81515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Variable rather than cases</a:t>
          </a:r>
          <a:endParaRPr lang="en-US" sz="2000" kern="1200" dirty="0"/>
        </a:p>
      </dsp:txBody>
      <dsp:txXfrm>
        <a:off x="4212261" y="1878423"/>
        <a:ext cx="3359344" cy="815153"/>
      </dsp:txXfrm>
    </dsp:sp>
    <dsp:sp modelId="{F1CBCB26-1A72-45AC-89A4-4E102783D7C4}">
      <dsp:nvSpPr>
        <dsp:cNvPr id="0" name=""/>
        <dsp:cNvSpPr/>
      </dsp:nvSpPr>
      <dsp:spPr>
        <a:xfrm rot="3310531">
          <a:off x="3315228" y="2738666"/>
          <a:ext cx="1141942" cy="32092"/>
        </a:xfrm>
        <a:custGeom>
          <a:avLst/>
          <a:gdLst/>
          <a:ahLst/>
          <a:cxnLst/>
          <a:rect l="0" t="0" r="0" b="0"/>
          <a:pathLst>
            <a:path>
              <a:moveTo>
                <a:pt x="0" y="16046"/>
              </a:moveTo>
              <a:lnTo>
                <a:pt x="1141942" y="1604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3310531">
        <a:off x="3857651" y="2726164"/>
        <a:ext cx="57097" cy="57097"/>
      </dsp:txXfrm>
    </dsp:sp>
    <dsp:sp modelId="{FEECA336-E723-4457-92BA-06CB768A6E87}">
      <dsp:nvSpPr>
        <dsp:cNvPr id="0" name=""/>
        <dsp:cNvSpPr/>
      </dsp:nvSpPr>
      <dsp:spPr>
        <a:xfrm>
          <a:off x="4212261" y="2815849"/>
          <a:ext cx="3359344" cy="81515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Statistic and the language of statistics.</a:t>
          </a:r>
          <a:endParaRPr lang="en-US" sz="2000" kern="1200" dirty="0"/>
        </a:p>
      </dsp:txBody>
      <dsp:txXfrm>
        <a:off x="4212261" y="2815849"/>
        <a:ext cx="3359344" cy="815153"/>
      </dsp:txXfrm>
    </dsp:sp>
    <dsp:sp modelId="{D596C288-63E0-42F2-B92E-98C312331F34}">
      <dsp:nvSpPr>
        <dsp:cNvPr id="0" name=""/>
        <dsp:cNvSpPr/>
      </dsp:nvSpPr>
      <dsp:spPr>
        <a:xfrm rot="4249260">
          <a:off x="2893685" y="3207380"/>
          <a:ext cx="1985028" cy="32092"/>
        </a:xfrm>
        <a:custGeom>
          <a:avLst/>
          <a:gdLst/>
          <a:ahLst/>
          <a:cxnLst/>
          <a:rect l="0" t="0" r="0" b="0"/>
          <a:pathLst>
            <a:path>
              <a:moveTo>
                <a:pt x="0" y="16046"/>
              </a:moveTo>
              <a:lnTo>
                <a:pt x="1985028" y="1604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4249260">
        <a:off x="3836574" y="3173800"/>
        <a:ext cx="99251" cy="99251"/>
      </dsp:txXfrm>
    </dsp:sp>
    <dsp:sp modelId="{CDB3926A-26FC-49A0-8E17-3ACD61CA1E38}">
      <dsp:nvSpPr>
        <dsp:cNvPr id="0" name=""/>
        <dsp:cNvSpPr/>
      </dsp:nvSpPr>
      <dsp:spPr>
        <a:xfrm>
          <a:off x="4212261" y="3753276"/>
          <a:ext cx="3359344" cy="81515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Quest for </a:t>
          </a:r>
          <a:r>
            <a:rPr lang="en-US" sz="2000" kern="1200" dirty="0" err="1" smtClean="0"/>
            <a:t>generaliza</a:t>
          </a:r>
          <a:endParaRPr lang="en-US" sz="2000" kern="1200" dirty="0" smtClean="0"/>
        </a:p>
        <a:p>
          <a:pPr lvl="0" algn="ctr" defTabSz="889000">
            <a:lnSpc>
              <a:spcPct val="90000"/>
            </a:lnSpc>
            <a:spcBef>
              <a:spcPct val="0"/>
            </a:spcBef>
            <a:spcAft>
              <a:spcPct val="35000"/>
            </a:spcAft>
          </a:pPr>
          <a:r>
            <a:rPr lang="en-US" sz="2000" kern="1200" dirty="0" err="1" smtClean="0"/>
            <a:t>bility</a:t>
          </a:r>
          <a:r>
            <a:rPr lang="en-US" sz="2000" kern="1200" dirty="0" smtClean="0"/>
            <a:t> and universal laws. </a:t>
          </a:r>
          <a:endParaRPr lang="en-US" sz="2000" kern="1200" dirty="0"/>
        </a:p>
      </dsp:txBody>
      <dsp:txXfrm>
        <a:off x="4212261" y="3753276"/>
        <a:ext cx="3359344" cy="815153"/>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13A96C-EAC5-4888-A96B-EA1B3ECCC24F}">
      <dsp:nvSpPr>
        <dsp:cNvPr id="0" name=""/>
        <dsp:cNvSpPr/>
      </dsp:nvSpPr>
      <dsp:spPr>
        <a:xfrm>
          <a:off x="6240" y="2061581"/>
          <a:ext cx="1453133" cy="44883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Qualitative </a:t>
          </a:r>
          <a:endParaRPr lang="en-US" sz="2000" kern="1200" dirty="0"/>
        </a:p>
      </dsp:txBody>
      <dsp:txXfrm>
        <a:off x="6240" y="2061581"/>
        <a:ext cx="1453133" cy="448836"/>
      </dsp:txXfrm>
    </dsp:sp>
    <dsp:sp modelId="{2D9B6D99-0137-49FE-92B9-1833AC3F2B23}">
      <dsp:nvSpPr>
        <dsp:cNvPr id="0" name=""/>
        <dsp:cNvSpPr/>
      </dsp:nvSpPr>
      <dsp:spPr>
        <a:xfrm rot="16874489">
          <a:off x="717956" y="1373881"/>
          <a:ext cx="1841903" cy="17670"/>
        </a:xfrm>
        <a:custGeom>
          <a:avLst/>
          <a:gdLst/>
          <a:ahLst/>
          <a:cxnLst/>
          <a:rect l="0" t="0" r="0" b="0"/>
          <a:pathLst>
            <a:path>
              <a:moveTo>
                <a:pt x="0" y="8835"/>
              </a:moveTo>
              <a:lnTo>
                <a:pt x="1841903"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16874489">
        <a:off x="1592861" y="1336669"/>
        <a:ext cx="92095" cy="92095"/>
      </dsp:txXfrm>
    </dsp:sp>
    <dsp:sp modelId="{8571C264-E7DA-4AE0-A4DB-55E8313AC48F}">
      <dsp:nvSpPr>
        <dsp:cNvPr id="0" name=""/>
        <dsp:cNvSpPr/>
      </dsp:nvSpPr>
      <dsp:spPr>
        <a:xfrm>
          <a:off x="1818443" y="255016"/>
          <a:ext cx="2132752"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Rich Description </a:t>
          </a:r>
          <a:endParaRPr lang="en-US" sz="2000" kern="1200" dirty="0"/>
        </a:p>
      </dsp:txBody>
      <dsp:txXfrm>
        <a:off x="1818443" y="255016"/>
        <a:ext cx="2132752" cy="448836"/>
      </dsp:txXfrm>
    </dsp:sp>
    <dsp:sp modelId="{E6AAD96E-2CC2-4CE8-868D-C34F1BFDA728}">
      <dsp:nvSpPr>
        <dsp:cNvPr id="0" name=""/>
        <dsp:cNvSpPr/>
      </dsp:nvSpPr>
      <dsp:spPr>
        <a:xfrm rot="17132988">
          <a:off x="969193" y="1631962"/>
          <a:ext cx="1339430" cy="17670"/>
        </a:xfrm>
        <a:custGeom>
          <a:avLst/>
          <a:gdLst/>
          <a:ahLst/>
          <a:cxnLst/>
          <a:rect l="0" t="0" r="0" b="0"/>
          <a:pathLst>
            <a:path>
              <a:moveTo>
                <a:pt x="0" y="8835"/>
              </a:moveTo>
              <a:lnTo>
                <a:pt x="1339430"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17132988">
        <a:off x="1605423" y="1607312"/>
        <a:ext cx="66971" cy="66971"/>
      </dsp:txXfrm>
    </dsp:sp>
    <dsp:sp modelId="{E0EA00E6-68C8-4F36-927D-2D128F5936A6}">
      <dsp:nvSpPr>
        <dsp:cNvPr id="0" name=""/>
        <dsp:cNvSpPr/>
      </dsp:nvSpPr>
      <dsp:spPr>
        <a:xfrm>
          <a:off x="1818443" y="771177"/>
          <a:ext cx="2859274"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Natural and Holistic </a:t>
          </a:r>
          <a:endParaRPr lang="en-US" sz="2000" kern="1200" dirty="0"/>
        </a:p>
      </dsp:txBody>
      <dsp:txXfrm>
        <a:off x="1818443" y="771177"/>
        <a:ext cx="2859274" cy="448836"/>
      </dsp:txXfrm>
    </dsp:sp>
    <dsp:sp modelId="{8712706F-1CD4-4A24-AE8B-06647E71336F}">
      <dsp:nvSpPr>
        <dsp:cNvPr id="0" name=""/>
        <dsp:cNvSpPr/>
      </dsp:nvSpPr>
      <dsp:spPr>
        <a:xfrm rot="17692822">
          <a:off x="1212182" y="1890043"/>
          <a:ext cx="853452" cy="17670"/>
        </a:xfrm>
        <a:custGeom>
          <a:avLst/>
          <a:gdLst/>
          <a:ahLst/>
          <a:cxnLst/>
          <a:rect l="0" t="0" r="0" b="0"/>
          <a:pathLst>
            <a:path>
              <a:moveTo>
                <a:pt x="0" y="8835"/>
              </a:moveTo>
              <a:lnTo>
                <a:pt x="853452"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17692822">
        <a:off x="1617572" y="1877542"/>
        <a:ext cx="42672" cy="42672"/>
      </dsp:txXfrm>
    </dsp:sp>
    <dsp:sp modelId="{6B2713BC-34ED-4408-BA0F-CD6BD48DE6C5}">
      <dsp:nvSpPr>
        <dsp:cNvPr id="0" name=""/>
        <dsp:cNvSpPr/>
      </dsp:nvSpPr>
      <dsp:spPr>
        <a:xfrm>
          <a:off x="1818443" y="1287339"/>
          <a:ext cx="3457699"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Few participants </a:t>
          </a:r>
          <a:endParaRPr lang="en-US" sz="2000" kern="1200" dirty="0"/>
        </a:p>
      </dsp:txBody>
      <dsp:txXfrm>
        <a:off x="1818443" y="1287339"/>
        <a:ext cx="3457699" cy="448836"/>
      </dsp:txXfrm>
    </dsp:sp>
    <dsp:sp modelId="{9CC02590-9A8F-41E5-BCBB-8ECA8A4C33E0}">
      <dsp:nvSpPr>
        <dsp:cNvPr id="0" name=""/>
        <dsp:cNvSpPr/>
      </dsp:nvSpPr>
      <dsp:spPr>
        <a:xfrm rot="19457599">
          <a:off x="1417811" y="2148124"/>
          <a:ext cx="442194" cy="17670"/>
        </a:xfrm>
        <a:custGeom>
          <a:avLst/>
          <a:gdLst/>
          <a:ahLst/>
          <a:cxnLst/>
          <a:rect l="0" t="0" r="0" b="0"/>
          <a:pathLst>
            <a:path>
              <a:moveTo>
                <a:pt x="0" y="8835"/>
              </a:moveTo>
              <a:lnTo>
                <a:pt x="442194"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19457599">
        <a:off x="1627853" y="2145904"/>
        <a:ext cx="22109" cy="22109"/>
      </dsp:txXfrm>
    </dsp:sp>
    <dsp:sp modelId="{7C96630F-E906-4B7E-8146-C113F5232CB6}">
      <dsp:nvSpPr>
        <dsp:cNvPr id="0" name=""/>
        <dsp:cNvSpPr/>
      </dsp:nvSpPr>
      <dsp:spPr>
        <a:xfrm>
          <a:off x="1818443" y="1803501"/>
          <a:ext cx="5947716"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t>Emic</a:t>
          </a:r>
          <a:r>
            <a:rPr lang="en-US" sz="2000" kern="1200" dirty="0" smtClean="0"/>
            <a:t> perspective (participant or insider point of view</a:t>
          </a:r>
          <a:endParaRPr lang="en-US" sz="2000" kern="1200" dirty="0"/>
        </a:p>
      </dsp:txBody>
      <dsp:txXfrm>
        <a:off x="1818443" y="1803501"/>
        <a:ext cx="5947716" cy="448836"/>
      </dsp:txXfrm>
    </dsp:sp>
    <dsp:sp modelId="{CB95DFBF-A6A6-4E04-AB35-380DBE141287}">
      <dsp:nvSpPr>
        <dsp:cNvPr id="0" name=""/>
        <dsp:cNvSpPr/>
      </dsp:nvSpPr>
      <dsp:spPr>
        <a:xfrm rot="2142401">
          <a:off x="1417811" y="2406205"/>
          <a:ext cx="442194" cy="17670"/>
        </a:xfrm>
        <a:custGeom>
          <a:avLst/>
          <a:gdLst/>
          <a:ahLst/>
          <a:cxnLst/>
          <a:rect l="0" t="0" r="0" b="0"/>
          <a:pathLst>
            <a:path>
              <a:moveTo>
                <a:pt x="0" y="8835"/>
              </a:moveTo>
              <a:lnTo>
                <a:pt x="442194"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2142401">
        <a:off x="1627853" y="2403985"/>
        <a:ext cx="22109" cy="22109"/>
      </dsp:txXfrm>
    </dsp:sp>
    <dsp:sp modelId="{91CEAFD1-733D-4A90-9C58-E6DC69FCBC67}">
      <dsp:nvSpPr>
        <dsp:cNvPr id="0" name=""/>
        <dsp:cNvSpPr/>
      </dsp:nvSpPr>
      <dsp:spPr>
        <a:xfrm>
          <a:off x="1818443" y="2319662"/>
          <a:ext cx="3373515"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 Cyclical and open-ended process</a:t>
          </a:r>
          <a:endParaRPr lang="en-US" sz="2000" kern="1200" dirty="0"/>
        </a:p>
      </dsp:txBody>
      <dsp:txXfrm>
        <a:off x="1818443" y="2319662"/>
        <a:ext cx="3373515" cy="448836"/>
      </dsp:txXfrm>
    </dsp:sp>
    <dsp:sp modelId="{1637A7E5-A79A-440B-9458-AD5434A3AACA}">
      <dsp:nvSpPr>
        <dsp:cNvPr id="0" name=""/>
        <dsp:cNvSpPr/>
      </dsp:nvSpPr>
      <dsp:spPr>
        <a:xfrm rot="3907178">
          <a:off x="1212182" y="2664285"/>
          <a:ext cx="853452" cy="17670"/>
        </a:xfrm>
        <a:custGeom>
          <a:avLst/>
          <a:gdLst/>
          <a:ahLst/>
          <a:cxnLst/>
          <a:rect l="0" t="0" r="0" b="0"/>
          <a:pathLst>
            <a:path>
              <a:moveTo>
                <a:pt x="0" y="8835"/>
              </a:moveTo>
              <a:lnTo>
                <a:pt x="853452"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3907178">
        <a:off x="1617572" y="2651784"/>
        <a:ext cx="42672" cy="42672"/>
      </dsp:txXfrm>
    </dsp:sp>
    <dsp:sp modelId="{9BA20E5F-C4B7-4EB7-A074-F26EC934A642}">
      <dsp:nvSpPr>
        <dsp:cNvPr id="0" name=""/>
        <dsp:cNvSpPr/>
      </dsp:nvSpPr>
      <dsp:spPr>
        <a:xfrm>
          <a:off x="1818443" y="2835824"/>
          <a:ext cx="4910752"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Possible ideological orientation</a:t>
          </a:r>
          <a:endParaRPr lang="en-US" sz="2000" kern="1200" dirty="0"/>
        </a:p>
      </dsp:txBody>
      <dsp:txXfrm>
        <a:off x="1818443" y="2835824"/>
        <a:ext cx="4910752" cy="448836"/>
      </dsp:txXfrm>
    </dsp:sp>
    <dsp:sp modelId="{99B8488F-1679-4BBC-BF99-BD24B23027CA}">
      <dsp:nvSpPr>
        <dsp:cNvPr id="0" name=""/>
        <dsp:cNvSpPr/>
      </dsp:nvSpPr>
      <dsp:spPr>
        <a:xfrm rot="4467012">
          <a:off x="969193" y="2922366"/>
          <a:ext cx="1339430" cy="17670"/>
        </a:xfrm>
        <a:custGeom>
          <a:avLst/>
          <a:gdLst/>
          <a:ahLst/>
          <a:cxnLst/>
          <a:rect l="0" t="0" r="0" b="0"/>
          <a:pathLst>
            <a:path>
              <a:moveTo>
                <a:pt x="0" y="8835"/>
              </a:moveTo>
              <a:lnTo>
                <a:pt x="1339430"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4467012">
        <a:off x="1605423" y="2897716"/>
        <a:ext cx="66971" cy="66971"/>
      </dsp:txXfrm>
    </dsp:sp>
    <dsp:sp modelId="{708403F8-62FB-46C8-BCC9-5926F0AC3337}">
      <dsp:nvSpPr>
        <dsp:cNvPr id="0" name=""/>
        <dsp:cNvSpPr/>
      </dsp:nvSpPr>
      <dsp:spPr>
        <a:xfrm>
          <a:off x="1818443" y="3351985"/>
          <a:ext cx="3587637"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Interpretive analysis</a:t>
          </a:r>
          <a:endParaRPr lang="en-US" sz="2000" kern="1200" dirty="0"/>
        </a:p>
      </dsp:txBody>
      <dsp:txXfrm>
        <a:off x="1818443" y="3351985"/>
        <a:ext cx="3587637" cy="448836"/>
      </dsp:txXfrm>
    </dsp:sp>
    <dsp:sp modelId="{B7CB5F4B-AC8E-4D76-BB99-47287D598773}">
      <dsp:nvSpPr>
        <dsp:cNvPr id="0" name=""/>
        <dsp:cNvSpPr/>
      </dsp:nvSpPr>
      <dsp:spPr>
        <a:xfrm rot="4725511">
          <a:off x="717956" y="3180447"/>
          <a:ext cx="1841903" cy="17670"/>
        </a:xfrm>
        <a:custGeom>
          <a:avLst/>
          <a:gdLst/>
          <a:ahLst/>
          <a:cxnLst/>
          <a:rect l="0" t="0" r="0" b="0"/>
          <a:pathLst>
            <a:path>
              <a:moveTo>
                <a:pt x="0" y="8835"/>
              </a:moveTo>
              <a:lnTo>
                <a:pt x="1841903" y="8835"/>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p>
      </dsp:txBody>
      <dsp:txXfrm rot="4725511">
        <a:off x="1592861" y="3143235"/>
        <a:ext cx="92095" cy="92095"/>
      </dsp:txXfrm>
    </dsp:sp>
    <dsp:sp modelId="{9FBB6502-0FF2-40CF-B788-E792377569B4}">
      <dsp:nvSpPr>
        <dsp:cNvPr id="0" name=""/>
        <dsp:cNvSpPr/>
      </dsp:nvSpPr>
      <dsp:spPr>
        <a:xfrm>
          <a:off x="1818443" y="3868147"/>
          <a:ext cx="4100046" cy="44883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The nature of qualitative data </a:t>
          </a:r>
          <a:endParaRPr lang="en-US" sz="2000" kern="1200" dirty="0"/>
        </a:p>
      </dsp:txBody>
      <dsp:txXfrm>
        <a:off x="1818443" y="3868147"/>
        <a:ext cx="4100046" cy="4488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048329C8-27A5-4003-A5B1-1667A0CC7DCD}"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48329C8-27A5-4003-A5B1-1667A0CC7DCD}"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48329C8-27A5-4003-A5B1-1667A0CC7DCD}"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54BF07-0DF7-403D-B8C3-F3125EB77E05}" type="datetimeFigureOut">
              <a:rPr lang="en-US" smtClean="0"/>
              <a:pPr/>
              <a:t>3/31/2017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48329C8-27A5-4003-A5B1-1667A0CC7D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5654BF07-0DF7-403D-B8C3-F3125EB77E05}" type="datetimeFigureOut">
              <a:rPr lang="en-US" smtClean="0"/>
              <a:pPr/>
              <a:t>3/31/2017</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048329C8-27A5-4003-A5B1-1667A0CC7D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5654BF07-0DF7-403D-B8C3-F3125EB77E05}" type="datetimeFigureOut">
              <a:rPr lang="en-US" smtClean="0"/>
              <a:pPr/>
              <a:t>3/31/2017</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48329C8-27A5-4003-A5B1-1667A0CC7DC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2</a:t>
            </a:r>
            <a:br>
              <a:rPr lang="en-US" dirty="0" smtClean="0"/>
            </a:br>
            <a:r>
              <a:rPr lang="en-US" dirty="0" smtClean="0"/>
              <a:t>RESEARCH DESIGNS</a:t>
            </a:r>
            <a:endParaRPr lang="en-US" dirty="0"/>
          </a:p>
        </p:txBody>
      </p:sp>
      <p:sp>
        <p:nvSpPr>
          <p:cNvPr id="3" name="Subtitle 2"/>
          <p:cNvSpPr>
            <a:spLocks noGrp="1"/>
          </p:cNvSpPr>
          <p:nvPr>
            <p:ph type="subTitle" idx="1"/>
          </p:nvPr>
        </p:nvSpPr>
        <p:spPr/>
        <p:txBody>
          <a:bodyPr>
            <a:normAutofit/>
          </a:bodyPr>
          <a:lstStyle/>
          <a:p>
            <a:pPr algn="r"/>
            <a:r>
              <a:rPr lang="en-US" sz="2800" dirty="0" err="1" smtClean="0"/>
              <a:t>Lilis</a:t>
            </a:r>
            <a:r>
              <a:rPr lang="en-US" sz="2800" dirty="0" smtClean="0"/>
              <a:t> </a:t>
            </a:r>
            <a:r>
              <a:rPr lang="en-US" sz="2800" dirty="0" err="1" smtClean="0"/>
              <a:t>Suryani</a:t>
            </a:r>
            <a:r>
              <a:rPr lang="en-US" sz="2800" dirty="0" smtClean="0"/>
              <a:t>, </a:t>
            </a:r>
            <a:r>
              <a:rPr lang="en-US" sz="2800" dirty="0" err="1" smtClean="0"/>
              <a:t>M.Pd</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RESEARCH DESIGN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Qualitative </a:t>
            </a:r>
            <a:r>
              <a:rPr lang="en-US" dirty="0" smtClean="0"/>
              <a:t> research </a:t>
            </a:r>
            <a:r>
              <a:rPr lang="en-US" dirty="0" smtClean="0"/>
              <a:t>is synthetic or holistic {i.e., views the separate parts as a coherent whole), heuristic (i.e., discover or describes the patterns or relationship, with little or no control and manipulation of the research context (</a:t>
            </a:r>
            <a:r>
              <a:rPr lang="en-US" dirty="0" err="1" smtClean="0"/>
              <a:t>Tavakoli</a:t>
            </a:r>
            <a:r>
              <a:rPr lang="en-US" dirty="0" smtClean="0"/>
              <a:t>, 2012: 503) </a:t>
            </a:r>
          </a:p>
          <a:p>
            <a:r>
              <a:rPr lang="en-US" dirty="0" smtClean="0"/>
              <a:t>Qualitative research designs include </a:t>
            </a:r>
            <a:r>
              <a:rPr lang="en-US" sz="3900" b="1" dirty="0" smtClean="0">
                <a:solidFill>
                  <a:srgbClr val="FFC000"/>
                </a:solidFill>
              </a:rPr>
              <a:t>grounded theory method, ethnographic, narrative, historical, mixed methods, and action research method </a:t>
            </a:r>
            <a:r>
              <a:rPr lang="en-US" dirty="0" smtClean="0"/>
              <a:t>(</a:t>
            </a:r>
            <a:r>
              <a:rPr lang="en-US" dirty="0" err="1" smtClean="0"/>
              <a:t>Cresswell</a:t>
            </a:r>
            <a:r>
              <a:rPr lang="en-US" dirty="0" smtClean="0"/>
              <a:t>, 2012; </a:t>
            </a:r>
            <a:r>
              <a:rPr lang="en-US" dirty="0" err="1" smtClean="0"/>
              <a:t>Fraenkel</a:t>
            </a:r>
            <a:r>
              <a:rPr lang="en-US" dirty="0" smtClean="0"/>
              <a:t> et al, 2012).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MIXED METHODS RESEARCH DESIGN </a:t>
            </a:r>
            <a:endParaRPr lang="en-US" dirty="0"/>
          </a:p>
        </p:txBody>
      </p:sp>
      <p:sp>
        <p:nvSpPr>
          <p:cNvPr id="3" name="Content Placeholder 2"/>
          <p:cNvSpPr>
            <a:spLocks noGrp="1"/>
          </p:cNvSpPr>
          <p:nvPr>
            <p:ph idx="1"/>
          </p:nvPr>
        </p:nvSpPr>
        <p:spPr/>
        <p:txBody>
          <a:bodyPr/>
          <a:lstStyle/>
          <a:p>
            <a:r>
              <a:rPr lang="en-US" dirty="0" smtClean="0"/>
              <a:t>Mixed method research design is a procedure for collecting , analyzing, and “mixing” both quantitative and qualitative methods in a single study or series of studies to understand a research problem (</a:t>
            </a:r>
            <a:r>
              <a:rPr lang="en-US" dirty="0" err="1" smtClean="0"/>
              <a:t>Cresswell</a:t>
            </a:r>
            <a:r>
              <a:rPr lang="en-US" dirty="0" smtClean="0"/>
              <a:t> &amp; Plano Clark, 2012: 535).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Comparison between Quantitative and Qualitative Research</a:t>
            </a:r>
            <a:endParaRPr lang="en-US" sz="3200" dirty="0"/>
          </a:p>
        </p:txBody>
      </p:sp>
      <p:graphicFrame>
        <p:nvGraphicFramePr>
          <p:cNvPr id="4" name="Content Placeholder 3"/>
          <p:cNvGraphicFramePr>
            <a:graphicFrameLocks noGrp="1"/>
          </p:cNvGraphicFramePr>
          <p:nvPr>
            <p:ph idx="1"/>
          </p:nvPr>
        </p:nvGraphicFramePr>
        <p:xfrm>
          <a:off x="914400" y="1784350"/>
          <a:ext cx="7772400" cy="5425440"/>
        </p:xfrm>
        <a:graphic>
          <a:graphicData uri="http://schemas.openxmlformats.org/drawingml/2006/table">
            <a:tbl>
              <a:tblPr firstRow="1" bandRow="1">
                <a:tableStyleId>{5C22544A-7EE6-4342-B048-85BDC9FD1C3A}</a:tableStyleId>
              </a:tblPr>
              <a:tblGrid>
                <a:gridCol w="657204"/>
                <a:gridCol w="3214710"/>
                <a:gridCol w="3900486"/>
              </a:tblGrid>
              <a:tr h="370840">
                <a:tc>
                  <a:txBody>
                    <a:bodyPr/>
                    <a:lstStyle/>
                    <a:p>
                      <a:r>
                        <a:rPr lang="en-US" sz="2000" dirty="0" smtClean="0"/>
                        <a:t>No</a:t>
                      </a:r>
                      <a:endParaRPr lang="en-US" sz="2000" dirty="0"/>
                    </a:p>
                  </a:txBody>
                  <a:tcPr/>
                </a:tc>
                <a:tc>
                  <a:txBody>
                    <a:bodyPr/>
                    <a:lstStyle/>
                    <a:p>
                      <a:r>
                        <a:rPr lang="en-US" sz="2000" dirty="0" smtClean="0"/>
                        <a:t>Quantitative</a:t>
                      </a:r>
                      <a:endParaRPr lang="en-US" sz="2000" dirty="0"/>
                    </a:p>
                  </a:txBody>
                  <a:tcPr/>
                </a:tc>
                <a:tc>
                  <a:txBody>
                    <a:bodyPr/>
                    <a:lstStyle/>
                    <a:p>
                      <a:r>
                        <a:rPr lang="en-US" sz="2000" dirty="0" smtClean="0"/>
                        <a:t>Qualitative</a:t>
                      </a:r>
                      <a:endParaRPr lang="en-US" sz="2000" dirty="0"/>
                    </a:p>
                  </a:txBody>
                  <a:tcPr/>
                </a:tc>
              </a:tr>
              <a:tr h="370840">
                <a:tc>
                  <a:txBody>
                    <a:bodyPr/>
                    <a:lstStyle/>
                    <a:p>
                      <a:r>
                        <a:rPr lang="en-US" sz="2000" dirty="0" smtClean="0"/>
                        <a:t>1</a:t>
                      </a:r>
                      <a:endParaRPr lang="en-US" sz="2000" dirty="0"/>
                    </a:p>
                  </a:txBody>
                  <a:tcPr/>
                </a:tc>
                <a:tc>
                  <a:txBody>
                    <a:bodyPr/>
                    <a:lstStyle/>
                    <a:p>
                      <a:r>
                        <a:rPr lang="en-US" sz="2000" dirty="0" smtClean="0"/>
                        <a:t>Values objectivity through the discovery of facts and truths</a:t>
                      </a:r>
                      <a:endParaRPr lang="en-US" sz="2000" dirty="0"/>
                    </a:p>
                  </a:txBody>
                  <a:tcPr/>
                </a:tc>
                <a:tc>
                  <a:txBody>
                    <a:bodyPr/>
                    <a:lstStyle/>
                    <a:p>
                      <a:r>
                        <a:rPr lang="en-US" sz="2000" dirty="0" smtClean="0"/>
                        <a:t>Encompasses and sociality subjective and relative interpretations of phenomena</a:t>
                      </a:r>
                      <a:endParaRPr lang="en-US" sz="2000" dirty="0"/>
                    </a:p>
                  </a:txBody>
                  <a:tcPr/>
                </a:tc>
              </a:tr>
              <a:tr h="370840">
                <a:tc>
                  <a:txBody>
                    <a:bodyPr/>
                    <a:lstStyle/>
                    <a:p>
                      <a:r>
                        <a:rPr lang="en-US" sz="2000" dirty="0" smtClean="0"/>
                        <a:t>2</a:t>
                      </a:r>
                      <a:endParaRPr lang="en-US" sz="2000" dirty="0"/>
                    </a:p>
                  </a:txBody>
                  <a:tcPr/>
                </a:tc>
                <a:tc>
                  <a:txBody>
                    <a:bodyPr/>
                    <a:lstStyle/>
                    <a:p>
                      <a:r>
                        <a:rPr lang="en-US" sz="2000" dirty="0" smtClean="0"/>
                        <a:t>Tests pre-established hypothesis through the collection and measurement</a:t>
                      </a:r>
                      <a:r>
                        <a:rPr lang="en-US" sz="2000" baseline="0" dirty="0" smtClean="0"/>
                        <a:t> of data. </a:t>
                      </a:r>
                      <a:endParaRPr lang="en-US" sz="2000" dirty="0"/>
                    </a:p>
                  </a:txBody>
                  <a:tcPr/>
                </a:tc>
                <a:tc>
                  <a:txBody>
                    <a:bodyPr/>
                    <a:lstStyle/>
                    <a:p>
                      <a:r>
                        <a:rPr lang="en-US" sz="2000" dirty="0" smtClean="0"/>
                        <a:t>Draws on data</a:t>
                      </a:r>
                      <a:r>
                        <a:rPr lang="en-US" sz="2000" baseline="0" dirty="0" smtClean="0"/>
                        <a:t> to develop and refine hypothesis</a:t>
                      </a:r>
                      <a:endParaRPr lang="en-US" sz="2000" dirty="0"/>
                    </a:p>
                  </a:txBody>
                  <a:tcPr/>
                </a:tc>
              </a:tr>
              <a:tr h="370840">
                <a:tc>
                  <a:txBody>
                    <a:bodyPr/>
                    <a:lstStyle/>
                    <a:p>
                      <a:r>
                        <a:rPr lang="en-US" sz="2000" dirty="0" smtClean="0"/>
                        <a:t>3</a:t>
                      </a:r>
                      <a:endParaRPr lang="en-US" sz="2000" dirty="0"/>
                    </a:p>
                  </a:txBody>
                  <a:tcPr/>
                </a:tc>
                <a:tc>
                  <a:txBody>
                    <a:bodyPr/>
                    <a:lstStyle/>
                    <a:p>
                      <a:r>
                        <a:rPr lang="en-US" sz="2000" dirty="0" smtClean="0"/>
                        <a:t>Establishes cause and effect relationship</a:t>
                      </a:r>
                      <a:endParaRPr lang="en-US" sz="2000" dirty="0"/>
                    </a:p>
                  </a:txBody>
                  <a:tcPr/>
                </a:tc>
                <a:tc>
                  <a:txBody>
                    <a:bodyPr/>
                    <a:lstStyle/>
                    <a:p>
                      <a:r>
                        <a:rPr lang="en-US" sz="2000" dirty="0" smtClean="0"/>
                        <a:t>Interprets human behavior from participant’s perspective</a:t>
                      </a:r>
                      <a:endParaRPr lang="en-US" sz="2000" dirty="0"/>
                    </a:p>
                  </a:txBody>
                  <a:tcPr/>
                </a:tc>
              </a:tr>
              <a:tr h="370840">
                <a:tc>
                  <a:txBody>
                    <a:bodyPr/>
                    <a:lstStyle/>
                    <a:p>
                      <a:r>
                        <a:rPr lang="en-US" sz="2000" dirty="0" smtClean="0"/>
                        <a:t>4</a:t>
                      </a:r>
                      <a:endParaRPr lang="en-US" sz="2000" dirty="0"/>
                    </a:p>
                  </a:txBody>
                  <a:tcPr/>
                </a:tc>
                <a:tc>
                  <a:txBody>
                    <a:bodyPr/>
                    <a:lstStyle/>
                    <a:p>
                      <a:r>
                        <a:rPr lang="en-US" sz="2000" dirty="0" smtClean="0"/>
                        <a:t>Intervenes</a:t>
                      </a:r>
                      <a:r>
                        <a:rPr lang="en-US" sz="2000" baseline="0" dirty="0" smtClean="0"/>
                        <a:t>  in the research context and controls variables.</a:t>
                      </a:r>
                      <a:endParaRPr lang="en-US" sz="2000" dirty="0"/>
                    </a:p>
                  </a:txBody>
                  <a:tcPr/>
                </a:tc>
                <a:tc>
                  <a:txBody>
                    <a:bodyPr/>
                    <a:lstStyle/>
                    <a:p>
                      <a:r>
                        <a:rPr lang="en-US" sz="2000" dirty="0" smtClean="0"/>
                        <a:t>Explore naturalistic</a:t>
                      </a:r>
                      <a:r>
                        <a:rPr lang="en-US" sz="2000" baseline="0" dirty="0" smtClean="0"/>
                        <a:t> cultural setting without controlling</a:t>
                      </a:r>
                      <a:endParaRPr lang="en-US" sz="2000" dirty="0"/>
                    </a:p>
                  </a:txBody>
                  <a:tcPr/>
                </a:tc>
              </a:tr>
              <a:tr h="370840">
                <a:tc>
                  <a:txBody>
                    <a:bodyPr/>
                    <a:lstStyle/>
                    <a:p>
                      <a:r>
                        <a:rPr lang="en-US" sz="2000" dirty="0" smtClean="0"/>
                        <a:t>5</a:t>
                      </a:r>
                      <a:endParaRPr lang="en-US" sz="2000" dirty="0"/>
                    </a:p>
                  </a:txBody>
                  <a:tcPr/>
                </a:tc>
                <a:tc>
                  <a:txBody>
                    <a:bodyPr/>
                    <a:lstStyle/>
                    <a:p>
                      <a:r>
                        <a:rPr lang="en-US" sz="2000" dirty="0" smtClean="0"/>
                        <a:t>Reduces data to</a:t>
                      </a:r>
                      <a:r>
                        <a:rPr lang="en-US" sz="2000" baseline="0" dirty="0" smtClean="0"/>
                        <a:t> measurable quantities</a:t>
                      </a:r>
                      <a:endParaRPr lang="en-US" sz="2000" dirty="0"/>
                    </a:p>
                  </a:txBody>
                  <a:tcPr/>
                </a:tc>
                <a:tc>
                  <a:txBody>
                    <a:bodyPr/>
                    <a:lstStyle/>
                    <a:p>
                      <a:r>
                        <a:rPr lang="en-US" sz="2000" dirty="0" smtClean="0"/>
                        <a:t>Gather ‘rich’ data and  interprets them through ‘thick’ description and analysis</a:t>
                      </a:r>
                      <a:endParaRPr lang="en-US" sz="20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914400" y="1784350"/>
          <a:ext cx="7772400" cy="5598160"/>
        </p:xfrm>
        <a:graphic>
          <a:graphicData uri="http://schemas.openxmlformats.org/drawingml/2006/table">
            <a:tbl>
              <a:tblPr firstRow="1" bandRow="1">
                <a:tableStyleId>{5C22544A-7EE6-4342-B048-85BDC9FD1C3A}</a:tableStyleId>
              </a:tblPr>
              <a:tblGrid>
                <a:gridCol w="657204"/>
                <a:gridCol w="3571900"/>
                <a:gridCol w="3543296"/>
              </a:tblGrid>
              <a:tr h="370840">
                <a:tc>
                  <a:txBody>
                    <a:bodyPr/>
                    <a:lstStyle/>
                    <a:p>
                      <a:r>
                        <a:rPr lang="en-US" dirty="0" smtClean="0"/>
                        <a:t>6</a:t>
                      </a:r>
                      <a:endParaRPr lang="en-US" dirty="0"/>
                    </a:p>
                  </a:txBody>
                  <a:tcPr/>
                </a:tc>
                <a:tc>
                  <a:txBody>
                    <a:bodyPr/>
                    <a:lstStyle/>
                    <a:p>
                      <a:r>
                        <a:rPr lang="en-US" dirty="0" smtClean="0"/>
                        <a:t>Ensure</a:t>
                      </a:r>
                      <a:r>
                        <a:rPr lang="en-US" baseline="0" dirty="0" smtClean="0"/>
                        <a:t>s reliability through the consistency and reliability of methods</a:t>
                      </a:r>
                      <a:endParaRPr lang="en-US" dirty="0"/>
                    </a:p>
                  </a:txBody>
                  <a:tcPr/>
                </a:tc>
                <a:tc>
                  <a:txBody>
                    <a:bodyPr/>
                    <a:lstStyle/>
                    <a:p>
                      <a:r>
                        <a:rPr lang="en-US" dirty="0" smtClean="0"/>
                        <a:t>Ensures validity</a:t>
                      </a:r>
                      <a:r>
                        <a:rPr lang="en-US" baseline="0" dirty="0" smtClean="0"/>
                        <a:t>  through multiple data sources</a:t>
                      </a:r>
                      <a:endParaRPr lang="en-US" dirty="0"/>
                    </a:p>
                  </a:txBody>
                  <a:tcPr/>
                </a:tc>
              </a:tr>
              <a:tr h="370840">
                <a:tc>
                  <a:txBody>
                    <a:bodyPr/>
                    <a:lstStyle/>
                    <a:p>
                      <a:r>
                        <a:rPr lang="en-US" dirty="0" smtClean="0"/>
                        <a:t>7</a:t>
                      </a:r>
                      <a:endParaRPr lang="en-US" dirty="0"/>
                    </a:p>
                  </a:txBody>
                  <a:tcPr/>
                </a:tc>
                <a:tc>
                  <a:txBody>
                    <a:bodyPr/>
                    <a:lstStyle/>
                    <a:p>
                      <a:r>
                        <a:rPr lang="en-US" dirty="0" smtClean="0"/>
                        <a:t>Generalizes beyond the research</a:t>
                      </a:r>
                      <a:r>
                        <a:rPr lang="en-US" baseline="0" dirty="0" smtClean="0"/>
                        <a:t> population</a:t>
                      </a:r>
                      <a:endParaRPr lang="en-US" dirty="0"/>
                    </a:p>
                  </a:txBody>
                  <a:tcPr/>
                </a:tc>
                <a:tc>
                  <a:txBody>
                    <a:bodyPr/>
                    <a:lstStyle/>
                    <a:p>
                      <a:r>
                        <a:rPr lang="en-US" dirty="0" smtClean="0"/>
                        <a:t>Does</a:t>
                      </a:r>
                      <a:r>
                        <a:rPr lang="en-US" baseline="0" dirty="0" smtClean="0"/>
                        <a:t> not seek to generalize beyond the research context</a:t>
                      </a:r>
                      <a:endParaRPr lang="en-US" dirty="0"/>
                    </a:p>
                  </a:txBody>
                  <a:tcPr/>
                </a:tc>
              </a:tr>
              <a:tr h="370840">
                <a:tc>
                  <a:txBody>
                    <a:bodyPr/>
                    <a:lstStyle/>
                    <a:p>
                      <a:r>
                        <a:rPr lang="en-US" dirty="0" smtClean="0"/>
                        <a:t>8</a:t>
                      </a:r>
                      <a:endParaRPr lang="en-US" dirty="0"/>
                    </a:p>
                  </a:txBody>
                  <a:tcPr/>
                </a:tc>
                <a:tc>
                  <a:txBody>
                    <a:bodyPr/>
                    <a:lstStyle/>
                    <a:p>
                      <a:r>
                        <a:rPr lang="en-US" dirty="0" smtClean="0"/>
                        <a:t>Focuses on research outcomes</a:t>
                      </a:r>
                      <a:r>
                        <a:rPr lang="en-US" baseline="0" dirty="0" smtClean="0"/>
                        <a:t> that confirm or disconfirm hypothesis</a:t>
                      </a:r>
                      <a:endParaRPr lang="en-US" dirty="0"/>
                    </a:p>
                  </a:txBody>
                  <a:tcPr/>
                </a:tc>
                <a:tc>
                  <a:txBody>
                    <a:bodyPr/>
                    <a:lstStyle/>
                    <a:p>
                      <a:r>
                        <a:rPr lang="en-US" dirty="0" smtClean="0"/>
                        <a:t>Focuses on the </a:t>
                      </a:r>
                      <a:r>
                        <a:rPr lang="en-US" dirty="0" err="1" smtClean="0"/>
                        <a:t>procsses</a:t>
                      </a:r>
                      <a:r>
                        <a:rPr lang="en-US" dirty="0" smtClean="0"/>
                        <a:t> as well as the outcomes of research </a:t>
                      </a:r>
                      <a:endParaRPr lang="en-US" dirty="0"/>
                    </a:p>
                  </a:txBody>
                  <a:tcPr/>
                </a:tc>
              </a:tr>
              <a:tr h="370840">
                <a:tc>
                  <a:txBody>
                    <a:bodyPr/>
                    <a:lstStyle/>
                    <a:p>
                      <a:r>
                        <a:rPr lang="en-US" dirty="0" smtClean="0"/>
                        <a:t>9</a:t>
                      </a:r>
                      <a:endParaRPr lang="en-US" dirty="0"/>
                    </a:p>
                  </a:txBody>
                  <a:tcPr/>
                </a:tc>
                <a:tc>
                  <a:txBody>
                    <a:bodyPr/>
                    <a:lstStyle/>
                    <a:p>
                      <a:r>
                        <a:rPr lang="en-US" dirty="0" smtClean="0"/>
                        <a:t>The purpose is prediction</a:t>
                      </a:r>
                      <a:endParaRPr lang="en-US" dirty="0"/>
                    </a:p>
                  </a:txBody>
                  <a:tcPr/>
                </a:tc>
                <a:tc>
                  <a:txBody>
                    <a:bodyPr/>
                    <a:lstStyle/>
                    <a:p>
                      <a:r>
                        <a:rPr lang="en-US" dirty="0" smtClean="0"/>
                        <a:t>The purpose is interpretation</a:t>
                      </a:r>
                      <a:endParaRPr lang="en-US" dirty="0"/>
                    </a:p>
                  </a:txBody>
                  <a:tcPr/>
                </a:tc>
              </a:tr>
              <a:tr h="370840">
                <a:tc>
                  <a:txBody>
                    <a:bodyPr/>
                    <a:lstStyle/>
                    <a:p>
                      <a:r>
                        <a:rPr lang="en-US" dirty="0" smtClean="0"/>
                        <a:t>10</a:t>
                      </a:r>
                      <a:endParaRPr lang="en-US" dirty="0"/>
                    </a:p>
                  </a:txBody>
                  <a:tcPr/>
                </a:tc>
                <a:tc>
                  <a:txBody>
                    <a:bodyPr/>
                    <a:lstStyle/>
                    <a:p>
                      <a:r>
                        <a:rPr lang="en-US" dirty="0" smtClean="0"/>
                        <a:t>Causal explanation</a:t>
                      </a:r>
                      <a:endParaRPr lang="en-US" dirty="0"/>
                    </a:p>
                  </a:txBody>
                  <a:tcPr/>
                </a:tc>
                <a:tc>
                  <a:txBody>
                    <a:bodyPr/>
                    <a:lstStyle/>
                    <a:p>
                      <a:r>
                        <a:rPr lang="en-US" dirty="0" smtClean="0"/>
                        <a:t>Understanding the</a:t>
                      </a:r>
                      <a:r>
                        <a:rPr lang="en-US" baseline="0" dirty="0" smtClean="0"/>
                        <a:t> perspective of others. </a:t>
                      </a:r>
                      <a:endParaRPr lang="en-US" dirty="0"/>
                    </a:p>
                  </a:txBody>
                  <a:tcPr/>
                </a:tc>
              </a:tr>
              <a:tr h="370840">
                <a:tc>
                  <a:txBody>
                    <a:bodyPr/>
                    <a:lstStyle/>
                    <a:p>
                      <a:r>
                        <a:rPr lang="en-US" dirty="0" smtClean="0"/>
                        <a:t>11</a:t>
                      </a:r>
                      <a:endParaRPr lang="en-US" dirty="0"/>
                    </a:p>
                  </a:txBody>
                  <a:tcPr/>
                </a:tc>
                <a:tc>
                  <a:txBody>
                    <a:bodyPr/>
                    <a:lstStyle/>
                    <a:p>
                      <a:r>
                        <a:rPr lang="en-US" dirty="0" smtClean="0"/>
                        <a:t>Statistical reporting </a:t>
                      </a:r>
                      <a:endParaRPr lang="en-US" dirty="0"/>
                    </a:p>
                  </a:txBody>
                  <a:tcPr/>
                </a:tc>
                <a:tc>
                  <a:txBody>
                    <a:bodyPr/>
                    <a:lstStyle/>
                    <a:p>
                      <a:r>
                        <a:rPr lang="en-US" dirty="0" smtClean="0"/>
                        <a:t>Data reported in language of informants</a:t>
                      </a:r>
                      <a:endParaRPr lang="en-US" dirty="0"/>
                    </a:p>
                  </a:txBody>
                  <a:tcPr/>
                </a:tc>
              </a:tr>
              <a:tr h="370840">
                <a:tc>
                  <a:txBody>
                    <a:bodyPr/>
                    <a:lstStyle/>
                    <a:p>
                      <a:r>
                        <a:rPr lang="en-US" dirty="0" smtClean="0"/>
                        <a:t>12</a:t>
                      </a:r>
                      <a:endParaRPr lang="en-US" dirty="0"/>
                    </a:p>
                  </a:txBody>
                  <a:tcPr/>
                </a:tc>
                <a:tc>
                  <a:txBody>
                    <a:bodyPr/>
                    <a:lstStyle/>
                    <a:p>
                      <a:r>
                        <a:rPr lang="en-US" dirty="0" smtClean="0"/>
                        <a:t>Deductive and experimental</a:t>
                      </a:r>
                      <a:r>
                        <a:rPr lang="en-US" baseline="0" dirty="0" smtClean="0"/>
                        <a:t> </a:t>
                      </a:r>
                      <a:endParaRPr lang="en-US" dirty="0"/>
                    </a:p>
                  </a:txBody>
                  <a:tcPr/>
                </a:tc>
                <a:tc>
                  <a:txBody>
                    <a:bodyPr/>
                    <a:lstStyle/>
                    <a:p>
                      <a:r>
                        <a:rPr lang="en-US" dirty="0" smtClean="0"/>
                        <a:t>Inductive and</a:t>
                      </a:r>
                      <a:r>
                        <a:rPr lang="en-US" baseline="0" dirty="0" smtClean="0"/>
                        <a:t> </a:t>
                      </a:r>
                      <a:r>
                        <a:rPr lang="en-US" baseline="0" dirty="0" err="1" smtClean="0"/>
                        <a:t>naturalistics</a:t>
                      </a:r>
                      <a:endParaRPr lang="en-US" dirty="0"/>
                    </a:p>
                  </a:txBody>
                  <a:tcPr/>
                </a:tc>
              </a:tr>
              <a:tr h="370840">
                <a:tc>
                  <a:txBody>
                    <a:bodyPr/>
                    <a:lstStyle/>
                    <a:p>
                      <a:r>
                        <a:rPr lang="en-US" dirty="0" smtClean="0"/>
                        <a:t>13</a:t>
                      </a:r>
                      <a:endParaRPr lang="en-US" dirty="0"/>
                    </a:p>
                  </a:txBody>
                  <a:tcPr/>
                </a:tc>
                <a:tc>
                  <a:txBody>
                    <a:bodyPr/>
                    <a:lstStyle/>
                    <a:p>
                      <a:r>
                        <a:rPr lang="en-US" dirty="0" smtClean="0"/>
                        <a:t>Manipulation and control </a:t>
                      </a:r>
                      <a:endParaRPr lang="en-US" dirty="0"/>
                    </a:p>
                  </a:txBody>
                  <a:tcPr/>
                </a:tc>
                <a:tc>
                  <a:txBody>
                    <a:bodyPr/>
                    <a:lstStyle/>
                    <a:p>
                      <a:r>
                        <a:rPr lang="en-US" dirty="0" smtClean="0"/>
                        <a:t>Emergence and portrayal</a:t>
                      </a:r>
                      <a:endParaRPr lang="en-US" dirty="0"/>
                    </a:p>
                  </a:txBody>
                  <a:tcPr/>
                </a:tc>
              </a:tr>
              <a:tr h="370840">
                <a:tc>
                  <a:txBody>
                    <a:bodyPr/>
                    <a:lstStyle/>
                    <a:p>
                      <a:r>
                        <a:rPr lang="en-US" dirty="0" smtClean="0"/>
                        <a:t>14</a:t>
                      </a:r>
                      <a:endParaRPr lang="en-US" dirty="0"/>
                    </a:p>
                  </a:txBody>
                  <a:tcPr/>
                </a:tc>
                <a:tc>
                  <a:txBody>
                    <a:bodyPr/>
                    <a:lstStyle/>
                    <a:p>
                      <a:r>
                        <a:rPr lang="en-US" dirty="0" smtClean="0"/>
                        <a:t>Commences with hypothesis and theory</a:t>
                      </a:r>
                      <a:endParaRPr lang="en-US" dirty="0"/>
                    </a:p>
                  </a:txBody>
                  <a:tcPr/>
                </a:tc>
                <a:tc>
                  <a:txBody>
                    <a:bodyPr/>
                    <a:lstStyle/>
                    <a:p>
                      <a:r>
                        <a:rPr lang="en-US" dirty="0" smtClean="0"/>
                        <a:t>Concludes with hypothesis</a:t>
                      </a:r>
                      <a:r>
                        <a:rPr lang="en-US" baseline="0" dirty="0" smtClean="0"/>
                        <a:t> </a:t>
                      </a:r>
                      <a:r>
                        <a:rPr lang="en-US" baseline="0" smtClean="0"/>
                        <a:t>and grounded </a:t>
                      </a:r>
                      <a:r>
                        <a:rPr lang="en-US" baseline="0" dirty="0" smtClean="0"/>
                        <a:t>theory. </a:t>
                      </a:r>
                      <a:endParaRPr lang="en-US" dirty="0"/>
                    </a:p>
                  </a:txBody>
                  <a:tcPr/>
                </a:tc>
              </a:tr>
              <a:tr h="370840">
                <a:tc>
                  <a:txBody>
                    <a:bodyPr/>
                    <a:lstStyle/>
                    <a:p>
                      <a:endParaRPr lang="en-US"/>
                    </a:p>
                  </a:txBody>
                  <a:tcPr/>
                </a:tc>
                <a:tc>
                  <a:txBody>
                    <a:bodyPr/>
                    <a:lstStyle/>
                    <a:p>
                      <a:endParaRPr lang="en-US"/>
                    </a:p>
                  </a:txBody>
                  <a:tcPr/>
                </a:tc>
                <a:tc>
                  <a:txBody>
                    <a:bodyPr/>
                    <a:lstStyle/>
                    <a:p>
                      <a:endParaRPr lang="en-US"/>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p:txBody>
          <a:bodyPr/>
          <a:lstStyle/>
          <a:p>
            <a:r>
              <a:rPr lang="en-US" dirty="0" err="1" smtClean="0"/>
              <a:t>Kaswan</a:t>
            </a:r>
            <a:r>
              <a:rPr lang="en-US" dirty="0" smtClean="0"/>
              <a:t> and </a:t>
            </a:r>
            <a:r>
              <a:rPr lang="en-US" dirty="0" err="1" smtClean="0"/>
              <a:t>Suprijadi,D</a:t>
            </a:r>
            <a:r>
              <a:rPr lang="en-US" dirty="0" smtClean="0"/>
              <a:t>. (2013). </a:t>
            </a:r>
            <a:r>
              <a:rPr lang="en-US" i="1" dirty="0" smtClean="0"/>
              <a:t>Research in English </a:t>
            </a:r>
            <a:r>
              <a:rPr lang="en-US" i="1" dirty="0" err="1" smtClean="0"/>
              <a:t>education</a:t>
            </a:r>
            <a:r>
              <a:rPr lang="en-US" dirty="0" err="1" smtClean="0"/>
              <a:t>.Bandung</a:t>
            </a:r>
            <a:r>
              <a:rPr lang="en-US" dirty="0" smtClean="0"/>
              <a:t>: Putra </a:t>
            </a:r>
            <a:r>
              <a:rPr lang="en-US" dirty="0" err="1" smtClean="0"/>
              <a:t>Praktisi</a:t>
            </a:r>
            <a:r>
              <a:rPr lang="en-US" dirty="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t>
            </a: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dirty="0" smtClean="0"/>
              <a:t>Research is about inquiry. It has two components: </a:t>
            </a:r>
          </a:p>
          <a:p>
            <a:pPr marL="582930" indent="-514350">
              <a:buAutoNum type="arabicParenR"/>
            </a:pPr>
            <a:r>
              <a:rPr lang="en-US" dirty="0" smtClean="0"/>
              <a:t>Process</a:t>
            </a:r>
          </a:p>
          <a:p>
            <a:pPr marL="582930" indent="-514350">
              <a:buAutoNum type="arabicParenR"/>
            </a:pPr>
            <a:r>
              <a:rPr lang="en-US" dirty="0" smtClean="0"/>
              <a:t>Product </a:t>
            </a:r>
          </a:p>
          <a:p>
            <a:pPr marL="582930" indent="-514350">
              <a:buNone/>
            </a:pPr>
            <a:r>
              <a:rPr lang="en-US" dirty="0" smtClean="0"/>
              <a:t>	The product is the knowledge generated from the process as well as the initial area to be presented (</a:t>
            </a:r>
            <a:r>
              <a:rPr lang="en-US" dirty="0" err="1" smtClean="0"/>
              <a:t>Nunan</a:t>
            </a:r>
            <a:r>
              <a:rPr lang="en-US" dirty="0" smtClean="0"/>
              <a:t>, 1992:2)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CHAPTER 2</a:t>
            </a: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normAutofit fontScale="85000" lnSpcReduction="20000"/>
          </a:bodyPr>
          <a:lstStyle/>
          <a:p>
            <a:pPr algn="just">
              <a:buNone/>
            </a:pPr>
            <a:r>
              <a:rPr lang="en-US" dirty="0" smtClean="0"/>
              <a:t>The architectural plan of research project . Decisions regarding what,  where, when, how much, by what means concerning an inquiry or a research study constitute a research design. A research design is the arrangements of conditions for collection and analysis of data in a manner that aims to combine relevance to the research purpose. In fact, the research design is the conceptual structure within which research is conducted; it constitute the blueprint for the collection, measurements, analysis of data. As such, the design includes an outline of what the researcher will do from the formulation of the research questions and hypotheses to reporting a research design (</a:t>
            </a:r>
            <a:r>
              <a:rPr lang="en-US" dirty="0" err="1" smtClean="0"/>
              <a:t>Tavakoli</a:t>
            </a:r>
            <a:r>
              <a:rPr lang="en-US" dirty="0" smtClean="0"/>
              <a:t>, 2012:546-7)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RESEARCH DESIGN </a:t>
            </a: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QUANTITATIVE RESEARCH DESIGN</a:t>
            </a:r>
            <a:endParaRPr lang="en-US" sz="2800" dirty="0"/>
          </a:p>
        </p:txBody>
      </p:sp>
      <p:sp>
        <p:nvSpPr>
          <p:cNvPr id="3" name="Content Placeholder 2"/>
          <p:cNvSpPr>
            <a:spLocks noGrp="1"/>
          </p:cNvSpPr>
          <p:nvPr>
            <p:ph idx="1"/>
          </p:nvPr>
        </p:nvSpPr>
        <p:spPr/>
        <p:txBody>
          <a:bodyPr/>
          <a:lstStyle/>
          <a:p>
            <a:endParaRPr lang="en-US" sz="2800" dirty="0"/>
          </a:p>
        </p:txBody>
      </p:sp>
      <p:sp>
        <p:nvSpPr>
          <p:cNvPr id="5" name="Flowchart: Punched Tape 4"/>
          <p:cNvSpPr/>
          <p:nvPr/>
        </p:nvSpPr>
        <p:spPr>
          <a:xfrm>
            <a:off x="899592" y="2204864"/>
            <a:ext cx="7776864" cy="4176464"/>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bg1"/>
                </a:solidFill>
              </a:rPr>
              <a:t>Quantitative research is </a:t>
            </a:r>
            <a:r>
              <a:rPr lang="en-US" sz="2800" b="1" dirty="0" smtClean="0">
                <a:solidFill>
                  <a:schemeClr val="bg1"/>
                </a:solidFill>
              </a:rPr>
              <a:t>a deductive theory </a:t>
            </a:r>
            <a:r>
              <a:rPr lang="en-US" sz="2800" dirty="0" smtClean="0">
                <a:solidFill>
                  <a:schemeClr val="bg1"/>
                </a:solidFill>
              </a:rPr>
              <a:t>based research process that focuses primarily on testing theories and specific research hypotheses that consider </a:t>
            </a:r>
            <a:r>
              <a:rPr lang="en-US" sz="2800" dirty="0" smtClean="0">
                <a:solidFill>
                  <a:schemeClr val="bg1"/>
                </a:solidFill>
              </a:rPr>
              <a:t>finding </a:t>
            </a:r>
            <a:r>
              <a:rPr lang="en-US" sz="2800" dirty="0" smtClean="0">
                <a:solidFill>
                  <a:schemeClr val="bg1"/>
                </a:solidFill>
              </a:rPr>
              <a:t>differences and relationship using numeric data and statistical methods to make specific conclusions about the phenomena. </a:t>
            </a: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mtClean="0"/>
              <a:t>Quantitative </a:t>
            </a:r>
            <a:r>
              <a:rPr lang="en-US" dirty="0" smtClean="0"/>
              <a:t>research : </a:t>
            </a:r>
            <a:r>
              <a:rPr lang="en-US" dirty="0" err="1" smtClean="0"/>
              <a:t>correlational</a:t>
            </a:r>
            <a:r>
              <a:rPr lang="en-US" dirty="0" smtClean="0"/>
              <a:t> research, experimental research, causal comparative, and survey research.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395536" y="476672"/>
          <a:ext cx="7618040"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300</TotalTime>
  <Words>699</Words>
  <Application>Microsoft Office PowerPoint</Application>
  <PresentationFormat>On-screen Show (4:3)</PresentationFormat>
  <Paragraphs>104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Metro</vt:lpstr>
      <vt:lpstr>Chapter 2 RESEARCH DESIGNS</vt:lpstr>
      <vt:lpstr>Research </vt:lpstr>
      <vt:lpstr>Slide 3</vt:lpstr>
      <vt:lpstr>SUMMARY OF CHAPTER 2</vt:lpstr>
      <vt:lpstr>DEFINITION</vt:lpstr>
      <vt:lpstr>TYPES OF RESEARCH DESIGN </vt:lpstr>
      <vt:lpstr>QUANTITATIVE RESEARCH DESIGN</vt:lpstr>
      <vt:lpstr>Slide 8</vt:lpstr>
      <vt:lpstr>Slide 9</vt:lpstr>
      <vt:lpstr>Slide 10</vt:lpstr>
      <vt:lpstr>QUALITATIVE RESEARCH DESIGN </vt:lpstr>
      <vt:lpstr>Slide 12</vt:lpstr>
      <vt:lpstr>MIXED METHODS RESEARCH DESIGN </vt:lpstr>
      <vt:lpstr>Comparison between Quantitative and Qualitative Research</vt:lpstr>
      <vt:lpstr>Slide 15</vt:lpstr>
      <vt:lpstr>Reference</vt:lpstr>
    </vt:vector>
  </TitlesOfParts>
  <Company>Acer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RESEARCH DESIGNS</dc:title>
  <dc:creator>Valued Acer Customer</dc:creator>
  <cp:lastModifiedBy>Admin</cp:lastModifiedBy>
  <cp:revision>12</cp:revision>
  <dcterms:created xsi:type="dcterms:W3CDTF">2015-03-02T14:29:33Z</dcterms:created>
  <dcterms:modified xsi:type="dcterms:W3CDTF">2017-03-31T05:08:13Z</dcterms:modified>
</cp:coreProperties>
</file>