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692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005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672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200941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067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01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7937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40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854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95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629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134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272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28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425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078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847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3/3/2018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5490267"/>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380" y="1233837"/>
            <a:ext cx="8825658" cy="1677256"/>
          </a:xfrm>
        </p:spPr>
        <p:txBody>
          <a:bodyPr>
            <a:normAutofit/>
          </a:bodyPr>
          <a:lstStyle/>
          <a:p>
            <a:r>
              <a:rPr lang="en-US" sz="2800" b="1" dirty="0">
                <a:latin typeface="Times New Roman" panose="02020603050405020304" pitchFamily="18" charset="0"/>
                <a:cs typeface="Times New Roman" panose="02020603050405020304" pitchFamily="18" charset="0"/>
              </a:rPr>
              <a:t>MODEL-MODEL EVALUASI DAN PENDEKATAN TES BAHASA YANG DIGUNAKAN </a:t>
            </a:r>
            <a:r>
              <a:rPr lang="en-US" sz="2800" b="1" dirty="0" smtClean="0">
                <a:latin typeface="Times New Roman" panose="02020603050405020304" pitchFamily="18" charset="0"/>
                <a:cs typeface="Times New Roman" panose="02020603050405020304" pitchFamily="18" charset="0"/>
              </a:rPr>
              <a:t>GURU</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34438" y="4439178"/>
            <a:ext cx="8825658" cy="861420"/>
          </a:xfrm>
        </p:spPr>
        <p:txBody>
          <a:bodyPr>
            <a:noAutofit/>
          </a:bodyPr>
          <a:lstStyle/>
          <a:p>
            <a:pPr algn="l"/>
            <a:r>
              <a:rPr lang="en-US" sz="2000" b="1" dirty="0" err="1">
                <a:latin typeface="Times New Roman" panose="02020603050405020304" pitchFamily="18" charset="0"/>
                <a:cs typeface="Times New Roman" panose="02020603050405020304" pitchFamily="18" charset="0"/>
              </a:rPr>
              <a:t>Syifa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Fauzia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Rahmah</a:t>
            </a:r>
            <a:r>
              <a:rPr lang="en-US" sz="2000" b="1" dirty="0">
                <a:latin typeface="Times New Roman" panose="02020603050405020304" pitchFamily="18" charset="0"/>
                <a:cs typeface="Times New Roman" panose="02020603050405020304" pitchFamily="18" charset="0"/>
              </a:rPr>
              <a:t>		(17810021)</a:t>
            </a:r>
          </a:p>
          <a:p>
            <a:pPr algn="l"/>
            <a:r>
              <a:rPr lang="id-ID" sz="2000" b="1" dirty="0">
                <a:latin typeface="Times New Roman" panose="02020603050405020304" pitchFamily="18" charset="0"/>
                <a:cs typeface="Times New Roman" panose="02020603050405020304" pitchFamily="18" charset="0"/>
              </a:rPr>
              <a:t>Rahmat Widayat  		</a:t>
            </a:r>
            <a:r>
              <a:rPr lang="en-US" sz="2000" b="1" dirty="0" smtClean="0">
                <a:latin typeface="Times New Roman" panose="02020603050405020304" pitchFamily="18" charset="0"/>
                <a:cs typeface="Times New Roman" panose="02020603050405020304" pitchFamily="18" charset="0"/>
              </a:rPr>
              <a:t>	(</a:t>
            </a:r>
            <a:r>
              <a:rPr lang="id-ID" sz="2000" b="1" dirty="0">
                <a:latin typeface="Times New Roman" panose="02020603050405020304" pitchFamily="18" charset="0"/>
                <a:cs typeface="Times New Roman" panose="02020603050405020304" pitchFamily="18" charset="0"/>
              </a:rPr>
              <a:t>17810014</a:t>
            </a:r>
            <a:r>
              <a:rPr lang="en-US" sz="2000" b="1" dirty="0">
                <a:latin typeface="Times New Roman" panose="02020603050405020304" pitchFamily="18" charset="0"/>
                <a:cs typeface="Times New Roman" panose="02020603050405020304" pitchFamily="18" charset="0"/>
              </a:rPr>
              <a:t>)</a:t>
            </a:r>
          </a:p>
          <a:p>
            <a:pPr algn="l"/>
            <a:r>
              <a:rPr lang="en-US" sz="2000" b="1" dirty="0" err="1">
                <a:latin typeface="Times New Roman" panose="02020603050405020304" pitchFamily="18" charset="0"/>
                <a:cs typeface="Times New Roman" panose="02020603050405020304" pitchFamily="18" charset="0"/>
              </a:rPr>
              <a:t>Muhamad</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Nur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Azhari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17810031)</a:t>
            </a:r>
          </a:p>
          <a:p>
            <a:pPr algn="l"/>
            <a:r>
              <a:rPr lang="id-ID"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l"/>
            <a:endParaRPr lang="en-US" sz="2000" b="1"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a:clrChange>
              <a:clrFrom>
                <a:srgbClr val="CCCCCC"/>
              </a:clrFrom>
              <a:clrTo>
                <a:srgbClr val="CCCCCC">
                  <a:alpha val="0"/>
                </a:srgbClr>
              </a:clrTo>
            </a:clrChange>
          </a:blip>
          <a:stretch>
            <a:fillRect/>
          </a:stretch>
        </p:blipFill>
        <p:spPr>
          <a:xfrm>
            <a:off x="9160096" y="3862631"/>
            <a:ext cx="2389505" cy="2389505"/>
          </a:xfrm>
          <a:prstGeom prst="rect">
            <a:avLst/>
          </a:prstGeom>
          <a:effectLst>
            <a:glow>
              <a:schemeClr val="bg2"/>
            </a:glow>
          </a:effectLst>
        </p:spPr>
      </p:pic>
    </p:spTree>
    <p:extLst>
      <p:ext uri="{BB962C8B-B14F-4D97-AF65-F5344CB8AC3E}">
        <p14:creationId xmlns:p14="http://schemas.microsoft.com/office/powerpoint/2010/main" val="319971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Pendekatan</a:t>
            </a:r>
            <a:r>
              <a:rPr lang="en-US" b="1" dirty="0"/>
              <a:t> </a:t>
            </a:r>
            <a:r>
              <a:rPr lang="en-US" b="1" dirty="0" err="1"/>
              <a:t>Tes</a:t>
            </a:r>
            <a:r>
              <a:rPr lang="en-US" b="1" dirty="0"/>
              <a:t> </a:t>
            </a:r>
            <a:r>
              <a:rPr lang="en-US" b="1" dirty="0" err="1"/>
              <a:t>Bahasa</a:t>
            </a:r>
            <a:r>
              <a:rPr lang="en-US" b="1" dirty="0"/>
              <a:t> yang </a:t>
            </a:r>
            <a:r>
              <a:rPr lang="en-US" b="1" dirty="0" err="1"/>
              <a:t>digunakan</a:t>
            </a:r>
            <a:r>
              <a:rPr lang="en-US" b="1" dirty="0"/>
              <a:t> Guru</a:t>
            </a:r>
            <a:endParaRPr lang="en-US" dirty="0"/>
          </a:p>
        </p:txBody>
      </p:sp>
      <p:sp>
        <p:nvSpPr>
          <p:cNvPr id="3" name="Content Placeholder 2"/>
          <p:cNvSpPr>
            <a:spLocks noGrp="1"/>
          </p:cNvSpPr>
          <p:nvPr>
            <p:ph idx="1"/>
          </p:nvPr>
        </p:nvSpPr>
        <p:spPr>
          <a:xfrm>
            <a:off x="913774" y="1841326"/>
            <a:ext cx="10363826" cy="3949873"/>
          </a:xfrm>
        </p:spPr>
        <p:txBody>
          <a:bodyPr/>
          <a:lstStyle/>
          <a:p>
            <a:pPr marL="0" indent="0" fontAlgn="base">
              <a:buNone/>
            </a:pPr>
            <a:r>
              <a:rPr lang="en-US" dirty="0" err="1"/>
              <a:t>Menurut</a:t>
            </a:r>
            <a:r>
              <a:rPr lang="en-US" dirty="0"/>
              <a:t> </a:t>
            </a:r>
            <a:r>
              <a:rPr lang="en-US" dirty="0" err="1"/>
              <a:t>Djiwandono</a:t>
            </a:r>
            <a:r>
              <a:rPr lang="en-US" dirty="0"/>
              <a:t> </a:t>
            </a:r>
            <a:r>
              <a:rPr lang="en-US" dirty="0" err="1"/>
              <a:t>Pendekatan</a:t>
            </a:r>
            <a:r>
              <a:rPr lang="en-US" dirty="0"/>
              <a:t> </a:t>
            </a:r>
            <a:r>
              <a:rPr lang="en-US" dirty="0" err="1"/>
              <a:t>itu</a:t>
            </a:r>
            <a:r>
              <a:rPr lang="en-US" dirty="0"/>
              <a:t> </a:t>
            </a:r>
            <a:r>
              <a:rPr lang="en-US" dirty="0" err="1"/>
              <a:t>dikelompokkan</a:t>
            </a:r>
            <a:r>
              <a:rPr lang="en-US" dirty="0"/>
              <a:t> </a:t>
            </a:r>
            <a:r>
              <a:rPr lang="en-US" dirty="0" err="1"/>
              <a:t>dalam</a:t>
            </a:r>
            <a:r>
              <a:rPr lang="en-US" dirty="0"/>
              <a:t> lima </a:t>
            </a:r>
            <a:r>
              <a:rPr lang="en-US" dirty="0" err="1"/>
              <a:t>bentuk</a:t>
            </a:r>
            <a:r>
              <a:rPr lang="en-US" dirty="0"/>
              <a:t> </a:t>
            </a:r>
            <a:r>
              <a:rPr lang="en-US" dirty="0" err="1"/>
              <a:t>diantaranya</a:t>
            </a:r>
            <a:r>
              <a:rPr lang="en-US" dirty="0"/>
              <a:t>:</a:t>
            </a:r>
          </a:p>
          <a:p>
            <a:pPr marL="0" lvl="0" indent="0" fontAlgn="base">
              <a:buNone/>
            </a:pPr>
            <a:r>
              <a:rPr lang="en-US" dirty="0" smtClean="0"/>
              <a:t>1. </a:t>
            </a:r>
            <a:r>
              <a:rPr lang="en-US" dirty="0" err="1" smtClean="0"/>
              <a:t>Pendekatan</a:t>
            </a:r>
            <a:r>
              <a:rPr lang="en-US" dirty="0" smtClean="0"/>
              <a:t> </a:t>
            </a:r>
            <a:r>
              <a:rPr lang="en-US" dirty="0" err="1"/>
              <a:t>Tradisional</a:t>
            </a:r>
            <a:endParaRPr lang="en-US" dirty="0"/>
          </a:p>
          <a:p>
            <a:r>
              <a:rPr lang="en-US" dirty="0" err="1" smtClean="0"/>
              <a:t>Pendekatan</a:t>
            </a:r>
            <a:r>
              <a:rPr lang="en-US" dirty="0" smtClean="0"/>
              <a:t> </a:t>
            </a:r>
            <a:r>
              <a:rPr lang="en-US" dirty="0" err="1"/>
              <a:t>tradisional</a:t>
            </a:r>
            <a:r>
              <a:rPr lang="en-US" dirty="0"/>
              <a:t> </a:t>
            </a:r>
            <a:r>
              <a:rPr lang="en-US" dirty="0" err="1"/>
              <a:t>adalah</a:t>
            </a:r>
            <a:r>
              <a:rPr lang="en-US" dirty="0"/>
              <a:t> </a:t>
            </a:r>
            <a:r>
              <a:rPr lang="en-US" dirty="0" err="1"/>
              <a:t>istilah</a:t>
            </a:r>
            <a:r>
              <a:rPr lang="en-US" dirty="0"/>
              <a:t> yang </a:t>
            </a:r>
            <a:r>
              <a:rPr lang="en-US" dirty="0" err="1"/>
              <a:t>dipergunakan</a:t>
            </a:r>
            <a:r>
              <a:rPr lang="en-US" dirty="0"/>
              <a:t> </a:t>
            </a:r>
            <a:r>
              <a:rPr lang="en-US" dirty="0" err="1"/>
              <a:t>untuk</a:t>
            </a:r>
            <a:r>
              <a:rPr lang="en-US" dirty="0"/>
              <a:t> </a:t>
            </a:r>
            <a:r>
              <a:rPr lang="en-US" dirty="0" err="1"/>
              <a:t>mengacu</a:t>
            </a:r>
            <a:r>
              <a:rPr lang="en-US" dirty="0"/>
              <a:t> </a:t>
            </a:r>
            <a:r>
              <a:rPr lang="en-US" dirty="0" err="1"/>
              <a:t>pada</a:t>
            </a:r>
            <a:r>
              <a:rPr lang="en-US" dirty="0"/>
              <a:t> </a:t>
            </a:r>
            <a:r>
              <a:rPr lang="en-US" dirty="0" err="1"/>
              <a:t>perencanaan</a:t>
            </a:r>
            <a:r>
              <a:rPr lang="en-US" dirty="0"/>
              <a:t> </a:t>
            </a:r>
            <a:r>
              <a:rPr lang="en-US" dirty="0" err="1"/>
              <a:t>dan</a:t>
            </a:r>
            <a:r>
              <a:rPr lang="en-US" dirty="0"/>
              <a:t> </a:t>
            </a:r>
            <a:r>
              <a:rPr lang="en-US" dirty="0" err="1"/>
              <a:t>pelaksanaan</a:t>
            </a:r>
            <a:r>
              <a:rPr lang="en-US" dirty="0"/>
              <a:t>. </a:t>
            </a:r>
            <a:r>
              <a:rPr lang="en-US" dirty="0" err="1"/>
              <a:t>Tes</a:t>
            </a:r>
            <a:r>
              <a:rPr lang="en-US" dirty="0"/>
              <a:t> </a:t>
            </a:r>
            <a:r>
              <a:rPr lang="en-US" dirty="0" err="1"/>
              <a:t>bahasa</a:t>
            </a:r>
            <a:r>
              <a:rPr lang="en-US" dirty="0"/>
              <a:t> yang </a:t>
            </a:r>
            <a:r>
              <a:rPr lang="en-US" dirty="0" err="1"/>
              <a:t>cenderung</a:t>
            </a:r>
            <a:r>
              <a:rPr lang="en-US" dirty="0"/>
              <a:t> </a:t>
            </a:r>
            <a:r>
              <a:rPr lang="en-US" dirty="0" err="1"/>
              <a:t>mengadopsi</a:t>
            </a:r>
            <a:r>
              <a:rPr lang="en-US" dirty="0"/>
              <a:t> </a:t>
            </a:r>
            <a:r>
              <a:rPr lang="en-US" dirty="0" err="1"/>
              <a:t>prinsip</a:t>
            </a:r>
            <a:r>
              <a:rPr lang="en-US" dirty="0"/>
              <a:t> </a:t>
            </a:r>
            <a:r>
              <a:rPr lang="en-US" dirty="0" err="1"/>
              <a:t>bahwa</a:t>
            </a:r>
            <a:r>
              <a:rPr lang="en-US" dirty="0"/>
              <a:t> </a:t>
            </a:r>
            <a:r>
              <a:rPr lang="en-US" dirty="0" err="1"/>
              <a:t>tes</a:t>
            </a:r>
            <a:r>
              <a:rPr lang="en-US" dirty="0"/>
              <a:t> </a:t>
            </a:r>
            <a:r>
              <a:rPr lang="en-US" dirty="0" err="1"/>
              <a:t>bahasa</a:t>
            </a:r>
            <a:r>
              <a:rPr lang="en-US" dirty="0"/>
              <a:t>  </a:t>
            </a:r>
            <a:r>
              <a:rPr lang="en-US" dirty="0" err="1"/>
              <a:t>dititikberatkan</a:t>
            </a:r>
            <a:r>
              <a:rPr lang="en-US" dirty="0"/>
              <a:t> </a:t>
            </a:r>
            <a:r>
              <a:rPr lang="en-US" dirty="0" err="1"/>
              <a:t>pada</a:t>
            </a:r>
            <a:r>
              <a:rPr lang="en-US" dirty="0"/>
              <a:t> </a:t>
            </a:r>
            <a:r>
              <a:rPr lang="en-US" dirty="0" err="1"/>
              <a:t>tes</a:t>
            </a:r>
            <a:r>
              <a:rPr lang="en-US" dirty="0"/>
              <a:t> </a:t>
            </a:r>
            <a:r>
              <a:rPr lang="en-US" dirty="0" err="1"/>
              <a:t>tatabahasa</a:t>
            </a:r>
            <a:r>
              <a:rPr lang="en-US" dirty="0"/>
              <a:t> </a:t>
            </a:r>
            <a:r>
              <a:rPr lang="en-US" dirty="0" err="1"/>
              <a:t>dan</a:t>
            </a:r>
            <a:r>
              <a:rPr lang="en-US" dirty="0"/>
              <a:t> </a:t>
            </a:r>
            <a:r>
              <a:rPr lang="en-US" dirty="0" err="1"/>
              <a:t>terjemahan</a:t>
            </a:r>
            <a:r>
              <a:rPr lang="en-US" dirty="0" smtClean="0"/>
              <a:t>.</a:t>
            </a:r>
          </a:p>
          <a:p>
            <a:r>
              <a:rPr lang="en-US" dirty="0" err="1" smtClean="0"/>
              <a:t>Contoh</a:t>
            </a:r>
            <a:r>
              <a:rPr lang="en-US" dirty="0"/>
              <a:t>: </a:t>
            </a:r>
            <a:r>
              <a:rPr lang="en-US" dirty="0" err="1"/>
              <a:t>Seorang</a:t>
            </a:r>
            <a:r>
              <a:rPr lang="en-US" dirty="0"/>
              <a:t> guru </a:t>
            </a:r>
            <a:r>
              <a:rPr lang="en-US" dirty="0" err="1"/>
              <a:t>membacakan</a:t>
            </a:r>
            <a:r>
              <a:rPr lang="en-US" dirty="0"/>
              <a:t> </a:t>
            </a:r>
            <a:r>
              <a:rPr lang="en-US" dirty="0" err="1"/>
              <a:t>kitab</a:t>
            </a:r>
            <a:r>
              <a:rPr lang="en-US" dirty="0"/>
              <a:t> </a:t>
            </a:r>
            <a:r>
              <a:rPr lang="en-US" dirty="0" err="1"/>
              <a:t>muridnya</a:t>
            </a:r>
            <a:r>
              <a:rPr lang="en-US" dirty="0"/>
              <a:t>, </a:t>
            </a:r>
            <a:r>
              <a:rPr lang="en-US" dirty="0" err="1"/>
              <a:t>kemudian</a:t>
            </a:r>
            <a:r>
              <a:rPr lang="en-US" dirty="0"/>
              <a:t> </a:t>
            </a:r>
            <a:r>
              <a:rPr lang="en-US" dirty="0" err="1"/>
              <a:t>murid</a:t>
            </a:r>
            <a:r>
              <a:rPr lang="en-US" dirty="0"/>
              <a:t> </a:t>
            </a:r>
            <a:r>
              <a:rPr lang="en-US" dirty="0" err="1"/>
              <a:t>mendengarkan</a:t>
            </a:r>
            <a:r>
              <a:rPr lang="en-US" dirty="0"/>
              <a:t> </a:t>
            </a:r>
            <a:r>
              <a:rPr lang="en-US" dirty="0" err="1"/>
              <a:t>dan</a:t>
            </a:r>
            <a:r>
              <a:rPr lang="en-US" dirty="0"/>
              <a:t> </a:t>
            </a:r>
            <a:r>
              <a:rPr lang="en-US" dirty="0" err="1"/>
              <a:t>memahami</a:t>
            </a:r>
            <a:r>
              <a:rPr lang="en-US" dirty="0"/>
              <a:t> </a:t>
            </a:r>
            <a:r>
              <a:rPr lang="en-US" dirty="0" err="1"/>
              <a:t>apa</a:t>
            </a:r>
            <a:r>
              <a:rPr lang="en-US" dirty="0"/>
              <a:t> yang </a:t>
            </a:r>
            <a:r>
              <a:rPr lang="en-US" dirty="0" err="1"/>
              <a:t>dibaca</a:t>
            </a:r>
            <a:r>
              <a:rPr lang="en-US" dirty="0"/>
              <a:t> </a:t>
            </a:r>
            <a:r>
              <a:rPr lang="en-US" dirty="0" err="1"/>
              <a:t>oleh</a:t>
            </a:r>
            <a:r>
              <a:rPr lang="en-US" dirty="0"/>
              <a:t> guru. </a:t>
            </a:r>
            <a:r>
              <a:rPr lang="en-US" dirty="0" err="1"/>
              <a:t>Dalam</a:t>
            </a:r>
            <a:r>
              <a:rPr lang="en-US" dirty="0"/>
              <a:t> </a:t>
            </a:r>
            <a:r>
              <a:rPr lang="en-US" dirty="0" err="1"/>
              <a:t>pendekatan</a:t>
            </a:r>
            <a:r>
              <a:rPr lang="en-US" dirty="0"/>
              <a:t> </a:t>
            </a:r>
            <a:r>
              <a:rPr lang="en-US" dirty="0" err="1"/>
              <a:t>tradisional</a:t>
            </a:r>
            <a:r>
              <a:rPr lang="en-US" dirty="0"/>
              <a:t> </a:t>
            </a:r>
            <a:r>
              <a:rPr lang="en-US" dirty="0" err="1"/>
              <a:t>tidak</a:t>
            </a:r>
            <a:r>
              <a:rPr lang="en-US" dirty="0"/>
              <a:t> </a:t>
            </a:r>
            <a:r>
              <a:rPr lang="en-US" dirty="0" err="1"/>
              <a:t>ada</a:t>
            </a:r>
            <a:r>
              <a:rPr lang="en-US" dirty="0"/>
              <a:t> </a:t>
            </a:r>
            <a:r>
              <a:rPr lang="en-US" dirty="0" err="1"/>
              <a:t>komponen-komponen</a:t>
            </a:r>
            <a:r>
              <a:rPr lang="en-US" dirty="0"/>
              <a:t> </a:t>
            </a:r>
            <a:r>
              <a:rPr lang="en-US" dirty="0" err="1"/>
              <a:t>bahasa</a:t>
            </a:r>
            <a:r>
              <a:rPr lang="en-US" dirty="0"/>
              <a:t> yang </a:t>
            </a:r>
            <a:r>
              <a:rPr lang="en-US" dirty="0" err="1"/>
              <a:t>digunakan</a:t>
            </a:r>
            <a:r>
              <a:rPr lang="en-US" dirty="0"/>
              <a:t>.</a:t>
            </a:r>
          </a:p>
          <a:p>
            <a:endParaRPr lang="en-US" dirty="0"/>
          </a:p>
        </p:txBody>
      </p:sp>
    </p:spTree>
    <p:extLst>
      <p:ext uri="{BB962C8B-B14F-4D97-AF65-F5344CB8AC3E}">
        <p14:creationId xmlns:p14="http://schemas.microsoft.com/office/powerpoint/2010/main" val="32552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438150"/>
            <a:ext cx="10363200" cy="5749925"/>
          </a:xfrm>
        </p:spPr>
        <p:txBody>
          <a:bodyPr>
            <a:normAutofit lnSpcReduction="10000"/>
          </a:bodyPr>
          <a:lstStyle/>
          <a:p>
            <a:pPr marL="0" lvl="0" indent="0" fontAlgn="base">
              <a:buNone/>
            </a:pPr>
            <a:r>
              <a:rPr lang="en-US" dirty="0" smtClean="0"/>
              <a:t>2. </a:t>
            </a:r>
            <a:r>
              <a:rPr lang="en-US" dirty="0" err="1" smtClean="0"/>
              <a:t>Pendekatan</a:t>
            </a:r>
            <a:r>
              <a:rPr lang="en-US" dirty="0" smtClean="0"/>
              <a:t> </a:t>
            </a:r>
            <a:r>
              <a:rPr lang="en-US" dirty="0" err="1"/>
              <a:t>Diskret</a:t>
            </a:r>
            <a:endParaRPr lang="en-US" dirty="0"/>
          </a:p>
          <a:p>
            <a:r>
              <a:rPr lang="en-US" dirty="0" err="1"/>
              <a:t>Pendekatan</a:t>
            </a:r>
            <a:r>
              <a:rPr lang="en-US" dirty="0"/>
              <a:t> </a:t>
            </a:r>
            <a:r>
              <a:rPr lang="en-US" dirty="0" err="1"/>
              <a:t>diskret</a:t>
            </a:r>
            <a:r>
              <a:rPr lang="en-US" dirty="0"/>
              <a:t> </a:t>
            </a:r>
            <a:r>
              <a:rPr lang="en-US" dirty="0" err="1"/>
              <a:t>dalam</a:t>
            </a:r>
            <a:r>
              <a:rPr lang="en-US" dirty="0"/>
              <a:t> </a:t>
            </a:r>
            <a:r>
              <a:rPr lang="en-US" dirty="0" err="1"/>
              <a:t>tes</a:t>
            </a:r>
            <a:r>
              <a:rPr lang="en-US" dirty="0"/>
              <a:t> </a:t>
            </a:r>
            <a:r>
              <a:rPr lang="en-US" dirty="0" err="1"/>
              <a:t>bahasa</a:t>
            </a:r>
            <a:r>
              <a:rPr lang="en-US" dirty="0"/>
              <a:t> </a:t>
            </a:r>
            <a:r>
              <a:rPr lang="en-US" dirty="0" err="1"/>
              <a:t>didasarkan</a:t>
            </a:r>
            <a:r>
              <a:rPr lang="en-US" dirty="0"/>
              <a:t> </a:t>
            </a:r>
            <a:r>
              <a:rPr lang="en-US" dirty="0" err="1"/>
              <a:t>atas</a:t>
            </a:r>
            <a:r>
              <a:rPr lang="en-US" dirty="0"/>
              <a:t> </a:t>
            </a:r>
            <a:r>
              <a:rPr lang="en-US" dirty="0" err="1"/>
              <a:t>paham</a:t>
            </a:r>
            <a:r>
              <a:rPr lang="en-US" dirty="0"/>
              <a:t> </a:t>
            </a:r>
            <a:r>
              <a:rPr lang="en-US" dirty="0" err="1"/>
              <a:t>linguistik</a:t>
            </a:r>
            <a:r>
              <a:rPr lang="en-US" dirty="0"/>
              <a:t> </a:t>
            </a:r>
            <a:r>
              <a:rPr lang="en-US" dirty="0" err="1"/>
              <a:t>struktural</a:t>
            </a:r>
            <a:r>
              <a:rPr lang="en-US" dirty="0"/>
              <a:t> yang </a:t>
            </a:r>
            <a:r>
              <a:rPr lang="en-US" dirty="0" err="1"/>
              <a:t>menganggap</a:t>
            </a:r>
            <a:r>
              <a:rPr lang="en-US" dirty="0"/>
              <a:t> </a:t>
            </a:r>
            <a:r>
              <a:rPr lang="en-US" dirty="0" err="1"/>
              <a:t>bahasa</a:t>
            </a:r>
            <a:r>
              <a:rPr lang="en-US" dirty="0"/>
              <a:t> </a:t>
            </a:r>
            <a:r>
              <a:rPr lang="en-US" dirty="0" err="1"/>
              <a:t>sebagai</a:t>
            </a:r>
            <a:r>
              <a:rPr lang="en-US" dirty="0"/>
              <a:t> </a:t>
            </a:r>
            <a:r>
              <a:rPr lang="en-US" dirty="0" err="1"/>
              <a:t>sesuatu</a:t>
            </a:r>
            <a:r>
              <a:rPr lang="en-US" dirty="0"/>
              <a:t> yang </a:t>
            </a:r>
            <a:r>
              <a:rPr lang="en-US" dirty="0" err="1"/>
              <a:t>terdiri</a:t>
            </a:r>
            <a:r>
              <a:rPr lang="en-US" dirty="0"/>
              <a:t> </a:t>
            </a:r>
            <a:r>
              <a:rPr lang="en-US" dirty="0" err="1"/>
              <a:t>dari</a:t>
            </a:r>
            <a:r>
              <a:rPr lang="en-US" dirty="0"/>
              <a:t> </a:t>
            </a:r>
            <a:r>
              <a:rPr lang="en-US" dirty="0" err="1"/>
              <a:t>bagian-bagian</a:t>
            </a:r>
            <a:r>
              <a:rPr lang="en-US" dirty="0"/>
              <a:t> yang </a:t>
            </a:r>
            <a:r>
              <a:rPr lang="en-US" dirty="0" err="1"/>
              <a:t>tertata</a:t>
            </a:r>
            <a:r>
              <a:rPr lang="en-US" dirty="0"/>
              <a:t> </a:t>
            </a:r>
            <a:r>
              <a:rPr lang="en-US" dirty="0" err="1"/>
              <a:t>menurut</a:t>
            </a:r>
            <a:r>
              <a:rPr lang="en-US" dirty="0"/>
              <a:t> </a:t>
            </a:r>
            <a:r>
              <a:rPr lang="en-US" dirty="0" err="1"/>
              <a:t>struktur</a:t>
            </a:r>
            <a:r>
              <a:rPr lang="en-US" dirty="0"/>
              <a:t> </a:t>
            </a:r>
            <a:r>
              <a:rPr lang="en-US" dirty="0" err="1"/>
              <a:t>tertentu</a:t>
            </a:r>
            <a:r>
              <a:rPr lang="en-US" dirty="0"/>
              <a:t>. </a:t>
            </a:r>
            <a:endParaRPr lang="en-US" dirty="0" smtClean="0"/>
          </a:p>
          <a:p>
            <a:r>
              <a:rPr lang="en-US" dirty="0" err="1"/>
              <a:t>Contoh</a:t>
            </a:r>
            <a:r>
              <a:rPr lang="en-US" dirty="0"/>
              <a:t>: </a:t>
            </a:r>
            <a:r>
              <a:rPr lang="en-US" dirty="0" err="1"/>
              <a:t>membedakan</a:t>
            </a:r>
            <a:r>
              <a:rPr lang="en-US" dirty="0"/>
              <a:t> </a:t>
            </a:r>
            <a:r>
              <a:rPr lang="en-US" dirty="0" err="1"/>
              <a:t>satu</a:t>
            </a:r>
            <a:r>
              <a:rPr lang="en-US" dirty="0"/>
              <a:t> </a:t>
            </a:r>
            <a:r>
              <a:rPr lang="en-US" dirty="0" err="1"/>
              <a:t>bunyi</a:t>
            </a:r>
            <a:r>
              <a:rPr lang="en-US" dirty="0"/>
              <a:t> </a:t>
            </a:r>
            <a:r>
              <a:rPr lang="en-US" dirty="0" err="1"/>
              <a:t>bahasa</a:t>
            </a:r>
            <a:r>
              <a:rPr lang="en-US" dirty="0"/>
              <a:t> </a:t>
            </a:r>
            <a:r>
              <a:rPr lang="en-US" dirty="0" err="1"/>
              <a:t>dari</a:t>
            </a:r>
            <a:r>
              <a:rPr lang="en-US" dirty="0"/>
              <a:t> </a:t>
            </a:r>
            <a:r>
              <a:rPr lang="en-US" dirty="0" err="1"/>
              <a:t>bunyi</a:t>
            </a:r>
            <a:r>
              <a:rPr lang="en-US" dirty="0"/>
              <a:t> </a:t>
            </a:r>
            <a:r>
              <a:rPr lang="en-US" dirty="0" err="1"/>
              <a:t>bahasa</a:t>
            </a:r>
            <a:r>
              <a:rPr lang="en-US" dirty="0"/>
              <a:t> yang lain, </a:t>
            </a:r>
            <a:r>
              <a:rPr lang="en-US" dirty="0" err="1"/>
              <a:t>melafalkan</a:t>
            </a:r>
            <a:r>
              <a:rPr lang="en-US" dirty="0"/>
              <a:t> </a:t>
            </a:r>
            <a:r>
              <a:rPr lang="en-US" dirty="0" err="1"/>
              <a:t>bunyi</a:t>
            </a:r>
            <a:r>
              <a:rPr lang="en-US" dirty="0"/>
              <a:t> </a:t>
            </a:r>
            <a:r>
              <a:rPr lang="en-US" dirty="0" err="1"/>
              <a:t>bahasa</a:t>
            </a:r>
            <a:r>
              <a:rPr lang="en-US" dirty="0"/>
              <a:t> </a:t>
            </a:r>
            <a:r>
              <a:rPr lang="en-US" dirty="0" err="1"/>
              <a:t>tertentu</a:t>
            </a:r>
            <a:r>
              <a:rPr lang="en-US" dirty="0"/>
              <a:t> </a:t>
            </a:r>
            <a:r>
              <a:rPr lang="en-US" dirty="0" err="1"/>
              <a:t>dan</a:t>
            </a:r>
            <a:r>
              <a:rPr lang="en-US" dirty="0"/>
              <a:t> </a:t>
            </a:r>
            <a:r>
              <a:rPr lang="en-US" dirty="0" err="1"/>
              <a:t>menyebutkan</a:t>
            </a:r>
            <a:r>
              <a:rPr lang="en-US" dirty="0"/>
              <a:t> </a:t>
            </a:r>
            <a:r>
              <a:rPr lang="en-US" dirty="0" err="1"/>
              <a:t>lawan</a:t>
            </a:r>
            <a:r>
              <a:rPr lang="en-US" dirty="0"/>
              <a:t> kata </a:t>
            </a:r>
            <a:r>
              <a:rPr lang="en-US" dirty="0" err="1"/>
              <a:t>dari</a:t>
            </a:r>
            <a:r>
              <a:rPr lang="en-US" dirty="0"/>
              <a:t> kata </a:t>
            </a:r>
            <a:r>
              <a:rPr lang="en-US" dirty="0" err="1"/>
              <a:t>tertentu</a:t>
            </a:r>
            <a:r>
              <a:rPr lang="en-US" dirty="0"/>
              <a:t>.</a:t>
            </a:r>
          </a:p>
          <a:p>
            <a:pPr marL="0" indent="0" fontAlgn="base">
              <a:buNone/>
            </a:pPr>
            <a:r>
              <a:rPr lang="en-US" dirty="0" smtClean="0"/>
              <a:t>    </a:t>
            </a:r>
            <a:r>
              <a:rPr lang="en-US" dirty="0" err="1" smtClean="0"/>
              <a:t>Membedakan</a:t>
            </a:r>
            <a:r>
              <a:rPr lang="en-US" dirty="0" smtClean="0"/>
              <a:t> </a:t>
            </a:r>
            <a:r>
              <a:rPr lang="en-US" dirty="0" err="1"/>
              <a:t>bunyi</a:t>
            </a:r>
            <a:r>
              <a:rPr lang="en-US" dirty="0"/>
              <a:t>, sin (</a:t>
            </a:r>
            <a:r>
              <a:rPr lang="ar-SA" dirty="0"/>
              <a:t>س</a:t>
            </a:r>
            <a:r>
              <a:rPr lang="en-US" dirty="0"/>
              <a:t>) </a:t>
            </a:r>
            <a:r>
              <a:rPr lang="en-US" dirty="0" err="1"/>
              <a:t>dan</a:t>
            </a:r>
            <a:r>
              <a:rPr lang="en-US" dirty="0"/>
              <a:t> </a:t>
            </a:r>
            <a:r>
              <a:rPr lang="en-US" dirty="0" err="1"/>
              <a:t>syin</a:t>
            </a:r>
            <a:r>
              <a:rPr lang="en-US" dirty="0"/>
              <a:t> (</a:t>
            </a:r>
            <a:r>
              <a:rPr lang="ar-SA" dirty="0"/>
              <a:t>ش</a:t>
            </a:r>
            <a:r>
              <a:rPr lang="en-US" dirty="0"/>
              <a:t>), </a:t>
            </a:r>
            <a:r>
              <a:rPr lang="en-US" dirty="0" err="1"/>
              <a:t>untuk</a:t>
            </a:r>
            <a:r>
              <a:rPr lang="en-US" dirty="0"/>
              <a:t> </a:t>
            </a:r>
            <a:r>
              <a:rPr lang="en-US" dirty="0" err="1"/>
              <a:t>komponen</a:t>
            </a:r>
            <a:r>
              <a:rPr lang="en-US" dirty="0"/>
              <a:t> </a:t>
            </a:r>
            <a:r>
              <a:rPr lang="en-US" dirty="0" err="1"/>
              <a:t>bahasa</a:t>
            </a:r>
            <a:r>
              <a:rPr lang="en-US" dirty="0"/>
              <a:t> “</a:t>
            </a:r>
            <a:r>
              <a:rPr lang="en-US" dirty="0" err="1"/>
              <a:t>bunyi</a:t>
            </a:r>
            <a:r>
              <a:rPr lang="en-US" dirty="0"/>
              <a:t>”.</a:t>
            </a:r>
          </a:p>
          <a:p>
            <a:pPr marL="0" indent="0" fontAlgn="base">
              <a:buNone/>
            </a:pPr>
            <a:r>
              <a:rPr lang="en-US" dirty="0" smtClean="0"/>
              <a:t>    </a:t>
            </a:r>
            <a:r>
              <a:rPr lang="en-US" dirty="0" err="1" smtClean="0"/>
              <a:t>Menyebutkan</a:t>
            </a:r>
            <a:r>
              <a:rPr lang="en-US" dirty="0" smtClean="0"/>
              <a:t> </a:t>
            </a:r>
            <a:r>
              <a:rPr lang="en-US" dirty="0" err="1"/>
              <a:t>lawan</a:t>
            </a:r>
            <a:r>
              <a:rPr lang="en-US" dirty="0"/>
              <a:t> kata, </a:t>
            </a:r>
            <a:r>
              <a:rPr lang="en-US" dirty="0" err="1"/>
              <a:t>Miskin</a:t>
            </a:r>
            <a:r>
              <a:rPr lang="en-US" dirty="0"/>
              <a:t> &gt;&lt; kaya, </a:t>
            </a:r>
            <a:r>
              <a:rPr lang="en-US" dirty="0" err="1"/>
              <a:t>untuk</a:t>
            </a:r>
            <a:r>
              <a:rPr lang="en-US" dirty="0"/>
              <a:t> </a:t>
            </a:r>
            <a:r>
              <a:rPr lang="en-US" dirty="0" err="1"/>
              <a:t>komponen</a:t>
            </a:r>
            <a:r>
              <a:rPr lang="en-US" dirty="0"/>
              <a:t> </a:t>
            </a:r>
            <a:r>
              <a:rPr lang="en-US" dirty="0" err="1"/>
              <a:t>bahasa</a:t>
            </a:r>
            <a:r>
              <a:rPr lang="en-US" dirty="0"/>
              <a:t> “</a:t>
            </a:r>
            <a:r>
              <a:rPr lang="en-US" dirty="0" err="1"/>
              <a:t>kosakata</a:t>
            </a:r>
            <a:r>
              <a:rPr lang="en-US" dirty="0" smtClean="0"/>
              <a:t>”.</a:t>
            </a:r>
          </a:p>
          <a:p>
            <a:pPr marL="0" lvl="0" indent="0" fontAlgn="base">
              <a:buNone/>
            </a:pPr>
            <a:r>
              <a:rPr lang="en-US" dirty="0" smtClean="0"/>
              <a:t>3. </a:t>
            </a:r>
            <a:r>
              <a:rPr lang="en-US" dirty="0" err="1" smtClean="0"/>
              <a:t>Pendekatan</a:t>
            </a:r>
            <a:r>
              <a:rPr lang="en-US" dirty="0" smtClean="0"/>
              <a:t> </a:t>
            </a:r>
            <a:r>
              <a:rPr lang="en-US" dirty="0" err="1"/>
              <a:t>Integratif</a:t>
            </a:r>
            <a:endParaRPr lang="en-US" dirty="0"/>
          </a:p>
          <a:p>
            <a:r>
              <a:rPr lang="en-US" dirty="0" err="1"/>
              <a:t>Pendekatan</a:t>
            </a:r>
            <a:r>
              <a:rPr lang="en-US" dirty="0"/>
              <a:t> </a:t>
            </a:r>
            <a:r>
              <a:rPr lang="en-US" dirty="0" err="1"/>
              <a:t>integratif</a:t>
            </a:r>
            <a:r>
              <a:rPr lang="en-US" dirty="0"/>
              <a:t> yang </a:t>
            </a:r>
            <a:r>
              <a:rPr lang="en-US" dirty="0" err="1"/>
              <a:t>diterapkan</a:t>
            </a:r>
            <a:r>
              <a:rPr lang="en-US" dirty="0"/>
              <a:t> </a:t>
            </a:r>
            <a:r>
              <a:rPr lang="en-US" dirty="0" err="1"/>
              <a:t>pada</a:t>
            </a:r>
            <a:r>
              <a:rPr lang="en-US" dirty="0"/>
              <a:t> </a:t>
            </a:r>
            <a:r>
              <a:rPr lang="en-US" dirty="0" err="1"/>
              <a:t>tes</a:t>
            </a:r>
            <a:r>
              <a:rPr lang="en-US" dirty="0"/>
              <a:t> </a:t>
            </a:r>
            <a:r>
              <a:rPr lang="en-US" dirty="0" err="1"/>
              <a:t>integratif</a:t>
            </a:r>
            <a:r>
              <a:rPr lang="en-US" dirty="0"/>
              <a:t> </a:t>
            </a:r>
            <a:r>
              <a:rPr lang="en-US" dirty="0" err="1"/>
              <a:t>juga</a:t>
            </a:r>
            <a:r>
              <a:rPr lang="en-US" dirty="0"/>
              <a:t> </a:t>
            </a:r>
            <a:r>
              <a:rPr lang="en-US" dirty="0" err="1"/>
              <a:t>berdasarkan</a:t>
            </a:r>
            <a:r>
              <a:rPr lang="en-US" dirty="0"/>
              <a:t> </a:t>
            </a:r>
            <a:r>
              <a:rPr lang="en-US" dirty="0" err="1"/>
              <a:t>pada</a:t>
            </a:r>
            <a:r>
              <a:rPr lang="en-US" dirty="0"/>
              <a:t> </a:t>
            </a:r>
            <a:r>
              <a:rPr lang="en-US" dirty="0" err="1"/>
              <a:t>paham</a:t>
            </a:r>
            <a:r>
              <a:rPr lang="en-US" dirty="0"/>
              <a:t> </a:t>
            </a:r>
            <a:r>
              <a:rPr lang="en-US" dirty="0" err="1"/>
              <a:t>linguistik</a:t>
            </a:r>
            <a:r>
              <a:rPr lang="en-US" dirty="0"/>
              <a:t> </a:t>
            </a:r>
            <a:r>
              <a:rPr lang="en-US" dirty="0" err="1"/>
              <a:t>struktural</a:t>
            </a:r>
            <a:r>
              <a:rPr lang="en-US" dirty="0"/>
              <a:t> </a:t>
            </a:r>
            <a:r>
              <a:rPr lang="en-US" dirty="0" err="1"/>
              <a:t>dengan</a:t>
            </a:r>
            <a:r>
              <a:rPr lang="en-US" dirty="0"/>
              <a:t> </a:t>
            </a:r>
            <a:r>
              <a:rPr lang="en-US" dirty="0" err="1"/>
              <a:t>rincian</a:t>
            </a:r>
            <a:r>
              <a:rPr lang="en-US" dirty="0"/>
              <a:t> </a:t>
            </a:r>
            <a:r>
              <a:rPr lang="en-US" dirty="0" err="1"/>
              <a:t>bahasa</a:t>
            </a:r>
            <a:r>
              <a:rPr lang="en-US" dirty="0"/>
              <a:t> </a:t>
            </a:r>
            <a:r>
              <a:rPr lang="en-US" dirty="0" err="1"/>
              <a:t>ke</a:t>
            </a:r>
            <a:r>
              <a:rPr lang="en-US" dirty="0"/>
              <a:t> </a:t>
            </a:r>
            <a:r>
              <a:rPr lang="en-US" dirty="0" err="1"/>
              <a:t>dalam</a:t>
            </a:r>
            <a:r>
              <a:rPr lang="en-US" dirty="0"/>
              <a:t> </a:t>
            </a:r>
            <a:r>
              <a:rPr lang="en-US" dirty="0" err="1"/>
              <a:t>kemampuan</a:t>
            </a:r>
            <a:r>
              <a:rPr lang="en-US" dirty="0"/>
              <a:t> </a:t>
            </a:r>
            <a:r>
              <a:rPr lang="en-US" dirty="0" err="1"/>
              <a:t>dan</a:t>
            </a:r>
            <a:r>
              <a:rPr lang="en-US" dirty="0"/>
              <a:t> </a:t>
            </a:r>
            <a:r>
              <a:rPr lang="en-US" dirty="0" err="1"/>
              <a:t>komponen</a:t>
            </a:r>
            <a:r>
              <a:rPr lang="en-US" dirty="0"/>
              <a:t> </a:t>
            </a:r>
            <a:r>
              <a:rPr lang="en-US" dirty="0" err="1"/>
              <a:t>bahasa</a:t>
            </a:r>
            <a:r>
              <a:rPr lang="en-US" dirty="0"/>
              <a:t> </a:t>
            </a:r>
            <a:r>
              <a:rPr lang="en-US" dirty="0" err="1"/>
              <a:t>dan</a:t>
            </a:r>
            <a:r>
              <a:rPr lang="en-US" dirty="0"/>
              <a:t> </a:t>
            </a:r>
            <a:r>
              <a:rPr lang="en-US" dirty="0" err="1"/>
              <a:t>unsur-unsurnya</a:t>
            </a:r>
            <a:r>
              <a:rPr lang="en-US" dirty="0"/>
              <a:t> yang </a:t>
            </a:r>
            <a:r>
              <a:rPr lang="en-US" dirty="0" err="1"/>
              <a:t>dapat</a:t>
            </a:r>
            <a:r>
              <a:rPr lang="en-US" dirty="0"/>
              <a:t> </a:t>
            </a:r>
            <a:r>
              <a:rPr lang="en-US" dirty="0" err="1"/>
              <a:t>dipisah</a:t>
            </a:r>
            <a:r>
              <a:rPr lang="en-US" dirty="0"/>
              <a:t>. </a:t>
            </a:r>
            <a:endParaRPr lang="en-US" dirty="0" smtClean="0"/>
          </a:p>
          <a:p>
            <a:pPr marL="0" indent="0" fontAlgn="base">
              <a:buNone/>
            </a:pPr>
            <a:r>
              <a:rPr lang="en-US" dirty="0" err="1"/>
              <a:t>Contoh</a:t>
            </a:r>
            <a:r>
              <a:rPr lang="en-US" dirty="0"/>
              <a:t>:       </a:t>
            </a:r>
            <a:r>
              <a:rPr lang="en-US" dirty="0" err="1"/>
              <a:t>Pengusaha</a:t>
            </a:r>
            <a:r>
              <a:rPr lang="en-US" dirty="0"/>
              <a:t> </a:t>
            </a:r>
            <a:r>
              <a:rPr lang="en-US" dirty="0" err="1"/>
              <a:t>itu</a:t>
            </a:r>
            <a:r>
              <a:rPr lang="en-US" dirty="0"/>
              <a:t> </a:t>
            </a:r>
            <a:r>
              <a:rPr lang="en-US" dirty="0" err="1"/>
              <a:t>miskin</a:t>
            </a:r>
            <a:r>
              <a:rPr lang="en-US" dirty="0"/>
              <a:t>              ­­</a:t>
            </a:r>
            <a:r>
              <a:rPr lang="en-US" dirty="0" err="1"/>
              <a:t>pengusaha</a:t>
            </a:r>
            <a:r>
              <a:rPr lang="en-US" dirty="0"/>
              <a:t> </a:t>
            </a:r>
            <a:r>
              <a:rPr lang="en-US" dirty="0" err="1"/>
              <a:t>itu</a:t>
            </a:r>
            <a:r>
              <a:rPr lang="en-US" dirty="0"/>
              <a:t> kaya</a:t>
            </a:r>
          </a:p>
          <a:p>
            <a:pPr marL="0" indent="0" fontAlgn="base">
              <a:buNone/>
            </a:pPr>
            <a:r>
              <a:rPr lang="en-US" dirty="0"/>
              <a:t>                    </a:t>
            </a:r>
            <a:r>
              <a:rPr lang="en-US" dirty="0" err="1"/>
              <a:t>Pengamen</a:t>
            </a:r>
            <a:r>
              <a:rPr lang="en-US" dirty="0"/>
              <a:t> </a:t>
            </a:r>
            <a:r>
              <a:rPr lang="en-US" dirty="0" err="1"/>
              <a:t>itu</a:t>
            </a:r>
            <a:r>
              <a:rPr lang="en-US" dirty="0"/>
              <a:t> kaya                  </a:t>
            </a:r>
            <a:r>
              <a:rPr lang="en-US" dirty="0" err="1"/>
              <a:t>pengamen</a:t>
            </a:r>
            <a:r>
              <a:rPr lang="en-US" dirty="0"/>
              <a:t> </a:t>
            </a:r>
            <a:r>
              <a:rPr lang="en-US" dirty="0" err="1"/>
              <a:t>itu</a:t>
            </a:r>
            <a:r>
              <a:rPr lang="en-US" dirty="0"/>
              <a:t> </a:t>
            </a:r>
            <a:r>
              <a:rPr lang="en-US" dirty="0" err="1"/>
              <a:t>miskin</a:t>
            </a:r>
            <a:endParaRPr lang="en-US" dirty="0"/>
          </a:p>
          <a:p>
            <a:pPr marL="0" indent="0" fontAlgn="base">
              <a:buNone/>
            </a:pPr>
            <a:r>
              <a:rPr lang="en-US" dirty="0"/>
              <a:t>                            (</a:t>
            </a:r>
            <a:r>
              <a:rPr lang="en-US" dirty="0" err="1"/>
              <a:t>salah</a:t>
            </a:r>
            <a:r>
              <a:rPr lang="en-US" dirty="0"/>
              <a:t>)                                       (</a:t>
            </a:r>
            <a:r>
              <a:rPr lang="en-US" dirty="0" err="1"/>
              <a:t>benar</a:t>
            </a:r>
            <a:r>
              <a:rPr lang="en-US" dirty="0"/>
              <a:t>)</a:t>
            </a:r>
          </a:p>
          <a:p>
            <a:endParaRPr lang="en-US" dirty="0"/>
          </a:p>
          <a:p>
            <a:endParaRPr lang="en-US" dirty="0"/>
          </a:p>
        </p:txBody>
      </p:sp>
    </p:spTree>
    <p:extLst>
      <p:ext uri="{BB962C8B-B14F-4D97-AF65-F5344CB8AC3E}">
        <p14:creationId xmlns:p14="http://schemas.microsoft.com/office/powerpoint/2010/main" val="32887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487363"/>
            <a:ext cx="10363200" cy="5537200"/>
          </a:xfrm>
        </p:spPr>
        <p:txBody>
          <a:bodyPr>
            <a:normAutofit/>
          </a:bodyPr>
          <a:lstStyle/>
          <a:p>
            <a:pPr marL="0" lvl="0" indent="0" fontAlgn="base">
              <a:buNone/>
            </a:pPr>
            <a:r>
              <a:rPr lang="en-US" dirty="0" smtClean="0"/>
              <a:t>4. </a:t>
            </a:r>
            <a:r>
              <a:rPr lang="en-US" dirty="0" err="1" smtClean="0"/>
              <a:t>Pendekatan</a:t>
            </a:r>
            <a:r>
              <a:rPr lang="en-US" dirty="0" smtClean="0"/>
              <a:t> </a:t>
            </a:r>
            <a:r>
              <a:rPr lang="en-US" dirty="0" err="1"/>
              <a:t>Pragmatik</a:t>
            </a:r>
            <a:endParaRPr lang="en-US" dirty="0"/>
          </a:p>
          <a:p>
            <a:r>
              <a:rPr lang="en-US" dirty="0" err="1"/>
              <a:t>Pendekatan</a:t>
            </a:r>
            <a:r>
              <a:rPr lang="en-US" dirty="0"/>
              <a:t> </a:t>
            </a:r>
            <a:r>
              <a:rPr lang="en-US" dirty="0" err="1"/>
              <a:t>pragmatik</a:t>
            </a:r>
            <a:r>
              <a:rPr lang="en-US" dirty="0"/>
              <a:t> </a:t>
            </a:r>
            <a:r>
              <a:rPr lang="en-US" dirty="0" err="1"/>
              <a:t>pada</a:t>
            </a:r>
            <a:r>
              <a:rPr lang="en-US" dirty="0"/>
              <a:t> </a:t>
            </a:r>
            <a:r>
              <a:rPr lang="en-US" dirty="0" err="1"/>
              <a:t>tes</a:t>
            </a:r>
            <a:r>
              <a:rPr lang="en-US" dirty="0"/>
              <a:t> </a:t>
            </a:r>
            <a:r>
              <a:rPr lang="en-US" dirty="0" err="1"/>
              <a:t>pragmatik</a:t>
            </a:r>
            <a:r>
              <a:rPr lang="en-US" dirty="0"/>
              <a:t> </a:t>
            </a:r>
            <a:r>
              <a:rPr lang="en-US" dirty="0" err="1"/>
              <a:t>berkaitan</a:t>
            </a:r>
            <a:r>
              <a:rPr lang="en-US" dirty="0"/>
              <a:t> </a:t>
            </a:r>
            <a:r>
              <a:rPr lang="en-US" dirty="0" err="1"/>
              <a:t>dengan</a:t>
            </a:r>
            <a:r>
              <a:rPr lang="en-US" dirty="0"/>
              <a:t> </a:t>
            </a:r>
            <a:r>
              <a:rPr lang="en-US" dirty="0" err="1"/>
              <a:t>kemampuan</a:t>
            </a:r>
            <a:r>
              <a:rPr lang="en-US" dirty="0"/>
              <a:t> </a:t>
            </a:r>
            <a:r>
              <a:rPr lang="en-US" dirty="0" err="1"/>
              <a:t>untuk</a:t>
            </a:r>
            <a:r>
              <a:rPr lang="en-US" dirty="0"/>
              <a:t> </a:t>
            </a:r>
            <a:r>
              <a:rPr lang="en-US" dirty="0" err="1"/>
              <a:t>memahami</a:t>
            </a:r>
            <a:r>
              <a:rPr lang="en-US" dirty="0"/>
              <a:t> </a:t>
            </a:r>
            <a:r>
              <a:rPr lang="en-US" dirty="0" err="1"/>
              <a:t>suatu</a:t>
            </a:r>
            <a:r>
              <a:rPr lang="en-US" dirty="0"/>
              <a:t> </a:t>
            </a:r>
            <a:r>
              <a:rPr lang="en-US" dirty="0" err="1"/>
              <a:t>teks</a:t>
            </a:r>
            <a:r>
              <a:rPr lang="en-US" dirty="0"/>
              <a:t> </a:t>
            </a:r>
            <a:r>
              <a:rPr lang="en-US" dirty="0" err="1"/>
              <a:t>atau</a:t>
            </a:r>
            <a:r>
              <a:rPr lang="en-US" dirty="0"/>
              <a:t> </a:t>
            </a:r>
            <a:r>
              <a:rPr lang="en-US" dirty="0" err="1"/>
              <a:t>wacana</a:t>
            </a:r>
            <a:r>
              <a:rPr lang="en-US" dirty="0"/>
              <a:t>. </a:t>
            </a:r>
            <a:r>
              <a:rPr lang="en-US" dirty="0" err="1"/>
              <a:t>Pemahaman</a:t>
            </a:r>
            <a:r>
              <a:rPr lang="en-US" dirty="0"/>
              <a:t> </a:t>
            </a:r>
            <a:r>
              <a:rPr lang="en-US" dirty="0" err="1"/>
              <a:t>tidak</a:t>
            </a:r>
            <a:r>
              <a:rPr lang="en-US" dirty="0"/>
              <a:t> </a:t>
            </a:r>
            <a:r>
              <a:rPr lang="en-US" dirty="0" err="1"/>
              <a:t>terbatas</a:t>
            </a:r>
            <a:r>
              <a:rPr lang="en-US" dirty="0"/>
              <a:t> </a:t>
            </a:r>
            <a:r>
              <a:rPr lang="en-US" dirty="0" err="1"/>
              <a:t>pada</a:t>
            </a:r>
            <a:r>
              <a:rPr lang="en-US" dirty="0"/>
              <a:t> </a:t>
            </a:r>
            <a:r>
              <a:rPr lang="en-US" dirty="0" err="1"/>
              <a:t>bentuk</a:t>
            </a:r>
            <a:r>
              <a:rPr lang="en-US" dirty="0"/>
              <a:t> </a:t>
            </a:r>
            <a:r>
              <a:rPr lang="en-US" dirty="0" err="1"/>
              <a:t>dan</a:t>
            </a:r>
            <a:r>
              <a:rPr lang="en-US" dirty="0"/>
              <a:t> </a:t>
            </a:r>
            <a:r>
              <a:rPr lang="en-US" dirty="0" err="1"/>
              <a:t>struktur</a:t>
            </a:r>
            <a:r>
              <a:rPr lang="en-US" dirty="0"/>
              <a:t> </a:t>
            </a:r>
            <a:r>
              <a:rPr lang="en-US" dirty="0" err="1"/>
              <a:t>kalimat</a:t>
            </a:r>
            <a:r>
              <a:rPr lang="en-US" dirty="0"/>
              <a:t>, </a:t>
            </a:r>
            <a:r>
              <a:rPr lang="en-US" dirty="0" err="1"/>
              <a:t>frasa</a:t>
            </a:r>
            <a:r>
              <a:rPr lang="en-US" dirty="0"/>
              <a:t> </a:t>
            </a:r>
            <a:r>
              <a:rPr lang="en-US" dirty="0" err="1"/>
              <a:t>dan</a:t>
            </a:r>
            <a:r>
              <a:rPr lang="en-US" dirty="0"/>
              <a:t> kata </a:t>
            </a:r>
            <a:r>
              <a:rPr lang="en-US" dirty="0" err="1"/>
              <a:t>dan</a:t>
            </a:r>
            <a:r>
              <a:rPr lang="en-US" dirty="0"/>
              <a:t> </a:t>
            </a:r>
            <a:r>
              <a:rPr lang="en-US" dirty="0" err="1"/>
              <a:t>unsur</a:t>
            </a:r>
            <a:r>
              <a:rPr lang="en-US" dirty="0"/>
              <a:t> yang </a:t>
            </a:r>
            <a:r>
              <a:rPr lang="en-US" dirty="0" err="1"/>
              <a:t>digunakan</a:t>
            </a:r>
            <a:r>
              <a:rPr lang="en-US" dirty="0"/>
              <a:t> </a:t>
            </a:r>
            <a:r>
              <a:rPr lang="en-US" dirty="0" err="1"/>
              <a:t>dalam</a:t>
            </a:r>
            <a:r>
              <a:rPr lang="en-US" dirty="0"/>
              <a:t> </a:t>
            </a:r>
            <a:r>
              <a:rPr lang="en-US" dirty="0" err="1"/>
              <a:t>teks</a:t>
            </a:r>
            <a:r>
              <a:rPr lang="en-US" dirty="0"/>
              <a:t> </a:t>
            </a:r>
            <a:r>
              <a:rPr lang="en-US" dirty="0" err="1"/>
              <a:t>atau</a:t>
            </a:r>
            <a:r>
              <a:rPr lang="en-US" dirty="0"/>
              <a:t> </a:t>
            </a:r>
            <a:r>
              <a:rPr lang="en-US" dirty="0" err="1"/>
              <a:t>wacana</a:t>
            </a:r>
            <a:r>
              <a:rPr lang="en-US" dirty="0" smtClean="0"/>
              <a:t>. </a:t>
            </a:r>
            <a:r>
              <a:rPr lang="en-US" dirty="0" err="1"/>
              <a:t>Contoh</a:t>
            </a:r>
            <a:r>
              <a:rPr lang="en-US" dirty="0"/>
              <a:t>: </a:t>
            </a:r>
            <a:r>
              <a:rPr lang="en-US" dirty="0" err="1"/>
              <a:t>membuat</a:t>
            </a:r>
            <a:r>
              <a:rPr lang="en-US" dirty="0"/>
              <a:t> </a:t>
            </a:r>
            <a:r>
              <a:rPr lang="en-US" dirty="0" err="1"/>
              <a:t>kalimat</a:t>
            </a:r>
            <a:r>
              <a:rPr lang="en-US" dirty="0"/>
              <a:t> </a:t>
            </a:r>
            <a:r>
              <a:rPr lang="en-US" dirty="0" err="1"/>
              <a:t>bahasa</a:t>
            </a:r>
            <a:r>
              <a:rPr lang="en-US" dirty="0"/>
              <a:t> </a:t>
            </a:r>
            <a:r>
              <a:rPr lang="en-US" dirty="0" err="1"/>
              <a:t>arab</a:t>
            </a:r>
            <a:r>
              <a:rPr lang="en-US" dirty="0"/>
              <a:t> </a:t>
            </a:r>
            <a:r>
              <a:rPr lang="en-US" dirty="0" err="1"/>
              <a:t>sesuai</a:t>
            </a:r>
            <a:r>
              <a:rPr lang="en-US" dirty="0"/>
              <a:t> </a:t>
            </a:r>
            <a:r>
              <a:rPr lang="en-US" dirty="0" err="1"/>
              <a:t>dengan</a:t>
            </a:r>
            <a:r>
              <a:rPr lang="en-US" dirty="0"/>
              <a:t> </a:t>
            </a:r>
            <a:r>
              <a:rPr lang="en-US" dirty="0" err="1"/>
              <a:t>qaidah</a:t>
            </a:r>
            <a:r>
              <a:rPr lang="en-US" dirty="0"/>
              <a:t> </a:t>
            </a:r>
            <a:r>
              <a:rPr lang="en-US" dirty="0" err="1"/>
              <a:t>nahwu</a:t>
            </a:r>
            <a:r>
              <a:rPr lang="en-US" dirty="0"/>
              <a:t> </a:t>
            </a:r>
            <a:r>
              <a:rPr lang="en-US" dirty="0" err="1"/>
              <a:t>dan</a:t>
            </a:r>
            <a:r>
              <a:rPr lang="en-US" dirty="0"/>
              <a:t> </a:t>
            </a:r>
            <a:r>
              <a:rPr lang="en-US" dirty="0" err="1"/>
              <a:t>sharaf</a:t>
            </a:r>
            <a:r>
              <a:rPr lang="en-US" dirty="0"/>
              <a:t>.</a:t>
            </a:r>
          </a:p>
          <a:p>
            <a:pPr marL="0" lvl="0" indent="0" fontAlgn="base">
              <a:buNone/>
            </a:pPr>
            <a:r>
              <a:rPr lang="en-US" dirty="0" smtClean="0"/>
              <a:t>5. </a:t>
            </a:r>
            <a:r>
              <a:rPr lang="en-US" dirty="0" err="1" smtClean="0"/>
              <a:t>Pendekatan</a:t>
            </a:r>
            <a:r>
              <a:rPr lang="en-US" dirty="0" smtClean="0"/>
              <a:t> </a:t>
            </a:r>
            <a:r>
              <a:rPr lang="en-US" dirty="0" err="1"/>
              <a:t>Komunikatif</a:t>
            </a:r>
            <a:endParaRPr lang="en-US" dirty="0"/>
          </a:p>
          <a:p>
            <a:r>
              <a:rPr lang="en-US" dirty="0" err="1"/>
              <a:t>Pendekatan</a:t>
            </a:r>
            <a:r>
              <a:rPr lang="en-US" dirty="0"/>
              <a:t> </a:t>
            </a:r>
            <a:r>
              <a:rPr lang="en-US" dirty="0" err="1"/>
              <a:t>komunikatif</a:t>
            </a:r>
            <a:r>
              <a:rPr lang="en-US" dirty="0"/>
              <a:t> </a:t>
            </a:r>
            <a:r>
              <a:rPr lang="en-US" dirty="0" err="1"/>
              <a:t>dikaitkan</a:t>
            </a:r>
            <a:r>
              <a:rPr lang="en-US" dirty="0"/>
              <a:t> </a:t>
            </a:r>
            <a:r>
              <a:rPr lang="en-US" dirty="0" err="1"/>
              <a:t>dengan</a:t>
            </a:r>
            <a:r>
              <a:rPr lang="en-US" dirty="0"/>
              <a:t> </a:t>
            </a:r>
            <a:r>
              <a:rPr lang="en-US" dirty="0" err="1"/>
              <a:t>tes</a:t>
            </a:r>
            <a:r>
              <a:rPr lang="en-US" dirty="0"/>
              <a:t> </a:t>
            </a:r>
            <a:r>
              <a:rPr lang="en-US" dirty="0" err="1"/>
              <a:t>bahasa</a:t>
            </a:r>
            <a:r>
              <a:rPr lang="en-US" dirty="0"/>
              <a:t> </a:t>
            </a:r>
            <a:r>
              <a:rPr lang="en-US" dirty="0" err="1"/>
              <a:t>tentang</a:t>
            </a:r>
            <a:r>
              <a:rPr lang="en-US" dirty="0"/>
              <a:t> </a:t>
            </a:r>
            <a:r>
              <a:rPr lang="en-US" dirty="0" err="1"/>
              <a:t>konteks</a:t>
            </a:r>
            <a:r>
              <a:rPr lang="en-US" dirty="0"/>
              <a:t> </a:t>
            </a:r>
            <a:r>
              <a:rPr lang="en-US" dirty="0" err="1"/>
              <a:t>ekstra</a:t>
            </a:r>
            <a:r>
              <a:rPr lang="en-US" dirty="0"/>
              <a:t> </a:t>
            </a:r>
            <a:r>
              <a:rPr lang="en-US" dirty="0" err="1"/>
              <a:t>linguistik</a:t>
            </a:r>
            <a:r>
              <a:rPr lang="en-US" dirty="0"/>
              <a:t> </a:t>
            </a:r>
            <a:r>
              <a:rPr lang="en-US" dirty="0" err="1"/>
              <a:t>seperti</a:t>
            </a:r>
            <a:r>
              <a:rPr lang="en-US" dirty="0"/>
              <a:t> </a:t>
            </a:r>
            <a:r>
              <a:rPr lang="en-US" dirty="0" err="1"/>
              <a:t>pendekatan</a:t>
            </a:r>
            <a:r>
              <a:rPr lang="en-US" dirty="0"/>
              <a:t> </a:t>
            </a:r>
            <a:r>
              <a:rPr lang="en-US" dirty="0" err="1"/>
              <a:t>pragmatik</a:t>
            </a:r>
            <a:r>
              <a:rPr lang="en-US" dirty="0"/>
              <a:t>, </a:t>
            </a:r>
            <a:r>
              <a:rPr lang="en-US" dirty="0" err="1"/>
              <a:t>namun</a:t>
            </a:r>
            <a:r>
              <a:rPr lang="en-US" dirty="0"/>
              <a:t> </a:t>
            </a:r>
            <a:r>
              <a:rPr lang="en-US" dirty="0" err="1"/>
              <a:t>cakupan</a:t>
            </a:r>
            <a:r>
              <a:rPr lang="en-US" dirty="0"/>
              <a:t> yang </a:t>
            </a:r>
            <a:r>
              <a:rPr lang="en-US" dirty="0" err="1"/>
              <a:t>lebih</a:t>
            </a:r>
            <a:r>
              <a:rPr lang="en-US" dirty="0"/>
              <a:t> </a:t>
            </a:r>
            <a:r>
              <a:rPr lang="en-US" dirty="0" err="1"/>
              <a:t>lengkap</a:t>
            </a:r>
            <a:r>
              <a:rPr lang="en-US" dirty="0"/>
              <a:t> </a:t>
            </a:r>
            <a:r>
              <a:rPr lang="en-US" dirty="0" err="1"/>
              <a:t>dan</a:t>
            </a:r>
            <a:r>
              <a:rPr lang="en-US" dirty="0"/>
              <a:t> </a:t>
            </a:r>
            <a:r>
              <a:rPr lang="en-US" dirty="0" err="1"/>
              <a:t>lebih</a:t>
            </a:r>
            <a:r>
              <a:rPr lang="en-US" dirty="0"/>
              <a:t> </a:t>
            </a:r>
            <a:r>
              <a:rPr lang="en-US" dirty="0" err="1"/>
              <a:t>luas</a:t>
            </a:r>
            <a:r>
              <a:rPr lang="en-US" dirty="0"/>
              <a:t>, </a:t>
            </a:r>
            <a:r>
              <a:rPr lang="en-US" dirty="0" err="1"/>
              <a:t>karena</a:t>
            </a:r>
            <a:r>
              <a:rPr lang="en-US" dirty="0"/>
              <a:t> </a:t>
            </a:r>
            <a:r>
              <a:rPr lang="en-US" dirty="0" err="1"/>
              <a:t>bertitik</a:t>
            </a:r>
            <a:r>
              <a:rPr lang="en-US" dirty="0"/>
              <a:t> </a:t>
            </a:r>
            <a:r>
              <a:rPr lang="en-US" dirty="0" err="1"/>
              <a:t>tolak</a:t>
            </a:r>
            <a:r>
              <a:rPr lang="en-US" dirty="0"/>
              <a:t> </a:t>
            </a:r>
            <a:r>
              <a:rPr lang="en-US" dirty="0" err="1"/>
              <a:t>dari</a:t>
            </a:r>
            <a:r>
              <a:rPr lang="en-US" dirty="0"/>
              <a:t> </a:t>
            </a:r>
            <a:r>
              <a:rPr lang="en-US" dirty="0" err="1"/>
              <a:t>komunikasi</a:t>
            </a:r>
            <a:r>
              <a:rPr lang="en-US" dirty="0"/>
              <a:t> </a:t>
            </a:r>
            <a:r>
              <a:rPr lang="en-US" dirty="0" err="1"/>
              <a:t>sebagai</a:t>
            </a:r>
            <a:r>
              <a:rPr lang="en-US" dirty="0"/>
              <a:t> </a:t>
            </a:r>
            <a:r>
              <a:rPr lang="en-US" dirty="0" err="1"/>
              <a:t>fungsi</a:t>
            </a:r>
            <a:r>
              <a:rPr lang="en-US" dirty="0"/>
              <a:t> </a:t>
            </a:r>
            <a:r>
              <a:rPr lang="en-US" dirty="0" err="1"/>
              <a:t>utama</a:t>
            </a:r>
            <a:r>
              <a:rPr lang="en-US" dirty="0"/>
              <a:t> </a:t>
            </a:r>
            <a:r>
              <a:rPr lang="en-US" dirty="0" err="1"/>
              <a:t>dalam</a:t>
            </a:r>
            <a:r>
              <a:rPr lang="en-US" dirty="0"/>
              <a:t> </a:t>
            </a:r>
            <a:r>
              <a:rPr lang="en-US" dirty="0" err="1"/>
              <a:t>penggunaan</a:t>
            </a:r>
            <a:r>
              <a:rPr lang="en-US" dirty="0"/>
              <a:t> </a:t>
            </a:r>
            <a:r>
              <a:rPr lang="en-US" dirty="0" err="1"/>
              <a:t>bahasa</a:t>
            </a:r>
            <a:r>
              <a:rPr lang="en-US" dirty="0" smtClean="0"/>
              <a:t>. </a:t>
            </a:r>
            <a:r>
              <a:rPr lang="en-US" dirty="0" err="1"/>
              <a:t>Contoh</a:t>
            </a:r>
            <a:r>
              <a:rPr lang="en-US" dirty="0"/>
              <a:t>: </a:t>
            </a:r>
            <a:r>
              <a:rPr lang="en-US" dirty="0" err="1"/>
              <a:t>setelah</a:t>
            </a:r>
            <a:r>
              <a:rPr lang="en-US" dirty="0"/>
              <a:t> </a:t>
            </a:r>
            <a:r>
              <a:rPr lang="en-US" dirty="0" err="1"/>
              <a:t>mengetahui</a:t>
            </a:r>
            <a:r>
              <a:rPr lang="en-US" dirty="0"/>
              <a:t> </a:t>
            </a:r>
            <a:r>
              <a:rPr lang="en-US" dirty="0" err="1"/>
              <a:t>tata</a:t>
            </a:r>
            <a:r>
              <a:rPr lang="en-US" dirty="0"/>
              <a:t> </a:t>
            </a:r>
            <a:r>
              <a:rPr lang="en-US" dirty="0" err="1"/>
              <a:t>bahasa</a:t>
            </a:r>
            <a:r>
              <a:rPr lang="en-US" dirty="0"/>
              <a:t> </a:t>
            </a:r>
            <a:r>
              <a:rPr lang="en-US" dirty="0" err="1"/>
              <a:t>tertentu</a:t>
            </a:r>
            <a:r>
              <a:rPr lang="en-US" dirty="0"/>
              <a:t>, </a:t>
            </a:r>
            <a:r>
              <a:rPr lang="en-US" dirty="0" err="1"/>
              <a:t>siswa</a:t>
            </a:r>
            <a:r>
              <a:rPr lang="en-US" dirty="0"/>
              <a:t> </a:t>
            </a:r>
            <a:r>
              <a:rPr lang="en-US" dirty="0" err="1"/>
              <a:t>dapat</a:t>
            </a:r>
            <a:r>
              <a:rPr lang="en-US" dirty="0"/>
              <a:t> </a:t>
            </a:r>
            <a:r>
              <a:rPr lang="en-US" dirty="0" err="1"/>
              <a:t>mempraktekkannya</a:t>
            </a:r>
            <a:r>
              <a:rPr lang="en-US" dirty="0"/>
              <a:t> </a:t>
            </a:r>
            <a:r>
              <a:rPr lang="en-US" dirty="0" err="1"/>
              <a:t>dalam</a:t>
            </a:r>
            <a:r>
              <a:rPr lang="en-US" dirty="0"/>
              <a:t> </a:t>
            </a:r>
            <a:r>
              <a:rPr lang="en-US" dirty="0" err="1"/>
              <a:t>situasi</a:t>
            </a:r>
            <a:r>
              <a:rPr lang="en-US" dirty="0"/>
              <a:t> </a:t>
            </a:r>
            <a:r>
              <a:rPr lang="en-US" dirty="0" err="1"/>
              <a:t>keadaan</a:t>
            </a:r>
            <a:r>
              <a:rPr lang="en-US" dirty="0"/>
              <a:t> </a:t>
            </a:r>
            <a:r>
              <a:rPr lang="en-US" dirty="0" err="1"/>
              <a:t>nyata</a:t>
            </a:r>
            <a:r>
              <a:rPr lang="en-US" dirty="0"/>
              <a:t>. </a:t>
            </a:r>
            <a:r>
              <a:rPr lang="en-US" dirty="0" err="1"/>
              <a:t>Misal</a:t>
            </a:r>
            <a:r>
              <a:rPr lang="en-US" dirty="0"/>
              <a:t>: </a:t>
            </a:r>
            <a:r>
              <a:rPr lang="en-US" dirty="0" err="1"/>
              <a:t>berbicara</a:t>
            </a:r>
            <a:r>
              <a:rPr lang="en-US" dirty="0"/>
              <a:t> </a:t>
            </a:r>
            <a:r>
              <a:rPr lang="en-US" dirty="0" err="1"/>
              <a:t>bahasa</a:t>
            </a:r>
            <a:r>
              <a:rPr lang="en-US" dirty="0"/>
              <a:t> </a:t>
            </a:r>
            <a:r>
              <a:rPr lang="en-US" dirty="0" err="1"/>
              <a:t>arab</a:t>
            </a:r>
            <a:r>
              <a:rPr lang="en-US" dirty="0"/>
              <a:t> </a:t>
            </a:r>
            <a:r>
              <a:rPr lang="en-US" dirty="0" smtClean="0"/>
              <a:t>di </a:t>
            </a:r>
            <a:r>
              <a:rPr lang="en-US" dirty="0" err="1" smtClean="0"/>
              <a:t>lingkunga</a:t>
            </a:r>
            <a:r>
              <a:rPr lang="en-US" dirty="0" smtClean="0"/>
              <a:t> </a:t>
            </a:r>
            <a:r>
              <a:rPr lang="en-US" dirty="0" err="1" smtClean="0"/>
              <a:t>ponpes</a:t>
            </a:r>
            <a:r>
              <a:rPr lang="en-US" dirty="0" smtClean="0"/>
              <a:t> </a:t>
            </a:r>
            <a:r>
              <a:rPr lang="en-US" dirty="0" err="1" smtClean="0"/>
              <a:t>sesuai</a:t>
            </a:r>
            <a:r>
              <a:rPr lang="en-US" dirty="0" smtClean="0"/>
              <a:t> </a:t>
            </a:r>
            <a:r>
              <a:rPr lang="en-US" dirty="0" err="1"/>
              <a:t>dengan</a:t>
            </a:r>
            <a:r>
              <a:rPr lang="en-US" dirty="0"/>
              <a:t> </a:t>
            </a:r>
            <a:r>
              <a:rPr lang="en-US" dirty="0" err="1"/>
              <a:t>qaidah</a:t>
            </a:r>
            <a:r>
              <a:rPr lang="en-US" dirty="0"/>
              <a:t> </a:t>
            </a:r>
            <a:r>
              <a:rPr lang="en-US" dirty="0" err="1"/>
              <a:t>nahwu</a:t>
            </a:r>
            <a:r>
              <a:rPr lang="en-US" dirty="0"/>
              <a:t> </a:t>
            </a:r>
            <a:r>
              <a:rPr lang="en-US" dirty="0" err="1"/>
              <a:t>dan</a:t>
            </a:r>
            <a:r>
              <a:rPr lang="en-US" dirty="0"/>
              <a:t> </a:t>
            </a:r>
            <a:r>
              <a:rPr lang="en-US" dirty="0" err="1"/>
              <a:t>sharaf</a:t>
            </a:r>
            <a:r>
              <a:rPr lang="en-US" dirty="0"/>
              <a:t> </a:t>
            </a:r>
            <a:r>
              <a:rPr lang="en-US" dirty="0" err="1"/>
              <a:t>dalam</a:t>
            </a:r>
            <a:r>
              <a:rPr lang="en-US" dirty="0"/>
              <a:t> </a:t>
            </a:r>
            <a:r>
              <a:rPr lang="en-US" dirty="0" err="1"/>
              <a:t>kehidupan</a:t>
            </a:r>
            <a:r>
              <a:rPr lang="en-US" dirty="0"/>
              <a:t> </a:t>
            </a:r>
            <a:r>
              <a:rPr lang="en-US" dirty="0" err="1"/>
              <a:t>sehari-harinya</a:t>
            </a:r>
            <a:r>
              <a:rPr lang="en-US" dirty="0"/>
              <a:t>.</a:t>
            </a:r>
          </a:p>
          <a:p>
            <a:endParaRPr lang="en-US" dirty="0"/>
          </a:p>
        </p:txBody>
      </p:sp>
    </p:spTree>
    <p:extLst>
      <p:ext uri="{BB962C8B-B14F-4D97-AF65-F5344CB8AC3E}">
        <p14:creationId xmlns:p14="http://schemas.microsoft.com/office/powerpoint/2010/main" val="34728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kesimpulan</a:t>
            </a:r>
            <a:endParaRPr lang="en-US" dirty="0"/>
          </a:p>
        </p:txBody>
      </p:sp>
      <p:sp>
        <p:nvSpPr>
          <p:cNvPr id="3" name="Content Placeholder 2"/>
          <p:cNvSpPr>
            <a:spLocks noGrp="1"/>
          </p:cNvSpPr>
          <p:nvPr>
            <p:ph idx="1"/>
          </p:nvPr>
        </p:nvSpPr>
        <p:spPr>
          <a:xfrm>
            <a:off x="913774" y="1691014"/>
            <a:ext cx="10363826" cy="4509370"/>
          </a:xfrm>
        </p:spPr>
        <p:txBody>
          <a:bodyPr>
            <a:normAutofit/>
          </a:bodyPr>
          <a:lstStyle/>
          <a:p>
            <a:pPr fontAlgn="base"/>
            <a:r>
              <a:rPr lang="en-US" dirty="0" err="1"/>
              <a:t>Evaluasi</a:t>
            </a:r>
            <a:r>
              <a:rPr lang="en-US" dirty="0"/>
              <a:t> </a:t>
            </a:r>
            <a:r>
              <a:rPr lang="en-US" dirty="0" err="1"/>
              <a:t>merupakan</a:t>
            </a:r>
            <a:r>
              <a:rPr lang="en-US" dirty="0"/>
              <a:t> </a:t>
            </a:r>
            <a:r>
              <a:rPr lang="en-US" dirty="0" err="1"/>
              <a:t>bagian</a:t>
            </a:r>
            <a:r>
              <a:rPr lang="en-US" dirty="0"/>
              <a:t> yang </a:t>
            </a:r>
            <a:r>
              <a:rPr lang="en-US" dirty="0" err="1"/>
              <a:t>sangat</a:t>
            </a:r>
            <a:r>
              <a:rPr lang="en-US" dirty="0"/>
              <a:t> </a:t>
            </a:r>
            <a:r>
              <a:rPr lang="en-US" dirty="0" err="1"/>
              <a:t>penting</a:t>
            </a:r>
            <a:r>
              <a:rPr lang="en-US" dirty="0"/>
              <a:t> </a:t>
            </a:r>
            <a:r>
              <a:rPr lang="en-US" dirty="0" err="1"/>
              <a:t>dalam</a:t>
            </a:r>
            <a:r>
              <a:rPr lang="en-US" dirty="0"/>
              <a:t> </a:t>
            </a:r>
            <a:r>
              <a:rPr lang="en-US" dirty="0" err="1"/>
              <a:t>pembelajaran</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pendidik</a:t>
            </a:r>
            <a:r>
              <a:rPr lang="en-US" dirty="0"/>
              <a:t> </a:t>
            </a:r>
            <a:r>
              <a:rPr lang="en-US" dirty="0" err="1"/>
              <a:t>harus</a:t>
            </a:r>
            <a:r>
              <a:rPr lang="en-US" dirty="0"/>
              <a:t> </a:t>
            </a:r>
            <a:r>
              <a:rPr lang="en-US" dirty="0" err="1"/>
              <a:t>memahami</a:t>
            </a:r>
            <a:r>
              <a:rPr lang="en-US" dirty="0"/>
              <a:t> </a:t>
            </a:r>
            <a:r>
              <a:rPr lang="en-US" dirty="0" err="1"/>
              <a:t>pengertian</a:t>
            </a:r>
            <a:r>
              <a:rPr lang="en-US" dirty="0"/>
              <a:t>, model-model </a:t>
            </a:r>
            <a:r>
              <a:rPr lang="en-US" dirty="0" err="1"/>
              <a:t>evaluasi</a:t>
            </a:r>
            <a:r>
              <a:rPr lang="en-US" dirty="0"/>
              <a:t>, </a:t>
            </a:r>
            <a:r>
              <a:rPr lang="en-US" dirty="0" err="1"/>
              <a:t>tujuan</a:t>
            </a:r>
            <a:r>
              <a:rPr lang="en-US" dirty="0"/>
              <a:t>/</a:t>
            </a:r>
            <a:r>
              <a:rPr lang="en-US" dirty="0" err="1"/>
              <a:t>fungsi</a:t>
            </a:r>
            <a:r>
              <a:rPr lang="en-US" dirty="0"/>
              <a:t> </a:t>
            </a:r>
            <a:r>
              <a:rPr lang="en-US" dirty="0" err="1"/>
              <a:t>evaluasi</a:t>
            </a:r>
            <a:r>
              <a:rPr lang="en-US" dirty="0"/>
              <a:t> </a:t>
            </a:r>
            <a:r>
              <a:rPr lang="en-US" dirty="0" err="1"/>
              <a:t>dan</a:t>
            </a:r>
            <a:r>
              <a:rPr lang="en-US" dirty="0"/>
              <a:t> </a:t>
            </a:r>
            <a:r>
              <a:rPr lang="en-US" dirty="0" err="1"/>
              <a:t>pendekatan</a:t>
            </a:r>
            <a:r>
              <a:rPr lang="en-US" dirty="0"/>
              <a:t> </a:t>
            </a:r>
            <a:r>
              <a:rPr lang="en-US" dirty="0" err="1"/>
              <a:t>tes</a:t>
            </a:r>
            <a:r>
              <a:rPr lang="en-US" dirty="0"/>
              <a:t> yang </a:t>
            </a:r>
            <a:r>
              <a:rPr lang="en-US" dirty="0" err="1"/>
              <a:t>dilakukan</a:t>
            </a:r>
            <a:r>
              <a:rPr lang="en-US" dirty="0"/>
              <a:t> guru agar </a:t>
            </a:r>
            <a:r>
              <a:rPr lang="en-US" dirty="0" err="1"/>
              <a:t>terciptanya</a:t>
            </a:r>
            <a:r>
              <a:rPr lang="en-US" dirty="0"/>
              <a:t> </a:t>
            </a:r>
            <a:r>
              <a:rPr lang="en-US" dirty="0" err="1"/>
              <a:t>pendidikan</a:t>
            </a:r>
            <a:r>
              <a:rPr lang="en-US" dirty="0"/>
              <a:t> </a:t>
            </a:r>
            <a:r>
              <a:rPr lang="en-US" dirty="0" err="1"/>
              <a:t>yamng</a:t>
            </a:r>
            <a:r>
              <a:rPr lang="en-US" dirty="0"/>
              <a:t> </a:t>
            </a:r>
            <a:r>
              <a:rPr lang="en-US" dirty="0" err="1"/>
              <a:t>lebih</a:t>
            </a:r>
            <a:r>
              <a:rPr lang="en-US" dirty="0"/>
              <a:t> </a:t>
            </a:r>
            <a:r>
              <a:rPr lang="en-US" dirty="0" err="1"/>
              <a:t>baik</a:t>
            </a:r>
            <a:r>
              <a:rPr lang="en-US" dirty="0"/>
              <a:t>. </a:t>
            </a:r>
            <a:r>
              <a:rPr lang="en-US" dirty="0" err="1"/>
              <a:t>Selain</a:t>
            </a:r>
            <a:r>
              <a:rPr lang="en-US" dirty="0"/>
              <a:t> </a:t>
            </a:r>
            <a:r>
              <a:rPr lang="en-US" dirty="0" err="1"/>
              <a:t>itu</a:t>
            </a:r>
            <a:r>
              <a:rPr lang="en-US" dirty="0"/>
              <a:t> </a:t>
            </a:r>
            <a:r>
              <a:rPr lang="en-US" dirty="0" err="1"/>
              <a:t>pendidik</a:t>
            </a:r>
            <a:r>
              <a:rPr lang="en-US" dirty="0"/>
              <a:t> </a:t>
            </a:r>
            <a:r>
              <a:rPr lang="en-US" dirty="0" err="1"/>
              <a:t>juga</a:t>
            </a:r>
            <a:r>
              <a:rPr lang="en-US" dirty="0"/>
              <a:t> </a:t>
            </a:r>
            <a:r>
              <a:rPr lang="en-US" dirty="0" err="1"/>
              <a:t>harus</a:t>
            </a:r>
            <a:r>
              <a:rPr lang="en-US" dirty="0"/>
              <a:t> </a:t>
            </a:r>
            <a:r>
              <a:rPr lang="en-US" dirty="0" err="1"/>
              <a:t>memahami</a:t>
            </a:r>
            <a:r>
              <a:rPr lang="en-US" dirty="0"/>
              <a:t> </a:t>
            </a:r>
            <a:r>
              <a:rPr lang="en-US" dirty="0" err="1"/>
              <a:t>tes</a:t>
            </a:r>
            <a:r>
              <a:rPr lang="en-US" dirty="0"/>
              <a:t> </a:t>
            </a:r>
            <a:r>
              <a:rPr lang="en-US" dirty="0" err="1"/>
              <a:t>bahasa</a:t>
            </a:r>
            <a:r>
              <a:rPr lang="en-US" dirty="0"/>
              <a:t> yang </a:t>
            </a:r>
            <a:r>
              <a:rPr lang="en-US" dirty="0" err="1"/>
              <a:t>diakukan</a:t>
            </a:r>
            <a:r>
              <a:rPr lang="en-US" dirty="0"/>
              <a:t> guru </a:t>
            </a:r>
            <a:r>
              <a:rPr lang="en-US" dirty="0" smtClean="0"/>
              <a:t>, yang </a:t>
            </a:r>
            <a:r>
              <a:rPr lang="en-US" dirty="0" err="1" smtClean="0"/>
              <a:t>diantaranya</a:t>
            </a:r>
            <a:r>
              <a:rPr lang="en-US" dirty="0" smtClean="0"/>
              <a:t> </a:t>
            </a:r>
            <a:r>
              <a:rPr lang="en-US" dirty="0" err="1"/>
              <a:t>tes</a:t>
            </a:r>
            <a:r>
              <a:rPr lang="en-US" dirty="0"/>
              <a:t> </a:t>
            </a:r>
            <a:r>
              <a:rPr lang="en-US" dirty="0" err="1"/>
              <a:t>bahasa</a:t>
            </a:r>
            <a:r>
              <a:rPr lang="en-US" dirty="0"/>
              <a:t> </a:t>
            </a:r>
            <a:r>
              <a:rPr lang="en-US" dirty="0" err="1"/>
              <a:t>ada</a:t>
            </a:r>
            <a:r>
              <a:rPr lang="en-US" dirty="0"/>
              <a:t> lima, </a:t>
            </a:r>
            <a:r>
              <a:rPr lang="en-US" dirty="0" err="1"/>
              <a:t>antara</a:t>
            </a:r>
            <a:r>
              <a:rPr lang="en-US" dirty="0"/>
              <a:t> lain:</a:t>
            </a:r>
          </a:p>
          <a:p>
            <a:pPr fontAlgn="base"/>
            <a:r>
              <a:rPr lang="en-US" dirty="0"/>
              <a:t>1. </a:t>
            </a:r>
            <a:r>
              <a:rPr lang="en-US" dirty="0" err="1"/>
              <a:t>Pendekatan</a:t>
            </a:r>
            <a:r>
              <a:rPr lang="en-US" dirty="0"/>
              <a:t> </a:t>
            </a:r>
            <a:r>
              <a:rPr lang="en-US" dirty="0" err="1"/>
              <a:t>tradisional</a:t>
            </a:r>
            <a:endParaRPr lang="en-US" dirty="0"/>
          </a:p>
          <a:p>
            <a:pPr fontAlgn="base"/>
            <a:r>
              <a:rPr lang="en-US" dirty="0"/>
              <a:t>2. </a:t>
            </a:r>
            <a:r>
              <a:rPr lang="en-US" dirty="0" err="1"/>
              <a:t>Pendekatan</a:t>
            </a:r>
            <a:r>
              <a:rPr lang="en-US" dirty="0"/>
              <a:t> </a:t>
            </a:r>
            <a:r>
              <a:rPr lang="en-US" dirty="0" err="1"/>
              <a:t>diskret</a:t>
            </a:r>
            <a:endParaRPr lang="en-US" dirty="0"/>
          </a:p>
          <a:p>
            <a:pPr fontAlgn="base"/>
            <a:r>
              <a:rPr lang="en-US" dirty="0"/>
              <a:t>3. </a:t>
            </a:r>
            <a:r>
              <a:rPr lang="en-US" dirty="0" err="1"/>
              <a:t>Pendekatan</a:t>
            </a:r>
            <a:r>
              <a:rPr lang="en-US" dirty="0"/>
              <a:t> integrative</a:t>
            </a:r>
          </a:p>
          <a:p>
            <a:pPr fontAlgn="base"/>
            <a:r>
              <a:rPr lang="en-US" dirty="0"/>
              <a:t>4. </a:t>
            </a:r>
            <a:r>
              <a:rPr lang="en-US" dirty="0" err="1"/>
              <a:t>Pendekatan</a:t>
            </a:r>
            <a:r>
              <a:rPr lang="en-US" dirty="0"/>
              <a:t> </a:t>
            </a:r>
            <a:r>
              <a:rPr lang="en-US" dirty="0" err="1"/>
              <a:t>pragmatik</a:t>
            </a:r>
            <a:endParaRPr lang="en-US" dirty="0"/>
          </a:p>
          <a:p>
            <a:pPr fontAlgn="base"/>
            <a:r>
              <a:rPr lang="en-US" dirty="0"/>
              <a:t>5. </a:t>
            </a:r>
            <a:r>
              <a:rPr lang="en-US" dirty="0" err="1"/>
              <a:t>Pendekatan</a:t>
            </a:r>
            <a:r>
              <a:rPr lang="en-US" dirty="0"/>
              <a:t> </a:t>
            </a:r>
            <a:r>
              <a:rPr lang="en-US" dirty="0" err="1"/>
              <a:t>komunikatif</a:t>
            </a:r>
            <a:endParaRPr lang="en-US" dirty="0"/>
          </a:p>
          <a:p>
            <a:endParaRPr lang="en-US" dirty="0"/>
          </a:p>
        </p:txBody>
      </p:sp>
    </p:spTree>
    <p:extLst>
      <p:ext uri="{BB962C8B-B14F-4D97-AF65-F5344CB8AC3E}">
        <p14:creationId xmlns:p14="http://schemas.microsoft.com/office/powerpoint/2010/main" val="20412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6425"/>
            <a:ext cx="10363200" cy="5105400"/>
          </a:xfrm>
        </p:spPr>
        <p:txBody>
          <a:bodyPr/>
          <a:lstStyle/>
          <a:p>
            <a:r>
              <a:rPr lang="en-US" dirty="0" err="1" smtClean="0"/>
              <a:t>Selesai</a:t>
            </a:r>
            <a:r>
              <a:rPr lang="en-US" dirty="0" smtClean="0"/>
              <a:t/>
            </a:r>
            <a:br>
              <a:rPr lang="en-US" dirty="0" smtClean="0"/>
            </a:br>
            <a:r>
              <a:rPr lang="en-US" dirty="0"/>
              <a:t/>
            </a:r>
            <a:br>
              <a:rPr lang="en-US" dirty="0"/>
            </a:br>
            <a:r>
              <a:rPr lang="en-US" dirty="0" err="1" smtClean="0"/>
              <a:t>terima</a:t>
            </a:r>
            <a:r>
              <a:rPr lang="en-US" dirty="0" smtClean="0"/>
              <a:t> </a:t>
            </a:r>
            <a:r>
              <a:rPr lang="en-US" dirty="0" err="1" smtClean="0"/>
              <a:t>kasih</a:t>
            </a:r>
            <a:r>
              <a:rPr lang="en-US" dirty="0" smtClean="0"/>
              <a:t>..</a:t>
            </a:r>
            <a:endParaRPr lang="en-US" dirty="0"/>
          </a:p>
        </p:txBody>
      </p:sp>
    </p:spTree>
    <p:extLst>
      <p:ext uri="{BB962C8B-B14F-4D97-AF65-F5344CB8AC3E}">
        <p14:creationId xmlns:p14="http://schemas.microsoft.com/office/powerpoint/2010/main" val="1898176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06425"/>
            <a:ext cx="10363200" cy="51054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t>Pertanyaan</a:t>
            </a:r>
            <a:r>
              <a:rPr lang="en-US" dirty="0" smtClean="0"/>
              <a:t>:</a:t>
            </a:r>
          </a:p>
          <a:p>
            <a:r>
              <a:rPr lang="en-US" dirty="0" smtClean="0"/>
              <a:t>1. </a:t>
            </a:r>
            <a:r>
              <a:rPr lang="en-US" dirty="0" err="1" smtClean="0"/>
              <a:t>Apa</a:t>
            </a:r>
            <a:r>
              <a:rPr lang="en-US" dirty="0" smtClean="0"/>
              <a:t> </a:t>
            </a:r>
            <a:r>
              <a:rPr lang="en-US" dirty="0" err="1" smtClean="0"/>
              <a:t>kelebihan</a:t>
            </a:r>
            <a:r>
              <a:rPr lang="en-US" dirty="0" smtClean="0"/>
              <a:t> </a:t>
            </a:r>
            <a:r>
              <a:rPr lang="en-US" dirty="0" err="1" smtClean="0"/>
              <a:t>dan</a:t>
            </a:r>
            <a:r>
              <a:rPr lang="en-US" dirty="0" smtClean="0"/>
              <a:t> </a:t>
            </a:r>
            <a:r>
              <a:rPr lang="en-US" dirty="0" err="1" smtClean="0"/>
              <a:t>kekurangan</a:t>
            </a:r>
            <a:endParaRPr lang="en-US" dirty="0" smtClean="0"/>
          </a:p>
          <a:p>
            <a:r>
              <a:rPr lang="en-US" dirty="0" smtClean="0"/>
              <a:t>2. </a:t>
            </a:r>
            <a:r>
              <a:rPr lang="en-US" dirty="0" err="1" smtClean="0"/>
              <a:t>Tes</a:t>
            </a:r>
            <a:r>
              <a:rPr lang="en-US" dirty="0" smtClean="0"/>
              <a:t> </a:t>
            </a:r>
            <a:r>
              <a:rPr lang="en-US" dirty="0" err="1" smtClean="0"/>
              <a:t>subjek</a:t>
            </a:r>
            <a:r>
              <a:rPr lang="en-US" dirty="0" smtClean="0"/>
              <a:t> </a:t>
            </a:r>
            <a:r>
              <a:rPr lang="en-US" dirty="0" err="1" smtClean="0"/>
              <a:t>dan</a:t>
            </a:r>
            <a:r>
              <a:rPr lang="en-US" dirty="0" smtClean="0"/>
              <a:t> </a:t>
            </a:r>
            <a:r>
              <a:rPr lang="en-US" dirty="0" err="1" smtClean="0"/>
              <a:t>objek</a:t>
            </a:r>
            <a:r>
              <a:rPr lang="en-US" dirty="0" smtClean="0"/>
              <a:t>, </a:t>
            </a:r>
            <a:r>
              <a:rPr lang="en-US" dirty="0" err="1" smtClean="0"/>
              <a:t>syarat</a:t>
            </a:r>
            <a:r>
              <a:rPr lang="en-US" dirty="0" smtClean="0"/>
              <a:t> yang </a:t>
            </a:r>
            <a:r>
              <a:rPr lang="en-US" dirty="0" err="1" smtClean="0"/>
              <a:t>mudah</a:t>
            </a:r>
            <a:r>
              <a:rPr lang="en-US" dirty="0" smtClean="0"/>
              <a:t> </a:t>
            </a:r>
            <a:r>
              <a:rPr lang="en-US" dirty="0" err="1" smtClean="0"/>
              <a:t>dicerna</a:t>
            </a:r>
            <a:endParaRPr lang="en-US" dirty="0" smtClean="0"/>
          </a:p>
          <a:p>
            <a:r>
              <a:rPr lang="en-US" dirty="0" smtClean="0"/>
              <a:t>3. </a:t>
            </a:r>
            <a:r>
              <a:rPr lang="en-US" dirty="0" err="1" smtClean="0"/>
              <a:t>Penerepan</a:t>
            </a:r>
            <a:endParaRPr lang="en-US" dirty="0" smtClean="0"/>
          </a:p>
          <a:p>
            <a:r>
              <a:rPr lang="en-US" dirty="0" smtClean="0"/>
              <a:t>4. Model </a:t>
            </a:r>
            <a:r>
              <a:rPr lang="en-US" dirty="0" err="1" smtClean="0"/>
              <a:t>Alkin</a:t>
            </a:r>
            <a:r>
              <a:rPr lang="en-US" dirty="0" smtClean="0"/>
              <a:t> System</a:t>
            </a:r>
          </a:p>
          <a:p>
            <a:r>
              <a:rPr lang="en-US" dirty="0" smtClean="0"/>
              <a:t>5. </a:t>
            </a:r>
            <a:r>
              <a:rPr lang="en-US" dirty="0" err="1" smtClean="0"/>
              <a:t>Setiap</a:t>
            </a:r>
            <a:r>
              <a:rPr lang="en-US" dirty="0" smtClean="0"/>
              <a:t> </a:t>
            </a:r>
            <a:r>
              <a:rPr lang="en-US" dirty="0" err="1" smtClean="0"/>
              <a:t>pergantian</a:t>
            </a:r>
            <a:r>
              <a:rPr lang="en-US" dirty="0" smtClean="0"/>
              <a:t> </a:t>
            </a:r>
            <a:r>
              <a:rPr lang="en-US" dirty="0" err="1" smtClean="0"/>
              <a:t>kurikulum</a:t>
            </a:r>
            <a:r>
              <a:rPr lang="en-US" dirty="0" smtClean="0"/>
              <a:t> </a:t>
            </a:r>
            <a:r>
              <a:rPr lang="en-US" dirty="0" err="1" smtClean="0"/>
              <a:t>apakah</a:t>
            </a:r>
            <a:r>
              <a:rPr lang="en-US" dirty="0" smtClean="0"/>
              <a:t> </a:t>
            </a:r>
            <a:r>
              <a:rPr lang="en-US" dirty="0" err="1" smtClean="0"/>
              <a:t>ada</a:t>
            </a:r>
            <a:r>
              <a:rPr lang="en-US" dirty="0" smtClean="0"/>
              <a:t> </a:t>
            </a:r>
            <a:r>
              <a:rPr lang="en-US" dirty="0" err="1" smtClean="0"/>
              <a:t>kemunduran</a:t>
            </a:r>
            <a:endParaRPr lang="en-US" dirty="0" smtClean="0"/>
          </a:p>
          <a:p>
            <a:r>
              <a:rPr lang="en-US" dirty="0" smtClean="0"/>
              <a:t>Yang </a:t>
            </a:r>
            <a:r>
              <a:rPr lang="en-US" dirty="0" err="1" smtClean="0"/>
              <a:t>memberikan</a:t>
            </a:r>
            <a:r>
              <a:rPr lang="en-US" dirty="0" smtClean="0"/>
              <a:t> </a:t>
            </a:r>
            <a:r>
              <a:rPr lang="en-US" dirty="0" err="1" smtClean="0"/>
              <a:t>pernyataan</a:t>
            </a:r>
            <a:r>
              <a:rPr lang="en-US" dirty="0" smtClean="0"/>
              <a:t>:</a:t>
            </a:r>
          </a:p>
          <a:p>
            <a:pPr marL="742950" indent="-742950">
              <a:buAutoNum type="arabicPeriod"/>
            </a:pPr>
            <a:r>
              <a:rPr lang="en-US" dirty="0" smtClean="0"/>
              <a:t>Pak </a:t>
            </a:r>
            <a:r>
              <a:rPr lang="en-US" dirty="0" err="1" smtClean="0"/>
              <a:t>Dadan</a:t>
            </a:r>
            <a:endParaRPr lang="en-US" dirty="0" smtClean="0"/>
          </a:p>
          <a:p>
            <a:pPr marL="742950" indent="-742950">
              <a:buAutoNum type="arabicPeriod"/>
            </a:pPr>
            <a:r>
              <a:rPr lang="en-US" dirty="0" err="1" smtClean="0"/>
              <a:t>Mutiara</a:t>
            </a:r>
            <a:endParaRPr lang="en-US" dirty="0" smtClean="0"/>
          </a:p>
          <a:p>
            <a:pPr marL="742950" indent="-742950">
              <a:buAutoNum type="arabicPeriod"/>
            </a:pPr>
            <a:r>
              <a:rPr lang="en-US" dirty="0" err="1" smtClean="0"/>
              <a:t>Nyckhen</a:t>
            </a:r>
            <a:endParaRPr lang="en-US" dirty="0" smtClean="0"/>
          </a:p>
          <a:p>
            <a:pPr marL="742950" indent="-742950">
              <a:buAutoNum type="arabicPeriod"/>
            </a:pPr>
            <a:endParaRPr lang="en-US" dirty="0" smtClean="0"/>
          </a:p>
          <a:p>
            <a:r>
              <a:rPr lang="en-US" dirty="0" smtClean="0"/>
              <a:t/>
            </a:r>
            <a:br>
              <a:rPr lang="en-US" dirty="0" smtClean="0"/>
            </a:br>
            <a:r>
              <a:rPr lang="en-US" dirty="0" smtClean="0"/>
              <a:t/>
            </a:r>
            <a:br>
              <a:rPr lang="en-US" dirty="0" smtClean="0"/>
            </a:br>
            <a:r>
              <a:rPr lang="en-US" dirty="0" err="1" smtClean="0"/>
              <a:t>terima</a:t>
            </a:r>
            <a:r>
              <a:rPr lang="en-US" dirty="0" smtClean="0"/>
              <a:t> </a:t>
            </a:r>
            <a:r>
              <a:rPr lang="en-US" dirty="0" err="1" smtClean="0"/>
              <a:t>kasih</a:t>
            </a:r>
            <a:r>
              <a:rPr lang="en-US" dirty="0" smtClean="0"/>
              <a:t>..</a:t>
            </a:r>
            <a:endParaRPr lang="en-US" dirty="0"/>
          </a:p>
        </p:txBody>
      </p:sp>
    </p:spTree>
    <p:extLst>
      <p:ext uri="{BB962C8B-B14F-4D97-AF65-F5344CB8AC3E}">
        <p14:creationId xmlns:p14="http://schemas.microsoft.com/office/powerpoint/2010/main" val="91094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6425"/>
            <a:ext cx="10363200" cy="5105400"/>
          </a:xfrm>
        </p:spPr>
        <p:txBody>
          <a:bodyPr/>
          <a:lstStyle/>
          <a:p>
            <a:r>
              <a:rPr lang="en-US" dirty="0" smtClean="0"/>
              <a:t>Tyler		: </a:t>
            </a:r>
            <a:r>
              <a:rPr lang="en-US" dirty="0" err="1" smtClean="0"/>
              <a:t>ada</a:t>
            </a:r>
            <a:r>
              <a:rPr lang="en-US" dirty="0" smtClean="0"/>
              <a:t> pretest </a:t>
            </a:r>
            <a:r>
              <a:rPr lang="en-US" dirty="0" err="1" smtClean="0"/>
              <a:t>dan</a:t>
            </a:r>
            <a:r>
              <a:rPr lang="en-US" dirty="0" smtClean="0"/>
              <a:t> posttest</a:t>
            </a:r>
            <a:br>
              <a:rPr lang="en-US" dirty="0" smtClean="0"/>
            </a:br>
            <a:r>
              <a:rPr lang="en-US" dirty="0" err="1" smtClean="0"/>
              <a:t>Tujuan</a:t>
            </a:r>
            <a:r>
              <a:rPr lang="en-US" dirty="0" smtClean="0"/>
              <a:t>	:</a:t>
            </a:r>
            <a:r>
              <a:rPr lang="en-US" dirty="0" smtClean="0"/>
              <a:t/>
            </a:r>
            <a:br>
              <a:rPr lang="en-US" dirty="0" smtClean="0"/>
            </a:br>
            <a:r>
              <a:rPr lang="en-US" dirty="0"/>
              <a:t/>
            </a:r>
            <a:br>
              <a:rPr lang="en-US" dirty="0"/>
            </a:br>
            <a:r>
              <a:rPr lang="en-US" dirty="0" err="1" smtClean="0"/>
              <a:t>terima</a:t>
            </a:r>
            <a:r>
              <a:rPr lang="en-US" dirty="0" smtClean="0"/>
              <a:t> </a:t>
            </a:r>
            <a:r>
              <a:rPr lang="en-US" dirty="0" err="1" smtClean="0"/>
              <a:t>kasih</a:t>
            </a:r>
            <a:r>
              <a:rPr lang="en-US" dirty="0" smtClean="0"/>
              <a:t>..</a:t>
            </a:r>
            <a:br>
              <a:rPr lang="en-US" dirty="0" smtClean="0"/>
            </a:br>
            <a:r>
              <a:rPr lang="en-US" dirty="0" err="1" smtClean="0"/>
              <a:t>Jawabannya</a:t>
            </a:r>
            <a:r>
              <a:rPr lang="en-US" dirty="0" smtClean="0"/>
              <a:t> </a:t>
            </a:r>
            <a:r>
              <a:rPr lang="en-US" dirty="0" err="1" smtClean="0"/>
              <a:t>pasti</a:t>
            </a:r>
            <a:r>
              <a:rPr lang="en-US" dirty="0" smtClean="0"/>
              <a:t>(</a:t>
            </a:r>
            <a:r>
              <a:rPr lang="en-US" dirty="0" err="1" smtClean="0"/>
              <a:t>objektif</a:t>
            </a:r>
            <a:r>
              <a:rPr lang="en-US" dirty="0" smtClean="0"/>
              <a:t>)</a:t>
            </a:r>
            <a:br>
              <a:rPr lang="en-US" dirty="0" smtClean="0"/>
            </a:br>
            <a:r>
              <a:rPr lang="en-US" dirty="0" err="1" smtClean="0"/>
              <a:t>evaluasi</a:t>
            </a:r>
            <a:r>
              <a:rPr lang="en-US" dirty="0" smtClean="0"/>
              <a:t> yang </a:t>
            </a:r>
            <a:r>
              <a:rPr lang="en-US" dirty="0" err="1" smtClean="0"/>
              <a:t>kita</a:t>
            </a:r>
            <a:r>
              <a:rPr lang="en-US" dirty="0" smtClean="0"/>
              <a:t> </a:t>
            </a:r>
            <a:r>
              <a:rPr lang="en-US" dirty="0" err="1" smtClean="0"/>
              <a:t>buat</a:t>
            </a:r>
            <a:r>
              <a:rPr lang="en-US" dirty="0" smtClean="0"/>
              <a:t> </a:t>
            </a:r>
            <a:r>
              <a:rPr lang="en-US" dirty="0" err="1" smtClean="0"/>
              <a:t>harus</a:t>
            </a:r>
            <a:r>
              <a:rPr lang="en-US" dirty="0" smtClean="0"/>
              <a:t> </a:t>
            </a:r>
            <a:r>
              <a:rPr lang="en-US" dirty="0" err="1" smtClean="0"/>
              <a:t>terpercaya</a:t>
            </a:r>
            <a:r>
              <a:rPr lang="en-US" dirty="0" smtClean="0"/>
              <a:t>(</a:t>
            </a:r>
            <a:r>
              <a:rPr lang="en-US" dirty="0" err="1" smtClean="0"/>
              <a:t>realibilitas</a:t>
            </a:r>
            <a:r>
              <a:rPr lang="en-US" dirty="0" smtClean="0"/>
              <a:t>)</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543666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8517"/>
            <a:ext cx="10364451" cy="1596177"/>
          </a:xfrm>
        </p:spPr>
        <p:txBody>
          <a:bodyPr/>
          <a:lstStyle/>
          <a:p>
            <a:r>
              <a:rPr lang="en-US" dirty="0" smtClean="0"/>
              <a:t>PENGERTIAN EVALUASI</a:t>
            </a:r>
            <a:endParaRPr lang="en-US" dirty="0"/>
          </a:p>
        </p:txBody>
      </p:sp>
      <p:sp>
        <p:nvSpPr>
          <p:cNvPr id="3" name="Content Placeholder 2"/>
          <p:cNvSpPr>
            <a:spLocks noGrp="1"/>
          </p:cNvSpPr>
          <p:nvPr>
            <p:ph idx="1"/>
          </p:nvPr>
        </p:nvSpPr>
        <p:spPr>
          <a:xfrm>
            <a:off x="914400" y="2026803"/>
            <a:ext cx="10363826" cy="3424107"/>
          </a:xfrm>
        </p:spPr>
        <p:txBody>
          <a:bodyPr>
            <a:normAutofit/>
          </a:bodyPr>
          <a:lstStyle/>
          <a:p>
            <a:r>
              <a:rPr lang="en-US" dirty="0" err="1" smtClean="0"/>
              <a:t>Nurgiyantoro</a:t>
            </a:r>
            <a:r>
              <a:rPr lang="en-US" dirty="0" smtClean="0"/>
              <a:t>, </a:t>
            </a:r>
            <a:r>
              <a:rPr lang="en-US" dirty="0"/>
              <a:t>(2012:5) </a:t>
            </a:r>
            <a:r>
              <a:rPr lang="en-US" dirty="0" err="1"/>
              <a:t>menyebutkan</a:t>
            </a:r>
            <a:r>
              <a:rPr lang="en-US" dirty="0"/>
              <a:t> </a:t>
            </a:r>
            <a:r>
              <a:rPr lang="en-US" dirty="0" err="1"/>
              <a:t>bahwa</a:t>
            </a:r>
            <a:r>
              <a:rPr lang="en-US" dirty="0"/>
              <a:t> </a:t>
            </a:r>
            <a:r>
              <a:rPr lang="en-US" dirty="0" err="1"/>
              <a:t>evaluasi</a:t>
            </a:r>
            <a:r>
              <a:rPr lang="en-US" dirty="0"/>
              <a:t> </a:t>
            </a:r>
            <a:r>
              <a:rPr lang="en-US" dirty="0" err="1"/>
              <a:t>adalah</a:t>
            </a:r>
            <a:r>
              <a:rPr lang="en-US" dirty="0"/>
              <a:t> proses </a:t>
            </a:r>
            <a:r>
              <a:rPr lang="en-US" dirty="0" err="1"/>
              <a:t>untuk</a:t>
            </a:r>
            <a:r>
              <a:rPr lang="en-US" dirty="0"/>
              <a:t> </a:t>
            </a:r>
            <a:r>
              <a:rPr lang="en-US" dirty="0" err="1"/>
              <a:t>mengukur</a:t>
            </a:r>
            <a:r>
              <a:rPr lang="en-US" dirty="0"/>
              <a:t> </a:t>
            </a:r>
            <a:r>
              <a:rPr lang="en-US" dirty="0" err="1"/>
              <a:t>kadar</a:t>
            </a:r>
            <a:r>
              <a:rPr lang="en-US" dirty="0"/>
              <a:t> </a:t>
            </a:r>
            <a:r>
              <a:rPr lang="en-US" dirty="0" err="1"/>
              <a:t>pencapaian</a:t>
            </a:r>
            <a:r>
              <a:rPr lang="en-US" dirty="0"/>
              <a:t> </a:t>
            </a:r>
            <a:r>
              <a:rPr lang="en-US" dirty="0" err="1" smtClean="0"/>
              <a:t>tujuan</a:t>
            </a:r>
            <a:endParaRPr lang="en-US" dirty="0" smtClean="0"/>
          </a:p>
          <a:p>
            <a:r>
              <a:rPr lang="en-US" dirty="0" err="1" smtClean="0"/>
              <a:t>Sudijono</a:t>
            </a:r>
            <a:r>
              <a:rPr lang="en-US" dirty="0" smtClean="0"/>
              <a:t>, (2011:2) </a:t>
            </a:r>
            <a:r>
              <a:rPr lang="en-US" dirty="0" err="1"/>
              <a:t>menyebutkan</a:t>
            </a:r>
            <a:r>
              <a:rPr lang="en-US" dirty="0"/>
              <a:t> </a:t>
            </a:r>
            <a:r>
              <a:rPr lang="en-US" dirty="0" err="1"/>
              <a:t>bahwa</a:t>
            </a:r>
            <a:r>
              <a:rPr lang="en-US" dirty="0"/>
              <a:t> </a:t>
            </a:r>
            <a:r>
              <a:rPr lang="en-US" dirty="0" err="1"/>
              <a:t>evaluasi</a:t>
            </a:r>
            <a:r>
              <a:rPr lang="en-US" dirty="0"/>
              <a:t> </a:t>
            </a:r>
            <a:r>
              <a:rPr lang="en-US" dirty="0" err="1"/>
              <a:t>adalah</a:t>
            </a:r>
            <a:r>
              <a:rPr lang="en-US" dirty="0"/>
              <a:t> (1) proses/</a:t>
            </a:r>
            <a:r>
              <a:rPr lang="en-US" dirty="0" err="1"/>
              <a:t>kegiatan</a:t>
            </a:r>
            <a:r>
              <a:rPr lang="en-US" dirty="0"/>
              <a:t> </a:t>
            </a:r>
            <a:r>
              <a:rPr lang="en-US" dirty="0" err="1"/>
              <a:t>untuk</a:t>
            </a:r>
            <a:r>
              <a:rPr lang="en-US" dirty="0"/>
              <a:t> </a:t>
            </a:r>
            <a:r>
              <a:rPr lang="en-US" dirty="0" err="1"/>
              <a:t>menentukan</a:t>
            </a:r>
            <a:r>
              <a:rPr lang="en-US" dirty="0"/>
              <a:t> </a:t>
            </a:r>
            <a:r>
              <a:rPr lang="en-US" dirty="0" err="1"/>
              <a:t>kemajuan</a:t>
            </a:r>
            <a:r>
              <a:rPr lang="en-US" dirty="0"/>
              <a:t> </a:t>
            </a:r>
            <a:r>
              <a:rPr lang="en-US" dirty="0" err="1"/>
              <a:t>pendidikan</a:t>
            </a:r>
            <a:r>
              <a:rPr lang="en-US" dirty="0"/>
              <a:t>, </a:t>
            </a:r>
            <a:r>
              <a:rPr lang="en-US" dirty="0" err="1"/>
              <a:t>dibandingkan</a:t>
            </a:r>
            <a:r>
              <a:rPr lang="en-US" dirty="0"/>
              <a:t> </a:t>
            </a:r>
            <a:r>
              <a:rPr lang="en-US" dirty="0" err="1"/>
              <a:t>dengan</a:t>
            </a:r>
            <a:r>
              <a:rPr lang="en-US" dirty="0"/>
              <a:t> </a:t>
            </a:r>
            <a:r>
              <a:rPr lang="en-US" dirty="0" err="1"/>
              <a:t>tujuan</a:t>
            </a:r>
            <a:r>
              <a:rPr lang="en-US" dirty="0"/>
              <a:t> yang </a:t>
            </a:r>
            <a:r>
              <a:rPr lang="en-US" dirty="0" err="1"/>
              <a:t>telah</a:t>
            </a:r>
            <a:r>
              <a:rPr lang="en-US" dirty="0"/>
              <a:t> </a:t>
            </a:r>
            <a:r>
              <a:rPr lang="en-US" dirty="0" err="1"/>
              <a:t>ditentukan</a:t>
            </a:r>
            <a:r>
              <a:rPr lang="en-US" dirty="0"/>
              <a:t>, (2) </a:t>
            </a:r>
            <a:r>
              <a:rPr lang="en-US" dirty="0" err="1"/>
              <a:t>usaha</a:t>
            </a:r>
            <a:r>
              <a:rPr lang="en-US" dirty="0"/>
              <a:t> </a:t>
            </a:r>
            <a:r>
              <a:rPr lang="en-US" dirty="0" err="1"/>
              <a:t>untuk</a:t>
            </a:r>
            <a:r>
              <a:rPr lang="en-US" dirty="0"/>
              <a:t> </a:t>
            </a:r>
            <a:r>
              <a:rPr lang="en-US" dirty="0" err="1" smtClean="0"/>
              <a:t>memperoleh</a:t>
            </a:r>
            <a:r>
              <a:rPr lang="en-US" dirty="0" smtClean="0"/>
              <a:t> </a:t>
            </a:r>
            <a:r>
              <a:rPr lang="en-US" dirty="0" err="1"/>
              <a:t>informasi</a:t>
            </a:r>
            <a:r>
              <a:rPr lang="en-US" dirty="0"/>
              <a:t> </a:t>
            </a:r>
            <a:r>
              <a:rPr lang="en-US" dirty="0" err="1"/>
              <a:t>berupa</a:t>
            </a:r>
            <a:r>
              <a:rPr lang="en-US" dirty="0"/>
              <a:t> </a:t>
            </a:r>
            <a:r>
              <a:rPr lang="en-US" dirty="0" err="1"/>
              <a:t>umpan</a:t>
            </a:r>
            <a:r>
              <a:rPr lang="en-US" dirty="0"/>
              <a:t> </a:t>
            </a:r>
            <a:r>
              <a:rPr lang="en-US" dirty="0" err="1"/>
              <a:t>balik</a:t>
            </a:r>
            <a:r>
              <a:rPr lang="en-US" dirty="0"/>
              <a:t> </a:t>
            </a:r>
            <a:r>
              <a:rPr lang="en-US" i="1" dirty="0"/>
              <a:t>(feed back)</a:t>
            </a:r>
            <a:r>
              <a:rPr lang="en-US" dirty="0"/>
              <a:t> </a:t>
            </a:r>
            <a:r>
              <a:rPr lang="en-US" dirty="0" err="1"/>
              <a:t>bagi</a:t>
            </a:r>
            <a:r>
              <a:rPr lang="en-US" dirty="0"/>
              <a:t> </a:t>
            </a:r>
            <a:r>
              <a:rPr lang="en-US" dirty="0" err="1"/>
              <a:t>penyempurnaan</a:t>
            </a:r>
            <a:r>
              <a:rPr lang="en-US" dirty="0"/>
              <a:t> </a:t>
            </a:r>
            <a:r>
              <a:rPr lang="en-US" dirty="0" err="1"/>
              <a:t>pendidikan</a:t>
            </a:r>
            <a:r>
              <a:rPr lang="en-US" dirty="0"/>
              <a:t> </a:t>
            </a:r>
            <a:endParaRPr lang="en-US" dirty="0" smtClean="0"/>
          </a:p>
          <a:p>
            <a:r>
              <a:rPr lang="en-US" dirty="0" err="1" smtClean="0"/>
              <a:t>Disimpulkan</a:t>
            </a:r>
            <a:r>
              <a:rPr lang="en-US" dirty="0" smtClean="0"/>
              <a:t>, </a:t>
            </a:r>
            <a:r>
              <a:rPr lang="en-US" dirty="0" err="1"/>
              <a:t>bahwa</a:t>
            </a:r>
            <a:r>
              <a:rPr lang="en-US" dirty="0"/>
              <a:t> </a:t>
            </a:r>
            <a:r>
              <a:rPr lang="en-US" dirty="0" err="1"/>
              <a:t>Evaluasi</a:t>
            </a:r>
            <a:r>
              <a:rPr lang="en-US" dirty="0"/>
              <a:t> </a:t>
            </a:r>
            <a:r>
              <a:rPr lang="en-US" dirty="0" err="1"/>
              <a:t>adalah</a:t>
            </a:r>
            <a:r>
              <a:rPr lang="en-US" dirty="0"/>
              <a:t> proses </a:t>
            </a:r>
            <a:r>
              <a:rPr lang="en-US" dirty="0" err="1"/>
              <a:t>menentukan</a:t>
            </a:r>
            <a:r>
              <a:rPr lang="en-US" dirty="0"/>
              <a:t> </a:t>
            </a:r>
            <a:r>
              <a:rPr lang="en-US" dirty="0" err="1"/>
              <a:t>nilai</a:t>
            </a:r>
            <a:r>
              <a:rPr lang="en-US" dirty="0"/>
              <a:t> </a:t>
            </a:r>
            <a:r>
              <a:rPr lang="en-US" dirty="0" err="1"/>
              <a:t>suatu</a:t>
            </a:r>
            <a:r>
              <a:rPr lang="en-US" dirty="0"/>
              <a:t> </a:t>
            </a:r>
            <a:r>
              <a:rPr lang="en-US" dirty="0" err="1"/>
              <a:t>objek</a:t>
            </a:r>
            <a:r>
              <a:rPr lang="en-US" dirty="0"/>
              <a:t> </a:t>
            </a:r>
            <a:r>
              <a:rPr lang="en-US" dirty="0" err="1"/>
              <a:t>berdasarkan</a:t>
            </a:r>
            <a:r>
              <a:rPr lang="en-US" dirty="0"/>
              <a:t> </a:t>
            </a:r>
            <a:r>
              <a:rPr lang="en-US" dirty="0" err="1"/>
              <a:t>suatu</a:t>
            </a:r>
            <a:r>
              <a:rPr lang="en-US" dirty="0"/>
              <a:t> </a:t>
            </a:r>
            <a:r>
              <a:rPr lang="en-US" dirty="0" err="1"/>
              <a:t>kriteria</a:t>
            </a:r>
            <a:r>
              <a:rPr lang="en-US" dirty="0"/>
              <a:t> </a:t>
            </a:r>
            <a:r>
              <a:rPr lang="en-US" dirty="0" err="1"/>
              <a:t>tertentu</a:t>
            </a:r>
            <a:r>
              <a:rPr lang="en-US" dirty="0"/>
              <a:t>, di </a:t>
            </a:r>
            <a:r>
              <a:rPr lang="en-US" dirty="0" err="1"/>
              <a:t>mana</a:t>
            </a:r>
            <a:r>
              <a:rPr lang="en-US" dirty="0"/>
              <a:t> </a:t>
            </a:r>
            <a:r>
              <a:rPr lang="en-US" dirty="0" err="1"/>
              <a:t>objeknya</a:t>
            </a:r>
            <a:r>
              <a:rPr lang="en-US" dirty="0"/>
              <a:t> </a:t>
            </a:r>
            <a:r>
              <a:rPr lang="en-US" dirty="0" err="1"/>
              <a:t>adalah</a:t>
            </a:r>
            <a:r>
              <a:rPr lang="en-US" dirty="0"/>
              <a:t> </a:t>
            </a:r>
            <a:r>
              <a:rPr lang="en-US" dirty="0" err="1"/>
              <a:t>hasil</a:t>
            </a:r>
            <a:r>
              <a:rPr lang="en-US" dirty="0"/>
              <a:t> </a:t>
            </a:r>
            <a:r>
              <a:rPr lang="en-US" dirty="0" err="1"/>
              <a:t>belajar</a:t>
            </a:r>
            <a:r>
              <a:rPr lang="en-US" dirty="0"/>
              <a:t> </a:t>
            </a:r>
            <a:r>
              <a:rPr lang="en-US" dirty="0" err="1"/>
              <a:t>siswa</a:t>
            </a:r>
            <a:r>
              <a:rPr lang="en-US" dirty="0"/>
              <a:t> </a:t>
            </a:r>
            <a:r>
              <a:rPr lang="en-US" dirty="0" err="1"/>
              <a:t>dan</a:t>
            </a:r>
            <a:r>
              <a:rPr lang="en-US" dirty="0"/>
              <a:t> </a:t>
            </a:r>
            <a:r>
              <a:rPr lang="en-US" dirty="0" err="1"/>
              <a:t>kriterianya</a:t>
            </a:r>
            <a:r>
              <a:rPr lang="en-US" dirty="0"/>
              <a:t> </a:t>
            </a:r>
            <a:r>
              <a:rPr lang="en-US" dirty="0" err="1"/>
              <a:t>adalah</a:t>
            </a:r>
            <a:r>
              <a:rPr lang="en-US" dirty="0"/>
              <a:t> </a:t>
            </a:r>
            <a:r>
              <a:rPr lang="en-US" dirty="0" err="1"/>
              <a:t>ukuran</a:t>
            </a:r>
            <a:r>
              <a:rPr lang="en-US" dirty="0"/>
              <a:t> (</a:t>
            </a:r>
            <a:r>
              <a:rPr lang="en-US" dirty="0" err="1"/>
              <a:t>sedang</a:t>
            </a:r>
            <a:r>
              <a:rPr lang="en-US" dirty="0"/>
              <a:t>, </a:t>
            </a:r>
            <a:r>
              <a:rPr lang="en-US" dirty="0" err="1"/>
              <a:t>rendah</a:t>
            </a:r>
            <a:r>
              <a:rPr lang="en-US" dirty="0"/>
              <a:t>, </a:t>
            </a:r>
            <a:r>
              <a:rPr lang="en-US" dirty="0" err="1"/>
              <a:t>tingginya</a:t>
            </a:r>
            <a:r>
              <a:rPr lang="en-US" dirty="0"/>
              <a:t>) yang </a:t>
            </a:r>
            <a:r>
              <a:rPr lang="en-US" dirty="0" err="1"/>
              <a:t>bertujuan</a:t>
            </a:r>
            <a:r>
              <a:rPr lang="en-US" dirty="0"/>
              <a:t> </a:t>
            </a:r>
            <a:r>
              <a:rPr lang="en-US" dirty="0" err="1"/>
              <a:t>untuk</a:t>
            </a:r>
            <a:r>
              <a:rPr lang="en-US" dirty="0"/>
              <a:t> </a:t>
            </a:r>
            <a:r>
              <a:rPr lang="en-US" dirty="0" err="1"/>
              <a:t>kemajuan</a:t>
            </a:r>
            <a:r>
              <a:rPr lang="en-US" dirty="0"/>
              <a:t> </a:t>
            </a:r>
            <a:r>
              <a:rPr lang="en-US" dirty="0" err="1" smtClean="0"/>
              <a:t>pembelajaran</a:t>
            </a:r>
            <a:r>
              <a:rPr lang="en-US" dirty="0" smtClean="0"/>
              <a:t> </a:t>
            </a:r>
            <a:r>
              <a:rPr lang="en-US" dirty="0" err="1"/>
              <a:t>menjadi</a:t>
            </a:r>
            <a:r>
              <a:rPr lang="en-US" dirty="0"/>
              <a:t> </a:t>
            </a:r>
            <a:r>
              <a:rPr lang="en-US" dirty="0" err="1"/>
              <a:t>lebih</a:t>
            </a:r>
            <a:r>
              <a:rPr lang="en-US" dirty="0"/>
              <a:t> </a:t>
            </a:r>
            <a:r>
              <a:rPr lang="en-US" dirty="0" err="1"/>
              <a:t>baik</a:t>
            </a:r>
            <a:r>
              <a:rPr lang="en-US" dirty="0"/>
              <a:t>.</a:t>
            </a:r>
          </a:p>
          <a:p>
            <a:endParaRPr lang="en-US" dirty="0"/>
          </a:p>
        </p:txBody>
      </p:sp>
    </p:spTree>
    <p:extLst>
      <p:ext uri="{BB962C8B-B14F-4D97-AF65-F5344CB8AC3E}">
        <p14:creationId xmlns:p14="http://schemas.microsoft.com/office/powerpoint/2010/main" val="21009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TUJUAN DAN FUNGSI EVALUASI</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TUJUAN:</a:t>
            </a:r>
          </a:p>
          <a:p>
            <a:pPr lvl="1"/>
            <a:r>
              <a:rPr lang="en-US" dirty="0" smtClean="0"/>
              <a:t>SECARA UMUM, TUJUAN EVALUASI PEMBELAJARAN ADALAH UNTUK MENGETAHUI EFEKTIVITAS PROSES PEMBELAJARAN YANG TELAH DILAKSANAKAN</a:t>
            </a:r>
          </a:p>
          <a:p>
            <a:pPr lvl="1"/>
            <a:r>
              <a:rPr lang="en-US" dirty="0" smtClean="0"/>
              <a:t>SECARA KHUSUS:</a:t>
            </a:r>
          </a:p>
          <a:p>
            <a:pPr marL="800100" lvl="1" indent="-342900">
              <a:buAutoNum type="arabicPeriod"/>
            </a:pPr>
            <a:r>
              <a:rPr lang="en-US" dirty="0" err="1" smtClean="0"/>
              <a:t>Mengetahui</a:t>
            </a:r>
            <a:r>
              <a:rPr lang="en-US" dirty="0" smtClean="0"/>
              <a:t> </a:t>
            </a:r>
            <a:r>
              <a:rPr lang="en-US" dirty="0" err="1"/>
              <a:t>tingkat</a:t>
            </a:r>
            <a:r>
              <a:rPr lang="en-US" dirty="0"/>
              <a:t> </a:t>
            </a:r>
            <a:r>
              <a:rPr lang="en-US" dirty="0" err="1"/>
              <a:t>penguasaan</a:t>
            </a:r>
            <a:r>
              <a:rPr lang="en-US" dirty="0"/>
              <a:t> </a:t>
            </a:r>
            <a:r>
              <a:rPr lang="en-US" dirty="0" err="1"/>
              <a:t>peserta</a:t>
            </a:r>
            <a:r>
              <a:rPr lang="en-US" dirty="0"/>
              <a:t> </a:t>
            </a:r>
            <a:r>
              <a:rPr lang="en-US" dirty="0" err="1"/>
              <a:t>didik</a:t>
            </a:r>
            <a:r>
              <a:rPr lang="en-US" dirty="0"/>
              <a:t> </a:t>
            </a:r>
            <a:r>
              <a:rPr lang="en-US" dirty="0" err="1"/>
              <a:t>terhadap</a:t>
            </a:r>
            <a:r>
              <a:rPr lang="en-US" dirty="0"/>
              <a:t> </a:t>
            </a:r>
            <a:r>
              <a:rPr lang="en-US" dirty="0" err="1"/>
              <a:t>kompetensi</a:t>
            </a:r>
            <a:r>
              <a:rPr lang="en-US" dirty="0"/>
              <a:t> yang </a:t>
            </a:r>
            <a:r>
              <a:rPr lang="en-US" dirty="0" err="1"/>
              <a:t>telah</a:t>
            </a:r>
            <a:r>
              <a:rPr lang="en-US" dirty="0"/>
              <a:t> </a:t>
            </a:r>
            <a:r>
              <a:rPr lang="en-US" dirty="0" err="1" smtClean="0"/>
              <a:t>ditetapkan</a:t>
            </a:r>
            <a:r>
              <a:rPr lang="en-US" dirty="0" smtClean="0"/>
              <a:t>.</a:t>
            </a:r>
            <a:endParaRPr lang="en-US" sz="1600" dirty="0"/>
          </a:p>
          <a:p>
            <a:pPr marL="800100" lvl="1" indent="-342900">
              <a:buAutoNum type="arabicPeriod"/>
            </a:pPr>
            <a:r>
              <a:rPr lang="en-US" dirty="0" err="1" smtClean="0"/>
              <a:t>Mengetahui</a:t>
            </a:r>
            <a:r>
              <a:rPr lang="en-US" dirty="0" smtClean="0"/>
              <a:t> </a:t>
            </a:r>
            <a:r>
              <a:rPr lang="en-US" dirty="0" err="1"/>
              <a:t>kesulitan-kesulitan</a:t>
            </a:r>
            <a:r>
              <a:rPr lang="en-US" dirty="0"/>
              <a:t> yang </a:t>
            </a:r>
            <a:r>
              <a:rPr lang="en-US" dirty="0" err="1"/>
              <a:t>dialami</a:t>
            </a:r>
            <a:r>
              <a:rPr lang="en-US" dirty="0"/>
              <a:t> </a:t>
            </a:r>
            <a:r>
              <a:rPr lang="en-US" dirty="0" err="1"/>
              <a:t>peserta</a:t>
            </a:r>
            <a:r>
              <a:rPr lang="en-US" dirty="0"/>
              <a:t> </a:t>
            </a:r>
            <a:r>
              <a:rPr lang="en-US" dirty="0" err="1"/>
              <a:t>didik</a:t>
            </a:r>
            <a:r>
              <a:rPr lang="en-US" dirty="0"/>
              <a:t> </a:t>
            </a:r>
            <a:r>
              <a:rPr lang="en-US" dirty="0" err="1"/>
              <a:t>dalam</a:t>
            </a:r>
            <a:r>
              <a:rPr lang="en-US" dirty="0"/>
              <a:t> proses </a:t>
            </a:r>
            <a:r>
              <a:rPr lang="en-US" dirty="0" err="1"/>
              <a:t>belajar</a:t>
            </a:r>
            <a:r>
              <a:rPr lang="en-US" dirty="0"/>
              <a:t>, </a:t>
            </a:r>
            <a:r>
              <a:rPr lang="en-US" dirty="0" err="1"/>
              <a:t>sehingga</a:t>
            </a:r>
            <a:r>
              <a:rPr lang="en-US" dirty="0"/>
              <a:t> </a:t>
            </a:r>
            <a:r>
              <a:rPr lang="en-US" dirty="0" err="1"/>
              <a:t>dapat</a:t>
            </a:r>
            <a:r>
              <a:rPr lang="en-US" dirty="0"/>
              <a:t> </a:t>
            </a:r>
            <a:r>
              <a:rPr lang="en-US" dirty="0" err="1"/>
              <a:t>dilakukan</a:t>
            </a:r>
            <a:r>
              <a:rPr lang="en-US" dirty="0"/>
              <a:t> diagnosis </a:t>
            </a:r>
            <a:r>
              <a:rPr lang="en-US" dirty="0" err="1"/>
              <a:t>dan</a:t>
            </a:r>
            <a:r>
              <a:rPr lang="en-US" dirty="0"/>
              <a:t> </a:t>
            </a:r>
            <a:r>
              <a:rPr lang="en-US" dirty="0" err="1"/>
              <a:t>kemungkinan</a:t>
            </a:r>
            <a:r>
              <a:rPr lang="en-US" dirty="0"/>
              <a:t> </a:t>
            </a:r>
            <a:r>
              <a:rPr lang="en-US" dirty="0" err="1"/>
              <a:t>memberikan</a:t>
            </a:r>
            <a:r>
              <a:rPr lang="en-US" dirty="0"/>
              <a:t> </a:t>
            </a:r>
            <a:r>
              <a:rPr lang="en-US" i="1" dirty="0"/>
              <a:t>remedial teaching</a:t>
            </a:r>
            <a:r>
              <a:rPr lang="en-US" dirty="0" smtClean="0"/>
              <a:t>.</a:t>
            </a:r>
            <a:endParaRPr lang="en-US" sz="1600" dirty="0"/>
          </a:p>
          <a:p>
            <a:pPr marL="800100" lvl="1" indent="-342900">
              <a:buAutoNum type="arabicPeriod"/>
            </a:pPr>
            <a:r>
              <a:rPr lang="en-US" dirty="0" err="1" smtClean="0"/>
              <a:t>Mengetahui</a:t>
            </a:r>
            <a:r>
              <a:rPr lang="en-US" dirty="0" smtClean="0"/>
              <a:t> </a:t>
            </a:r>
            <a:r>
              <a:rPr lang="en-US" dirty="0" err="1"/>
              <a:t>efisiensi</a:t>
            </a:r>
            <a:r>
              <a:rPr lang="en-US" dirty="0"/>
              <a:t> </a:t>
            </a:r>
            <a:r>
              <a:rPr lang="en-US" dirty="0" err="1"/>
              <a:t>dan</a:t>
            </a:r>
            <a:r>
              <a:rPr lang="en-US" dirty="0"/>
              <a:t> </a:t>
            </a:r>
            <a:r>
              <a:rPr lang="en-US" dirty="0" err="1"/>
              <a:t>efektifitas</a:t>
            </a:r>
            <a:r>
              <a:rPr lang="en-US" dirty="0"/>
              <a:t> </a:t>
            </a:r>
            <a:r>
              <a:rPr lang="en-US" dirty="0" err="1"/>
              <a:t>strategi</a:t>
            </a:r>
            <a:r>
              <a:rPr lang="en-US" dirty="0"/>
              <a:t> </a:t>
            </a:r>
            <a:r>
              <a:rPr lang="en-US" dirty="0" err="1"/>
              <a:t>pembelajaran</a:t>
            </a:r>
            <a:r>
              <a:rPr lang="en-US" dirty="0"/>
              <a:t> yang </a:t>
            </a:r>
            <a:r>
              <a:rPr lang="en-US" dirty="0" err="1"/>
              <a:t>digunakan</a:t>
            </a:r>
            <a:r>
              <a:rPr lang="en-US" dirty="0"/>
              <a:t> guru, </a:t>
            </a:r>
            <a:r>
              <a:rPr lang="en-US" dirty="0" err="1"/>
              <a:t>baik</a:t>
            </a:r>
            <a:r>
              <a:rPr lang="en-US" dirty="0"/>
              <a:t> yang </a:t>
            </a:r>
            <a:r>
              <a:rPr lang="en-US" dirty="0" err="1"/>
              <a:t>menyangkut</a:t>
            </a:r>
            <a:r>
              <a:rPr lang="en-US" dirty="0"/>
              <a:t> </a:t>
            </a:r>
            <a:r>
              <a:rPr lang="en-US" dirty="0" err="1"/>
              <a:t>metode</a:t>
            </a:r>
            <a:r>
              <a:rPr lang="en-US" dirty="0"/>
              <a:t>, media </a:t>
            </a:r>
            <a:r>
              <a:rPr lang="en-US" dirty="0" err="1"/>
              <a:t>maupun</a:t>
            </a:r>
            <a:r>
              <a:rPr lang="en-US" dirty="0"/>
              <a:t> </a:t>
            </a:r>
            <a:r>
              <a:rPr lang="en-US" dirty="0" err="1"/>
              <a:t>sumber-sumber</a:t>
            </a:r>
            <a:r>
              <a:rPr lang="en-US" dirty="0"/>
              <a:t> </a:t>
            </a:r>
            <a:r>
              <a:rPr lang="en-US" dirty="0" err="1"/>
              <a:t>belajar</a:t>
            </a:r>
            <a:r>
              <a:rPr lang="en-US" dirty="0"/>
              <a:t>.</a:t>
            </a:r>
            <a:endParaRPr lang="en-US" sz="1600" dirty="0"/>
          </a:p>
          <a:p>
            <a:endParaRPr lang="en-US" dirty="0"/>
          </a:p>
        </p:txBody>
      </p:sp>
    </p:spTree>
    <p:extLst>
      <p:ext uri="{BB962C8B-B14F-4D97-AF65-F5344CB8AC3E}">
        <p14:creationId xmlns:p14="http://schemas.microsoft.com/office/powerpoint/2010/main" val="8448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3" end="3"/>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51012" y="162839"/>
            <a:ext cx="8689976" cy="5094960"/>
          </a:xfrm>
        </p:spPr>
        <p:txBody>
          <a:bodyPr>
            <a:normAutofit fontScale="90000"/>
          </a:bodyPr>
          <a:lstStyle/>
          <a:p>
            <a:pPr lvl="0" algn="l"/>
            <a:r>
              <a:rPr lang="en-US" sz="2000" dirty="0" smtClean="0"/>
              <a:t>FUNGSI EVALUASI:</a:t>
            </a:r>
            <a:br>
              <a:rPr lang="en-US" sz="2000" dirty="0" smtClean="0"/>
            </a:br>
            <a:r>
              <a:rPr lang="en-US" sz="2000" dirty="0" smtClean="0"/>
              <a:t/>
            </a:r>
            <a:br>
              <a:rPr lang="en-US" sz="2000" dirty="0" smtClean="0"/>
            </a:br>
            <a:r>
              <a:rPr lang="en-US" sz="2000" dirty="0" smtClean="0"/>
              <a:t>1. </a:t>
            </a:r>
            <a:r>
              <a:rPr lang="en-US" sz="2000" dirty="0" err="1" smtClean="0"/>
              <a:t>Secara</a:t>
            </a:r>
            <a:r>
              <a:rPr lang="en-US" sz="2000" dirty="0" smtClean="0"/>
              <a:t> </a:t>
            </a:r>
            <a:r>
              <a:rPr lang="en-US" sz="2000" dirty="0" err="1"/>
              <a:t>psikologis</a:t>
            </a:r>
            <a:r>
              <a:rPr lang="en-US" sz="2000" dirty="0"/>
              <a:t>, </a:t>
            </a:r>
            <a:r>
              <a:rPr lang="en-US" sz="2000" dirty="0" err="1"/>
              <a:t>peserta</a:t>
            </a:r>
            <a:r>
              <a:rPr lang="en-US" sz="2000" dirty="0"/>
              <a:t> </a:t>
            </a:r>
            <a:r>
              <a:rPr lang="en-US" sz="2000" dirty="0" err="1"/>
              <a:t>didik</a:t>
            </a:r>
            <a:r>
              <a:rPr lang="en-US" sz="2000" dirty="0"/>
              <a:t> </a:t>
            </a:r>
            <a:r>
              <a:rPr lang="en-US" sz="2000" dirty="0" err="1"/>
              <a:t>perlu</a:t>
            </a:r>
            <a:r>
              <a:rPr lang="en-US" sz="2000" dirty="0"/>
              <a:t> </a:t>
            </a:r>
            <a:r>
              <a:rPr lang="en-US" sz="2000" dirty="0" err="1"/>
              <a:t>mengetahui</a:t>
            </a:r>
            <a:r>
              <a:rPr lang="en-US" sz="2000" dirty="0"/>
              <a:t> </a:t>
            </a:r>
            <a:r>
              <a:rPr lang="en-US" sz="2000" dirty="0" err="1"/>
              <a:t>prestasi</a:t>
            </a:r>
            <a:r>
              <a:rPr lang="en-US" sz="2000" dirty="0"/>
              <a:t> </a:t>
            </a:r>
            <a:r>
              <a:rPr lang="en-US" sz="2000" dirty="0" err="1"/>
              <a:t>belajarnya</a:t>
            </a:r>
            <a:r>
              <a:rPr lang="en-US" sz="2000" dirty="0"/>
              <a:t>, </a:t>
            </a:r>
            <a:r>
              <a:rPr lang="en-US" sz="2000" dirty="0" err="1"/>
              <a:t>sehingga</a:t>
            </a:r>
            <a:r>
              <a:rPr lang="en-US" sz="2000" dirty="0"/>
              <a:t> </a:t>
            </a:r>
            <a:r>
              <a:rPr lang="en-US" sz="2000" dirty="0" err="1"/>
              <a:t>ia</a:t>
            </a:r>
            <a:r>
              <a:rPr lang="en-US" sz="2000" dirty="0"/>
              <a:t> </a:t>
            </a:r>
            <a:r>
              <a:rPr lang="en-US" sz="2000" dirty="0" err="1"/>
              <a:t>merasakan</a:t>
            </a:r>
            <a:r>
              <a:rPr lang="en-US" sz="2000" dirty="0"/>
              <a:t> </a:t>
            </a:r>
            <a:r>
              <a:rPr lang="en-US" sz="2000" dirty="0" err="1"/>
              <a:t>kepuasan</a:t>
            </a:r>
            <a:r>
              <a:rPr lang="en-US" sz="2000" dirty="0"/>
              <a:t> </a:t>
            </a:r>
            <a:r>
              <a:rPr lang="en-US" sz="2000" dirty="0" err="1"/>
              <a:t>dan</a:t>
            </a:r>
            <a:r>
              <a:rPr lang="en-US" sz="2000" dirty="0"/>
              <a:t> </a:t>
            </a:r>
            <a:r>
              <a:rPr lang="en-US" sz="2000" dirty="0" err="1"/>
              <a:t>ketenangan</a:t>
            </a:r>
            <a:r>
              <a:rPr lang="en-US" sz="2000" dirty="0"/>
              <a:t>. </a:t>
            </a:r>
            <a:r>
              <a:rPr lang="en-US" sz="2000" dirty="0" err="1"/>
              <a:t>Untuk</a:t>
            </a:r>
            <a:r>
              <a:rPr lang="en-US" sz="2000" dirty="0"/>
              <a:t> </a:t>
            </a:r>
            <a:r>
              <a:rPr lang="en-US" sz="2000" dirty="0" err="1"/>
              <a:t>itu</a:t>
            </a:r>
            <a:r>
              <a:rPr lang="en-US" sz="2000" dirty="0"/>
              <a:t>, guru/</a:t>
            </a:r>
            <a:r>
              <a:rPr lang="en-US" sz="2000" dirty="0" err="1"/>
              <a:t>instruktur</a:t>
            </a:r>
            <a:r>
              <a:rPr lang="en-US" sz="2000" dirty="0"/>
              <a:t> </a:t>
            </a:r>
            <a:r>
              <a:rPr lang="en-US" sz="2000" dirty="0" err="1"/>
              <a:t>perlu</a:t>
            </a:r>
            <a:r>
              <a:rPr lang="en-US" sz="2000" dirty="0"/>
              <a:t> </a:t>
            </a:r>
            <a:r>
              <a:rPr lang="en-US" sz="2000" dirty="0" err="1"/>
              <a:t>melakukan</a:t>
            </a:r>
            <a:r>
              <a:rPr lang="en-US" sz="2000" dirty="0"/>
              <a:t> </a:t>
            </a:r>
            <a:r>
              <a:rPr lang="en-US" sz="2000" dirty="0" err="1"/>
              <a:t>penilaian</a:t>
            </a:r>
            <a:r>
              <a:rPr lang="en-US" sz="2000" dirty="0"/>
              <a:t> </a:t>
            </a:r>
            <a:r>
              <a:rPr lang="en-US" sz="2000" dirty="0" err="1"/>
              <a:t>terhadap</a:t>
            </a:r>
            <a:r>
              <a:rPr lang="en-US" sz="2000" dirty="0"/>
              <a:t> </a:t>
            </a:r>
            <a:r>
              <a:rPr lang="en-US" sz="2000" dirty="0" err="1"/>
              <a:t>prestasi</a:t>
            </a:r>
            <a:r>
              <a:rPr lang="en-US" sz="2000" dirty="0"/>
              <a:t> </a:t>
            </a:r>
            <a:r>
              <a:rPr lang="en-US" sz="2000" dirty="0" err="1"/>
              <a:t>belajar</a:t>
            </a:r>
            <a:r>
              <a:rPr lang="en-US" sz="2000" dirty="0"/>
              <a:t> </a:t>
            </a:r>
            <a:r>
              <a:rPr lang="en-US" sz="2000" dirty="0" err="1"/>
              <a:t>peserta</a:t>
            </a:r>
            <a:r>
              <a:rPr lang="en-US" sz="2000" dirty="0"/>
              <a:t> </a:t>
            </a:r>
            <a:r>
              <a:rPr lang="en-US" sz="2000" dirty="0" err="1"/>
              <a:t>didiknya</a:t>
            </a:r>
            <a:r>
              <a:rPr lang="en-US" sz="2000" dirty="0" smtClean="0"/>
              <a:t>.</a:t>
            </a:r>
            <a:br>
              <a:rPr lang="en-US" sz="2000" dirty="0" smtClean="0"/>
            </a:br>
            <a:r>
              <a:rPr lang="en-US" sz="2000" dirty="0"/>
              <a:t/>
            </a:r>
            <a:br>
              <a:rPr lang="en-US" sz="2000" dirty="0"/>
            </a:br>
            <a:r>
              <a:rPr lang="en-US" sz="2000" dirty="0" smtClean="0"/>
              <a:t>2. </a:t>
            </a:r>
            <a:r>
              <a:rPr lang="en-US" sz="2000" dirty="0" err="1" smtClean="0"/>
              <a:t>Secara</a:t>
            </a:r>
            <a:r>
              <a:rPr lang="en-US" sz="2000" dirty="0" smtClean="0"/>
              <a:t> </a:t>
            </a:r>
            <a:r>
              <a:rPr lang="en-US" sz="2000" dirty="0" err="1"/>
              <a:t>sosiologis</a:t>
            </a:r>
            <a:r>
              <a:rPr lang="en-US" sz="2000" dirty="0"/>
              <a:t>, </a:t>
            </a:r>
            <a:r>
              <a:rPr lang="en-US" sz="2000" dirty="0" err="1"/>
              <a:t>untuk</a:t>
            </a:r>
            <a:r>
              <a:rPr lang="en-US" sz="2000" dirty="0"/>
              <a:t> </a:t>
            </a:r>
            <a:r>
              <a:rPr lang="en-US" sz="2000" dirty="0" err="1"/>
              <a:t>mengetahui</a:t>
            </a:r>
            <a:r>
              <a:rPr lang="en-US" sz="2000" dirty="0"/>
              <a:t> </a:t>
            </a:r>
            <a:r>
              <a:rPr lang="en-US" sz="2000" dirty="0" err="1"/>
              <a:t>apakah</a:t>
            </a:r>
            <a:r>
              <a:rPr lang="en-US" sz="2000" dirty="0"/>
              <a:t> </a:t>
            </a:r>
            <a:r>
              <a:rPr lang="en-US" sz="2000" dirty="0" err="1"/>
              <a:t>peserta</a:t>
            </a:r>
            <a:r>
              <a:rPr lang="en-US" sz="2000" dirty="0"/>
              <a:t> </a:t>
            </a:r>
            <a:r>
              <a:rPr lang="en-US" sz="2000" dirty="0" err="1"/>
              <a:t>didik</a:t>
            </a:r>
            <a:r>
              <a:rPr lang="en-US" sz="2000" dirty="0"/>
              <a:t> </a:t>
            </a:r>
            <a:r>
              <a:rPr lang="en-US" sz="2000" dirty="0" err="1"/>
              <a:t>sudah</a:t>
            </a:r>
            <a:r>
              <a:rPr lang="en-US" sz="2000" dirty="0"/>
              <a:t> </a:t>
            </a:r>
            <a:r>
              <a:rPr lang="en-US" sz="2000" dirty="0" err="1"/>
              <a:t>cukup</a:t>
            </a:r>
            <a:r>
              <a:rPr lang="en-US" sz="2000" dirty="0"/>
              <a:t> </a:t>
            </a:r>
            <a:r>
              <a:rPr lang="en-US" sz="2000" dirty="0" err="1"/>
              <a:t>mampu</a:t>
            </a:r>
            <a:r>
              <a:rPr lang="en-US" sz="2000" dirty="0"/>
              <a:t> </a:t>
            </a:r>
            <a:r>
              <a:rPr lang="en-US" sz="2000" dirty="0" err="1"/>
              <a:t>untuk</a:t>
            </a:r>
            <a:r>
              <a:rPr lang="en-US" sz="2000" dirty="0"/>
              <a:t> </a:t>
            </a:r>
            <a:r>
              <a:rPr lang="en-US" sz="2000" dirty="0" err="1"/>
              <a:t>terjun</a:t>
            </a:r>
            <a:r>
              <a:rPr lang="en-US" sz="2000" dirty="0"/>
              <a:t> </a:t>
            </a:r>
            <a:r>
              <a:rPr lang="en-US" sz="2000" dirty="0" err="1"/>
              <a:t>ke</a:t>
            </a:r>
            <a:r>
              <a:rPr lang="en-US" sz="2000" dirty="0"/>
              <a:t> </a:t>
            </a:r>
            <a:r>
              <a:rPr lang="en-US" sz="2000" dirty="0" err="1"/>
              <a:t>masyarakat</a:t>
            </a:r>
            <a:r>
              <a:rPr lang="en-US" sz="2000" dirty="0"/>
              <a:t>. </a:t>
            </a:r>
            <a:r>
              <a:rPr lang="en-US" sz="2000" dirty="0" err="1"/>
              <a:t>Mampu</a:t>
            </a:r>
            <a:r>
              <a:rPr lang="en-US" sz="2000" dirty="0"/>
              <a:t> </a:t>
            </a:r>
            <a:r>
              <a:rPr lang="en-US" sz="2000" dirty="0" err="1"/>
              <a:t>dalam</a:t>
            </a:r>
            <a:r>
              <a:rPr lang="en-US" sz="2000" dirty="0"/>
              <a:t> </a:t>
            </a:r>
            <a:r>
              <a:rPr lang="en-US" sz="2000" dirty="0" err="1"/>
              <a:t>arti</a:t>
            </a:r>
            <a:r>
              <a:rPr lang="en-US" sz="2000" dirty="0"/>
              <a:t> </a:t>
            </a:r>
            <a:r>
              <a:rPr lang="en-US" sz="2000" dirty="0" err="1"/>
              <a:t>dapat</a:t>
            </a:r>
            <a:r>
              <a:rPr lang="en-US" sz="2000" dirty="0"/>
              <a:t> </a:t>
            </a:r>
            <a:r>
              <a:rPr lang="en-US" sz="2000" dirty="0" err="1"/>
              <a:t>berkomunikasi</a:t>
            </a:r>
            <a:r>
              <a:rPr lang="en-US" sz="2000" dirty="0"/>
              <a:t> </a:t>
            </a:r>
            <a:r>
              <a:rPr lang="en-US" sz="2000" dirty="0" err="1"/>
              <a:t>dan</a:t>
            </a:r>
            <a:r>
              <a:rPr lang="en-US" sz="2000" dirty="0"/>
              <a:t> </a:t>
            </a:r>
            <a:r>
              <a:rPr lang="en-US" sz="2000" dirty="0" err="1"/>
              <a:t>beradaptasi</a:t>
            </a:r>
            <a:r>
              <a:rPr lang="en-US" sz="2000" dirty="0"/>
              <a:t> </a:t>
            </a:r>
            <a:r>
              <a:rPr lang="en-US" sz="2000" dirty="0" err="1"/>
              <a:t>dengan</a:t>
            </a:r>
            <a:r>
              <a:rPr lang="en-US" sz="2000" dirty="0"/>
              <a:t> </a:t>
            </a:r>
            <a:r>
              <a:rPr lang="en-US" sz="2000" dirty="0" err="1"/>
              <a:t>seluruh</a:t>
            </a:r>
            <a:r>
              <a:rPr lang="en-US" sz="2000" dirty="0"/>
              <a:t> </a:t>
            </a:r>
            <a:r>
              <a:rPr lang="en-US" sz="2000" dirty="0" err="1"/>
              <a:t>lapisan</a:t>
            </a:r>
            <a:r>
              <a:rPr lang="en-US" sz="2000" dirty="0"/>
              <a:t> </a:t>
            </a:r>
            <a:r>
              <a:rPr lang="en-US" sz="2000" dirty="0" err="1"/>
              <a:t>masyarakat</a:t>
            </a:r>
            <a:r>
              <a:rPr lang="en-US" sz="2000" dirty="0"/>
              <a:t> </a:t>
            </a:r>
            <a:r>
              <a:rPr lang="en-US" sz="2000" dirty="0" err="1"/>
              <a:t>dengan</a:t>
            </a:r>
            <a:r>
              <a:rPr lang="en-US" sz="2000" dirty="0"/>
              <a:t> </a:t>
            </a:r>
            <a:r>
              <a:rPr lang="en-US" sz="2000" dirty="0" err="1"/>
              <a:t>segala</a:t>
            </a:r>
            <a:r>
              <a:rPr lang="en-US" sz="2000" dirty="0"/>
              <a:t> </a:t>
            </a:r>
            <a:r>
              <a:rPr lang="en-US" sz="2000" dirty="0" err="1"/>
              <a:t>karakteristiknya</a:t>
            </a:r>
            <a:r>
              <a:rPr lang="en-US" sz="2000" dirty="0" smtClean="0"/>
              <a:t>.</a:t>
            </a:r>
            <a:br>
              <a:rPr lang="en-US" sz="2000" dirty="0" smtClean="0"/>
            </a:br>
            <a:r>
              <a:rPr lang="en-US" sz="2000" dirty="0"/>
              <a:t/>
            </a:r>
            <a:br>
              <a:rPr lang="en-US" sz="2000" dirty="0"/>
            </a:br>
            <a:r>
              <a:rPr lang="en-US" sz="2000" dirty="0" smtClean="0"/>
              <a:t>3. </a:t>
            </a:r>
            <a:r>
              <a:rPr lang="en-US" sz="2000" dirty="0" err="1" smtClean="0"/>
              <a:t>Menurut</a:t>
            </a:r>
            <a:r>
              <a:rPr lang="en-US" sz="2000" dirty="0" smtClean="0"/>
              <a:t> </a:t>
            </a:r>
            <a:r>
              <a:rPr lang="en-US" sz="2000" dirty="0" err="1"/>
              <a:t>didaktis-metodis</a:t>
            </a:r>
            <a:r>
              <a:rPr lang="en-US" sz="2000" dirty="0"/>
              <a:t>, </a:t>
            </a:r>
            <a:r>
              <a:rPr lang="en-US" sz="2000" dirty="0" err="1"/>
              <a:t>evaluasi</a:t>
            </a:r>
            <a:r>
              <a:rPr lang="en-US" sz="2000" dirty="0"/>
              <a:t> </a:t>
            </a:r>
            <a:r>
              <a:rPr lang="en-US" sz="2000" dirty="0" err="1"/>
              <a:t>berfungsi</a:t>
            </a:r>
            <a:r>
              <a:rPr lang="en-US" sz="2000" dirty="0"/>
              <a:t> </a:t>
            </a:r>
            <a:r>
              <a:rPr lang="en-US" sz="2000" dirty="0" err="1"/>
              <a:t>untuk</a:t>
            </a:r>
            <a:r>
              <a:rPr lang="en-US" sz="2000" dirty="0"/>
              <a:t> </a:t>
            </a:r>
            <a:r>
              <a:rPr lang="en-US" sz="2000" dirty="0" err="1"/>
              <a:t>membantu</a:t>
            </a:r>
            <a:r>
              <a:rPr lang="en-US" sz="2000" dirty="0"/>
              <a:t> guru/</a:t>
            </a:r>
            <a:r>
              <a:rPr lang="en-US" sz="2000" dirty="0" err="1"/>
              <a:t>instruktur</a:t>
            </a:r>
            <a:r>
              <a:rPr lang="en-US" sz="2000" dirty="0"/>
              <a:t> </a:t>
            </a:r>
            <a:r>
              <a:rPr lang="en-US" sz="2000" dirty="0" err="1"/>
              <a:t>dalam</a:t>
            </a:r>
            <a:r>
              <a:rPr lang="en-US" sz="2000" dirty="0"/>
              <a:t> </a:t>
            </a:r>
            <a:r>
              <a:rPr lang="en-US" sz="2000" dirty="0" err="1"/>
              <a:t>menempatkan</a:t>
            </a:r>
            <a:r>
              <a:rPr lang="en-US" sz="2000" dirty="0"/>
              <a:t> </a:t>
            </a:r>
            <a:r>
              <a:rPr lang="en-US" sz="2000" dirty="0" err="1"/>
              <a:t>peserta</a:t>
            </a:r>
            <a:r>
              <a:rPr lang="en-US" sz="2000" dirty="0"/>
              <a:t> </a:t>
            </a:r>
            <a:r>
              <a:rPr lang="en-US" sz="2000" dirty="0" err="1"/>
              <a:t>didik</a:t>
            </a:r>
            <a:r>
              <a:rPr lang="en-US" sz="2000" dirty="0"/>
              <a:t> </a:t>
            </a:r>
            <a:r>
              <a:rPr lang="en-US" sz="2000" dirty="0" err="1"/>
              <a:t>pada</a:t>
            </a:r>
            <a:r>
              <a:rPr lang="en-US" sz="2000" dirty="0"/>
              <a:t> </a:t>
            </a:r>
            <a:r>
              <a:rPr lang="en-US" sz="2000" dirty="0" err="1"/>
              <a:t>kelompok</a:t>
            </a:r>
            <a:r>
              <a:rPr lang="en-US" sz="2000" dirty="0"/>
              <a:t> </a:t>
            </a:r>
            <a:r>
              <a:rPr lang="en-US" sz="2000" dirty="0" err="1"/>
              <a:t>tertentu</a:t>
            </a:r>
            <a:r>
              <a:rPr lang="en-US" sz="2000" dirty="0"/>
              <a:t> </a:t>
            </a:r>
            <a:r>
              <a:rPr lang="en-US" sz="2000" dirty="0" err="1"/>
              <a:t>sesuai</a:t>
            </a:r>
            <a:r>
              <a:rPr lang="en-US" sz="2000" dirty="0"/>
              <a:t> </a:t>
            </a:r>
            <a:r>
              <a:rPr lang="en-US" sz="2000" dirty="0" err="1"/>
              <a:t>dengan</a:t>
            </a:r>
            <a:r>
              <a:rPr lang="en-US" sz="2000" dirty="0"/>
              <a:t> </a:t>
            </a:r>
            <a:r>
              <a:rPr lang="en-US" sz="2000" dirty="0" err="1"/>
              <a:t>kemampuan</a:t>
            </a:r>
            <a:r>
              <a:rPr lang="en-US" sz="2000" dirty="0"/>
              <a:t> </a:t>
            </a:r>
            <a:r>
              <a:rPr lang="en-US" sz="2000" dirty="0" err="1"/>
              <a:t>dan</a:t>
            </a:r>
            <a:r>
              <a:rPr lang="en-US" sz="2000" dirty="0"/>
              <a:t> </a:t>
            </a:r>
            <a:r>
              <a:rPr lang="en-US" sz="2000" dirty="0" err="1"/>
              <a:t>kecakapannya</a:t>
            </a:r>
            <a:r>
              <a:rPr lang="en-US" sz="2000" dirty="0"/>
              <a:t> </a:t>
            </a:r>
            <a:r>
              <a:rPr lang="en-US" sz="2000" dirty="0" err="1"/>
              <a:t>masing-masing</a:t>
            </a:r>
            <a:r>
              <a:rPr lang="en-US" sz="2000" dirty="0" smtClean="0"/>
              <a:t>.</a:t>
            </a:r>
            <a:br>
              <a:rPr lang="en-US" sz="2000" dirty="0" smtClean="0"/>
            </a:br>
            <a:r>
              <a:rPr lang="en-US" sz="2000" dirty="0"/>
              <a:t/>
            </a:r>
            <a:br>
              <a:rPr lang="en-US" sz="2000" dirty="0"/>
            </a:br>
            <a:r>
              <a:rPr lang="en-US" sz="2000" dirty="0" smtClean="0"/>
              <a:t>4. </a:t>
            </a:r>
            <a:r>
              <a:rPr lang="en-US" sz="2000" dirty="0" err="1" smtClean="0"/>
              <a:t>Untuk</a:t>
            </a:r>
            <a:r>
              <a:rPr lang="en-US" sz="2000" dirty="0" smtClean="0"/>
              <a:t> </a:t>
            </a:r>
            <a:r>
              <a:rPr lang="en-US" sz="2000" dirty="0" err="1"/>
              <a:t>mengetahui</a:t>
            </a:r>
            <a:r>
              <a:rPr lang="en-US" sz="2000" dirty="0"/>
              <a:t> </a:t>
            </a:r>
            <a:r>
              <a:rPr lang="en-US" sz="2000" dirty="0" err="1"/>
              <a:t>kedudukan</a:t>
            </a:r>
            <a:r>
              <a:rPr lang="en-US" sz="2000" dirty="0"/>
              <a:t> </a:t>
            </a:r>
            <a:r>
              <a:rPr lang="en-US" sz="2000" dirty="0" err="1"/>
              <a:t>peserta</a:t>
            </a:r>
            <a:r>
              <a:rPr lang="en-US" sz="2000" dirty="0"/>
              <a:t> </a:t>
            </a:r>
            <a:r>
              <a:rPr lang="en-US" sz="2000" dirty="0" err="1"/>
              <a:t>didik</a:t>
            </a:r>
            <a:r>
              <a:rPr lang="en-US" sz="2000" dirty="0"/>
              <a:t> </a:t>
            </a:r>
            <a:r>
              <a:rPr lang="en-US" sz="2000" dirty="0" err="1"/>
              <a:t>diantara</a:t>
            </a:r>
            <a:r>
              <a:rPr lang="en-US" sz="2000" dirty="0"/>
              <a:t> </a:t>
            </a:r>
            <a:r>
              <a:rPr lang="en-US" sz="2000" dirty="0" err="1"/>
              <a:t>teman-temannya</a:t>
            </a:r>
            <a:r>
              <a:rPr lang="en-US" sz="2000" dirty="0"/>
              <a:t>, </a:t>
            </a:r>
            <a:r>
              <a:rPr lang="en-US" sz="2000" dirty="0" err="1"/>
              <a:t>apakah</a:t>
            </a:r>
            <a:r>
              <a:rPr lang="en-US" sz="2000" dirty="0"/>
              <a:t> </a:t>
            </a:r>
            <a:r>
              <a:rPr lang="en-US" sz="2000" dirty="0" err="1"/>
              <a:t>ia</a:t>
            </a:r>
            <a:r>
              <a:rPr lang="en-US" sz="2000" dirty="0"/>
              <a:t> </a:t>
            </a:r>
            <a:r>
              <a:rPr lang="en-US" sz="2000" dirty="0" err="1"/>
              <a:t>termasuk</a:t>
            </a:r>
            <a:r>
              <a:rPr lang="en-US" sz="2000" dirty="0"/>
              <a:t> </a:t>
            </a:r>
            <a:r>
              <a:rPr lang="en-US" sz="2000" dirty="0" err="1"/>
              <a:t>anak</a:t>
            </a:r>
            <a:r>
              <a:rPr lang="en-US" sz="2000" dirty="0"/>
              <a:t> yang </a:t>
            </a:r>
            <a:r>
              <a:rPr lang="en-US" sz="2000" dirty="0" err="1"/>
              <a:t>pandai</a:t>
            </a:r>
            <a:r>
              <a:rPr lang="en-US" sz="2000" dirty="0"/>
              <a:t>, </a:t>
            </a:r>
            <a:r>
              <a:rPr lang="en-US" sz="2000" dirty="0" err="1"/>
              <a:t>sedang</a:t>
            </a:r>
            <a:r>
              <a:rPr lang="en-US" sz="2000" dirty="0"/>
              <a:t> </a:t>
            </a:r>
            <a:r>
              <a:rPr lang="en-US" sz="2000" dirty="0" err="1"/>
              <a:t>atau</a:t>
            </a:r>
            <a:r>
              <a:rPr lang="en-US" sz="2000" dirty="0"/>
              <a:t> </a:t>
            </a:r>
            <a:r>
              <a:rPr lang="en-US" sz="2000" dirty="0" err="1"/>
              <a:t>kurang</a:t>
            </a:r>
            <a:r>
              <a:rPr lang="en-US" sz="2000" dirty="0"/>
              <a:t>.</a:t>
            </a:r>
            <a:br>
              <a:rPr lang="en-US" sz="2000" dirty="0"/>
            </a:br>
            <a:endParaRPr lang="en-US" sz="2000" dirty="0"/>
          </a:p>
        </p:txBody>
      </p:sp>
      <p:sp>
        <p:nvSpPr>
          <p:cNvPr id="8" name="Subtitle 7"/>
          <p:cNvSpPr>
            <a:spLocks noGrp="1"/>
          </p:cNvSpPr>
          <p:nvPr>
            <p:ph type="subTitle" idx="1"/>
          </p:nvPr>
        </p:nvSpPr>
        <p:spPr/>
        <p:txBody>
          <a:bodyPr/>
          <a:lstStyle/>
          <a:p>
            <a:endParaRPr lang="en-US" dirty="0" smtClean="0"/>
          </a:p>
          <a:p>
            <a:endParaRPr lang="en-US" dirty="0"/>
          </a:p>
        </p:txBody>
      </p:sp>
    </p:spTree>
    <p:extLst>
      <p:ext uri="{BB962C8B-B14F-4D97-AF65-F5344CB8AC3E}">
        <p14:creationId xmlns:p14="http://schemas.microsoft.com/office/powerpoint/2010/main" val="13795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826" y="1603334"/>
            <a:ext cx="10363826" cy="3344448"/>
          </a:xfrm>
        </p:spPr>
        <p:txBody>
          <a:bodyPr/>
          <a:lstStyle/>
          <a:p>
            <a:pPr marL="0" lvl="0" indent="0">
              <a:buNone/>
            </a:pPr>
            <a:r>
              <a:rPr lang="en-US" dirty="0" smtClean="0"/>
              <a:t>5. </a:t>
            </a:r>
            <a:r>
              <a:rPr lang="en-US" dirty="0" err="1" smtClean="0"/>
              <a:t>Untuk</a:t>
            </a:r>
            <a:r>
              <a:rPr lang="en-US" dirty="0" smtClean="0"/>
              <a:t> </a:t>
            </a:r>
            <a:r>
              <a:rPr lang="en-US" dirty="0" err="1"/>
              <a:t>mengetahui</a:t>
            </a:r>
            <a:r>
              <a:rPr lang="en-US" dirty="0"/>
              <a:t> </a:t>
            </a:r>
            <a:r>
              <a:rPr lang="en-US" dirty="0" err="1"/>
              <a:t>taraf</a:t>
            </a:r>
            <a:r>
              <a:rPr lang="en-US" dirty="0"/>
              <a:t> </a:t>
            </a:r>
            <a:r>
              <a:rPr lang="en-US" dirty="0" err="1"/>
              <a:t>kesiapan</a:t>
            </a:r>
            <a:r>
              <a:rPr lang="en-US" dirty="0"/>
              <a:t> </a:t>
            </a:r>
            <a:r>
              <a:rPr lang="en-US" dirty="0" err="1"/>
              <a:t>peserta</a:t>
            </a:r>
            <a:r>
              <a:rPr lang="en-US" dirty="0"/>
              <a:t> </a:t>
            </a:r>
            <a:r>
              <a:rPr lang="en-US" dirty="0" err="1"/>
              <a:t>didik</a:t>
            </a:r>
            <a:r>
              <a:rPr lang="en-US" dirty="0"/>
              <a:t> </a:t>
            </a:r>
            <a:r>
              <a:rPr lang="en-US" dirty="0" err="1"/>
              <a:t>dalam</a:t>
            </a:r>
            <a:r>
              <a:rPr lang="en-US" dirty="0"/>
              <a:t> </a:t>
            </a:r>
            <a:r>
              <a:rPr lang="en-US" dirty="0" err="1"/>
              <a:t>menempuh</a:t>
            </a:r>
            <a:r>
              <a:rPr lang="en-US" dirty="0"/>
              <a:t> program </a:t>
            </a:r>
            <a:r>
              <a:rPr lang="en-US" dirty="0" err="1"/>
              <a:t>pendidikannya</a:t>
            </a:r>
            <a:r>
              <a:rPr lang="en-US" dirty="0"/>
              <a:t>.</a:t>
            </a:r>
          </a:p>
          <a:p>
            <a:pPr marL="0" lvl="0" indent="0">
              <a:buNone/>
            </a:pPr>
            <a:r>
              <a:rPr lang="en-US" dirty="0" smtClean="0"/>
              <a:t>6. </a:t>
            </a:r>
            <a:r>
              <a:rPr lang="en-US" dirty="0" err="1" smtClean="0"/>
              <a:t>Untuk</a:t>
            </a:r>
            <a:r>
              <a:rPr lang="en-US" dirty="0" smtClean="0"/>
              <a:t> </a:t>
            </a:r>
            <a:r>
              <a:rPr lang="en-US" dirty="0" err="1"/>
              <a:t>membantu</a:t>
            </a:r>
            <a:r>
              <a:rPr lang="en-US" dirty="0"/>
              <a:t> guru </a:t>
            </a:r>
            <a:r>
              <a:rPr lang="en-US" dirty="0" err="1"/>
              <a:t>dalam</a:t>
            </a:r>
            <a:r>
              <a:rPr lang="en-US" dirty="0"/>
              <a:t> </a:t>
            </a:r>
            <a:r>
              <a:rPr lang="en-US" dirty="0" err="1"/>
              <a:t>memberikan</a:t>
            </a:r>
            <a:r>
              <a:rPr lang="en-US" dirty="0"/>
              <a:t> </a:t>
            </a:r>
            <a:r>
              <a:rPr lang="en-US" dirty="0" err="1"/>
              <a:t>bimbingan</a:t>
            </a:r>
            <a:r>
              <a:rPr lang="en-US" dirty="0"/>
              <a:t> </a:t>
            </a:r>
            <a:r>
              <a:rPr lang="en-US" dirty="0" err="1"/>
              <a:t>dan</a:t>
            </a:r>
            <a:r>
              <a:rPr lang="en-US" dirty="0"/>
              <a:t> </a:t>
            </a:r>
            <a:r>
              <a:rPr lang="en-US" dirty="0" err="1"/>
              <a:t>seleksi</a:t>
            </a:r>
            <a:r>
              <a:rPr lang="en-US" dirty="0"/>
              <a:t>, </a:t>
            </a:r>
            <a:r>
              <a:rPr lang="en-US" dirty="0" err="1"/>
              <a:t>baik</a:t>
            </a:r>
            <a:r>
              <a:rPr lang="en-US" dirty="0"/>
              <a:t> </a:t>
            </a:r>
            <a:r>
              <a:rPr lang="en-US" dirty="0" err="1"/>
              <a:t>dalam</a:t>
            </a:r>
            <a:r>
              <a:rPr lang="en-US" dirty="0"/>
              <a:t> </a:t>
            </a:r>
            <a:r>
              <a:rPr lang="en-US" dirty="0" err="1"/>
              <a:t>rangka</a:t>
            </a:r>
            <a:r>
              <a:rPr lang="en-US" dirty="0"/>
              <a:t> </a:t>
            </a:r>
            <a:r>
              <a:rPr lang="en-US" dirty="0" err="1"/>
              <a:t>menentukan</a:t>
            </a:r>
            <a:r>
              <a:rPr lang="en-US" dirty="0"/>
              <a:t> </a:t>
            </a:r>
            <a:r>
              <a:rPr lang="en-US" dirty="0" err="1"/>
              <a:t>jenis</a:t>
            </a:r>
            <a:r>
              <a:rPr lang="en-US" dirty="0"/>
              <a:t> </a:t>
            </a:r>
            <a:r>
              <a:rPr lang="en-US" dirty="0" err="1"/>
              <a:t>pendidikan</a:t>
            </a:r>
            <a:r>
              <a:rPr lang="en-US" dirty="0"/>
              <a:t>, </a:t>
            </a:r>
            <a:r>
              <a:rPr lang="en-US" dirty="0" err="1"/>
              <a:t>jurusan</a:t>
            </a:r>
            <a:r>
              <a:rPr lang="en-US" dirty="0"/>
              <a:t> </a:t>
            </a:r>
            <a:r>
              <a:rPr lang="en-US" dirty="0" err="1"/>
              <a:t>maupun</a:t>
            </a:r>
            <a:r>
              <a:rPr lang="en-US" dirty="0"/>
              <a:t> </a:t>
            </a:r>
            <a:r>
              <a:rPr lang="en-US" dirty="0" err="1"/>
              <a:t>kenaikan</a:t>
            </a:r>
            <a:r>
              <a:rPr lang="en-US" dirty="0"/>
              <a:t> </a:t>
            </a:r>
            <a:r>
              <a:rPr lang="en-US" dirty="0" err="1"/>
              <a:t>tingkat</a:t>
            </a:r>
            <a:r>
              <a:rPr lang="en-US" dirty="0"/>
              <a:t>/</a:t>
            </a:r>
            <a:r>
              <a:rPr lang="en-US" dirty="0" err="1"/>
              <a:t>kelas</a:t>
            </a:r>
            <a:r>
              <a:rPr lang="en-US" dirty="0"/>
              <a:t>.</a:t>
            </a:r>
          </a:p>
          <a:p>
            <a:pPr marL="0" lvl="0" indent="0">
              <a:buNone/>
            </a:pPr>
            <a:r>
              <a:rPr lang="en-US" dirty="0" smtClean="0"/>
              <a:t>7. </a:t>
            </a:r>
            <a:r>
              <a:rPr lang="en-US" dirty="0" err="1" smtClean="0"/>
              <a:t>Secara</a:t>
            </a:r>
            <a:r>
              <a:rPr lang="en-US" dirty="0" smtClean="0"/>
              <a:t> </a:t>
            </a:r>
            <a:r>
              <a:rPr lang="en-US" dirty="0" err="1"/>
              <a:t>administratif</a:t>
            </a:r>
            <a:r>
              <a:rPr lang="en-US" dirty="0"/>
              <a:t>, </a:t>
            </a:r>
            <a:r>
              <a:rPr lang="en-US" dirty="0" err="1"/>
              <a:t>evaluasi</a:t>
            </a:r>
            <a:r>
              <a:rPr lang="en-US" dirty="0"/>
              <a:t> </a:t>
            </a:r>
            <a:r>
              <a:rPr lang="en-US" dirty="0" err="1"/>
              <a:t>berfungsi</a:t>
            </a:r>
            <a:r>
              <a:rPr lang="en-US" dirty="0"/>
              <a:t> </a:t>
            </a:r>
            <a:r>
              <a:rPr lang="en-US" dirty="0" err="1"/>
              <a:t>untuk</a:t>
            </a:r>
            <a:r>
              <a:rPr lang="en-US" dirty="0"/>
              <a:t> </a:t>
            </a:r>
            <a:r>
              <a:rPr lang="en-US" dirty="0" err="1"/>
              <a:t>memberikan</a:t>
            </a:r>
            <a:r>
              <a:rPr lang="en-US" dirty="0"/>
              <a:t> </a:t>
            </a:r>
            <a:r>
              <a:rPr lang="en-US" dirty="0" err="1"/>
              <a:t>laporan</a:t>
            </a:r>
            <a:r>
              <a:rPr lang="en-US" dirty="0"/>
              <a:t> </a:t>
            </a:r>
            <a:r>
              <a:rPr lang="en-US" dirty="0" err="1"/>
              <a:t>tentang</a:t>
            </a:r>
            <a:r>
              <a:rPr lang="en-US" dirty="0"/>
              <a:t> </a:t>
            </a:r>
            <a:r>
              <a:rPr lang="en-US" dirty="0" err="1"/>
              <a:t>kemajuan</a:t>
            </a:r>
            <a:r>
              <a:rPr lang="en-US" dirty="0"/>
              <a:t> </a:t>
            </a:r>
            <a:r>
              <a:rPr lang="en-US" dirty="0" err="1"/>
              <a:t>peserta</a:t>
            </a:r>
            <a:r>
              <a:rPr lang="en-US" dirty="0"/>
              <a:t> </a:t>
            </a:r>
            <a:r>
              <a:rPr lang="en-US" dirty="0" err="1"/>
              <a:t>didik</a:t>
            </a:r>
            <a:r>
              <a:rPr lang="en-US" dirty="0"/>
              <a:t> </a:t>
            </a:r>
            <a:r>
              <a:rPr lang="en-US" dirty="0" err="1"/>
              <a:t>kepada</a:t>
            </a:r>
            <a:r>
              <a:rPr lang="en-US" dirty="0"/>
              <a:t> </a:t>
            </a:r>
            <a:r>
              <a:rPr lang="en-US" dirty="0" err="1"/>
              <a:t>pemerintah</a:t>
            </a:r>
            <a:r>
              <a:rPr lang="en-US" dirty="0"/>
              <a:t>, </a:t>
            </a:r>
            <a:r>
              <a:rPr lang="en-US" dirty="0" err="1"/>
              <a:t>pimpinan</a:t>
            </a:r>
            <a:r>
              <a:rPr lang="en-US" dirty="0"/>
              <a:t>/</a:t>
            </a:r>
            <a:r>
              <a:rPr lang="en-US" dirty="0" err="1"/>
              <a:t>kepala</a:t>
            </a:r>
            <a:r>
              <a:rPr lang="en-US" dirty="0"/>
              <a:t> </a:t>
            </a:r>
            <a:r>
              <a:rPr lang="en-US" dirty="0" err="1"/>
              <a:t>sekolah</a:t>
            </a:r>
            <a:r>
              <a:rPr lang="en-US" dirty="0"/>
              <a:t>, guru/</a:t>
            </a:r>
            <a:r>
              <a:rPr lang="en-US" dirty="0" err="1"/>
              <a:t>instruktur</a:t>
            </a:r>
            <a:r>
              <a:rPr lang="en-US" dirty="0"/>
              <a:t>, </a:t>
            </a:r>
            <a:r>
              <a:rPr lang="en-US" dirty="0" err="1"/>
              <a:t>termasuk</a:t>
            </a:r>
            <a:r>
              <a:rPr lang="en-US" dirty="0"/>
              <a:t> </a:t>
            </a:r>
            <a:r>
              <a:rPr lang="en-US" dirty="0" err="1"/>
              <a:t>peserta</a:t>
            </a:r>
            <a:r>
              <a:rPr lang="en-US" dirty="0"/>
              <a:t> </a:t>
            </a:r>
            <a:r>
              <a:rPr lang="en-US" dirty="0" err="1"/>
              <a:t>didik</a:t>
            </a:r>
            <a:r>
              <a:rPr lang="en-US" dirty="0"/>
              <a:t> </a:t>
            </a:r>
            <a:r>
              <a:rPr lang="en-US" dirty="0" err="1"/>
              <a:t>itu</a:t>
            </a:r>
            <a:r>
              <a:rPr lang="en-US" dirty="0"/>
              <a:t> </a:t>
            </a:r>
            <a:r>
              <a:rPr lang="en-US" dirty="0" err="1"/>
              <a:t>sendiri</a:t>
            </a:r>
            <a:r>
              <a:rPr lang="en-US" dirty="0"/>
              <a:t>.</a:t>
            </a:r>
          </a:p>
          <a:p>
            <a:endParaRPr lang="en-US" dirty="0"/>
          </a:p>
        </p:txBody>
      </p:sp>
    </p:spTree>
    <p:extLst>
      <p:ext uri="{BB962C8B-B14F-4D97-AF65-F5344CB8AC3E}">
        <p14:creationId xmlns:p14="http://schemas.microsoft.com/office/powerpoint/2010/main" val="23549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Model-model </a:t>
            </a:r>
            <a:r>
              <a:rPr lang="en-US" dirty="0" err="1" smtClean="0"/>
              <a:t>evaluasi</a:t>
            </a:r>
            <a:endParaRPr lang="en-US" dirty="0"/>
          </a:p>
        </p:txBody>
      </p:sp>
      <p:sp>
        <p:nvSpPr>
          <p:cNvPr id="3" name="Content Placeholder 2"/>
          <p:cNvSpPr>
            <a:spLocks noGrp="1"/>
          </p:cNvSpPr>
          <p:nvPr>
            <p:ph idx="1"/>
          </p:nvPr>
        </p:nvSpPr>
        <p:spPr>
          <a:xfrm>
            <a:off x="914400" y="1966259"/>
            <a:ext cx="10363826" cy="4133916"/>
          </a:xfrm>
        </p:spPr>
        <p:txBody>
          <a:bodyPr>
            <a:normAutofit/>
          </a:bodyPr>
          <a:lstStyle/>
          <a:p>
            <a:pPr marL="0" lvl="0" indent="0">
              <a:spcBef>
                <a:spcPts val="50"/>
              </a:spcBef>
              <a:spcAft>
                <a:spcPts val="0"/>
              </a:spcAft>
              <a:buNone/>
              <a:tabLst>
                <a:tab pos="433705" algn="l"/>
              </a:tabLst>
            </a:pPr>
            <a:r>
              <a:rPr lang="en-US" b="1" kern="0" spc="-25" dirty="0" smtClean="0">
                <a:latin typeface="Times New Roman" panose="02020603050405020304" pitchFamily="18" charset="0"/>
                <a:ea typeface="Times New Roman" panose="02020603050405020304" pitchFamily="18" charset="0"/>
              </a:rPr>
              <a:t>1. Model</a:t>
            </a:r>
            <a:r>
              <a:rPr lang="en-US" b="1" kern="0" spc="-20" dirty="0" smtClean="0">
                <a:latin typeface="Times New Roman" panose="02020603050405020304" pitchFamily="18" charset="0"/>
                <a:ea typeface="Times New Roman" panose="02020603050405020304" pitchFamily="18" charset="0"/>
              </a:rPr>
              <a:t> </a:t>
            </a:r>
            <a:r>
              <a:rPr lang="en-US" b="1" kern="0" spc="-25" dirty="0" smtClean="0">
                <a:latin typeface="Times New Roman" panose="02020603050405020304" pitchFamily="18" charset="0"/>
                <a:ea typeface="Times New Roman" panose="02020603050405020304" pitchFamily="18" charset="0"/>
              </a:rPr>
              <a:t>Tyler</a:t>
            </a:r>
          </a:p>
          <a:p>
            <a:r>
              <a:rPr lang="en-US" dirty="0"/>
              <a:t>Model </a:t>
            </a:r>
            <a:r>
              <a:rPr lang="en-US" dirty="0" err="1"/>
              <a:t>ini</a:t>
            </a:r>
            <a:r>
              <a:rPr lang="en-US" dirty="0"/>
              <a:t> </a:t>
            </a:r>
            <a:r>
              <a:rPr lang="en-US" dirty="0" err="1"/>
              <a:t>dibangun</a:t>
            </a:r>
            <a:r>
              <a:rPr lang="en-US" dirty="0"/>
              <a:t> </a:t>
            </a:r>
            <a:r>
              <a:rPr lang="en-US" dirty="0" err="1"/>
              <a:t>atas</a:t>
            </a:r>
            <a:r>
              <a:rPr lang="en-US" dirty="0"/>
              <a:t> </a:t>
            </a:r>
            <a:r>
              <a:rPr lang="en-US" dirty="0" err="1"/>
              <a:t>dua</a:t>
            </a:r>
            <a:r>
              <a:rPr lang="en-US" dirty="0"/>
              <a:t> </a:t>
            </a:r>
            <a:r>
              <a:rPr lang="en-US" dirty="0" err="1"/>
              <a:t>dasar</a:t>
            </a:r>
            <a:r>
              <a:rPr lang="en-US" dirty="0"/>
              <a:t> </a:t>
            </a:r>
            <a:r>
              <a:rPr lang="en-US" dirty="0" err="1"/>
              <a:t>pemikiran</a:t>
            </a:r>
            <a:r>
              <a:rPr lang="en-US" dirty="0"/>
              <a:t>. </a:t>
            </a:r>
            <a:r>
              <a:rPr lang="en-US" dirty="0" err="1"/>
              <a:t>Evaluasi</a:t>
            </a:r>
            <a:r>
              <a:rPr lang="en-US" dirty="0"/>
              <a:t> </a:t>
            </a:r>
            <a:r>
              <a:rPr lang="en-US" dirty="0" err="1"/>
              <a:t>ditujukan</a:t>
            </a:r>
            <a:r>
              <a:rPr lang="en-US" dirty="0"/>
              <a:t> </a:t>
            </a:r>
            <a:r>
              <a:rPr lang="en-US" dirty="0" err="1"/>
              <a:t>kepada</a:t>
            </a:r>
            <a:r>
              <a:rPr lang="en-US" dirty="0"/>
              <a:t> </a:t>
            </a:r>
            <a:r>
              <a:rPr lang="en-US" dirty="0" err="1"/>
              <a:t>tingkah</a:t>
            </a:r>
            <a:r>
              <a:rPr lang="en-US" dirty="0"/>
              <a:t> </a:t>
            </a:r>
            <a:r>
              <a:rPr lang="en-US" dirty="0" err="1"/>
              <a:t>laku</a:t>
            </a:r>
            <a:r>
              <a:rPr lang="en-US" dirty="0"/>
              <a:t> </a:t>
            </a:r>
            <a:r>
              <a:rPr lang="en-US" dirty="0" err="1"/>
              <a:t>peserta</a:t>
            </a:r>
            <a:r>
              <a:rPr lang="en-US" dirty="0"/>
              <a:t> </a:t>
            </a:r>
            <a:r>
              <a:rPr lang="en-US" dirty="0" err="1"/>
              <a:t>didik</a:t>
            </a:r>
            <a:r>
              <a:rPr lang="en-US" dirty="0"/>
              <a:t>. </a:t>
            </a:r>
            <a:r>
              <a:rPr lang="en-US" i="1" dirty="0" err="1"/>
              <a:t>Kedua</a:t>
            </a:r>
            <a:r>
              <a:rPr lang="en-US" dirty="0"/>
              <a:t>, </a:t>
            </a:r>
            <a:r>
              <a:rPr lang="en-US" dirty="0" err="1"/>
              <a:t>evaluasi</a:t>
            </a:r>
            <a:r>
              <a:rPr lang="en-US" dirty="0"/>
              <a:t> </a:t>
            </a:r>
            <a:r>
              <a:rPr lang="en-US" dirty="0" err="1"/>
              <a:t>harus</a:t>
            </a:r>
            <a:r>
              <a:rPr lang="en-US" dirty="0"/>
              <a:t> </a:t>
            </a:r>
            <a:r>
              <a:rPr lang="en-US" dirty="0" err="1"/>
              <a:t>dilakukan</a:t>
            </a:r>
            <a:r>
              <a:rPr lang="en-US" dirty="0"/>
              <a:t> </a:t>
            </a:r>
            <a:r>
              <a:rPr lang="en-US" dirty="0" err="1"/>
              <a:t>pada</a:t>
            </a:r>
            <a:r>
              <a:rPr lang="en-US" dirty="0"/>
              <a:t> </a:t>
            </a:r>
            <a:r>
              <a:rPr lang="en-US" dirty="0" err="1"/>
              <a:t>tingkah</a:t>
            </a:r>
            <a:r>
              <a:rPr lang="en-US" dirty="0"/>
              <a:t> </a:t>
            </a:r>
            <a:r>
              <a:rPr lang="en-US" dirty="0" err="1"/>
              <a:t>laku</a:t>
            </a:r>
            <a:r>
              <a:rPr lang="en-US" dirty="0"/>
              <a:t> </a:t>
            </a:r>
            <a:r>
              <a:rPr lang="en-US" dirty="0" err="1"/>
              <a:t>awal</a:t>
            </a:r>
            <a:r>
              <a:rPr lang="en-US" dirty="0"/>
              <a:t> </a:t>
            </a:r>
            <a:r>
              <a:rPr lang="en-US" dirty="0" err="1"/>
              <a:t>peserta</a:t>
            </a:r>
            <a:r>
              <a:rPr lang="en-US" dirty="0"/>
              <a:t> </a:t>
            </a:r>
            <a:r>
              <a:rPr lang="en-US" dirty="0" err="1"/>
              <a:t>didik</a:t>
            </a:r>
            <a:r>
              <a:rPr lang="en-US" dirty="0"/>
              <a:t> </a:t>
            </a:r>
            <a:r>
              <a:rPr lang="en-US" dirty="0" err="1"/>
              <a:t>sebelum</a:t>
            </a:r>
            <a:r>
              <a:rPr lang="en-US" dirty="0"/>
              <a:t> </a:t>
            </a:r>
            <a:r>
              <a:rPr lang="en-US" dirty="0" err="1"/>
              <a:t>melaksanakan</a:t>
            </a:r>
            <a:r>
              <a:rPr lang="en-US" dirty="0"/>
              <a:t> </a:t>
            </a:r>
            <a:r>
              <a:rPr lang="en-US" dirty="0" err="1"/>
              <a:t>kegiatan</a:t>
            </a:r>
            <a:r>
              <a:rPr lang="en-US" dirty="0"/>
              <a:t> </a:t>
            </a:r>
            <a:r>
              <a:rPr lang="en-US" dirty="0" err="1"/>
              <a:t>pembelajaran</a:t>
            </a:r>
            <a:r>
              <a:rPr lang="en-US" dirty="0"/>
              <a:t> </a:t>
            </a:r>
            <a:r>
              <a:rPr lang="en-US" dirty="0" err="1"/>
              <a:t>dan</a:t>
            </a:r>
            <a:r>
              <a:rPr lang="en-US" dirty="0"/>
              <a:t> </a:t>
            </a:r>
            <a:r>
              <a:rPr lang="en-US" dirty="0" err="1"/>
              <a:t>sesudah</a:t>
            </a:r>
            <a:r>
              <a:rPr lang="en-US" dirty="0"/>
              <a:t> </a:t>
            </a:r>
            <a:r>
              <a:rPr lang="en-US" dirty="0" err="1"/>
              <a:t>melaksanakan</a:t>
            </a:r>
            <a:r>
              <a:rPr lang="en-US" dirty="0"/>
              <a:t> </a:t>
            </a:r>
            <a:r>
              <a:rPr lang="en-US" dirty="0" err="1"/>
              <a:t>kegiatan</a:t>
            </a:r>
            <a:r>
              <a:rPr lang="en-US" dirty="0"/>
              <a:t> </a:t>
            </a:r>
            <a:r>
              <a:rPr lang="en-US" dirty="0" err="1"/>
              <a:t>pembelajaran</a:t>
            </a:r>
            <a:r>
              <a:rPr lang="en-US" dirty="0"/>
              <a:t> (</a:t>
            </a:r>
            <a:r>
              <a:rPr lang="en-US" dirty="0" err="1"/>
              <a:t>hasil</a:t>
            </a:r>
            <a:r>
              <a:rPr lang="en-US" dirty="0" smtClean="0"/>
              <a:t>).</a:t>
            </a:r>
          </a:p>
          <a:p>
            <a:pPr marL="0" indent="0">
              <a:buNone/>
            </a:pPr>
            <a:r>
              <a:rPr lang="en-US" dirty="0" smtClean="0"/>
              <a:t> 2. </a:t>
            </a:r>
            <a:r>
              <a:rPr lang="en-US" b="1" dirty="0" smtClean="0">
                <a:latin typeface="Times New Roman" panose="02020603050405020304" pitchFamily="18" charset="0"/>
                <a:ea typeface="Calibri" panose="020F0502020204030204" pitchFamily="34" charset="0"/>
              </a:rPr>
              <a:t>Model </a:t>
            </a:r>
            <a:r>
              <a:rPr lang="en-US" b="1" dirty="0">
                <a:latin typeface="Times New Roman" panose="02020603050405020304" pitchFamily="18" charset="0"/>
                <a:ea typeface="Calibri" panose="020F0502020204030204" pitchFamily="34" charset="0"/>
              </a:rPr>
              <a:t>yang </a:t>
            </a:r>
            <a:r>
              <a:rPr lang="en-US" b="1" dirty="0" err="1">
                <a:latin typeface="Times New Roman" panose="02020603050405020304" pitchFamily="18" charset="0"/>
                <a:ea typeface="Calibri" panose="020F0502020204030204" pitchFamily="34" charset="0"/>
              </a:rPr>
              <a:t>Berorientasi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pada</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Tujuan</a:t>
            </a:r>
            <a:r>
              <a:rPr lang="en-US" b="1" dirty="0">
                <a:latin typeface="Times New Roman" panose="02020603050405020304" pitchFamily="18" charset="0"/>
                <a:ea typeface="Calibri" panose="020F0502020204030204" pitchFamily="34" charset="0"/>
              </a:rPr>
              <a:t> </a:t>
            </a:r>
            <a:endParaRPr lang="en-US" b="1" dirty="0" smtClean="0">
              <a:latin typeface="Times New Roman" panose="02020603050405020304" pitchFamily="18" charset="0"/>
              <a:ea typeface="Calibri" panose="020F0502020204030204" pitchFamily="34" charset="0"/>
            </a:endParaRPr>
          </a:p>
          <a:p>
            <a:r>
              <a:rPr lang="en-US" dirty="0" smtClean="0"/>
              <a:t>Model </a:t>
            </a:r>
            <a:r>
              <a:rPr lang="en-US" dirty="0" err="1"/>
              <a:t>ini</a:t>
            </a:r>
            <a:r>
              <a:rPr lang="en-US" dirty="0"/>
              <a:t> </a:t>
            </a:r>
            <a:r>
              <a:rPr lang="en-US" dirty="0" err="1"/>
              <a:t>dianggap</a:t>
            </a:r>
            <a:r>
              <a:rPr lang="en-US" dirty="0"/>
              <a:t> </a:t>
            </a:r>
            <a:r>
              <a:rPr lang="en-US" dirty="0" err="1"/>
              <a:t>lebih</a:t>
            </a:r>
            <a:r>
              <a:rPr lang="en-US" dirty="0"/>
              <a:t> </a:t>
            </a:r>
            <a:r>
              <a:rPr lang="en-US" dirty="0" err="1"/>
              <a:t>praktis</a:t>
            </a:r>
            <a:r>
              <a:rPr lang="en-US" dirty="0"/>
              <a:t> </a:t>
            </a:r>
            <a:r>
              <a:rPr lang="en-US" dirty="0" err="1"/>
              <a:t>untuk</a:t>
            </a:r>
            <a:r>
              <a:rPr lang="en-US" dirty="0"/>
              <a:t> </a:t>
            </a:r>
            <a:r>
              <a:rPr lang="en-US" dirty="0" err="1"/>
              <a:t>mendisain</a:t>
            </a:r>
            <a:r>
              <a:rPr lang="en-US" dirty="0"/>
              <a:t> </a:t>
            </a:r>
            <a:r>
              <a:rPr lang="en-US" dirty="0" err="1"/>
              <a:t>dan</a:t>
            </a:r>
            <a:r>
              <a:rPr lang="en-US" dirty="0"/>
              <a:t> </a:t>
            </a:r>
            <a:r>
              <a:rPr lang="en-US" dirty="0" err="1"/>
              <a:t>mengembangkan</a:t>
            </a:r>
            <a:r>
              <a:rPr lang="en-US" dirty="0"/>
              <a:t> </a:t>
            </a:r>
            <a:r>
              <a:rPr lang="en-US" dirty="0" err="1"/>
              <a:t>suatu</a:t>
            </a:r>
            <a:r>
              <a:rPr lang="en-US" dirty="0"/>
              <a:t> program, </a:t>
            </a:r>
            <a:r>
              <a:rPr lang="en-US" dirty="0" err="1"/>
              <a:t>karena</a:t>
            </a:r>
            <a:r>
              <a:rPr lang="en-US" dirty="0"/>
              <a:t> </a:t>
            </a:r>
            <a:r>
              <a:rPr lang="en-US" dirty="0" err="1"/>
              <a:t>menentukan</a:t>
            </a:r>
            <a:r>
              <a:rPr lang="en-US" dirty="0"/>
              <a:t> </a:t>
            </a:r>
            <a:r>
              <a:rPr lang="en-US" dirty="0" err="1"/>
              <a:t>hasil</a:t>
            </a:r>
            <a:r>
              <a:rPr lang="en-US" dirty="0"/>
              <a:t> yang </a:t>
            </a:r>
            <a:r>
              <a:rPr lang="en-US" dirty="0" err="1"/>
              <a:t>diinginkan</a:t>
            </a:r>
            <a:r>
              <a:rPr lang="en-US" dirty="0"/>
              <a:t> </a:t>
            </a:r>
            <a:r>
              <a:rPr lang="en-US" dirty="0" err="1"/>
              <a:t>dengan</a:t>
            </a:r>
            <a:r>
              <a:rPr lang="en-US" dirty="0"/>
              <a:t> </a:t>
            </a:r>
            <a:r>
              <a:rPr lang="en-US" dirty="0" err="1"/>
              <a:t>rumusan</a:t>
            </a:r>
            <a:r>
              <a:rPr lang="en-US" dirty="0"/>
              <a:t> yang </a:t>
            </a:r>
            <a:r>
              <a:rPr lang="en-US" dirty="0" err="1"/>
              <a:t>dapat</a:t>
            </a:r>
            <a:r>
              <a:rPr lang="en-US" dirty="0"/>
              <a:t> </a:t>
            </a:r>
            <a:r>
              <a:rPr lang="en-US" dirty="0" err="1" smtClean="0"/>
              <a:t>diukur</a:t>
            </a:r>
            <a:r>
              <a:rPr lang="en-US" dirty="0" smtClean="0"/>
              <a:t>.</a:t>
            </a:r>
            <a:endParaRPr lang="en-US" dirty="0"/>
          </a:p>
        </p:txBody>
      </p:sp>
    </p:spTree>
    <p:extLst>
      <p:ext uri="{BB962C8B-B14F-4D97-AF65-F5344CB8AC3E}">
        <p14:creationId xmlns:p14="http://schemas.microsoft.com/office/powerpoint/2010/main" val="305156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4294967295"/>
          </p:nvPr>
        </p:nvSpPr>
        <p:spPr>
          <a:xfrm>
            <a:off x="0" y="619125"/>
            <a:ext cx="10363200" cy="5172075"/>
          </a:xfrm>
        </p:spPr>
        <p:txBody>
          <a:bodyPr>
            <a:normAutofit/>
          </a:bodyPr>
          <a:lstStyle/>
          <a:p>
            <a:pPr marL="0" lvl="0" indent="0">
              <a:buNone/>
            </a:pPr>
            <a:r>
              <a:rPr lang="en-US" b="1" dirty="0" smtClean="0"/>
              <a:t>3. Model </a:t>
            </a:r>
            <a:r>
              <a:rPr lang="en-US" b="1" dirty="0" err="1"/>
              <a:t>Pengukuran</a:t>
            </a:r>
            <a:endParaRPr lang="en-US" b="1" dirty="0"/>
          </a:p>
          <a:p>
            <a:r>
              <a:rPr lang="en-US" dirty="0"/>
              <a:t>Model </a:t>
            </a:r>
            <a:r>
              <a:rPr lang="en-US" dirty="0" err="1"/>
              <a:t>pengukuran</a:t>
            </a:r>
            <a:r>
              <a:rPr lang="en-US" dirty="0"/>
              <a:t> </a:t>
            </a:r>
            <a:r>
              <a:rPr lang="en-US" i="1" dirty="0"/>
              <a:t>(measurement model) </a:t>
            </a:r>
            <a:r>
              <a:rPr lang="en-US" dirty="0" err="1"/>
              <a:t>banyak</a:t>
            </a:r>
            <a:r>
              <a:rPr lang="en-US" dirty="0"/>
              <a:t> </a:t>
            </a:r>
            <a:r>
              <a:rPr lang="en-US" dirty="0" err="1"/>
              <a:t>mengemukakan</a:t>
            </a:r>
            <a:r>
              <a:rPr lang="en-US" dirty="0"/>
              <a:t> </a:t>
            </a:r>
            <a:r>
              <a:rPr lang="en-US" dirty="0" err="1"/>
              <a:t>pemikiran</a:t>
            </a:r>
            <a:r>
              <a:rPr lang="en-US" dirty="0"/>
              <a:t>- </a:t>
            </a:r>
            <a:r>
              <a:rPr lang="en-US" dirty="0" err="1"/>
              <a:t>pemikiran</a:t>
            </a:r>
            <a:r>
              <a:rPr lang="en-US" dirty="0"/>
              <a:t> </a:t>
            </a:r>
            <a:r>
              <a:rPr lang="en-US" dirty="0" err="1"/>
              <a:t>dari</a:t>
            </a:r>
            <a:r>
              <a:rPr lang="en-US" dirty="0"/>
              <a:t> </a:t>
            </a:r>
            <a:r>
              <a:rPr lang="en-US" dirty="0" err="1"/>
              <a:t>R.Thorndike</a:t>
            </a:r>
            <a:r>
              <a:rPr lang="en-US" dirty="0"/>
              <a:t> </a:t>
            </a:r>
            <a:r>
              <a:rPr lang="en-US" dirty="0" err="1"/>
              <a:t>dan</a:t>
            </a:r>
            <a:r>
              <a:rPr lang="en-US" dirty="0"/>
              <a:t> </a:t>
            </a:r>
            <a:r>
              <a:rPr lang="en-US" dirty="0" err="1"/>
              <a:t>R.L.Ebel</a:t>
            </a:r>
            <a:r>
              <a:rPr lang="en-US" dirty="0"/>
              <a:t>. </a:t>
            </a:r>
            <a:r>
              <a:rPr lang="en-US" dirty="0" err="1"/>
              <a:t>Sesuai</a:t>
            </a:r>
            <a:r>
              <a:rPr lang="en-US" dirty="0"/>
              <a:t> </a:t>
            </a:r>
            <a:r>
              <a:rPr lang="en-US" dirty="0" err="1"/>
              <a:t>dengan</a:t>
            </a:r>
            <a:r>
              <a:rPr lang="en-US" dirty="0"/>
              <a:t> </a:t>
            </a:r>
            <a:r>
              <a:rPr lang="en-US" dirty="0" err="1"/>
              <a:t>namanya</a:t>
            </a:r>
            <a:r>
              <a:rPr lang="en-US" dirty="0"/>
              <a:t>, model </a:t>
            </a:r>
            <a:r>
              <a:rPr lang="en-US" dirty="0" err="1"/>
              <a:t>ini</a:t>
            </a:r>
            <a:r>
              <a:rPr lang="en-US" dirty="0"/>
              <a:t> </a:t>
            </a:r>
            <a:r>
              <a:rPr lang="en-US" dirty="0" err="1"/>
              <a:t>sangat</a:t>
            </a:r>
            <a:r>
              <a:rPr lang="en-US" dirty="0"/>
              <a:t> </a:t>
            </a:r>
            <a:r>
              <a:rPr lang="en-US" dirty="0" err="1"/>
              <a:t>menitikberatkan</a:t>
            </a:r>
            <a:r>
              <a:rPr lang="en-US" dirty="0"/>
              <a:t> </a:t>
            </a:r>
            <a:r>
              <a:rPr lang="en-US" dirty="0" err="1"/>
              <a:t>pada</a:t>
            </a:r>
            <a:r>
              <a:rPr lang="en-US" dirty="0"/>
              <a:t> </a:t>
            </a:r>
            <a:r>
              <a:rPr lang="en-US" dirty="0" err="1"/>
              <a:t>kegiatan</a:t>
            </a:r>
            <a:r>
              <a:rPr lang="en-US" dirty="0"/>
              <a:t> </a:t>
            </a:r>
            <a:r>
              <a:rPr lang="en-US" dirty="0" err="1"/>
              <a:t>pengukuran</a:t>
            </a:r>
            <a:r>
              <a:rPr lang="en-US" dirty="0"/>
              <a:t>. </a:t>
            </a:r>
            <a:r>
              <a:rPr lang="en-US" dirty="0" err="1"/>
              <a:t>Pengukuran</a:t>
            </a:r>
            <a:r>
              <a:rPr lang="en-US" dirty="0"/>
              <a:t> </a:t>
            </a:r>
            <a:r>
              <a:rPr lang="en-US" dirty="0" err="1"/>
              <a:t>digunakan</a:t>
            </a:r>
            <a:r>
              <a:rPr lang="en-US" dirty="0"/>
              <a:t> </a:t>
            </a:r>
            <a:r>
              <a:rPr lang="en-US" dirty="0" err="1"/>
              <a:t>untuk</a:t>
            </a:r>
            <a:r>
              <a:rPr lang="en-US" dirty="0"/>
              <a:t> </a:t>
            </a:r>
            <a:r>
              <a:rPr lang="en-US" dirty="0" err="1"/>
              <a:t>menentukan</a:t>
            </a:r>
            <a:r>
              <a:rPr lang="en-US" dirty="0"/>
              <a:t> </a:t>
            </a:r>
            <a:r>
              <a:rPr lang="en-US" dirty="0" err="1"/>
              <a:t>kuantitas</a:t>
            </a:r>
            <a:r>
              <a:rPr lang="en-US" dirty="0"/>
              <a:t> </a:t>
            </a:r>
            <a:r>
              <a:rPr lang="en-US" dirty="0" err="1"/>
              <a:t>suatu</a:t>
            </a:r>
            <a:r>
              <a:rPr lang="en-US" dirty="0"/>
              <a:t> </a:t>
            </a:r>
            <a:r>
              <a:rPr lang="en-US" dirty="0" err="1"/>
              <a:t>sifat</a:t>
            </a:r>
            <a:r>
              <a:rPr lang="en-US" dirty="0"/>
              <a:t> </a:t>
            </a:r>
            <a:r>
              <a:rPr lang="en-US" i="1" dirty="0"/>
              <a:t>(</a:t>
            </a:r>
            <a:r>
              <a:rPr lang="en-US" i="1" dirty="0" err="1"/>
              <a:t>atribute</a:t>
            </a:r>
            <a:r>
              <a:rPr lang="en-US" i="1" dirty="0"/>
              <a:t>) </a:t>
            </a:r>
            <a:r>
              <a:rPr lang="en-US" dirty="0" err="1"/>
              <a:t>tertentu</a:t>
            </a:r>
            <a:r>
              <a:rPr lang="en-US" dirty="0"/>
              <a:t> yang </a:t>
            </a:r>
            <a:r>
              <a:rPr lang="en-US" dirty="0" err="1"/>
              <a:t>dimiliki</a:t>
            </a:r>
            <a:r>
              <a:rPr lang="en-US" dirty="0"/>
              <a:t> </a:t>
            </a:r>
            <a:r>
              <a:rPr lang="en-US" dirty="0" err="1"/>
              <a:t>oleh</a:t>
            </a:r>
            <a:r>
              <a:rPr lang="en-US" dirty="0"/>
              <a:t> </a:t>
            </a:r>
            <a:r>
              <a:rPr lang="en-US" dirty="0" err="1"/>
              <a:t>objek</a:t>
            </a:r>
            <a:r>
              <a:rPr lang="en-US" dirty="0"/>
              <a:t>, orang </a:t>
            </a:r>
            <a:r>
              <a:rPr lang="en-US" dirty="0" err="1"/>
              <a:t>maupun</a:t>
            </a:r>
            <a:r>
              <a:rPr lang="en-US" dirty="0"/>
              <a:t> </a:t>
            </a:r>
            <a:r>
              <a:rPr lang="en-US" dirty="0" err="1"/>
              <a:t>peristiwa</a:t>
            </a:r>
            <a:r>
              <a:rPr lang="en-US" dirty="0"/>
              <a:t>, </a:t>
            </a:r>
            <a:r>
              <a:rPr lang="en-US" dirty="0" err="1"/>
              <a:t>dalam</a:t>
            </a:r>
            <a:r>
              <a:rPr lang="en-US" dirty="0"/>
              <a:t> </a:t>
            </a:r>
            <a:r>
              <a:rPr lang="en-US" dirty="0" err="1"/>
              <a:t>bentuk</a:t>
            </a:r>
            <a:r>
              <a:rPr lang="en-US" dirty="0"/>
              <a:t> unit </a:t>
            </a:r>
            <a:r>
              <a:rPr lang="en-US" dirty="0" err="1"/>
              <a:t>ukuran</a:t>
            </a:r>
            <a:r>
              <a:rPr lang="en-US" dirty="0"/>
              <a:t> </a:t>
            </a:r>
            <a:r>
              <a:rPr lang="en-US" dirty="0" err="1"/>
              <a:t>tertentu</a:t>
            </a:r>
            <a:endParaRPr lang="en-US" b="1" dirty="0" smtClean="0"/>
          </a:p>
          <a:p>
            <a:pPr marL="0" lvl="0" indent="0">
              <a:buNone/>
            </a:pPr>
            <a:r>
              <a:rPr lang="en-US" b="1" dirty="0" smtClean="0"/>
              <a:t>4. Model </a:t>
            </a:r>
            <a:r>
              <a:rPr lang="en-US" b="1" dirty="0" err="1"/>
              <a:t>Kesesuain</a:t>
            </a:r>
            <a:r>
              <a:rPr lang="en-US" b="1" dirty="0"/>
              <a:t> </a:t>
            </a:r>
            <a:endParaRPr lang="en-US" b="1" dirty="0" smtClean="0"/>
          </a:p>
          <a:p>
            <a:r>
              <a:rPr lang="en-US" dirty="0" err="1" smtClean="0"/>
              <a:t>Menurut</a:t>
            </a:r>
            <a:r>
              <a:rPr lang="en-US" dirty="0" smtClean="0"/>
              <a:t> </a:t>
            </a:r>
            <a:r>
              <a:rPr lang="en-US" dirty="0"/>
              <a:t>model </a:t>
            </a:r>
            <a:r>
              <a:rPr lang="en-US" dirty="0" err="1"/>
              <a:t>ini</a:t>
            </a:r>
            <a:r>
              <a:rPr lang="en-US" dirty="0"/>
              <a:t>, </a:t>
            </a:r>
            <a:r>
              <a:rPr lang="en-US" dirty="0" err="1"/>
              <a:t>evaluasi</a:t>
            </a:r>
            <a:r>
              <a:rPr lang="en-US" dirty="0"/>
              <a:t> </a:t>
            </a:r>
            <a:r>
              <a:rPr lang="en-US" dirty="0" err="1"/>
              <a:t>adalah</a:t>
            </a:r>
            <a:r>
              <a:rPr lang="en-US" dirty="0"/>
              <a:t> </a:t>
            </a:r>
            <a:r>
              <a:rPr lang="en-US" dirty="0" err="1"/>
              <a:t>suatu</a:t>
            </a:r>
            <a:r>
              <a:rPr lang="en-US" dirty="0"/>
              <a:t> </a:t>
            </a:r>
            <a:r>
              <a:rPr lang="en-US" dirty="0" err="1"/>
              <a:t>kegiatan</a:t>
            </a:r>
            <a:r>
              <a:rPr lang="en-US" dirty="0"/>
              <a:t> </a:t>
            </a:r>
            <a:r>
              <a:rPr lang="en-US" dirty="0" err="1"/>
              <a:t>untuk</a:t>
            </a:r>
            <a:r>
              <a:rPr lang="en-US" dirty="0"/>
              <a:t> </a:t>
            </a:r>
            <a:r>
              <a:rPr lang="en-US" dirty="0" err="1"/>
              <a:t>melihat</a:t>
            </a:r>
            <a:r>
              <a:rPr lang="en-US" dirty="0"/>
              <a:t> </a:t>
            </a:r>
            <a:r>
              <a:rPr lang="en-US" dirty="0" err="1"/>
              <a:t>kesesuaian</a:t>
            </a:r>
            <a:r>
              <a:rPr lang="en-US" dirty="0"/>
              <a:t> </a:t>
            </a:r>
            <a:r>
              <a:rPr lang="en-US" i="1" dirty="0"/>
              <a:t>(congruence) </a:t>
            </a:r>
            <a:r>
              <a:rPr lang="en-US" dirty="0" err="1"/>
              <a:t>antara</a:t>
            </a:r>
            <a:r>
              <a:rPr lang="en-US" dirty="0"/>
              <a:t> </a:t>
            </a:r>
            <a:r>
              <a:rPr lang="en-US" dirty="0" err="1"/>
              <a:t>tujuan</a:t>
            </a:r>
            <a:r>
              <a:rPr lang="en-US" dirty="0"/>
              <a:t> </a:t>
            </a:r>
            <a:r>
              <a:rPr lang="en-US" dirty="0" err="1"/>
              <a:t>dengan</a:t>
            </a:r>
            <a:r>
              <a:rPr lang="en-US" dirty="0"/>
              <a:t> </a:t>
            </a:r>
            <a:r>
              <a:rPr lang="en-US" dirty="0" err="1"/>
              <a:t>hasil</a:t>
            </a:r>
            <a:r>
              <a:rPr lang="en-US" dirty="0"/>
              <a:t> </a:t>
            </a:r>
            <a:r>
              <a:rPr lang="en-US" dirty="0" err="1"/>
              <a:t>belajar</a:t>
            </a:r>
            <a:r>
              <a:rPr lang="en-US" dirty="0"/>
              <a:t> yang </a:t>
            </a:r>
            <a:r>
              <a:rPr lang="en-US" dirty="0" err="1"/>
              <a:t>telah</a:t>
            </a:r>
            <a:r>
              <a:rPr lang="en-US" dirty="0"/>
              <a:t> </a:t>
            </a:r>
            <a:r>
              <a:rPr lang="en-US" dirty="0" err="1"/>
              <a:t>dicapai</a:t>
            </a:r>
            <a:r>
              <a:rPr lang="en-US" dirty="0" smtClean="0"/>
              <a:t>.</a:t>
            </a:r>
          </a:p>
          <a:p>
            <a:pPr marL="0" lvl="0" indent="0">
              <a:buNone/>
            </a:pPr>
            <a:r>
              <a:rPr lang="en-US" b="1" i="1" dirty="0" smtClean="0"/>
              <a:t>5. Educational </a:t>
            </a:r>
            <a:r>
              <a:rPr lang="en-US" b="1" i="1" dirty="0"/>
              <a:t>System Evaluation Model </a:t>
            </a:r>
            <a:endParaRPr lang="en-US" dirty="0"/>
          </a:p>
          <a:p>
            <a:r>
              <a:rPr lang="en-US" dirty="0" err="1" smtClean="0"/>
              <a:t>Menurut</a:t>
            </a:r>
            <a:r>
              <a:rPr lang="en-US" dirty="0" smtClean="0"/>
              <a:t> </a:t>
            </a:r>
            <a:r>
              <a:rPr lang="en-US" dirty="0"/>
              <a:t>model </a:t>
            </a:r>
            <a:r>
              <a:rPr lang="en-US" dirty="0" err="1"/>
              <a:t>ini</a:t>
            </a:r>
            <a:r>
              <a:rPr lang="en-US" dirty="0"/>
              <a:t>, </a:t>
            </a:r>
            <a:r>
              <a:rPr lang="en-US" dirty="0" err="1"/>
              <a:t>evaluasi</a:t>
            </a:r>
            <a:r>
              <a:rPr lang="en-US" dirty="0"/>
              <a:t> </a:t>
            </a:r>
            <a:r>
              <a:rPr lang="en-US" dirty="0" err="1"/>
              <a:t>berarti</a:t>
            </a:r>
            <a:r>
              <a:rPr lang="en-US" dirty="0"/>
              <a:t> </a:t>
            </a:r>
            <a:r>
              <a:rPr lang="en-US" dirty="0" err="1"/>
              <a:t>membandingkan</a:t>
            </a:r>
            <a:r>
              <a:rPr lang="en-US" dirty="0"/>
              <a:t> </a:t>
            </a:r>
            <a:r>
              <a:rPr lang="en-US" i="1" dirty="0"/>
              <a:t>performance </a:t>
            </a:r>
            <a:r>
              <a:rPr lang="en-US" dirty="0" err="1"/>
              <a:t>dari</a:t>
            </a:r>
            <a:r>
              <a:rPr lang="en-US" dirty="0"/>
              <a:t> </a:t>
            </a:r>
            <a:r>
              <a:rPr lang="en-US" dirty="0" err="1"/>
              <a:t>berbagai</a:t>
            </a:r>
            <a:r>
              <a:rPr lang="en-US" dirty="0"/>
              <a:t> </a:t>
            </a:r>
            <a:r>
              <a:rPr lang="en-US" dirty="0" err="1"/>
              <a:t>dimensi</a:t>
            </a:r>
            <a:r>
              <a:rPr lang="en-US" dirty="0"/>
              <a:t> (</a:t>
            </a:r>
            <a:r>
              <a:rPr lang="en-US" dirty="0" err="1"/>
              <a:t>tidak</a:t>
            </a:r>
            <a:r>
              <a:rPr lang="en-US" dirty="0"/>
              <a:t> </a:t>
            </a:r>
            <a:r>
              <a:rPr lang="en-US" dirty="0" err="1"/>
              <a:t>hanya</a:t>
            </a:r>
            <a:r>
              <a:rPr lang="en-US" dirty="0"/>
              <a:t> </a:t>
            </a:r>
            <a:r>
              <a:rPr lang="en-US" dirty="0" err="1"/>
              <a:t>dimensi</a:t>
            </a:r>
            <a:r>
              <a:rPr lang="en-US" dirty="0"/>
              <a:t> </a:t>
            </a:r>
            <a:r>
              <a:rPr lang="en-US" dirty="0" err="1"/>
              <a:t>hasil</a:t>
            </a:r>
            <a:r>
              <a:rPr lang="en-US" dirty="0"/>
              <a:t> </a:t>
            </a:r>
            <a:r>
              <a:rPr lang="en-US" dirty="0" err="1"/>
              <a:t>saja</a:t>
            </a:r>
            <a:r>
              <a:rPr lang="en-US" dirty="0"/>
              <a:t>) </a:t>
            </a:r>
            <a:r>
              <a:rPr lang="en-US" dirty="0" err="1"/>
              <a:t>dengan</a:t>
            </a:r>
            <a:r>
              <a:rPr lang="en-US" dirty="0"/>
              <a:t> </a:t>
            </a:r>
            <a:r>
              <a:rPr lang="en-US" dirty="0" err="1"/>
              <a:t>sejumlah</a:t>
            </a:r>
            <a:r>
              <a:rPr lang="en-US" dirty="0"/>
              <a:t> </a:t>
            </a:r>
            <a:r>
              <a:rPr lang="en-US" i="1" dirty="0" err="1" smtClean="0"/>
              <a:t>kriteria</a:t>
            </a:r>
            <a:r>
              <a:rPr lang="en-US" dirty="0" smtClean="0"/>
              <a:t>, </a:t>
            </a:r>
            <a:r>
              <a:rPr lang="en-US" dirty="0" err="1"/>
              <a:t>baik</a:t>
            </a:r>
            <a:r>
              <a:rPr lang="en-US" dirty="0"/>
              <a:t> yang </a:t>
            </a:r>
            <a:r>
              <a:rPr lang="en-US" dirty="0" err="1"/>
              <a:t>bersifat</a:t>
            </a:r>
            <a:r>
              <a:rPr lang="en-US" dirty="0"/>
              <a:t> </a:t>
            </a:r>
            <a:r>
              <a:rPr lang="en-US" dirty="0" err="1"/>
              <a:t>mutlak</a:t>
            </a:r>
            <a:r>
              <a:rPr lang="en-US" dirty="0"/>
              <a:t>/intern </a:t>
            </a:r>
            <a:r>
              <a:rPr lang="en-US" dirty="0" err="1"/>
              <a:t>maupun</a:t>
            </a:r>
            <a:r>
              <a:rPr lang="en-US" dirty="0"/>
              <a:t> </a:t>
            </a:r>
            <a:r>
              <a:rPr lang="en-US" dirty="0" err="1" smtClean="0"/>
              <a:t>relatif</a:t>
            </a:r>
            <a:r>
              <a:rPr lang="en-US" dirty="0" smtClean="0"/>
              <a:t>/</a:t>
            </a:r>
            <a:r>
              <a:rPr lang="en-US" dirty="0" err="1" smtClean="0"/>
              <a:t>ekstern</a:t>
            </a:r>
            <a:r>
              <a:rPr lang="en-US" dirty="0" smtClean="0"/>
              <a:t>.</a:t>
            </a:r>
            <a:endParaRPr lang="en-US" dirty="0"/>
          </a:p>
        </p:txBody>
      </p:sp>
    </p:spTree>
    <p:extLst>
      <p:ext uri="{BB962C8B-B14F-4D97-AF65-F5344CB8AC3E}">
        <p14:creationId xmlns:p14="http://schemas.microsoft.com/office/powerpoint/2010/main" val="5373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p:cTn id="23"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p:cTn id="31"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p:cTn id="39"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 calcmode="lin" valueType="num">
                                      <p:cBhvr>
                                        <p:cTn id="47"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0" y="538163"/>
            <a:ext cx="10363200" cy="5800725"/>
          </a:xfrm>
        </p:spPr>
        <p:txBody>
          <a:bodyPr/>
          <a:lstStyle/>
          <a:p>
            <a:pPr marL="0" lvl="0" indent="0">
              <a:buNone/>
            </a:pPr>
            <a:endParaRPr lang="en-US" b="1" dirty="0" smtClean="0"/>
          </a:p>
          <a:p>
            <a:pPr marL="0" lvl="0" indent="0">
              <a:buNone/>
            </a:pPr>
            <a:r>
              <a:rPr lang="en-US" b="1" dirty="0" smtClean="0"/>
              <a:t>6. Model </a:t>
            </a:r>
            <a:r>
              <a:rPr lang="en-US" b="1" dirty="0" err="1"/>
              <a:t>Alkin</a:t>
            </a:r>
            <a:endParaRPr lang="en-US" dirty="0"/>
          </a:p>
          <a:p>
            <a:r>
              <a:rPr lang="en-US" dirty="0" err="1" smtClean="0"/>
              <a:t>Menurut</a:t>
            </a:r>
            <a:r>
              <a:rPr lang="en-US" dirty="0" smtClean="0"/>
              <a:t> </a:t>
            </a:r>
            <a:r>
              <a:rPr lang="en-US" dirty="0" err="1"/>
              <a:t>Alkin</a:t>
            </a:r>
            <a:r>
              <a:rPr lang="en-US" dirty="0"/>
              <a:t>, </a:t>
            </a:r>
            <a:r>
              <a:rPr lang="en-US" dirty="0" err="1"/>
              <a:t>evaluasi</a:t>
            </a:r>
            <a:r>
              <a:rPr lang="en-US" dirty="0"/>
              <a:t> </a:t>
            </a:r>
            <a:r>
              <a:rPr lang="en-US" dirty="0" err="1"/>
              <a:t>adalah</a:t>
            </a:r>
            <a:r>
              <a:rPr lang="en-US" dirty="0"/>
              <a:t> </a:t>
            </a:r>
            <a:r>
              <a:rPr lang="en-US" dirty="0" err="1"/>
              <a:t>suatu</a:t>
            </a:r>
            <a:r>
              <a:rPr lang="en-US" dirty="0"/>
              <a:t> proses </a:t>
            </a:r>
            <a:r>
              <a:rPr lang="en-US" dirty="0" err="1"/>
              <a:t>untuk</a:t>
            </a:r>
            <a:r>
              <a:rPr lang="en-US" dirty="0"/>
              <a:t> </a:t>
            </a:r>
            <a:r>
              <a:rPr lang="en-US" dirty="0" err="1"/>
              <a:t>meyakinkan</a:t>
            </a:r>
            <a:r>
              <a:rPr lang="en-US" dirty="0"/>
              <a:t> </a:t>
            </a:r>
            <a:r>
              <a:rPr lang="en-US" dirty="0" err="1"/>
              <a:t>keputusan</a:t>
            </a:r>
            <a:r>
              <a:rPr lang="en-US" dirty="0"/>
              <a:t>, </a:t>
            </a:r>
            <a:r>
              <a:rPr lang="en-US" dirty="0" err="1"/>
              <a:t>mengumpulkan</a:t>
            </a:r>
            <a:r>
              <a:rPr lang="en-US" dirty="0"/>
              <a:t> </a:t>
            </a:r>
            <a:r>
              <a:rPr lang="en-US" dirty="0" err="1"/>
              <a:t>informasi</a:t>
            </a:r>
            <a:r>
              <a:rPr lang="en-US" dirty="0"/>
              <a:t>, </a:t>
            </a:r>
            <a:r>
              <a:rPr lang="en-US" dirty="0" err="1"/>
              <a:t>memilih</a:t>
            </a:r>
            <a:r>
              <a:rPr lang="en-US" dirty="0"/>
              <a:t> </a:t>
            </a:r>
            <a:r>
              <a:rPr lang="en-US" dirty="0" err="1"/>
              <a:t>informasi</a:t>
            </a:r>
            <a:r>
              <a:rPr lang="en-US" dirty="0"/>
              <a:t> yang </a:t>
            </a:r>
            <a:r>
              <a:rPr lang="en-US" dirty="0" err="1"/>
              <a:t>tepat</a:t>
            </a:r>
            <a:r>
              <a:rPr lang="en-US" dirty="0"/>
              <a:t>, </a:t>
            </a:r>
            <a:r>
              <a:rPr lang="en-US" dirty="0" err="1"/>
              <a:t>dan</a:t>
            </a:r>
            <a:r>
              <a:rPr lang="en-US" dirty="0"/>
              <a:t> </a:t>
            </a:r>
            <a:r>
              <a:rPr lang="en-US" dirty="0" err="1"/>
              <a:t>menganalisis</a:t>
            </a:r>
            <a:r>
              <a:rPr lang="en-US" dirty="0"/>
              <a:t> </a:t>
            </a:r>
            <a:r>
              <a:rPr lang="en-US" dirty="0" err="1"/>
              <a:t>informasi</a:t>
            </a:r>
            <a:r>
              <a:rPr lang="en-US" dirty="0"/>
              <a:t>, </a:t>
            </a:r>
            <a:r>
              <a:rPr lang="en-US" dirty="0" err="1"/>
              <a:t>sehingga</a:t>
            </a:r>
            <a:r>
              <a:rPr lang="en-US" dirty="0"/>
              <a:t> </a:t>
            </a:r>
            <a:r>
              <a:rPr lang="en-US" dirty="0" err="1"/>
              <a:t>dapat</a:t>
            </a:r>
            <a:r>
              <a:rPr lang="en-US" dirty="0"/>
              <a:t> </a:t>
            </a:r>
            <a:r>
              <a:rPr lang="en-US" dirty="0" err="1"/>
              <a:t>disusun</a:t>
            </a:r>
            <a:r>
              <a:rPr lang="en-US" dirty="0"/>
              <a:t> </a:t>
            </a:r>
            <a:r>
              <a:rPr lang="en-US" dirty="0" err="1"/>
              <a:t>laporan</a:t>
            </a:r>
            <a:r>
              <a:rPr lang="en-US" dirty="0"/>
              <a:t> </a:t>
            </a:r>
            <a:r>
              <a:rPr lang="en-US" dirty="0" err="1"/>
              <a:t>bagi</a:t>
            </a:r>
            <a:r>
              <a:rPr lang="en-US" dirty="0"/>
              <a:t> </a:t>
            </a:r>
            <a:r>
              <a:rPr lang="en-US" dirty="0" err="1"/>
              <a:t>pembuat</a:t>
            </a:r>
            <a:r>
              <a:rPr lang="en-US" dirty="0"/>
              <a:t> </a:t>
            </a:r>
            <a:r>
              <a:rPr lang="en-US" dirty="0" err="1"/>
              <a:t>keputusan</a:t>
            </a:r>
            <a:r>
              <a:rPr lang="en-US" dirty="0"/>
              <a:t> </a:t>
            </a:r>
            <a:r>
              <a:rPr lang="en-US" dirty="0" err="1"/>
              <a:t>dalam</a:t>
            </a:r>
            <a:r>
              <a:rPr lang="en-US" dirty="0"/>
              <a:t> </a:t>
            </a:r>
            <a:r>
              <a:rPr lang="en-US" dirty="0" err="1"/>
              <a:t>memilih</a:t>
            </a:r>
            <a:r>
              <a:rPr lang="en-US" dirty="0"/>
              <a:t> </a:t>
            </a:r>
            <a:r>
              <a:rPr lang="en-US" dirty="0" err="1"/>
              <a:t>beberapa</a:t>
            </a:r>
            <a:r>
              <a:rPr lang="en-US" dirty="0"/>
              <a:t> </a:t>
            </a:r>
            <a:r>
              <a:rPr lang="en-US" dirty="0" smtClean="0"/>
              <a:t>alternative</a:t>
            </a:r>
          </a:p>
          <a:p>
            <a:pPr marL="0" lvl="0" indent="0">
              <a:buNone/>
            </a:pPr>
            <a:r>
              <a:rPr lang="en-US" b="1" dirty="0" smtClean="0"/>
              <a:t>7. Model Brinkerhoff</a:t>
            </a:r>
            <a:endParaRPr lang="en-US" dirty="0"/>
          </a:p>
          <a:p>
            <a:r>
              <a:rPr lang="en-US" dirty="0" err="1"/>
              <a:t>evaluasi</a:t>
            </a:r>
            <a:r>
              <a:rPr lang="en-US" dirty="0"/>
              <a:t> </a:t>
            </a:r>
            <a:r>
              <a:rPr lang="en-US" dirty="0" err="1"/>
              <a:t>ini</a:t>
            </a:r>
            <a:r>
              <a:rPr lang="en-US" dirty="0"/>
              <a:t> </a:t>
            </a:r>
            <a:r>
              <a:rPr lang="en-US" dirty="0" err="1"/>
              <a:t>dikembangkan</a:t>
            </a:r>
            <a:r>
              <a:rPr lang="en-US" dirty="0"/>
              <a:t> </a:t>
            </a:r>
            <a:r>
              <a:rPr lang="en-US" dirty="0" err="1"/>
              <a:t>berdasarkan</a:t>
            </a:r>
            <a:r>
              <a:rPr lang="en-US" dirty="0"/>
              <a:t> </a:t>
            </a:r>
            <a:r>
              <a:rPr lang="en-US" dirty="0" err="1"/>
              <a:t>tujuan</a:t>
            </a:r>
            <a:r>
              <a:rPr lang="en-US" dirty="0"/>
              <a:t> program, </a:t>
            </a:r>
            <a:r>
              <a:rPr lang="en-US" dirty="0" err="1"/>
              <a:t>kemudian</a:t>
            </a:r>
            <a:r>
              <a:rPr lang="en-US" dirty="0"/>
              <a:t> </a:t>
            </a:r>
            <a:r>
              <a:rPr lang="en-US" dirty="0" err="1"/>
              <a:t>disusun</a:t>
            </a:r>
            <a:r>
              <a:rPr lang="en-US" dirty="0"/>
              <a:t> </a:t>
            </a:r>
            <a:r>
              <a:rPr lang="en-US" dirty="0" err="1"/>
              <a:t>pertanyaan-pertanyaan</a:t>
            </a:r>
            <a:r>
              <a:rPr lang="en-US" dirty="0"/>
              <a:t> </a:t>
            </a:r>
            <a:r>
              <a:rPr lang="en-US" dirty="0" err="1"/>
              <a:t>untuk</a:t>
            </a:r>
            <a:r>
              <a:rPr lang="en-US" dirty="0"/>
              <a:t> </a:t>
            </a:r>
            <a:r>
              <a:rPr lang="en-US" dirty="0" err="1"/>
              <a:t>mengumpulkan</a:t>
            </a:r>
            <a:r>
              <a:rPr lang="en-US" dirty="0"/>
              <a:t> </a:t>
            </a:r>
            <a:r>
              <a:rPr lang="en-US" dirty="0" err="1"/>
              <a:t>berbagai</a:t>
            </a:r>
            <a:r>
              <a:rPr lang="en-US" dirty="0"/>
              <a:t> </a:t>
            </a:r>
            <a:r>
              <a:rPr lang="en-US" dirty="0" err="1"/>
              <a:t>informasi</a:t>
            </a:r>
            <a:r>
              <a:rPr lang="en-US" dirty="0"/>
              <a:t> yang </a:t>
            </a:r>
            <a:r>
              <a:rPr lang="en-US" dirty="0" err="1"/>
              <a:t>diperoleh</a:t>
            </a:r>
            <a:r>
              <a:rPr lang="en-US" dirty="0"/>
              <a:t> </a:t>
            </a:r>
            <a:r>
              <a:rPr lang="en-US" dirty="0" err="1"/>
              <a:t>dari</a:t>
            </a:r>
            <a:r>
              <a:rPr lang="en-US" dirty="0"/>
              <a:t> </a:t>
            </a:r>
            <a:r>
              <a:rPr lang="en-US" dirty="0" err="1"/>
              <a:t>sumber-sumber</a:t>
            </a:r>
            <a:r>
              <a:rPr lang="en-US" dirty="0"/>
              <a:t> </a:t>
            </a:r>
            <a:r>
              <a:rPr lang="en-US" dirty="0" err="1"/>
              <a:t>tertentu</a:t>
            </a:r>
            <a:r>
              <a:rPr lang="en-US" dirty="0"/>
              <a:t>. </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525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0" y="1427163"/>
            <a:ext cx="10363200" cy="3424237"/>
          </a:xfrm>
        </p:spPr>
        <p:txBody>
          <a:bodyPr>
            <a:normAutofit fontScale="92500"/>
          </a:bodyPr>
          <a:lstStyle/>
          <a:p>
            <a:pPr marL="0" indent="0">
              <a:buNone/>
            </a:pPr>
            <a:r>
              <a:rPr lang="en-US" dirty="0"/>
              <a:t>8. </a:t>
            </a:r>
            <a:r>
              <a:rPr lang="en-US" b="1" i="1" dirty="0"/>
              <a:t>Illuminative Model</a:t>
            </a:r>
            <a:endParaRPr lang="en-US" dirty="0"/>
          </a:p>
          <a:p>
            <a:r>
              <a:rPr lang="en-US" dirty="0" err="1"/>
              <a:t>Jika</a:t>
            </a:r>
            <a:r>
              <a:rPr lang="en-US" dirty="0"/>
              <a:t> model </a:t>
            </a:r>
            <a:r>
              <a:rPr lang="en-US" i="1" dirty="0"/>
              <a:t>measurement </a:t>
            </a:r>
            <a:r>
              <a:rPr lang="en-US" dirty="0" err="1"/>
              <a:t>dan</a:t>
            </a:r>
            <a:r>
              <a:rPr lang="en-US" dirty="0"/>
              <a:t> </a:t>
            </a:r>
            <a:r>
              <a:rPr lang="en-US" i="1" dirty="0"/>
              <a:t>congruence </a:t>
            </a:r>
            <a:r>
              <a:rPr lang="en-US" dirty="0" err="1"/>
              <a:t>lebih</a:t>
            </a:r>
            <a:r>
              <a:rPr lang="en-US" dirty="0"/>
              <a:t> </a:t>
            </a:r>
            <a:r>
              <a:rPr lang="en-US" dirty="0" err="1"/>
              <a:t>berorientasi</a:t>
            </a:r>
            <a:r>
              <a:rPr lang="en-US" dirty="0"/>
              <a:t> </a:t>
            </a:r>
            <a:r>
              <a:rPr lang="en-US" dirty="0" err="1"/>
              <a:t>pada</a:t>
            </a:r>
            <a:r>
              <a:rPr lang="en-US" dirty="0"/>
              <a:t> </a:t>
            </a:r>
            <a:r>
              <a:rPr lang="en-US" dirty="0" err="1"/>
              <a:t>evaluasi</a:t>
            </a:r>
            <a:r>
              <a:rPr lang="en-US" dirty="0"/>
              <a:t> </a:t>
            </a:r>
            <a:r>
              <a:rPr lang="en-US" dirty="0" err="1"/>
              <a:t>kuantitatif-terstruktur</a:t>
            </a:r>
            <a:r>
              <a:rPr lang="en-US" dirty="0"/>
              <a:t>, </a:t>
            </a:r>
            <a:r>
              <a:rPr lang="en-US" dirty="0" err="1"/>
              <a:t>maka</a:t>
            </a:r>
            <a:r>
              <a:rPr lang="en-US" dirty="0"/>
              <a:t> model </a:t>
            </a:r>
            <a:r>
              <a:rPr lang="en-US" dirty="0" err="1"/>
              <a:t>ini</a:t>
            </a:r>
            <a:r>
              <a:rPr lang="en-US" dirty="0"/>
              <a:t> </a:t>
            </a:r>
            <a:r>
              <a:rPr lang="en-US" dirty="0" err="1"/>
              <a:t>lebih</a:t>
            </a:r>
            <a:r>
              <a:rPr lang="en-US" dirty="0"/>
              <a:t> </a:t>
            </a:r>
            <a:r>
              <a:rPr lang="en-US" dirty="0" err="1"/>
              <a:t>menekankan</a:t>
            </a:r>
            <a:r>
              <a:rPr lang="en-US" dirty="0"/>
              <a:t> </a:t>
            </a:r>
            <a:r>
              <a:rPr lang="en-US" dirty="0" err="1"/>
              <a:t>pada</a:t>
            </a:r>
            <a:r>
              <a:rPr lang="en-US" dirty="0"/>
              <a:t> </a:t>
            </a:r>
            <a:r>
              <a:rPr lang="en-US" dirty="0" err="1"/>
              <a:t>evaluasi</a:t>
            </a:r>
            <a:r>
              <a:rPr lang="en-US" dirty="0"/>
              <a:t> </a:t>
            </a:r>
            <a:r>
              <a:rPr lang="en-US" dirty="0" err="1"/>
              <a:t>kualitatif</a:t>
            </a:r>
            <a:r>
              <a:rPr lang="en-US" dirty="0"/>
              <a:t>- </a:t>
            </a:r>
            <a:r>
              <a:rPr lang="en-US" dirty="0" err="1"/>
              <a:t>terbuka</a:t>
            </a:r>
            <a:r>
              <a:rPr lang="en-US" dirty="0"/>
              <a:t> </a:t>
            </a:r>
            <a:r>
              <a:rPr lang="en-US" i="1" dirty="0"/>
              <a:t>(open-ended)</a:t>
            </a:r>
            <a:r>
              <a:rPr lang="en-US" dirty="0"/>
              <a:t>. </a:t>
            </a:r>
          </a:p>
          <a:p>
            <a:pPr marL="0" indent="0">
              <a:buNone/>
            </a:pPr>
            <a:r>
              <a:rPr lang="en-US" b="1" dirty="0" smtClean="0"/>
              <a:t>9. </a:t>
            </a:r>
            <a:r>
              <a:rPr lang="en-US" b="1" dirty="0"/>
              <a:t>Model </a:t>
            </a:r>
            <a:r>
              <a:rPr lang="en-US" b="1" dirty="0" err="1"/>
              <a:t>Responsif</a:t>
            </a:r>
            <a:endParaRPr lang="en-US" b="1" dirty="0"/>
          </a:p>
          <a:p>
            <a:r>
              <a:rPr lang="en-US" b="1" dirty="0" smtClean="0"/>
              <a:t> </a:t>
            </a:r>
            <a:r>
              <a:rPr lang="en-US" dirty="0"/>
              <a:t>model </a:t>
            </a:r>
            <a:r>
              <a:rPr lang="en-US" dirty="0" err="1"/>
              <a:t>ini</a:t>
            </a:r>
            <a:r>
              <a:rPr lang="en-US" dirty="0"/>
              <a:t> </a:t>
            </a:r>
            <a:r>
              <a:rPr lang="en-US" dirty="0" err="1"/>
              <a:t>juga</a:t>
            </a:r>
            <a:r>
              <a:rPr lang="en-US" dirty="0"/>
              <a:t> </a:t>
            </a:r>
            <a:r>
              <a:rPr lang="en-US" dirty="0" err="1"/>
              <a:t>menekankan</a:t>
            </a:r>
            <a:r>
              <a:rPr lang="en-US" dirty="0"/>
              <a:t> </a:t>
            </a:r>
            <a:r>
              <a:rPr lang="en-US" dirty="0" err="1"/>
              <a:t>pada</a:t>
            </a:r>
            <a:r>
              <a:rPr lang="en-US" dirty="0"/>
              <a:t> </a:t>
            </a:r>
            <a:r>
              <a:rPr lang="en-US" dirty="0" err="1"/>
              <a:t>pendekatan</a:t>
            </a:r>
            <a:r>
              <a:rPr lang="en-US" dirty="0"/>
              <a:t> </a:t>
            </a:r>
            <a:r>
              <a:rPr lang="en-US" dirty="0" err="1"/>
              <a:t>kualitatif-naturalistik</a:t>
            </a:r>
            <a:r>
              <a:rPr lang="en-US" dirty="0"/>
              <a:t>. </a:t>
            </a:r>
            <a:r>
              <a:rPr lang="en-US" dirty="0" err="1"/>
              <a:t>Evaluasi</a:t>
            </a:r>
            <a:r>
              <a:rPr lang="en-US" dirty="0"/>
              <a:t> </a:t>
            </a:r>
            <a:r>
              <a:rPr lang="en-US" dirty="0" err="1"/>
              <a:t>tidak</a:t>
            </a:r>
            <a:r>
              <a:rPr lang="en-US" dirty="0"/>
              <a:t> </a:t>
            </a:r>
            <a:r>
              <a:rPr lang="en-US" dirty="0" err="1"/>
              <a:t>diartikan</a:t>
            </a:r>
            <a:r>
              <a:rPr lang="en-US" dirty="0"/>
              <a:t> </a:t>
            </a:r>
            <a:r>
              <a:rPr lang="en-US" dirty="0" err="1"/>
              <a:t>sebagai</a:t>
            </a:r>
            <a:r>
              <a:rPr lang="en-US" dirty="0"/>
              <a:t> </a:t>
            </a:r>
            <a:r>
              <a:rPr lang="en-US" dirty="0" err="1"/>
              <a:t>pengukuran</a:t>
            </a:r>
            <a:r>
              <a:rPr lang="en-US" dirty="0"/>
              <a:t> </a:t>
            </a:r>
            <a:r>
              <a:rPr lang="en-US" dirty="0" err="1"/>
              <a:t>melainkan</a:t>
            </a:r>
            <a:r>
              <a:rPr lang="en-US" dirty="0"/>
              <a:t> </a:t>
            </a:r>
            <a:r>
              <a:rPr lang="en-US" dirty="0" err="1"/>
              <a:t>pemberian</a:t>
            </a:r>
            <a:r>
              <a:rPr lang="en-US" dirty="0"/>
              <a:t> </a:t>
            </a:r>
            <a:r>
              <a:rPr lang="en-US" dirty="0" err="1"/>
              <a:t>makna</a:t>
            </a:r>
            <a:r>
              <a:rPr lang="en-US" dirty="0"/>
              <a:t> </a:t>
            </a:r>
            <a:r>
              <a:rPr lang="en-US" dirty="0" err="1"/>
              <a:t>atau</a:t>
            </a:r>
            <a:r>
              <a:rPr lang="en-US" dirty="0"/>
              <a:t> </a:t>
            </a:r>
            <a:r>
              <a:rPr lang="en-US" dirty="0" err="1"/>
              <a:t>melukiskan</a:t>
            </a:r>
            <a:r>
              <a:rPr lang="en-US" dirty="0"/>
              <a:t> </a:t>
            </a:r>
            <a:r>
              <a:rPr lang="en-US" dirty="0" err="1"/>
              <a:t>sebuah</a:t>
            </a:r>
            <a:r>
              <a:rPr lang="en-US" dirty="0"/>
              <a:t> </a:t>
            </a:r>
            <a:r>
              <a:rPr lang="en-US" dirty="0" err="1"/>
              <a:t>realitas</a:t>
            </a:r>
            <a:r>
              <a:rPr lang="en-US" dirty="0"/>
              <a:t> </a:t>
            </a:r>
            <a:r>
              <a:rPr lang="en-US" dirty="0" err="1"/>
              <a:t>dari</a:t>
            </a:r>
            <a:r>
              <a:rPr lang="en-US" dirty="0"/>
              <a:t> </a:t>
            </a:r>
            <a:r>
              <a:rPr lang="en-US" dirty="0" err="1"/>
              <a:t>berbagai</a:t>
            </a:r>
            <a:r>
              <a:rPr lang="en-US" dirty="0"/>
              <a:t> </a:t>
            </a:r>
            <a:r>
              <a:rPr lang="en-US" dirty="0" err="1"/>
              <a:t>perspektif</a:t>
            </a:r>
            <a:r>
              <a:rPr lang="en-US" dirty="0"/>
              <a:t> orang- orang yang </a:t>
            </a:r>
            <a:r>
              <a:rPr lang="en-US" dirty="0" err="1"/>
              <a:t>terlibat</a:t>
            </a:r>
            <a:r>
              <a:rPr lang="en-US" dirty="0"/>
              <a:t>, </a:t>
            </a:r>
            <a:r>
              <a:rPr lang="en-US" dirty="0" err="1"/>
              <a:t>berminat</a:t>
            </a:r>
            <a:r>
              <a:rPr lang="en-US" dirty="0"/>
              <a:t> </a:t>
            </a:r>
            <a:r>
              <a:rPr lang="en-US" dirty="0" err="1"/>
              <a:t>dan</a:t>
            </a:r>
            <a:r>
              <a:rPr lang="en-US" dirty="0"/>
              <a:t> </a:t>
            </a:r>
            <a:r>
              <a:rPr lang="en-US" dirty="0" err="1"/>
              <a:t>berkepentingan</a:t>
            </a:r>
            <a:r>
              <a:rPr lang="en-US" dirty="0"/>
              <a:t> </a:t>
            </a:r>
            <a:r>
              <a:rPr lang="en-US" dirty="0" err="1"/>
              <a:t>dengan</a:t>
            </a:r>
            <a:r>
              <a:rPr lang="en-US" dirty="0"/>
              <a:t> program. </a:t>
            </a:r>
            <a:r>
              <a:rPr lang="en-US" dirty="0" err="1"/>
              <a:t>Tujuan</a:t>
            </a:r>
            <a:r>
              <a:rPr lang="en-US" dirty="0"/>
              <a:t> </a:t>
            </a:r>
            <a:r>
              <a:rPr lang="en-US" dirty="0" err="1"/>
              <a:t>evaluasi</a:t>
            </a:r>
            <a:r>
              <a:rPr lang="en-US" dirty="0"/>
              <a:t> </a:t>
            </a:r>
            <a:r>
              <a:rPr lang="en-US" dirty="0" err="1"/>
              <a:t>adalah</a:t>
            </a:r>
            <a:r>
              <a:rPr lang="en-US" dirty="0"/>
              <a:t> </a:t>
            </a:r>
            <a:r>
              <a:rPr lang="en-US" dirty="0" err="1"/>
              <a:t>untuk</a:t>
            </a:r>
            <a:r>
              <a:rPr lang="en-US" dirty="0"/>
              <a:t> </a:t>
            </a:r>
            <a:r>
              <a:rPr lang="en-US" dirty="0" err="1"/>
              <a:t>memahami</a:t>
            </a:r>
            <a:r>
              <a:rPr lang="en-US" dirty="0"/>
              <a:t> </a:t>
            </a:r>
            <a:r>
              <a:rPr lang="en-US" dirty="0" err="1"/>
              <a:t>semua</a:t>
            </a:r>
            <a:r>
              <a:rPr lang="en-US" dirty="0"/>
              <a:t> </a:t>
            </a:r>
            <a:r>
              <a:rPr lang="en-US" dirty="0" err="1"/>
              <a:t>komponen</a:t>
            </a:r>
            <a:r>
              <a:rPr lang="en-US" dirty="0"/>
              <a:t> program </a:t>
            </a:r>
            <a:r>
              <a:rPr lang="en-US" dirty="0" err="1"/>
              <a:t>melalui</a:t>
            </a:r>
            <a:r>
              <a:rPr lang="en-US" dirty="0"/>
              <a:t> </a:t>
            </a:r>
            <a:r>
              <a:rPr lang="en-US" dirty="0" err="1"/>
              <a:t>berbagai</a:t>
            </a:r>
            <a:r>
              <a:rPr lang="en-US" dirty="0"/>
              <a:t> </a:t>
            </a:r>
            <a:r>
              <a:rPr lang="en-US" dirty="0" err="1"/>
              <a:t>sudut</a:t>
            </a:r>
            <a:r>
              <a:rPr lang="en-US" dirty="0"/>
              <a:t> </a:t>
            </a:r>
            <a:r>
              <a:rPr lang="en-US" dirty="0" err="1"/>
              <a:t>pandangan</a:t>
            </a:r>
            <a:r>
              <a:rPr lang="en-US" dirty="0"/>
              <a:t> yang </a:t>
            </a:r>
            <a:r>
              <a:rPr lang="en-US" dirty="0" err="1"/>
              <a:t>berbeda</a:t>
            </a:r>
            <a:r>
              <a:rPr lang="en-US" dirty="0"/>
              <a:t>. </a:t>
            </a:r>
            <a:endParaRPr lang="en-US" b="1" dirty="0" smtClean="0"/>
          </a:p>
          <a:p>
            <a:endParaRPr lang="en-US" dirty="0"/>
          </a:p>
        </p:txBody>
      </p:sp>
    </p:spTree>
    <p:extLst>
      <p:ext uri="{BB962C8B-B14F-4D97-AF65-F5344CB8AC3E}">
        <p14:creationId xmlns:p14="http://schemas.microsoft.com/office/powerpoint/2010/main" val="34125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292</TotalTime>
  <Words>1004</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vt:lpstr>
      <vt:lpstr>MODEL-MODEL EVALUASI DAN PENDEKATAN TES BAHASA YANG DIGUNAKAN GURU </vt:lpstr>
      <vt:lpstr>PENGERTIAN EVALUASI</vt:lpstr>
      <vt:lpstr>TUJUAN DAN FUNGSI EVALUASI</vt:lpstr>
      <vt:lpstr>FUNGSI EVALUASI:  1. Secara psikologis, peserta didik perlu mengetahui prestasi belajarnya, sehingga ia merasakan kepuasan dan ketenangan. Untuk itu, guru/instruktur perlu melakukan penilaian terhadap prestasi belajar peserta didiknya.  2. Secara sosiologis, untuk mengetahui apakah peserta didik sudah cukup mampu untuk terjun ke masyarakat. Mampu dalam arti dapat berkomunikasi dan beradaptasi dengan seluruh lapisan masyarakat dengan segala karakteristiknya.  3. Menurut didaktis-metodis, evaluasi berfungsi untuk membantu guru/instruktur dalam menempatkan peserta didik pada kelompok tertentu sesuai dengan kemampuan dan kecakapannya masing-masing.  4. Untuk mengetahui kedudukan peserta didik diantara teman-temannya, apakah ia termasuk anak yang pandai, sedang atau kurang. </vt:lpstr>
      <vt:lpstr>PowerPoint Presentation</vt:lpstr>
      <vt:lpstr>Model-model evaluasi</vt:lpstr>
      <vt:lpstr>PowerPoint Presentation</vt:lpstr>
      <vt:lpstr>PowerPoint Presentation</vt:lpstr>
      <vt:lpstr>PowerPoint Presentation</vt:lpstr>
      <vt:lpstr>Pendekatan Tes Bahasa yang digunakan Guru</vt:lpstr>
      <vt:lpstr>PowerPoint Presentation</vt:lpstr>
      <vt:lpstr>PowerPoint Presentation</vt:lpstr>
      <vt:lpstr>kesimpulan</vt:lpstr>
      <vt:lpstr>Selesai  terima kasih..</vt:lpstr>
      <vt:lpstr>PowerPoint Presentation</vt:lpstr>
      <vt:lpstr>Tyler  : ada pretest dan posttest Tujuan :  terima kasih.. Jawabannya pasti(objektif) evaluasi yang kita buat harus terpercaya(realibilitas)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MODEL-MODEL EVALUASI DAN PENDEKATAN TES BAHASA YANG DIGUNAKAN GURU DI SEKOLAH</dc:title>
  <dc:creator>user</dc:creator>
  <cp:lastModifiedBy>user</cp:lastModifiedBy>
  <cp:revision>27</cp:revision>
  <dcterms:created xsi:type="dcterms:W3CDTF">2018-03-02T00:35:36Z</dcterms:created>
  <dcterms:modified xsi:type="dcterms:W3CDTF">2018-03-03T04:09:34Z</dcterms:modified>
</cp:coreProperties>
</file>