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04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3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681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273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073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427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3144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9660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417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1367" y="1598613"/>
            <a:ext cx="9848851" cy="44973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528B4-08CE-497A-9BFD-0D09F693E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9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447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908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470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030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2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588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80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18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7292A9-2666-4ED7-96F8-C8E2C98994FE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2813-F7D6-4031-B0DE-F12EC90D86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839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Franklin Gothic Demi" panose="020B0703020102020204" pitchFamily="34" charset="0"/>
              </a:rPr>
              <a:t>KLASIFIKASI  </a:t>
            </a:r>
            <a:br>
              <a:rPr lang="en-US" sz="3600">
                <a:latin typeface="Franklin Gothic Demi" panose="020B0703020102020204" pitchFamily="34" charset="0"/>
              </a:rPr>
            </a:br>
            <a:r>
              <a:rPr lang="en-US" sz="3600">
                <a:latin typeface="Franklin Gothic Demi" panose="020B0703020102020204" pitchFamily="34" charset="0"/>
              </a:rPr>
              <a:t>JENIS MEMBACA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type="tbl" idx="1"/>
          </p:nvPr>
        </p:nvGraphicFramePr>
        <p:xfrm>
          <a:off x="1752600" y="1143000"/>
          <a:ext cx="8686800" cy="1189038"/>
        </p:xfrm>
        <a:graphic>
          <a:graphicData uri="http://schemas.openxmlformats.org/drawingml/2006/table">
            <a:tbl>
              <a:tblPr/>
              <a:tblGrid>
                <a:gridCol w="884238"/>
                <a:gridCol w="3230562"/>
                <a:gridCol w="4572000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Sudut Pandang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Jenis Membaca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5" name="Group 13"/>
          <p:cNvGraphicFramePr>
            <a:graphicFrameLocks noGrp="1"/>
          </p:cNvGraphicFramePr>
          <p:nvPr/>
        </p:nvGraphicFramePr>
        <p:xfrm>
          <a:off x="1752600" y="2438400"/>
          <a:ext cx="8686800" cy="838200"/>
        </p:xfrm>
        <a:graphic>
          <a:graphicData uri="http://schemas.openxmlformats.org/drawingml/2006/table">
            <a:tbl>
              <a:tblPr/>
              <a:tblGrid>
                <a:gridCol w="884238"/>
                <a:gridCol w="3230562"/>
                <a:gridCol w="4572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Sasaran Pembaca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Membaca Permulaan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Membaca Lanjutan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95" name="Group 23"/>
          <p:cNvGraphicFramePr>
            <a:graphicFrameLocks noGrp="1"/>
          </p:cNvGraphicFramePr>
          <p:nvPr/>
        </p:nvGraphicFramePr>
        <p:xfrm>
          <a:off x="1752600" y="3276600"/>
          <a:ext cx="8686800" cy="1493838"/>
        </p:xfrm>
        <a:graphic>
          <a:graphicData uri="http://schemas.openxmlformats.org/drawingml/2006/table">
            <a:tbl>
              <a:tblPr/>
              <a:tblGrid>
                <a:gridCol w="884238"/>
                <a:gridCol w="3230562"/>
                <a:gridCol w="4572000"/>
              </a:tblGrid>
              <a:tr h="149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Cara Membaca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Membaca Nyaring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(Oral/Aloud Reading)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Membaca Dalam Hati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(Silence Reading)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05" name="Group 33"/>
          <p:cNvGraphicFramePr>
            <a:graphicFrameLocks noGrp="1"/>
          </p:cNvGraphicFramePr>
          <p:nvPr/>
        </p:nvGraphicFramePr>
        <p:xfrm>
          <a:off x="1752600" y="4786313"/>
          <a:ext cx="8686800" cy="838200"/>
        </p:xfrm>
        <a:graphic>
          <a:graphicData uri="http://schemas.openxmlformats.org/drawingml/2006/table">
            <a:tbl>
              <a:tblPr/>
              <a:tblGrid>
                <a:gridCol w="884238"/>
                <a:gridCol w="3230562"/>
                <a:gridCol w="4572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Cakupan Bahan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" action="ppaction://hlinksldjump"/>
                        </a:rPr>
                        <a:t>Intensif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Ekstensif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8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Franklin Gothic Demi" panose="020B0703020102020204" pitchFamily="34" charset="0"/>
              </a:rPr>
              <a:t>KLASIFIKASI  </a:t>
            </a:r>
            <a:br>
              <a:rPr lang="en-US" sz="3600">
                <a:latin typeface="Franklin Gothic Demi" panose="020B0703020102020204" pitchFamily="34" charset="0"/>
              </a:rPr>
            </a:br>
            <a:r>
              <a:rPr lang="en-US" sz="3600">
                <a:latin typeface="Franklin Gothic Demi" panose="020B0703020102020204" pitchFamily="34" charset="0"/>
              </a:rPr>
              <a:t>JENIS MEMBACA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type="tbl" idx="1"/>
          </p:nvPr>
        </p:nvGraphicFramePr>
        <p:xfrm>
          <a:off x="1981200" y="1600200"/>
          <a:ext cx="8382000" cy="990600"/>
        </p:xfrm>
        <a:graphic>
          <a:graphicData uri="http://schemas.openxmlformats.org/drawingml/2006/table">
            <a:tbl>
              <a:tblPr/>
              <a:tblGrid>
                <a:gridCol w="838200"/>
                <a:gridCol w="2514600"/>
                <a:gridCol w="50292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Tujuan Membaca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Membaca Studi (Instruksional)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Membaca Ekspresif (Kreatif)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9" name="Group 13"/>
          <p:cNvGraphicFramePr>
            <a:graphicFrameLocks noGrp="1"/>
          </p:cNvGraphicFramePr>
          <p:nvPr/>
        </p:nvGraphicFramePr>
        <p:xfrm>
          <a:off x="1981200" y="2590800"/>
          <a:ext cx="8382000" cy="1584924"/>
        </p:xfrm>
        <a:graphic>
          <a:graphicData uri="http://schemas.openxmlformats.org/drawingml/2006/table">
            <a:tbl>
              <a:tblPr/>
              <a:tblGrid>
                <a:gridCol w="838200"/>
                <a:gridCol w="2514600"/>
                <a:gridCol w="5029200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Tingkatan Tujuan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Membaca Dasar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elementary reading)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Membaca Tinjauan 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(inspectional reading)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nalitis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analytical reading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embandingkan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(syntopical reading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Franklin Gothic Demi" panose="020B0703020102020204" pitchFamily="34" charset="0"/>
              </a:rPr>
              <a:t>KLASIFIKASI  </a:t>
            </a:r>
            <a:br>
              <a:rPr lang="en-US" sz="3600">
                <a:latin typeface="Franklin Gothic Demi" panose="020B0703020102020204" pitchFamily="34" charset="0"/>
              </a:rPr>
            </a:br>
            <a:r>
              <a:rPr lang="en-US" sz="3600">
                <a:latin typeface="Franklin Gothic Demi" panose="020B0703020102020204" pitchFamily="34" charset="0"/>
              </a:rPr>
              <a:t>JENIS MEMBACA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type="tbl" idx="1"/>
          </p:nvPr>
        </p:nvGraphicFramePr>
        <p:xfrm>
          <a:off x="1787525" y="1598614"/>
          <a:ext cx="7386638" cy="2014537"/>
        </p:xfrm>
        <a:graphic>
          <a:graphicData uri="http://schemas.openxmlformats.org/drawingml/2006/table">
            <a:tbl>
              <a:tblPr/>
              <a:tblGrid>
                <a:gridCol w="738188"/>
                <a:gridCol w="2217737"/>
                <a:gridCol w="4430713"/>
              </a:tblGrid>
              <a:tr h="2014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teknik menemukan informasi fokus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Baca-pilih 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(selecting)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Baca-lompat (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skipping)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Baca-layap 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(skimming)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Baca-tatap 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(scanning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Membaca cepat dan memindai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00200" y="3581401"/>
            <a:ext cx="2514600" cy="2847975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latin typeface="Garamond" panose="02020404030301010803" pitchFamily="18" charset="0"/>
              </a:rPr>
              <a:t>Membaca  Cepat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Garamond" panose="02020404030301010803" pitchFamily="18" charset="0"/>
              </a:rPr>
              <a:t>Membaca Memindai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Garamond" panose="02020404030301010803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715000" y="1524000"/>
            <a:ext cx="4495800" cy="229870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anose="02020404030301010803" pitchFamily="18" charset="0"/>
              </a:rPr>
              <a:t>  </a:t>
            </a:r>
            <a:r>
              <a:rPr lang="en-US" sz="3200" b="1" u="sng">
                <a:latin typeface="Garamond" panose="02020404030301010803" pitchFamily="18" charset="0"/>
              </a:rPr>
              <a:t>Skimming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Garamond" panose="02020404030301010803" pitchFamily="18" charset="0"/>
              </a:rPr>
              <a:t>  Kesan/gambaran umum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Garamond" panose="02020404030301010803" pitchFamily="18" charset="0"/>
              </a:rPr>
              <a:t>  Menyapu hal. bacaan</a:t>
            </a:r>
            <a:r>
              <a:rPr lang="en-US" sz="2400" b="1">
                <a:latin typeface="Garamond" panose="02020404030301010803" pitchFamily="18" charset="0"/>
                <a:sym typeface="Wingdings" panose="05000000000000000000" pitchFamily="2" charset="2"/>
              </a:rPr>
              <a:t>cepat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Garamond" panose="02020404030301010803" pitchFamily="18" charset="0"/>
                <a:sym typeface="Wingdings" panose="05000000000000000000" pitchFamily="2" charset="2"/>
              </a:rPr>
              <a:t>  Mencari tahu</a:t>
            </a:r>
            <a:endParaRPr lang="en-US" sz="2400" b="1">
              <a:latin typeface="Garamond" panose="02020404030301010803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15000" y="4025901"/>
            <a:ext cx="4495800" cy="2663825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anose="02020404030301010803" pitchFamily="18" charset="0"/>
              </a:rPr>
              <a:t>  </a:t>
            </a:r>
            <a:r>
              <a:rPr lang="en-US" sz="3200" b="1" u="sng">
                <a:latin typeface="Garamond" panose="02020404030301010803" pitchFamily="18" charset="0"/>
              </a:rPr>
              <a:t>Scanning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Garamond" panose="02020404030301010803" pitchFamily="18" charset="0"/>
              </a:rPr>
              <a:t>  Informasi khusus/tertentu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Garamond" panose="02020404030301010803" pitchFamily="18" charset="0"/>
              </a:rPr>
              <a:t>  Melompat-lompat</a:t>
            </a:r>
            <a:endParaRPr lang="en-US" sz="2400" b="1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Garamond" panose="02020404030301010803" pitchFamily="18" charset="0"/>
                <a:sym typeface="Wingdings" panose="05000000000000000000" pitchFamily="2" charset="2"/>
              </a:rPr>
              <a:t>  Mendapat informasi dengan  cepat</a:t>
            </a:r>
            <a:endParaRPr lang="en-US" sz="2400" b="1">
              <a:latin typeface="Garamond" panose="02020404030301010803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4114800" y="1981200"/>
            <a:ext cx="1447800" cy="213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114800" y="4038600"/>
            <a:ext cx="16002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86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142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Franklin Gothic Demi</vt:lpstr>
      <vt:lpstr>Garamond</vt:lpstr>
      <vt:lpstr>Wingdings</vt:lpstr>
      <vt:lpstr>Wingdings 3</vt:lpstr>
      <vt:lpstr>Ion</vt:lpstr>
      <vt:lpstr>KLASIFIKASI   JENIS MEMBACA</vt:lpstr>
      <vt:lpstr>KLASIFIKASI   JENIS MEMBACA</vt:lpstr>
      <vt:lpstr>KLASIFIKASI   JENIS MEMBACA</vt:lpstr>
      <vt:lpstr>Membaca cepat dan memindai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KLASIFIKASI   JENIS MEMBACA</dc:title>
  <dc:creator>PB Indo</dc:creator>
  <cp:lastModifiedBy>PB Indo</cp:lastModifiedBy>
  <cp:revision>1</cp:revision>
  <dcterms:created xsi:type="dcterms:W3CDTF">2018-01-30T02:29:47Z</dcterms:created>
  <dcterms:modified xsi:type="dcterms:W3CDTF">2018-01-30T02:29:57Z</dcterms:modified>
</cp:coreProperties>
</file>