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1" r:id="rId4"/>
    <p:sldId id="257" r:id="rId5"/>
    <p:sldId id="260" r:id="rId6"/>
    <p:sldId id="264" r:id="rId7"/>
    <p:sldId id="259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FD992-8B52-41AA-836D-2C32F84CE1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1023A59-7C31-477C-8CF1-EFDB0E50D8E7}">
      <dgm:prSet phldrT="[Text]" custT="1"/>
      <dgm:spPr/>
      <dgm:t>
        <a:bodyPr/>
        <a:lstStyle/>
        <a:p>
          <a:r>
            <a:rPr lang="id-ID" sz="1100" b="1" dirty="0" smtClean="0"/>
            <a:t>Spescific</a:t>
          </a:r>
          <a:endParaRPr lang="id-ID" sz="1100" b="1" dirty="0"/>
        </a:p>
      </dgm:t>
    </dgm:pt>
    <dgm:pt modelId="{D52288C3-C222-4E22-A240-311D6BB1E495}" type="parTrans" cxnId="{6A6CB64F-E4DB-4CD4-8B60-7D2D4C2D41AE}">
      <dgm:prSet/>
      <dgm:spPr/>
      <dgm:t>
        <a:bodyPr/>
        <a:lstStyle/>
        <a:p>
          <a:endParaRPr lang="id-ID"/>
        </a:p>
      </dgm:t>
    </dgm:pt>
    <dgm:pt modelId="{CA7BA768-282B-400E-A848-99E53DB5554F}" type="sibTrans" cxnId="{6A6CB64F-E4DB-4CD4-8B60-7D2D4C2D41AE}">
      <dgm:prSet/>
      <dgm:spPr/>
      <dgm:t>
        <a:bodyPr/>
        <a:lstStyle/>
        <a:p>
          <a:endParaRPr lang="id-ID"/>
        </a:p>
      </dgm:t>
    </dgm:pt>
    <dgm:pt modelId="{F3330646-2E8F-4F0E-9D68-956DDC67D3C8}">
      <dgm:prSet phldrT="[Text]" custT="1"/>
      <dgm:spPr/>
      <dgm:t>
        <a:bodyPr/>
        <a:lstStyle/>
        <a:p>
          <a:r>
            <a:rPr lang="id-ID" sz="1100" b="1" dirty="0" smtClean="0"/>
            <a:t>Measurable</a:t>
          </a:r>
          <a:endParaRPr lang="id-ID" sz="1100" b="1" dirty="0"/>
        </a:p>
      </dgm:t>
    </dgm:pt>
    <dgm:pt modelId="{E9A9982D-5D33-413A-A717-1CC53DEF26FD}" type="parTrans" cxnId="{63420235-5711-4E61-BB98-2B38CA292D33}">
      <dgm:prSet/>
      <dgm:spPr/>
      <dgm:t>
        <a:bodyPr/>
        <a:lstStyle/>
        <a:p>
          <a:endParaRPr lang="id-ID"/>
        </a:p>
      </dgm:t>
    </dgm:pt>
    <dgm:pt modelId="{A8B94F61-F43C-404E-905C-5DD692E12801}" type="sibTrans" cxnId="{63420235-5711-4E61-BB98-2B38CA292D33}">
      <dgm:prSet/>
      <dgm:spPr/>
      <dgm:t>
        <a:bodyPr/>
        <a:lstStyle/>
        <a:p>
          <a:endParaRPr lang="id-ID"/>
        </a:p>
      </dgm:t>
    </dgm:pt>
    <dgm:pt modelId="{B85CFDFB-F6DE-44A9-9D6C-4EE22AA7623E}">
      <dgm:prSet phldrT="[Text]" custT="1"/>
      <dgm:spPr/>
      <dgm:t>
        <a:bodyPr/>
        <a:lstStyle/>
        <a:p>
          <a:r>
            <a:rPr lang="en-US" sz="1100" b="1" dirty="0" err="1" smtClean="0"/>
            <a:t>Achieveble</a:t>
          </a:r>
          <a:endParaRPr lang="id-ID" sz="1100" b="1" dirty="0"/>
        </a:p>
      </dgm:t>
    </dgm:pt>
    <dgm:pt modelId="{250AF185-35CA-4C83-A67C-0C9E30A998AD}" type="parTrans" cxnId="{AF8A96C6-DB79-4BCD-B99F-F51D13D3099A}">
      <dgm:prSet/>
      <dgm:spPr/>
      <dgm:t>
        <a:bodyPr/>
        <a:lstStyle/>
        <a:p>
          <a:endParaRPr lang="id-ID"/>
        </a:p>
      </dgm:t>
    </dgm:pt>
    <dgm:pt modelId="{EE1CDDA2-E786-435A-AEBC-F695E1638FF9}" type="sibTrans" cxnId="{AF8A96C6-DB79-4BCD-B99F-F51D13D3099A}">
      <dgm:prSet/>
      <dgm:spPr/>
      <dgm:t>
        <a:bodyPr/>
        <a:lstStyle/>
        <a:p>
          <a:endParaRPr lang="id-ID"/>
        </a:p>
      </dgm:t>
    </dgm:pt>
    <dgm:pt modelId="{DF97782A-D9F6-4968-A6F3-A4F90276BCBB}">
      <dgm:prSet phldrT="[Text]" custT="1"/>
      <dgm:spPr/>
      <dgm:t>
        <a:bodyPr/>
        <a:lstStyle/>
        <a:p>
          <a:r>
            <a:rPr lang="id-ID" sz="1100" b="1" dirty="0" smtClean="0"/>
            <a:t>Realistic</a:t>
          </a:r>
          <a:endParaRPr lang="id-ID" sz="1100" b="1" dirty="0"/>
        </a:p>
      </dgm:t>
    </dgm:pt>
    <dgm:pt modelId="{7CDE6CF6-ADD5-4303-A98F-C0704D381B09}" type="parTrans" cxnId="{1407AEF4-9667-4225-A882-361E01D03091}">
      <dgm:prSet/>
      <dgm:spPr/>
      <dgm:t>
        <a:bodyPr/>
        <a:lstStyle/>
        <a:p>
          <a:endParaRPr lang="id-ID"/>
        </a:p>
      </dgm:t>
    </dgm:pt>
    <dgm:pt modelId="{D0347341-F90C-4737-AE8A-D3F628042260}" type="sibTrans" cxnId="{1407AEF4-9667-4225-A882-361E01D03091}">
      <dgm:prSet/>
      <dgm:spPr/>
      <dgm:t>
        <a:bodyPr/>
        <a:lstStyle/>
        <a:p>
          <a:endParaRPr lang="id-ID"/>
        </a:p>
      </dgm:t>
    </dgm:pt>
    <dgm:pt modelId="{4F261BD8-5096-4274-B6E3-802D73F02826}">
      <dgm:prSet phldrT="[Text]" custT="1"/>
      <dgm:spPr/>
      <dgm:t>
        <a:bodyPr/>
        <a:lstStyle/>
        <a:p>
          <a:r>
            <a:rPr lang="id-ID" sz="1100" b="1" dirty="0" smtClean="0"/>
            <a:t>Time Bond</a:t>
          </a:r>
          <a:endParaRPr lang="id-ID" sz="1100" b="1" dirty="0"/>
        </a:p>
      </dgm:t>
    </dgm:pt>
    <dgm:pt modelId="{54161715-1D93-4C5A-9FF6-CD8F6E7D75B2}" type="parTrans" cxnId="{0635567F-B2F4-4D40-ADAC-846257EF2F16}">
      <dgm:prSet/>
      <dgm:spPr/>
      <dgm:t>
        <a:bodyPr/>
        <a:lstStyle/>
        <a:p>
          <a:endParaRPr lang="id-ID"/>
        </a:p>
      </dgm:t>
    </dgm:pt>
    <dgm:pt modelId="{D194DCD2-379A-4EEB-A18A-506EEE0A8438}" type="sibTrans" cxnId="{0635567F-B2F4-4D40-ADAC-846257EF2F16}">
      <dgm:prSet/>
      <dgm:spPr/>
      <dgm:t>
        <a:bodyPr/>
        <a:lstStyle/>
        <a:p>
          <a:endParaRPr lang="id-ID"/>
        </a:p>
      </dgm:t>
    </dgm:pt>
    <dgm:pt modelId="{8CDF1E54-CA1B-4C88-8A85-F909E148CAB0}" type="pres">
      <dgm:prSet presAssocID="{A91FD992-8B52-41AA-836D-2C32F84CE170}" presName="arrowDiagram" presStyleCnt="0">
        <dgm:presLayoutVars>
          <dgm:chMax val="5"/>
          <dgm:dir/>
          <dgm:resizeHandles val="exact"/>
        </dgm:presLayoutVars>
      </dgm:prSet>
      <dgm:spPr/>
    </dgm:pt>
    <dgm:pt modelId="{1D019A7F-9AA6-4AE8-BA63-99CE171940A5}" type="pres">
      <dgm:prSet presAssocID="{A91FD992-8B52-41AA-836D-2C32F84CE170}" presName="arrow" presStyleLbl="bgShp" presStyleIdx="0" presStyleCnt="1"/>
      <dgm:spPr/>
    </dgm:pt>
    <dgm:pt modelId="{BE47E424-7048-44FC-8E72-17EE5A5EDDDF}" type="pres">
      <dgm:prSet presAssocID="{A91FD992-8B52-41AA-836D-2C32F84CE170}" presName="arrowDiagram5" presStyleCnt="0"/>
      <dgm:spPr/>
    </dgm:pt>
    <dgm:pt modelId="{706DFF6A-3DF5-4524-9A1E-BC98BF206C52}" type="pres">
      <dgm:prSet presAssocID="{41023A59-7C31-477C-8CF1-EFDB0E50D8E7}" presName="bullet5a" presStyleLbl="node1" presStyleIdx="0" presStyleCnt="5"/>
      <dgm:spPr/>
    </dgm:pt>
    <dgm:pt modelId="{13E9EF67-6FBB-41E4-9842-9DEF594CF01A}" type="pres">
      <dgm:prSet presAssocID="{41023A59-7C31-477C-8CF1-EFDB0E50D8E7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6BD9A5-CC4E-4093-BA12-DA6FBF7B1E9F}" type="pres">
      <dgm:prSet presAssocID="{F3330646-2E8F-4F0E-9D68-956DDC67D3C8}" presName="bullet5b" presStyleLbl="node1" presStyleIdx="1" presStyleCnt="5"/>
      <dgm:spPr/>
    </dgm:pt>
    <dgm:pt modelId="{5B62DE6E-5ECB-4AB0-BE14-805DC1552964}" type="pres">
      <dgm:prSet presAssocID="{F3330646-2E8F-4F0E-9D68-956DDC67D3C8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98A5DA-9FBD-4DD4-A497-4BE51A1FE9C5}" type="pres">
      <dgm:prSet presAssocID="{B85CFDFB-F6DE-44A9-9D6C-4EE22AA7623E}" presName="bullet5c" presStyleLbl="node1" presStyleIdx="2" presStyleCnt="5"/>
      <dgm:spPr/>
    </dgm:pt>
    <dgm:pt modelId="{99DA1373-1897-4751-91D6-595B324FF9DF}" type="pres">
      <dgm:prSet presAssocID="{B85CFDFB-F6DE-44A9-9D6C-4EE22AA7623E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5E75E9-33A6-40B5-8AEB-6B268D3F9070}" type="pres">
      <dgm:prSet presAssocID="{DF97782A-D9F6-4968-A6F3-A4F90276BCBB}" presName="bullet5d" presStyleLbl="node1" presStyleIdx="3" presStyleCnt="5"/>
      <dgm:spPr/>
    </dgm:pt>
    <dgm:pt modelId="{14F5895B-5710-45D1-9E1A-CA77BB55E3D8}" type="pres">
      <dgm:prSet presAssocID="{DF97782A-D9F6-4968-A6F3-A4F90276BCBB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3AA14B-8100-4CFB-B37E-BC9C4E3A469C}" type="pres">
      <dgm:prSet presAssocID="{4F261BD8-5096-4274-B6E3-802D73F02826}" presName="bullet5e" presStyleLbl="node1" presStyleIdx="4" presStyleCnt="5"/>
      <dgm:spPr/>
    </dgm:pt>
    <dgm:pt modelId="{3EE7E0AB-1D0D-4EEA-AEA6-F48F9DE1A8D3}" type="pres">
      <dgm:prSet presAssocID="{4F261BD8-5096-4274-B6E3-802D73F0282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7B13908-18C4-41E7-AF8C-32E596A04D84}" type="presOf" srcId="{B85CFDFB-F6DE-44A9-9D6C-4EE22AA7623E}" destId="{99DA1373-1897-4751-91D6-595B324FF9DF}" srcOrd="0" destOrd="0" presId="urn:microsoft.com/office/officeart/2005/8/layout/arrow2"/>
    <dgm:cxn modelId="{89C2EA14-BDBB-41E8-BFF6-AE57C5C3DDC8}" type="presOf" srcId="{4F261BD8-5096-4274-B6E3-802D73F02826}" destId="{3EE7E0AB-1D0D-4EEA-AEA6-F48F9DE1A8D3}" srcOrd="0" destOrd="0" presId="urn:microsoft.com/office/officeart/2005/8/layout/arrow2"/>
    <dgm:cxn modelId="{ADF58E0A-403F-4DD4-A510-605810CFDD51}" type="presOf" srcId="{A91FD992-8B52-41AA-836D-2C32F84CE170}" destId="{8CDF1E54-CA1B-4C88-8A85-F909E148CAB0}" srcOrd="0" destOrd="0" presId="urn:microsoft.com/office/officeart/2005/8/layout/arrow2"/>
    <dgm:cxn modelId="{1407AEF4-9667-4225-A882-361E01D03091}" srcId="{A91FD992-8B52-41AA-836D-2C32F84CE170}" destId="{DF97782A-D9F6-4968-A6F3-A4F90276BCBB}" srcOrd="3" destOrd="0" parTransId="{7CDE6CF6-ADD5-4303-A98F-C0704D381B09}" sibTransId="{D0347341-F90C-4737-AE8A-D3F628042260}"/>
    <dgm:cxn modelId="{B34576FD-9BF6-4C4E-A42A-97FB3E494651}" type="presOf" srcId="{DF97782A-D9F6-4968-A6F3-A4F90276BCBB}" destId="{14F5895B-5710-45D1-9E1A-CA77BB55E3D8}" srcOrd="0" destOrd="0" presId="urn:microsoft.com/office/officeart/2005/8/layout/arrow2"/>
    <dgm:cxn modelId="{6A6CB64F-E4DB-4CD4-8B60-7D2D4C2D41AE}" srcId="{A91FD992-8B52-41AA-836D-2C32F84CE170}" destId="{41023A59-7C31-477C-8CF1-EFDB0E50D8E7}" srcOrd="0" destOrd="0" parTransId="{D52288C3-C222-4E22-A240-311D6BB1E495}" sibTransId="{CA7BA768-282B-400E-A848-99E53DB5554F}"/>
    <dgm:cxn modelId="{0635567F-B2F4-4D40-ADAC-846257EF2F16}" srcId="{A91FD992-8B52-41AA-836D-2C32F84CE170}" destId="{4F261BD8-5096-4274-B6E3-802D73F02826}" srcOrd="4" destOrd="0" parTransId="{54161715-1D93-4C5A-9FF6-CD8F6E7D75B2}" sibTransId="{D194DCD2-379A-4EEB-A18A-506EEE0A8438}"/>
    <dgm:cxn modelId="{F35D95E3-7665-4D93-8937-1ED2C4225E18}" type="presOf" srcId="{F3330646-2E8F-4F0E-9D68-956DDC67D3C8}" destId="{5B62DE6E-5ECB-4AB0-BE14-805DC1552964}" srcOrd="0" destOrd="0" presId="urn:microsoft.com/office/officeart/2005/8/layout/arrow2"/>
    <dgm:cxn modelId="{63420235-5711-4E61-BB98-2B38CA292D33}" srcId="{A91FD992-8B52-41AA-836D-2C32F84CE170}" destId="{F3330646-2E8F-4F0E-9D68-956DDC67D3C8}" srcOrd="1" destOrd="0" parTransId="{E9A9982D-5D33-413A-A717-1CC53DEF26FD}" sibTransId="{A8B94F61-F43C-404E-905C-5DD692E12801}"/>
    <dgm:cxn modelId="{AF8A96C6-DB79-4BCD-B99F-F51D13D3099A}" srcId="{A91FD992-8B52-41AA-836D-2C32F84CE170}" destId="{B85CFDFB-F6DE-44A9-9D6C-4EE22AA7623E}" srcOrd="2" destOrd="0" parTransId="{250AF185-35CA-4C83-A67C-0C9E30A998AD}" sibTransId="{EE1CDDA2-E786-435A-AEBC-F695E1638FF9}"/>
    <dgm:cxn modelId="{12ECC56B-A149-4CCB-A34C-9236716DF198}" type="presOf" srcId="{41023A59-7C31-477C-8CF1-EFDB0E50D8E7}" destId="{13E9EF67-6FBB-41E4-9842-9DEF594CF01A}" srcOrd="0" destOrd="0" presId="urn:microsoft.com/office/officeart/2005/8/layout/arrow2"/>
    <dgm:cxn modelId="{6B57C17D-3B41-4885-A4CE-9E4495186B85}" type="presParOf" srcId="{8CDF1E54-CA1B-4C88-8A85-F909E148CAB0}" destId="{1D019A7F-9AA6-4AE8-BA63-99CE171940A5}" srcOrd="0" destOrd="0" presId="urn:microsoft.com/office/officeart/2005/8/layout/arrow2"/>
    <dgm:cxn modelId="{A0691984-D8D5-40B1-B1BE-85A6C9DC5CE0}" type="presParOf" srcId="{8CDF1E54-CA1B-4C88-8A85-F909E148CAB0}" destId="{BE47E424-7048-44FC-8E72-17EE5A5EDDDF}" srcOrd="1" destOrd="0" presId="urn:microsoft.com/office/officeart/2005/8/layout/arrow2"/>
    <dgm:cxn modelId="{21B1875F-0DE2-4767-94D6-404F27D00718}" type="presParOf" srcId="{BE47E424-7048-44FC-8E72-17EE5A5EDDDF}" destId="{706DFF6A-3DF5-4524-9A1E-BC98BF206C52}" srcOrd="0" destOrd="0" presId="urn:microsoft.com/office/officeart/2005/8/layout/arrow2"/>
    <dgm:cxn modelId="{DFC1D8E9-528D-4478-86EC-FD5E8B6AEC04}" type="presParOf" srcId="{BE47E424-7048-44FC-8E72-17EE5A5EDDDF}" destId="{13E9EF67-6FBB-41E4-9842-9DEF594CF01A}" srcOrd="1" destOrd="0" presId="urn:microsoft.com/office/officeart/2005/8/layout/arrow2"/>
    <dgm:cxn modelId="{B2EA5501-643B-4E5F-BEAE-6A849C57EAB8}" type="presParOf" srcId="{BE47E424-7048-44FC-8E72-17EE5A5EDDDF}" destId="{086BD9A5-CC4E-4093-BA12-DA6FBF7B1E9F}" srcOrd="2" destOrd="0" presId="urn:microsoft.com/office/officeart/2005/8/layout/arrow2"/>
    <dgm:cxn modelId="{D0CF6BFC-CE74-4CEF-AEE7-3BFCDB430ABC}" type="presParOf" srcId="{BE47E424-7048-44FC-8E72-17EE5A5EDDDF}" destId="{5B62DE6E-5ECB-4AB0-BE14-805DC1552964}" srcOrd="3" destOrd="0" presId="urn:microsoft.com/office/officeart/2005/8/layout/arrow2"/>
    <dgm:cxn modelId="{FDA5B112-6035-4460-BA3A-3AE8A11034D4}" type="presParOf" srcId="{BE47E424-7048-44FC-8E72-17EE5A5EDDDF}" destId="{5A98A5DA-9FBD-4DD4-A497-4BE51A1FE9C5}" srcOrd="4" destOrd="0" presId="urn:microsoft.com/office/officeart/2005/8/layout/arrow2"/>
    <dgm:cxn modelId="{84460434-169E-43BA-83CC-49013D43AA76}" type="presParOf" srcId="{BE47E424-7048-44FC-8E72-17EE5A5EDDDF}" destId="{99DA1373-1897-4751-91D6-595B324FF9DF}" srcOrd="5" destOrd="0" presId="urn:microsoft.com/office/officeart/2005/8/layout/arrow2"/>
    <dgm:cxn modelId="{2923CB6E-DDF9-4A90-8629-E63E96403968}" type="presParOf" srcId="{BE47E424-7048-44FC-8E72-17EE5A5EDDDF}" destId="{105E75E9-33A6-40B5-8AEB-6B268D3F9070}" srcOrd="6" destOrd="0" presId="urn:microsoft.com/office/officeart/2005/8/layout/arrow2"/>
    <dgm:cxn modelId="{09C12F96-CEAC-4F36-BEF2-69955E512BAE}" type="presParOf" srcId="{BE47E424-7048-44FC-8E72-17EE5A5EDDDF}" destId="{14F5895B-5710-45D1-9E1A-CA77BB55E3D8}" srcOrd="7" destOrd="0" presId="urn:microsoft.com/office/officeart/2005/8/layout/arrow2"/>
    <dgm:cxn modelId="{74A7F170-D6D5-40EC-87F6-276D3B45632F}" type="presParOf" srcId="{BE47E424-7048-44FC-8E72-17EE5A5EDDDF}" destId="{FF3AA14B-8100-4CFB-B37E-BC9C4E3A469C}" srcOrd="8" destOrd="0" presId="urn:microsoft.com/office/officeart/2005/8/layout/arrow2"/>
    <dgm:cxn modelId="{9885C448-16E5-43F0-ACFA-F568A92F90F5}" type="presParOf" srcId="{BE47E424-7048-44FC-8E72-17EE5A5EDDDF}" destId="{3EE7E0AB-1D0D-4EEA-AEA6-F48F9DE1A8D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1C4EBF-B4AC-47A9-BD8A-7B153A20A2F7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94C82F69-AE70-4D1E-A73D-6B546B23FC25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Necessity Entrepreneur </a:t>
          </a:r>
          <a:endParaRPr lang="id-ID" sz="1100" b="1" dirty="0">
            <a:solidFill>
              <a:schemeClr val="tx1"/>
            </a:solidFill>
          </a:endParaRPr>
        </a:p>
      </dgm:t>
    </dgm:pt>
    <dgm:pt modelId="{08CD3115-2054-4A70-9D99-0B5FA6BDC6AF}" type="parTrans" cxnId="{C4BD43AC-5467-4A58-A0F3-DAE268B1D735}">
      <dgm:prSet/>
      <dgm:spPr/>
      <dgm:t>
        <a:bodyPr/>
        <a:lstStyle/>
        <a:p>
          <a:endParaRPr lang="id-ID"/>
        </a:p>
      </dgm:t>
    </dgm:pt>
    <dgm:pt modelId="{18FC108B-6D71-409E-B919-6EFA9F6C4E86}" type="sibTrans" cxnId="{C4BD43AC-5467-4A58-A0F3-DAE268B1D735}">
      <dgm:prSet/>
      <dgm:spPr/>
      <dgm:t>
        <a:bodyPr/>
        <a:lstStyle/>
        <a:p>
          <a:endParaRPr lang="id-ID"/>
        </a:p>
      </dgm:t>
    </dgm:pt>
    <dgm:pt modelId="{0B0990DD-F4DF-481F-997E-AFD98FE4848C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Replicative Entrepreneur</a:t>
          </a:r>
          <a:endParaRPr lang="id-ID" sz="1100" b="1" dirty="0">
            <a:solidFill>
              <a:schemeClr val="tx1"/>
            </a:solidFill>
          </a:endParaRPr>
        </a:p>
      </dgm:t>
    </dgm:pt>
    <dgm:pt modelId="{FAFF6929-D305-481D-84C4-B37D16460FF1}" type="parTrans" cxnId="{B1929823-2D1B-4A89-A0CA-D07B2CE3EFDE}">
      <dgm:prSet/>
      <dgm:spPr/>
      <dgm:t>
        <a:bodyPr/>
        <a:lstStyle/>
        <a:p>
          <a:endParaRPr lang="id-ID"/>
        </a:p>
      </dgm:t>
    </dgm:pt>
    <dgm:pt modelId="{0A8DCE6B-CBEC-4FBC-840D-4A946E83E0C9}" type="sibTrans" cxnId="{B1929823-2D1B-4A89-A0CA-D07B2CE3EFDE}">
      <dgm:prSet/>
      <dgm:spPr/>
      <dgm:t>
        <a:bodyPr/>
        <a:lstStyle/>
        <a:p>
          <a:endParaRPr lang="id-ID"/>
        </a:p>
      </dgm:t>
    </dgm:pt>
    <dgm:pt modelId="{B0746749-84B7-4E1F-BB36-D1326AC7B795}">
      <dgm:prSet phldrT="[Text]" custT="1"/>
      <dgm:spPr/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Inovati</a:t>
          </a:r>
          <a:r>
            <a:rPr lang="id-ID" sz="1100" b="1" dirty="0" smtClean="0">
              <a:solidFill>
                <a:schemeClr val="tx1"/>
              </a:solidFill>
            </a:rPr>
            <a:t>f</a:t>
          </a:r>
          <a:r>
            <a:rPr lang="en-US" sz="1100" b="1" dirty="0" smtClean="0">
              <a:solidFill>
                <a:schemeClr val="tx1"/>
              </a:solidFill>
            </a:rPr>
            <a:t> Entrepreneur</a:t>
          </a:r>
          <a:endParaRPr lang="id-ID" sz="1100" b="1" dirty="0">
            <a:solidFill>
              <a:schemeClr val="tx1"/>
            </a:solidFill>
          </a:endParaRPr>
        </a:p>
      </dgm:t>
    </dgm:pt>
    <dgm:pt modelId="{9F71BC12-73CF-4AF3-9FE2-141EC391E3A0}" type="parTrans" cxnId="{FC891AA8-837B-42FB-9CB2-27157284F612}">
      <dgm:prSet/>
      <dgm:spPr/>
      <dgm:t>
        <a:bodyPr/>
        <a:lstStyle/>
        <a:p>
          <a:endParaRPr lang="id-ID"/>
        </a:p>
      </dgm:t>
    </dgm:pt>
    <dgm:pt modelId="{B33947E0-36A9-418F-B21E-326D65FE3B76}" type="sibTrans" cxnId="{FC891AA8-837B-42FB-9CB2-27157284F612}">
      <dgm:prSet/>
      <dgm:spPr/>
      <dgm:t>
        <a:bodyPr/>
        <a:lstStyle/>
        <a:p>
          <a:endParaRPr lang="id-ID"/>
        </a:p>
      </dgm:t>
    </dgm:pt>
    <dgm:pt modelId="{1CA680A2-287E-404B-80FB-6CEFAB94D75E}" type="pres">
      <dgm:prSet presAssocID="{351C4EBF-B4AC-47A9-BD8A-7B153A20A2F7}" presName="compositeShape" presStyleCnt="0">
        <dgm:presLayoutVars>
          <dgm:chMax val="7"/>
          <dgm:dir/>
          <dgm:resizeHandles val="exact"/>
        </dgm:presLayoutVars>
      </dgm:prSet>
      <dgm:spPr/>
    </dgm:pt>
    <dgm:pt modelId="{05C57B0D-B578-49B7-AEE2-D49B5F99B407}" type="pres">
      <dgm:prSet presAssocID="{351C4EBF-B4AC-47A9-BD8A-7B153A20A2F7}" presName="wedge1" presStyleLbl="node1" presStyleIdx="0" presStyleCnt="3"/>
      <dgm:spPr/>
      <dgm:t>
        <a:bodyPr/>
        <a:lstStyle/>
        <a:p>
          <a:endParaRPr lang="id-ID"/>
        </a:p>
      </dgm:t>
    </dgm:pt>
    <dgm:pt modelId="{512955A3-FE45-4C5E-83C7-9A466378532C}" type="pres">
      <dgm:prSet presAssocID="{351C4EBF-B4AC-47A9-BD8A-7B153A20A2F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51FAAFA-B6D9-4E8E-989F-51578712B299}" type="pres">
      <dgm:prSet presAssocID="{351C4EBF-B4AC-47A9-BD8A-7B153A20A2F7}" presName="wedge2" presStyleLbl="node1" presStyleIdx="1" presStyleCnt="3"/>
      <dgm:spPr/>
      <dgm:t>
        <a:bodyPr/>
        <a:lstStyle/>
        <a:p>
          <a:endParaRPr lang="id-ID"/>
        </a:p>
      </dgm:t>
    </dgm:pt>
    <dgm:pt modelId="{A5F44954-1D5F-46EB-BB85-D8E127F81A41}" type="pres">
      <dgm:prSet presAssocID="{351C4EBF-B4AC-47A9-BD8A-7B153A20A2F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736783-738F-42F0-9C6B-9C8A6BB2F992}" type="pres">
      <dgm:prSet presAssocID="{351C4EBF-B4AC-47A9-BD8A-7B153A20A2F7}" presName="wedge3" presStyleLbl="node1" presStyleIdx="2" presStyleCnt="3"/>
      <dgm:spPr/>
      <dgm:t>
        <a:bodyPr/>
        <a:lstStyle/>
        <a:p>
          <a:endParaRPr lang="id-ID"/>
        </a:p>
      </dgm:t>
    </dgm:pt>
    <dgm:pt modelId="{6063E222-A5A4-4C6F-96BE-3ABA4890E34E}" type="pres">
      <dgm:prSet presAssocID="{351C4EBF-B4AC-47A9-BD8A-7B153A20A2F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8D86D33-1CB6-4ABE-839E-08BB8724E7DD}" type="presOf" srcId="{94C82F69-AE70-4D1E-A73D-6B546B23FC25}" destId="{E51FAAFA-B6D9-4E8E-989F-51578712B299}" srcOrd="0" destOrd="0" presId="urn:microsoft.com/office/officeart/2005/8/layout/chart3"/>
    <dgm:cxn modelId="{BEE72ACF-A7AB-43D9-B6F6-A8927EB0A689}" type="presOf" srcId="{0B0990DD-F4DF-481F-997E-AFD98FE4848C}" destId="{6063E222-A5A4-4C6F-96BE-3ABA4890E34E}" srcOrd="1" destOrd="0" presId="urn:microsoft.com/office/officeart/2005/8/layout/chart3"/>
    <dgm:cxn modelId="{FC891AA8-837B-42FB-9CB2-27157284F612}" srcId="{351C4EBF-B4AC-47A9-BD8A-7B153A20A2F7}" destId="{B0746749-84B7-4E1F-BB36-D1326AC7B795}" srcOrd="0" destOrd="0" parTransId="{9F71BC12-73CF-4AF3-9FE2-141EC391E3A0}" sibTransId="{B33947E0-36A9-418F-B21E-326D65FE3B76}"/>
    <dgm:cxn modelId="{F1D266BE-26E6-469E-8E62-98B2D35B6624}" type="presOf" srcId="{B0746749-84B7-4E1F-BB36-D1326AC7B795}" destId="{512955A3-FE45-4C5E-83C7-9A466378532C}" srcOrd="1" destOrd="0" presId="urn:microsoft.com/office/officeart/2005/8/layout/chart3"/>
    <dgm:cxn modelId="{94E161AE-8701-4973-BF6D-AB18AC743C13}" type="presOf" srcId="{B0746749-84B7-4E1F-BB36-D1326AC7B795}" destId="{05C57B0D-B578-49B7-AEE2-D49B5F99B407}" srcOrd="0" destOrd="0" presId="urn:microsoft.com/office/officeart/2005/8/layout/chart3"/>
    <dgm:cxn modelId="{A5D42C47-FBFB-4CFB-9F91-5354F54CDE50}" type="presOf" srcId="{351C4EBF-B4AC-47A9-BD8A-7B153A20A2F7}" destId="{1CA680A2-287E-404B-80FB-6CEFAB94D75E}" srcOrd="0" destOrd="0" presId="urn:microsoft.com/office/officeart/2005/8/layout/chart3"/>
    <dgm:cxn modelId="{C4BD43AC-5467-4A58-A0F3-DAE268B1D735}" srcId="{351C4EBF-B4AC-47A9-BD8A-7B153A20A2F7}" destId="{94C82F69-AE70-4D1E-A73D-6B546B23FC25}" srcOrd="1" destOrd="0" parTransId="{08CD3115-2054-4A70-9D99-0B5FA6BDC6AF}" sibTransId="{18FC108B-6D71-409E-B919-6EFA9F6C4E86}"/>
    <dgm:cxn modelId="{8F906B66-412D-4590-81E3-B62AD214F72A}" type="presOf" srcId="{94C82F69-AE70-4D1E-A73D-6B546B23FC25}" destId="{A5F44954-1D5F-46EB-BB85-D8E127F81A41}" srcOrd="1" destOrd="0" presId="urn:microsoft.com/office/officeart/2005/8/layout/chart3"/>
    <dgm:cxn modelId="{B1929823-2D1B-4A89-A0CA-D07B2CE3EFDE}" srcId="{351C4EBF-B4AC-47A9-BD8A-7B153A20A2F7}" destId="{0B0990DD-F4DF-481F-997E-AFD98FE4848C}" srcOrd="2" destOrd="0" parTransId="{FAFF6929-D305-481D-84C4-B37D16460FF1}" sibTransId="{0A8DCE6B-CBEC-4FBC-840D-4A946E83E0C9}"/>
    <dgm:cxn modelId="{0CA33F58-84C3-47AB-B71A-126F39B2AF92}" type="presOf" srcId="{0B0990DD-F4DF-481F-997E-AFD98FE4848C}" destId="{7A736783-738F-42F0-9C6B-9C8A6BB2F992}" srcOrd="0" destOrd="0" presId="urn:microsoft.com/office/officeart/2005/8/layout/chart3"/>
    <dgm:cxn modelId="{30B77B3E-65FA-43C9-88C5-FB75E1E289AB}" type="presParOf" srcId="{1CA680A2-287E-404B-80FB-6CEFAB94D75E}" destId="{05C57B0D-B578-49B7-AEE2-D49B5F99B407}" srcOrd="0" destOrd="0" presId="urn:microsoft.com/office/officeart/2005/8/layout/chart3"/>
    <dgm:cxn modelId="{B25979FC-21D2-4505-A9F3-DDF61FDA3C2A}" type="presParOf" srcId="{1CA680A2-287E-404B-80FB-6CEFAB94D75E}" destId="{512955A3-FE45-4C5E-83C7-9A466378532C}" srcOrd="1" destOrd="0" presId="urn:microsoft.com/office/officeart/2005/8/layout/chart3"/>
    <dgm:cxn modelId="{E89AAB28-B19F-4575-A803-53A6F1F1E39B}" type="presParOf" srcId="{1CA680A2-287E-404B-80FB-6CEFAB94D75E}" destId="{E51FAAFA-B6D9-4E8E-989F-51578712B299}" srcOrd="2" destOrd="0" presId="urn:microsoft.com/office/officeart/2005/8/layout/chart3"/>
    <dgm:cxn modelId="{81598992-2F72-4E37-A2A9-7F8AAEC2E452}" type="presParOf" srcId="{1CA680A2-287E-404B-80FB-6CEFAB94D75E}" destId="{A5F44954-1D5F-46EB-BB85-D8E127F81A41}" srcOrd="3" destOrd="0" presId="urn:microsoft.com/office/officeart/2005/8/layout/chart3"/>
    <dgm:cxn modelId="{C0098D2E-6633-4AC4-BCC6-27943CC0413B}" type="presParOf" srcId="{1CA680A2-287E-404B-80FB-6CEFAB94D75E}" destId="{7A736783-738F-42F0-9C6B-9C8A6BB2F992}" srcOrd="4" destOrd="0" presId="urn:microsoft.com/office/officeart/2005/8/layout/chart3"/>
    <dgm:cxn modelId="{665A3386-4F38-4055-8F72-85F53A486714}" type="presParOf" srcId="{1CA680A2-287E-404B-80FB-6CEFAB94D75E}" destId="{6063E222-A5A4-4C6F-96BE-3ABA4890E34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B07D5E-F773-4BF6-975B-B27FCD74B322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A2E1404-0C3D-4A2C-A5EC-920368D8F395}">
      <dgm:prSet phldrT="[Text]"/>
      <dgm:spPr/>
      <dgm:t>
        <a:bodyPr/>
        <a:lstStyle/>
        <a:p>
          <a:r>
            <a:rPr lang="en-US" b="1" dirty="0" smtClean="0"/>
            <a:t>START WITH A DREAM</a:t>
          </a:r>
          <a:endParaRPr lang="id-ID" b="1" dirty="0"/>
        </a:p>
      </dgm:t>
    </dgm:pt>
    <dgm:pt modelId="{65C43ED1-EB42-4051-8489-7739A0D1C130}" type="parTrans" cxnId="{A08FCDE0-EDDB-43ED-9132-EB9CF199D7F5}">
      <dgm:prSet/>
      <dgm:spPr/>
      <dgm:t>
        <a:bodyPr/>
        <a:lstStyle/>
        <a:p>
          <a:endParaRPr lang="id-ID"/>
        </a:p>
      </dgm:t>
    </dgm:pt>
    <dgm:pt modelId="{92729577-6DC4-49C1-B3DD-77C6351F6951}" type="sibTrans" cxnId="{A08FCDE0-EDDB-43ED-9132-EB9CF199D7F5}">
      <dgm:prSet/>
      <dgm:spPr/>
      <dgm:t>
        <a:bodyPr/>
        <a:lstStyle/>
        <a:p>
          <a:endParaRPr lang="id-ID"/>
        </a:p>
      </dgm:t>
    </dgm:pt>
    <dgm:pt modelId="{8D163F14-3CCF-4761-9444-5A2CB29786A5}">
      <dgm:prSet phldrT="[Text]"/>
      <dgm:spPr/>
      <dgm:t>
        <a:bodyPr/>
        <a:lstStyle/>
        <a:p>
          <a:r>
            <a:rPr lang="en-US" b="1" dirty="0" smtClean="0"/>
            <a:t>LOVE THE PRODUCTS OR SERVICES</a:t>
          </a:r>
          <a:endParaRPr lang="id-ID" b="1" dirty="0"/>
        </a:p>
      </dgm:t>
    </dgm:pt>
    <dgm:pt modelId="{10B45715-ECBA-47E1-B295-B2B9F4D69DD3}" type="parTrans" cxnId="{BF76B542-C0D0-4CAA-AEED-C8AC4E0B5AF4}">
      <dgm:prSet/>
      <dgm:spPr/>
      <dgm:t>
        <a:bodyPr/>
        <a:lstStyle/>
        <a:p>
          <a:endParaRPr lang="id-ID"/>
        </a:p>
      </dgm:t>
    </dgm:pt>
    <dgm:pt modelId="{60338381-F225-4624-800A-727EAAD566F7}" type="sibTrans" cxnId="{BF76B542-C0D0-4CAA-AEED-C8AC4E0B5AF4}">
      <dgm:prSet/>
      <dgm:spPr/>
      <dgm:t>
        <a:bodyPr/>
        <a:lstStyle/>
        <a:p>
          <a:endParaRPr lang="id-ID"/>
        </a:p>
      </dgm:t>
    </dgm:pt>
    <dgm:pt modelId="{85790B14-9501-4BDE-86D7-289B823F76DD}">
      <dgm:prSet phldrT="[Text]"/>
      <dgm:spPr/>
      <dgm:t>
        <a:bodyPr/>
        <a:lstStyle/>
        <a:p>
          <a:r>
            <a:rPr lang="en-US" b="1" dirty="0" smtClean="0"/>
            <a:t>LEARN THE BASICS OF BUSINESS.</a:t>
          </a:r>
          <a:endParaRPr lang="id-ID" b="1" dirty="0"/>
        </a:p>
      </dgm:t>
    </dgm:pt>
    <dgm:pt modelId="{5CD28718-6095-4526-B701-DB7306F7672E}" type="parTrans" cxnId="{D6DDCD7D-7B89-4715-84EB-3C4806FCF454}">
      <dgm:prSet/>
      <dgm:spPr/>
      <dgm:t>
        <a:bodyPr/>
        <a:lstStyle/>
        <a:p>
          <a:endParaRPr lang="id-ID"/>
        </a:p>
      </dgm:t>
    </dgm:pt>
    <dgm:pt modelId="{D71F78C4-DB1B-4D88-A38D-401E1A3B8DD6}" type="sibTrans" cxnId="{D6DDCD7D-7B89-4715-84EB-3C4806FCF454}">
      <dgm:prSet/>
      <dgm:spPr/>
      <dgm:t>
        <a:bodyPr/>
        <a:lstStyle/>
        <a:p>
          <a:endParaRPr lang="id-ID"/>
        </a:p>
      </dgm:t>
    </dgm:pt>
    <dgm:pt modelId="{E0C2682B-2D9F-4196-926B-B115DF9DABEC}">
      <dgm:prSet phldrT="[Text]"/>
      <dgm:spPr/>
      <dgm:t>
        <a:bodyPr/>
        <a:lstStyle/>
        <a:p>
          <a:r>
            <a:rPr lang="en-US" b="1" dirty="0" smtClean="0"/>
            <a:t>WILLING TO TAKE CALCULATED RISKS</a:t>
          </a:r>
          <a:endParaRPr lang="id-ID" b="1" dirty="0"/>
        </a:p>
      </dgm:t>
    </dgm:pt>
    <dgm:pt modelId="{BE9CF56F-82A6-4866-9E81-D4A02214CB67}" type="parTrans" cxnId="{F59E8534-D351-423A-8B49-FAD1BAFBD16F}">
      <dgm:prSet/>
      <dgm:spPr/>
      <dgm:t>
        <a:bodyPr/>
        <a:lstStyle/>
        <a:p>
          <a:endParaRPr lang="id-ID"/>
        </a:p>
      </dgm:t>
    </dgm:pt>
    <dgm:pt modelId="{A578F5CD-EFD0-4E59-9555-A9716D4E27B1}" type="sibTrans" cxnId="{F59E8534-D351-423A-8B49-FAD1BAFBD16F}">
      <dgm:prSet/>
      <dgm:spPr/>
      <dgm:t>
        <a:bodyPr/>
        <a:lstStyle/>
        <a:p>
          <a:endParaRPr lang="id-ID"/>
        </a:p>
      </dgm:t>
    </dgm:pt>
    <dgm:pt modelId="{1E8481FB-AC48-4897-B271-CBF60955C757}">
      <dgm:prSet phldrT="[Text]"/>
      <dgm:spPr/>
      <dgm:t>
        <a:bodyPr/>
        <a:lstStyle/>
        <a:p>
          <a:r>
            <a:rPr lang="en-US" b="1" dirty="0" smtClean="0"/>
            <a:t>SEEK ADVICE, BUT FOLLOW YOUR BELIEF</a:t>
          </a:r>
          <a:endParaRPr lang="id-ID" b="1" dirty="0"/>
        </a:p>
      </dgm:t>
    </dgm:pt>
    <dgm:pt modelId="{3D2CA30C-A01C-4422-BB33-0C23D34F505A}" type="parTrans" cxnId="{EDEDFDE2-CD4B-4976-8D5D-12D61C05A97E}">
      <dgm:prSet/>
      <dgm:spPr/>
      <dgm:t>
        <a:bodyPr/>
        <a:lstStyle/>
        <a:p>
          <a:endParaRPr lang="id-ID"/>
        </a:p>
      </dgm:t>
    </dgm:pt>
    <dgm:pt modelId="{C9AAA039-881A-47A5-9C2A-59F56719F208}" type="sibTrans" cxnId="{EDEDFDE2-CD4B-4976-8D5D-12D61C05A97E}">
      <dgm:prSet/>
      <dgm:spPr/>
      <dgm:t>
        <a:bodyPr/>
        <a:lstStyle/>
        <a:p>
          <a:endParaRPr lang="id-ID"/>
        </a:p>
      </dgm:t>
    </dgm:pt>
    <dgm:pt modelId="{6AE69B08-4BC3-473B-BCF8-2980418F4358}" type="pres">
      <dgm:prSet presAssocID="{EBB07D5E-F773-4BF6-975B-B27FCD74B322}" presName="arrowDiagram" presStyleCnt="0">
        <dgm:presLayoutVars>
          <dgm:chMax val="5"/>
          <dgm:dir/>
          <dgm:resizeHandles val="exact"/>
        </dgm:presLayoutVars>
      </dgm:prSet>
      <dgm:spPr/>
    </dgm:pt>
    <dgm:pt modelId="{BCFDA91D-4264-455F-AB75-F8AFAF5716DB}" type="pres">
      <dgm:prSet presAssocID="{EBB07D5E-F773-4BF6-975B-B27FCD74B322}" presName="arrow" presStyleLbl="bgShp" presStyleIdx="0" presStyleCnt="1"/>
      <dgm:spPr/>
    </dgm:pt>
    <dgm:pt modelId="{617691FC-E3BF-473F-878D-5591B3945989}" type="pres">
      <dgm:prSet presAssocID="{EBB07D5E-F773-4BF6-975B-B27FCD74B322}" presName="arrowDiagram5" presStyleCnt="0"/>
      <dgm:spPr/>
    </dgm:pt>
    <dgm:pt modelId="{F392E44C-D08F-43BF-A3F2-1D953214592D}" type="pres">
      <dgm:prSet presAssocID="{9A2E1404-0C3D-4A2C-A5EC-920368D8F395}" presName="bullet5a" presStyleLbl="node1" presStyleIdx="0" presStyleCnt="5"/>
      <dgm:spPr/>
    </dgm:pt>
    <dgm:pt modelId="{7398F397-4248-4B02-B35F-714537771B84}" type="pres">
      <dgm:prSet presAssocID="{9A2E1404-0C3D-4A2C-A5EC-920368D8F395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949DE5-EA0A-4166-A3A2-06B49A350593}" type="pres">
      <dgm:prSet presAssocID="{8D163F14-3CCF-4761-9444-5A2CB29786A5}" presName="bullet5b" presStyleLbl="node1" presStyleIdx="1" presStyleCnt="5"/>
      <dgm:spPr/>
    </dgm:pt>
    <dgm:pt modelId="{A45D3212-491E-4B72-AC65-040DEE014492}" type="pres">
      <dgm:prSet presAssocID="{8D163F14-3CCF-4761-9444-5A2CB29786A5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7C89ED-50AE-429A-9BCE-C8C90E7F35A6}" type="pres">
      <dgm:prSet presAssocID="{85790B14-9501-4BDE-86D7-289B823F76DD}" presName="bullet5c" presStyleLbl="node1" presStyleIdx="2" presStyleCnt="5"/>
      <dgm:spPr/>
    </dgm:pt>
    <dgm:pt modelId="{B93B04A8-C5AD-469D-B8E8-870E1C66FA91}" type="pres">
      <dgm:prSet presAssocID="{85790B14-9501-4BDE-86D7-289B823F76DD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79BC4A-447D-4DDA-A6EA-60334811DCE7}" type="pres">
      <dgm:prSet presAssocID="{E0C2682B-2D9F-4196-926B-B115DF9DABEC}" presName="bullet5d" presStyleLbl="node1" presStyleIdx="3" presStyleCnt="5"/>
      <dgm:spPr/>
    </dgm:pt>
    <dgm:pt modelId="{854051A7-FC4F-4876-A908-B568EA9E2B0A}" type="pres">
      <dgm:prSet presAssocID="{E0C2682B-2D9F-4196-926B-B115DF9DABEC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931837-DEC8-421C-8783-C815C3764FCF}" type="pres">
      <dgm:prSet presAssocID="{1E8481FB-AC48-4897-B271-CBF60955C757}" presName="bullet5e" presStyleLbl="node1" presStyleIdx="4" presStyleCnt="5"/>
      <dgm:spPr/>
    </dgm:pt>
    <dgm:pt modelId="{DB477039-FB83-4BCB-90E8-A24BE6FC8E62}" type="pres">
      <dgm:prSet presAssocID="{1E8481FB-AC48-4897-B271-CBF60955C757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670F04B-A1D8-4B71-B6E4-F69FA7A8A5C1}" type="presOf" srcId="{EBB07D5E-F773-4BF6-975B-B27FCD74B322}" destId="{6AE69B08-4BC3-473B-BCF8-2980418F4358}" srcOrd="0" destOrd="0" presId="urn:microsoft.com/office/officeart/2005/8/layout/arrow2"/>
    <dgm:cxn modelId="{A08FCDE0-EDDB-43ED-9132-EB9CF199D7F5}" srcId="{EBB07D5E-F773-4BF6-975B-B27FCD74B322}" destId="{9A2E1404-0C3D-4A2C-A5EC-920368D8F395}" srcOrd="0" destOrd="0" parTransId="{65C43ED1-EB42-4051-8489-7739A0D1C130}" sibTransId="{92729577-6DC4-49C1-B3DD-77C6351F6951}"/>
    <dgm:cxn modelId="{18B17AF7-DB6A-4CC0-BEE4-4313EDCEAC3C}" type="presOf" srcId="{E0C2682B-2D9F-4196-926B-B115DF9DABEC}" destId="{854051A7-FC4F-4876-A908-B568EA9E2B0A}" srcOrd="0" destOrd="0" presId="urn:microsoft.com/office/officeart/2005/8/layout/arrow2"/>
    <dgm:cxn modelId="{7ECDA8F9-B364-47C3-A7AA-CBC338086114}" type="presOf" srcId="{85790B14-9501-4BDE-86D7-289B823F76DD}" destId="{B93B04A8-C5AD-469D-B8E8-870E1C66FA91}" srcOrd="0" destOrd="0" presId="urn:microsoft.com/office/officeart/2005/8/layout/arrow2"/>
    <dgm:cxn modelId="{E55E6FBF-92B6-4B10-8383-68525D3FF43E}" type="presOf" srcId="{1E8481FB-AC48-4897-B271-CBF60955C757}" destId="{DB477039-FB83-4BCB-90E8-A24BE6FC8E62}" srcOrd="0" destOrd="0" presId="urn:microsoft.com/office/officeart/2005/8/layout/arrow2"/>
    <dgm:cxn modelId="{6E1EF54A-E84C-4845-A5F2-0BFEDD8BE36E}" type="presOf" srcId="{8D163F14-3CCF-4761-9444-5A2CB29786A5}" destId="{A45D3212-491E-4B72-AC65-040DEE014492}" srcOrd="0" destOrd="0" presId="urn:microsoft.com/office/officeart/2005/8/layout/arrow2"/>
    <dgm:cxn modelId="{EDEDFDE2-CD4B-4976-8D5D-12D61C05A97E}" srcId="{EBB07D5E-F773-4BF6-975B-B27FCD74B322}" destId="{1E8481FB-AC48-4897-B271-CBF60955C757}" srcOrd="4" destOrd="0" parTransId="{3D2CA30C-A01C-4422-BB33-0C23D34F505A}" sibTransId="{C9AAA039-881A-47A5-9C2A-59F56719F208}"/>
    <dgm:cxn modelId="{00730632-FE4C-4053-A8BF-6D16A047E8BE}" type="presOf" srcId="{9A2E1404-0C3D-4A2C-A5EC-920368D8F395}" destId="{7398F397-4248-4B02-B35F-714537771B84}" srcOrd="0" destOrd="0" presId="urn:microsoft.com/office/officeart/2005/8/layout/arrow2"/>
    <dgm:cxn modelId="{BF76B542-C0D0-4CAA-AEED-C8AC4E0B5AF4}" srcId="{EBB07D5E-F773-4BF6-975B-B27FCD74B322}" destId="{8D163F14-3CCF-4761-9444-5A2CB29786A5}" srcOrd="1" destOrd="0" parTransId="{10B45715-ECBA-47E1-B295-B2B9F4D69DD3}" sibTransId="{60338381-F225-4624-800A-727EAAD566F7}"/>
    <dgm:cxn modelId="{D6DDCD7D-7B89-4715-84EB-3C4806FCF454}" srcId="{EBB07D5E-F773-4BF6-975B-B27FCD74B322}" destId="{85790B14-9501-4BDE-86D7-289B823F76DD}" srcOrd="2" destOrd="0" parTransId="{5CD28718-6095-4526-B701-DB7306F7672E}" sibTransId="{D71F78C4-DB1B-4D88-A38D-401E1A3B8DD6}"/>
    <dgm:cxn modelId="{F59E8534-D351-423A-8B49-FAD1BAFBD16F}" srcId="{EBB07D5E-F773-4BF6-975B-B27FCD74B322}" destId="{E0C2682B-2D9F-4196-926B-B115DF9DABEC}" srcOrd="3" destOrd="0" parTransId="{BE9CF56F-82A6-4866-9E81-D4A02214CB67}" sibTransId="{A578F5CD-EFD0-4E59-9555-A9716D4E27B1}"/>
    <dgm:cxn modelId="{33692241-EB19-41A0-AC5E-58830B918847}" type="presParOf" srcId="{6AE69B08-4BC3-473B-BCF8-2980418F4358}" destId="{BCFDA91D-4264-455F-AB75-F8AFAF5716DB}" srcOrd="0" destOrd="0" presId="urn:microsoft.com/office/officeart/2005/8/layout/arrow2"/>
    <dgm:cxn modelId="{E12BE64C-42B5-48E3-B92A-CBAA008CF3D2}" type="presParOf" srcId="{6AE69B08-4BC3-473B-BCF8-2980418F4358}" destId="{617691FC-E3BF-473F-878D-5591B3945989}" srcOrd="1" destOrd="0" presId="urn:microsoft.com/office/officeart/2005/8/layout/arrow2"/>
    <dgm:cxn modelId="{1986011F-78E2-4942-BC71-6DEE5219B94F}" type="presParOf" srcId="{617691FC-E3BF-473F-878D-5591B3945989}" destId="{F392E44C-D08F-43BF-A3F2-1D953214592D}" srcOrd="0" destOrd="0" presId="urn:microsoft.com/office/officeart/2005/8/layout/arrow2"/>
    <dgm:cxn modelId="{8D52BAD1-EB55-4919-8055-6D2B0FF27DBD}" type="presParOf" srcId="{617691FC-E3BF-473F-878D-5591B3945989}" destId="{7398F397-4248-4B02-B35F-714537771B84}" srcOrd="1" destOrd="0" presId="urn:microsoft.com/office/officeart/2005/8/layout/arrow2"/>
    <dgm:cxn modelId="{1851693F-E762-487A-B989-B48239BE04A2}" type="presParOf" srcId="{617691FC-E3BF-473F-878D-5591B3945989}" destId="{CD949DE5-EA0A-4166-A3A2-06B49A350593}" srcOrd="2" destOrd="0" presId="urn:microsoft.com/office/officeart/2005/8/layout/arrow2"/>
    <dgm:cxn modelId="{F61821FC-8AA4-48CD-9097-81ECC4C63D1D}" type="presParOf" srcId="{617691FC-E3BF-473F-878D-5591B3945989}" destId="{A45D3212-491E-4B72-AC65-040DEE014492}" srcOrd="3" destOrd="0" presId="urn:microsoft.com/office/officeart/2005/8/layout/arrow2"/>
    <dgm:cxn modelId="{B846AD41-6CD4-4F43-84FE-A55028B9437A}" type="presParOf" srcId="{617691FC-E3BF-473F-878D-5591B3945989}" destId="{737C89ED-50AE-429A-9BCE-C8C90E7F35A6}" srcOrd="4" destOrd="0" presId="urn:microsoft.com/office/officeart/2005/8/layout/arrow2"/>
    <dgm:cxn modelId="{60E7125F-2276-4EA7-91C8-6B25B98B61D0}" type="presParOf" srcId="{617691FC-E3BF-473F-878D-5591B3945989}" destId="{B93B04A8-C5AD-469D-B8E8-870E1C66FA91}" srcOrd="5" destOrd="0" presId="urn:microsoft.com/office/officeart/2005/8/layout/arrow2"/>
    <dgm:cxn modelId="{D3B95FA7-449F-489F-B75C-47584DFEF451}" type="presParOf" srcId="{617691FC-E3BF-473F-878D-5591B3945989}" destId="{0479BC4A-447D-4DDA-A6EA-60334811DCE7}" srcOrd="6" destOrd="0" presId="urn:microsoft.com/office/officeart/2005/8/layout/arrow2"/>
    <dgm:cxn modelId="{FB309CA5-03DE-4119-A5B0-09AE405655C5}" type="presParOf" srcId="{617691FC-E3BF-473F-878D-5591B3945989}" destId="{854051A7-FC4F-4876-A908-B568EA9E2B0A}" srcOrd="7" destOrd="0" presId="urn:microsoft.com/office/officeart/2005/8/layout/arrow2"/>
    <dgm:cxn modelId="{83C4F7C3-5016-466C-B91B-D1E4A423508C}" type="presParOf" srcId="{617691FC-E3BF-473F-878D-5591B3945989}" destId="{8C931837-DEC8-421C-8783-C815C3764FCF}" srcOrd="8" destOrd="0" presId="urn:microsoft.com/office/officeart/2005/8/layout/arrow2"/>
    <dgm:cxn modelId="{8906AFAC-7ED9-466F-B6AE-62BB7716EEB4}" type="presParOf" srcId="{617691FC-E3BF-473F-878D-5591B3945989}" destId="{DB477039-FB83-4BCB-90E8-A24BE6FC8E6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B07D5E-F773-4BF6-975B-B27FCD74B322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A2E1404-0C3D-4A2C-A5EC-920368D8F395}">
      <dgm:prSet phldrT="[Text]"/>
      <dgm:spPr/>
      <dgm:t>
        <a:bodyPr/>
        <a:lstStyle/>
        <a:p>
          <a:r>
            <a:rPr lang="en-US" b="1" dirty="0" smtClean="0"/>
            <a:t>MAKE FRIENDS AS MUCH AS POSSIBLE</a:t>
          </a:r>
          <a:r>
            <a:rPr lang="id-ID" b="1" dirty="0" smtClean="0"/>
            <a:t> </a:t>
          </a:r>
          <a:endParaRPr lang="id-ID" b="1" dirty="0"/>
        </a:p>
      </dgm:t>
    </dgm:pt>
    <dgm:pt modelId="{65C43ED1-EB42-4051-8489-7739A0D1C130}" type="parTrans" cxnId="{A08FCDE0-EDDB-43ED-9132-EB9CF199D7F5}">
      <dgm:prSet/>
      <dgm:spPr/>
      <dgm:t>
        <a:bodyPr/>
        <a:lstStyle/>
        <a:p>
          <a:endParaRPr lang="id-ID"/>
        </a:p>
      </dgm:t>
    </dgm:pt>
    <dgm:pt modelId="{92729577-6DC4-49C1-B3DD-77C6351F6951}" type="sibTrans" cxnId="{A08FCDE0-EDDB-43ED-9132-EB9CF199D7F5}">
      <dgm:prSet/>
      <dgm:spPr/>
      <dgm:t>
        <a:bodyPr/>
        <a:lstStyle/>
        <a:p>
          <a:endParaRPr lang="id-ID"/>
        </a:p>
      </dgm:t>
    </dgm:pt>
    <dgm:pt modelId="{8D163F14-3CCF-4761-9444-5A2CB29786A5}">
      <dgm:prSet phldrT="[Text]"/>
      <dgm:spPr/>
      <dgm:t>
        <a:bodyPr/>
        <a:lstStyle/>
        <a:p>
          <a:r>
            <a:rPr lang="en-US" b="1" dirty="0" smtClean="0"/>
            <a:t>DEAL WITH FAILURES</a:t>
          </a:r>
          <a:r>
            <a:rPr lang="id-ID" b="1" dirty="0" smtClean="0"/>
            <a:t> </a:t>
          </a:r>
          <a:endParaRPr lang="id-ID" b="1" dirty="0"/>
        </a:p>
      </dgm:t>
    </dgm:pt>
    <dgm:pt modelId="{10B45715-ECBA-47E1-B295-B2B9F4D69DD3}" type="parTrans" cxnId="{BF76B542-C0D0-4CAA-AEED-C8AC4E0B5AF4}">
      <dgm:prSet/>
      <dgm:spPr/>
      <dgm:t>
        <a:bodyPr/>
        <a:lstStyle/>
        <a:p>
          <a:endParaRPr lang="id-ID"/>
        </a:p>
      </dgm:t>
    </dgm:pt>
    <dgm:pt modelId="{60338381-F225-4624-800A-727EAAD566F7}" type="sibTrans" cxnId="{BF76B542-C0D0-4CAA-AEED-C8AC4E0B5AF4}">
      <dgm:prSet/>
      <dgm:spPr/>
      <dgm:t>
        <a:bodyPr/>
        <a:lstStyle/>
        <a:p>
          <a:endParaRPr lang="id-ID"/>
        </a:p>
      </dgm:t>
    </dgm:pt>
    <dgm:pt modelId="{85790B14-9501-4BDE-86D7-289B823F76DD}">
      <dgm:prSet phldrT="[Text]"/>
      <dgm:spPr/>
      <dgm:t>
        <a:bodyPr/>
        <a:lstStyle/>
        <a:p>
          <a:r>
            <a:rPr lang="en-US" b="1" dirty="0" smtClean="0"/>
            <a:t>JUST DO IT, NOW!</a:t>
          </a:r>
          <a:r>
            <a:rPr lang="id-ID" b="1" dirty="0" smtClean="0"/>
            <a:t> </a:t>
          </a:r>
          <a:endParaRPr lang="id-ID" b="1" dirty="0"/>
        </a:p>
      </dgm:t>
    </dgm:pt>
    <dgm:pt modelId="{5CD28718-6095-4526-B701-DB7306F7672E}" type="parTrans" cxnId="{D6DDCD7D-7B89-4715-84EB-3C4806FCF454}">
      <dgm:prSet/>
      <dgm:spPr/>
      <dgm:t>
        <a:bodyPr/>
        <a:lstStyle/>
        <a:p>
          <a:endParaRPr lang="id-ID"/>
        </a:p>
      </dgm:t>
    </dgm:pt>
    <dgm:pt modelId="{D71F78C4-DB1B-4D88-A38D-401E1A3B8DD6}" type="sibTrans" cxnId="{D6DDCD7D-7B89-4715-84EB-3C4806FCF454}">
      <dgm:prSet/>
      <dgm:spPr/>
      <dgm:t>
        <a:bodyPr/>
        <a:lstStyle/>
        <a:p>
          <a:endParaRPr lang="id-ID"/>
        </a:p>
      </dgm:t>
    </dgm:pt>
    <dgm:pt modelId="{8ECB849C-B8CB-4523-8FBB-E959661909A1}">
      <dgm:prSet phldrT="[Text]"/>
      <dgm:spPr/>
      <dgm:t>
        <a:bodyPr/>
        <a:lstStyle/>
        <a:p>
          <a:r>
            <a:rPr lang="en-US" b="1" dirty="0" smtClean="0"/>
            <a:t>HARD-WORK AND SMART-WORK</a:t>
          </a:r>
          <a:endParaRPr lang="id-ID" b="1" dirty="0"/>
        </a:p>
      </dgm:t>
    </dgm:pt>
    <dgm:pt modelId="{0C0EB1A8-5A18-46CB-A822-E2E8C369F8B8}" type="parTrans" cxnId="{AD1B1008-1FB2-4017-9200-CD15B9C9F080}">
      <dgm:prSet/>
      <dgm:spPr/>
      <dgm:t>
        <a:bodyPr/>
        <a:lstStyle/>
        <a:p>
          <a:endParaRPr lang="id-ID"/>
        </a:p>
      </dgm:t>
    </dgm:pt>
    <dgm:pt modelId="{ACF4989C-1364-46FC-BE16-119C8F42ECFC}" type="sibTrans" cxnId="{AD1B1008-1FB2-4017-9200-CD15B9C9F080}">
      <dgm:prSet/>
      <dgm:spPr/>
      <dgm:t>
        <a:bodyPr/>
        <a:lstStyle/>
        <a:p>
          <a:endParaRPr lang="id-ID"/>
        </a:p>
      </dgm:t>
    </dgm:pt>
    <dgm:pt modelId="{6AE69B08-4BC3-473B-BCF8-2980418F4358}" type="pres">
      <dgm:prSet presAssocID="{EBB07D5E-F773-4BF6-975B-B27FCD74B322}" presName="arrowDiagram" presStyleCnt="0">
        <dgm:presLayoutVars>
          <dgm:chMax val="5"/>
          <dgm:dir/>
          <dgm:resizeHandles val="exact"/>
        </dgm:presLayoutVars>
      </dgm:prSet>
      <dgm:spPr/>
    </dgm:pt>
    <dgm:pt modelId="{BCFDA91D-4264-455F-AB75-F8AFAF5716DB}" type="pres">
      <dgm:prSet presAssocID="{EBB07D5E-F773-4BF6-975B-B27FCD74B322}" presName="arrow" presStyleLbl="bgShp" presStyleIdx="0" presStyleCnt="1"/>
      <dgm:spPr/>
    </dgm:pt>
    <dgm:pt modelId="{2B343F17-6707-4BD9-AC5E-02590EAC0417}" type="pres">
      <dgm:prSet presAssocID="{EBB07D5E-F773-4BF6-975B-B27FCD74B322}" presName="arrowDiagram4" presStyleCnt="0"/>
      <dgm:spPr/>
    </dgm:pt>
    <dgm:pt modelId="{A74F61CA-1EC4-4B2F-ABC1-804A58790019}" type="pres">
      <dgm:prSet presAssocID="{8ECB849C-B8CB-4523-8FBB-E959661909A1}" presName="bullet4a" presStyleLbl="node1" presStyleIdx="0" presStyleCnt="4"/>
      <dgm:spPr/>
    </dgm:pt>
    <dgm:pt modelId="{BAD777F1-E59F-4D69-BAD6-D06A4DB2AF34}" type="pres">
      <dgm:prSet presAssocID="{8ECB849C-B8CB-4523-8FBB-E959661909A1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F1887D-AB77-4829-A876-83A2B3DB4EFF}" type="pres">
      <dgm:prSet presAssocID="{9A2E1404-0C3D-4A2C-A5EC-920368D8F395}" presName="bullet4b" presStyleLbl="node1" presStyleIdx="1" presStyleCnt="4"/>
      <dgm:spPr/>
    </dgm:pt>
    <dgm:pt modelId="{3937FBE0-D304-49C1-A6E2-2E36ED6E3A79}" type="pres">
      <dgm:prSet presAssocID="{9A2E1404-0C3D-4A2C-A5EC-920368D8F395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2AE090-AE48-4416-9DE0-5D9A13D29CB1}" type="pres">
      <dgm:prSet presAssocID="{8D163F14-3CCF-4761-9444-5A2CB29786A5}" presName="bullet4c" presStyleLbl="node1" presStyleIdx="2" presStyleCnt="4"/>
      <dgm:spPr/>
    </dgm:pt>
    <dgm:pt modelId="{A2C16E8D-AD5A-4801-A486-5A332C7359AE}" type="pres">
      <dgm:prSet presAssocID="{8D163F14-3CCF-4761-9444-5A2CB29786A5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6DB213-82A2-4122-9369-E57ABA91E385}" type="pres">
      <dgm:prSet presAssocID="{85790B14-9501-4BDE-86D7-289B823F76DD}" presName="bullet4d" presStyleLbl="node1" presStyleIdx="3" presStyleCnt="4"/>
      <dgm:spPr/>
    </dgm:pt>
    <dgm:pt modelId="{8021B665-1B56-43CB-B86C-49CB12FFE965}" type="pres">
      <dgm:prSet presAssocID="{85790B14-9501-4BDE-86D7-289B823F76D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6DDCD7D-7B89-4715-84EB-3C4806FCF454}" srcId="{EBB07D5E-F773-4BF6-975B-B27FCD74B322}" destId="{85790B14-9501-4BDE-86D7-289B823F76DD}" srcOrd="3" destOrd="0" parTransId="{5CD28718-6095-4526-B701-DB7306F7672E}" sibTransId="{D71F78C4-DB1B-4D88-A38D-401E1A3B8DD6}"/>
    <dgm:cxn modelId="{A07529A9-2587-400B-AF6D-C12634256081}" type="presOf" srcId="{8D163F14-3CCF-4761-9444-5A2CB29786A5}" destId="{A2C16E8D-AD5A-4801-A486-5A332C7359AE}" srcOrd="0" destOrd="0" presId="urn:microsoft.com/office/officeart/2005/8/layout/arrow2"/>
    <dgm:cxn modelId="{A08FCDE0-EDDB-43ED-9132-EB9CF199D7F5}" srcId="{EBB07D5E-F773-4BF6-975B-B27FCD74B322}" destId="{9A2E1404-0C3D-4A2C-A5EC-920368D8F395}" srcOrd="1" destOrd="0" parTransId="{65C43ED1-EB42-4051-8489-7739A0D1C130}" sibTransId="{92729577-6DC4-49C1-B3DD-77C6351F6951}"/>
    <dgm:cxn modelId="{7891609A-693B-4472-88F0-7DD2317ECD2C}" type="presOf" srcId="{9A2E1404-0C3D-4A2C-A5EC-920368D8F395}" destId="{3937FBE0-D304-49C1-A6E2-2E36ED6E3A79}" srcOrd="0" destOrd="0" presId="urn:microsoft.com/office/officeart/2005/8/layout/arrow2"/>
    <dgm:cxn modelId="{277FD16C-22FF-4E6D-9E43-D11D9BC2A6ED}" type="presOf" srcId="{8ECB849C-B8CB-4523-8FBB-E959661909A1}" destId="{BAD777F1-E59F-4D69-BAD6-D06A4DB2AF34}" srcOrd="0" destOrd="0" presId="urn:microsoft.com/office/officeart/2005/8/layout/arrow2"/>
    <dgm:cxn modelId="{BF76B542-C0D0-4CAA-AEED-C8AC4E0B5AF4}" srcId="{EBB07D5E-F773-4BF6-975B-B27FCD74B322}" destId="{8D163F14-3CCF-4761-9444-5A2CB29786A5}" srcOrd="2" destOrd="0" parTransId="{10B45715-ECBA-47E1-B295-B2B9F4D69DD3}" sibTransId="{60338381-F225-4624-800A-727EAAD566F7}"/>
    <dgm:cxn modelId="{AD1B1008-1FB2-4017-9200-CD15B9C9F080}" srcId="{EBB07D5E-F773-4BF6-975B-B27FCD74B322}" destId="{8ECB849C-B8CB-4523-8FBB-E959661909A1}" srcOrd="0" destOrd="0" parTransId="{0C0EB1A8-5A18-46CB-A822-E2E8C369F8B8}" sibTransId="{ACF4989C-1364-46FC-BE16-119C8F42ECFC}"/>
    <dgm:cxn modelId="{9834EBB6-E71A-438D-B5B9-30D02E8E9783}" type="presOf" srcId="{EBB07D5E-F773-4BF6-975B-B27FCD74B322}" destId="{6AE69B08-4BC3-473B-BCF8-2980418F4358}" srcOrd="0" destOrd="0" presId="urn:microsoft.com/office/officeart/2005/8/layout/arrow2"/>
    <dgm:cxn modelId="{DE8C8188-D119-4495-9087-164F90D0C1A5}" type="presOf" srcId="{85790B14-9501-4BDE-86D7-289B823F76DD}" destId="{8021B665-1B56-43CB-B86C-49CB12FFE965}" srcOrd="0" destOrd="0" presId="urn:microsoft.com/office/officeart/2005/8/layout/arrow2"/>
    <dgm:cxn modelId="{9F83BA67-88D9-4A0B-B351-4C2744BBC228}" type="presParOf" srcId="{6AE69B08-4BC3-473B-BCF8-2980418F4358}" destId="{BCFDA91D-4264-455F-AB75-F8AFAF5716DB}" srcOrd="0" destOrd="0" presId="urn:microsoft.com/office/officeart/2005/8/layout/arrow2"/>
    <dgm:cxn modelId="{82D0B6A6-59D7-4BFF-B012-A938D9C1788B}" type="presParOf" srcId="{6AE69B08-4BC3-473B-BCF8-2980418F4358}" destId="{2B343F17-6707-4BD9-AC5E-02590EAC0417}" srcOrd="1" destOrd="0" presId="urn:microsoft.com/office/officeart/2005/8/layout/arrow2"/>
    <dgm:cxn modelId="{B21F60AA-708B-4B7B-B6DA-E7F981EAB735}" type="presParOf" srcId="{2B343F17-6707-4BD9-AC5E-02590EAC0417}" destId="{A74F61CA-1EC4-4B2F-ABC1-804A58790019}" srcOrd="0" destOrd="0" presId="urn:microsoft.com/office/officeart/2005/8/layout/arrow2"/>
    <dgm:cxn modelId="{1F191DAC-F5E2-4BC0-9E65-D2D8FD8E1C1F}" type="presParOf" srcId="{2B343F17-6707-4BD9-AC5E-02590EAC0417}" destId="{BAD777F1-E59F-4D69-BAD6-D06A4DB2AF34}" srcOrd="1" destOrd="0" presId="urn:microsoft.com/office/officeart/2005/8/layout/arrow2"/>
    <dgm:cxn modelId="{A7FD1D28-94B8-4483-AE41-8CF92BCB6FE2}" type="presParOf" srcId="{2B343F17-6707-4BD9-AC5E-02590EAC0417}" destId="{81F1887D-AB77-4829-A876-83A2B3DB4EFF}" srcOrd="2" destOrd="0" presId="urn:microsoft.com/office/officeart/2005/8/layout/arrow2"/>
    <dgm:cxn modelId="{A560834F-39D3-464F-BC5C-E5B3A8AC33C9}" type="presParOf" srcId="{2B343F17-6707-4BD9-AC5E-02590EAC0417}" destId="{3937FBE0-D304-49C1-A6E2-2E36ED6E3A79}" srcOrd="3" destOrd="0" presId="urn:microsoft.com/office/officeart/2005/8/layout/arrow2"/>
    <dgm:cxn modelId="{A7C2C9C4-3564-4932-B371-E7DD756920FF}" type="presParOf" srcId="{2B343F17-6707-4BD9-AC5E-02590EAC0417}" destId="{902AE090-AE48-4416-9DE0-5D9A13D29CB1}" srcOrd="4" destOrd="0" presId="urn:microsoft.com/office/officeart/2005/8/layout/arrow2"/>
    <dgm:cxn modelId="{72DA37C6-7E34-4D2D-BC79-B2F5C8EB0F0E}" type="presParOf" srcId="{2B343F17-6707-4BD9-AC5E-02590EAC0417}" destId="{A2C16E8D-AD5A-4801-A486-5A332C7359AE}" srcOrd="5" destOrd="0" presId="urn:microsoft.com/office/officeart/2005/8/layout/arrow2"/>
    <dgm:cxn modelId="{4F487109-1F68-4EC7-B8AF-99F24BB969F0}" type="presParOf" srcId="{2B343F17-6707-4BD9-AC5E-02590EAC0417}" destId="{476DB213-82A2-4122-9369-E57ABA91E385}" srcOrd="6" destOrd="0" presId="urn:microsoft.com/office/officeart/2005/8/layout/arrow2"/>
    <dgm:cxn modelId="{DE29434E-1EC1-4AD3-B673-0E4EC72D3D4C}" type="presParOf" srcId="{2B343F17-6707-4BD9-AC5E-02590EAC0417}" destId="{8021B665-1B56-43CB-B86C-49CB12FFE96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B07D5E-F773-4BF6-975B-B27FCD74B322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9A2E1404-0C3D-4A2C-A5EC-920368D8F395}">
      <dgm:prSet phldrT="[Text]"/>
      <dgm:spPr/>
      <dgm:t>
        <a:bodyPr/>
        <a:lstStyle/>
        <a:p>
          <a:r>
            <a:rPr lang="id-ID" dirty="0" smtClean="0"/>
            <a:t>P</a:t>
          </a:r>
          <a:r>
            <a:rPr lang="en-US" dirty="0" err="1" smtClean="0"/>
            <a:t>esan</a:t>
          </a:r>
          <a:endParaRPr lang="id-ID" b="1" dirty="0"/>
        </a:p>
      </dgm:t>
    </dgm:pt>
    <dgm:pt modelId="{65C43ED1-EB42-4051-8489-7739A0D1C130}" type="parTrans" cxnId="{A08FCDE0-EDDB-43ED-9132-EB9CF199D7F5}">
      <dgm:prSet/>
      <dgm:spPr/>
      <dgm:t>
        <a:bodyPr/>
        <a:lstStyle/>
        <a:p>
          <a:endParaRPr lang="id-ID"/>
        </a:p>
      </dgm:t>
    </dgm:pt>
    <dgm:pt modelId="{92729577-6DC4-49C1-B3DD-77C6351F6951}" type="sibTrans" cxnId="{A08FCDE0-EDDB-43ED-9132-EB9CF199D7F5}">
      <dgm:prSet/>
      <dgm:spPr/>
      <dgm:t>
        <a:bodyPr/>
        <a:lstStyle/>
        <a:p>
          <a:endParaRPr lang="id-ID"/>
        </a:p>
      </dgm:t>
    </dgm:pt>
    <dgm:pt modelId="{8ECB849C-B8CB-4523-8FBB-E959661909A1}">
      <dgm:prSet phldrT="[Text]"/>
      <dgm:spPr/>
      <dgm:t>
        <a:bodyPr/>
        <a:lstStyle/>
        <a:p>
          <a:r>
            <a:rPr lang="en-US" smtClean="0"/>
            <a:t>Sumber informasi</a:t>
          </a:r>
          <a:endParaRPr lang="id-ID" b="1" dirty="0"/>
        </a:p>
      </dgm:t>
    </dgm:pt>
    <dgm:pt modelId="{0C0EB1A8-5A18-46CB-A822-E2E8C369F8B8}" type="parTrans" cxnId="{AD1B1008-1FB2-4017-9200-CD15B9C9F080}">
      <dgm:prSet/>
      <dgm:spPr/>
      <dgm:t>
        <a:bodyPr/>
        <a:lstStyle/>
        <a:p>
          <a:endParaRPr lang="id-ID"/>
        </a:p>
      </dgm:t>
    </dgm:pt>
    <dgm:pt modelId="{ACF4989C-1364-46FC-BE16-119C8F42ECFC}" type="sibTrans" cxnId="{AD1B1008-1FB2-4017-9200-CD15B9C9F080}">
      <dgm:prSet/>
      <dgm:spPr/>
      <dgm:t>
        <a:bodyPr/>
        <a:lstStyle/>
        <a:p>
          <a:endParaRPr lang="id-ID"/>
        </a:p>
      </dgm:t>
    </dgm:pt>
    <dgm:pt modelId="{AB9C602B-08C0-4C8C-BAFE-8C39BBBF372C}">
      <dgm:prSet phldrT="[Text]"/>
      <dgm:spPr/>
      <dgm:t>
        <a:bodyPr/>
        <a:lstStyle/>
        <a:p>
          <a:r>
            <a:rPr lang="id-ID" dirty="0" smtClean="0"/>
            <a:t>M</a:t>
          </a:r>
          <a:r>
            <a:rPr lang="en-US" dirty="0" err="1" smtClean="0"/>
            <a:t>edia</a:t>
          </a:r>
          <a:endParaRPr lang="id-ID" b="1" dirty="0"/>
        </a:p>
      </dgm:t>
    </dgm:pt>
    <dgm:pt modelId="{2D9DCCC8-538C-43E1-8B47-8D56F7438119}" type="parTrans" cxnId="{903CD460-F31E-4292-927C-253210F7ADA5}">
      <dgm:prSet/>
      <dgm:spPr/>
      <dgm:t>
        <a:bodyPr/>
        <a:lstStyle/>
        <a:p>
          <a:endParaRPr lang="id-ID"/>
        </a:p>
      </dgm:t>
    </dgm:pt>
    <dgm:pt modelId="{143D8419-D67A-4FEF-974F-F49E3528F369}" type="sibTrans" cxnId="{903CD460-F31E-4292-927C-253210F7ADA5}">
      <dgm:prSet/>
      <dgm:spPr/>
      <dgm:t>
        <a:bodyPr/>
        <a:lstStyle/>
        <a:p>
          <a:endParaRPr lang="id-ID"/>
        </a:p>
      </dgm:t>
    </dgm:pt>
    <dgm:pt modelId="{F852F0EA-86BC-4936-8593-57AB69828401}">
      <dgm:prSet phldrT="[Text]"/>
      <dgm:spPr/>
      <dgm:t>
        <a:bodyPr/>
        <a:lstStyle/>
        <a:p>
          <a:r>
            <a:rPr lang="id-ID" dirty="0" smtClean="0"/>
            <a:t>P</a:t>
          </a:r>
          <a:r>
            <a:rPr lang="en-US" dirty="0" err="1" smtClean="0"/>
            <a:t>enerima</a:t>
          </a:r>
          <a:r>
            <a:rPr lang="en-US" dirty="0" smtClean="0"/>
            <a:t> </a:t>
          </a:r>
          <a:r>
            <a:rPr lang="en-US" dirty="0" err="1" smtClean="0"/>
            <a:t>pesan</a:t>
          </a:r>
          <a:endParaRPr lang="id-ID" b="1" dirty="0"/>
        </a:p>
      </dgm:t>
    </dgm:pt>
    <dgm:pt modelId="{3F9B4868-03B3-41EC-A434-DDE85673F4C8}" type="parTrans" cxnId="{0A6F0C25-E863-4BF8-98F3-B723B49ABB7D}">
      <dgm:prSet/>
      <dgm:spPr/>
      <dgm:t>
        <a:bodyPr/>
        <a:lstStyle/>
        <a:p>
          <a:endParaRPr lang="id-ID"/>
        </a:p>
      </dgm:t>
    </dgm:pt>
    <dgm:pt modelId="{A5127D8C-414B-4E88-8188-3EC98693C86C}" type="sibTrans" cxnId="{0A6F0C25-E863-4BF8-98F3-B723B49ABB7D}">
      <dgm:prSet/>
      <dgm:spPr/>
      <dgm:t>
        <a:bodyPr/>
        <a:lstStyle/>
        <a:p>
          <a:endParaRPr lang="id-ID"/>
        </a:p>
      </dgm:t>
    </dgm:pt>
    <dgm:pt modelId="{B0E2B285-6BA2-4AD0-A71B-02FA72A14648}">
      <dgm:prSet phldrT="[Text]"/>
      <dgm:spPr/>
      <dgm:t>
        <a:bodyPr/>
        <a:lstStyle/>
        <a:p>
          <a:r>
            <a:rPr lang="id-ID" dirty="0" smtClean="0"/>
            <a:t>U</a:t>
          </a:r>
          <a:r>
            <a:rPr lang="en-US" dirty="0" err="1" smtClean="0"/>
            <a:t>mpan</a:t>
          </a:r>
          <a:r>
            <a:rPr lang="en-US" dirty="0" smtClean="0"/>
            <a:t> </a:t>
          </a:r>
          <a:r>
            <a:rPr lang="en-US" dirty="0" err="1" smtClean="0"/>
            <a:t>balik</a:t>
          </a:r>
          <a:r>
            <a:rPr lang="id-ID" dirty="0" smtClean="0"/>
            <a:t> dan Lingkungan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endParaRPr lang="id-ID" b="1" dirty="0"/>
        </a:p>
      </dgm:t>
    </dgm:pt>
    <dgm:pt modelId="{9338FF5A-3009-47A7-BEBC-E02660B50AC6}" type="parTrans" cxnId="{83F42237-C3E2-48B9-9881-A5944F62AB6F}">
      <dgm:prSet/>
      <dgm:spPr/>
      <dgm:t>
        <a:bodyPr/>
        <a:lstStyle/>
        <a:p>
          <a:endParaRPr lang="id-ID"/>
        </a:p>
      </dgm:t>
    </dgm:pt>
    <dgm:pt modelId="{23A4A4D8-1093-4F1E-B1DF-1E2DD9190D34}" type="sibTrans" cxnId="{83F42237-C3E2-48B9-9881-A5944F62AB6F}">
      <dgm:prSet/>
      <dgm:spPr/>
      <dgm:t>
        <a:bodyPr/>
        <a:lstStyle/>
        <a:p>
          <a:endParaRPr lang="id-ID"/>
        </a:p>
      </dgm:t>
    </dgm:pt>
    <dgm:pt modelId="{6AE69B08-4BC3-473B-BCF8-2980418F4358}" type="pres">
      <dgm:prSet presAssocID="{EBB07D5E-F773-4BF6-975B-B27FCD74B322}" presName="arrowDiagram" presStyleCnt="0">
        <dgm:presLayoutVars>
          <dgm:chMax val="5"/>
          <dgm:dir/>
          <dgm:resizeHandles val="exact"/>
        </dgm:presLayoutVars>
      </dgm:prSet>
      <dgm:spPr/>
    </dgm:pt>
    <dgm:pt modelId="{BCFDA91D-4264-455F-AB75-F8AFAF5716DB}" type="pres">
      <dgm:prSet presAssocID="{EBB07D5E-F773-4BF6-975B-B27FCD74B322}" presName="arrow" presStyleLbl="bgShp" presStyleIdx="0" presStyleCnt="1"/>
      <dgm:spPr/>
    </dgm:pt>
    <dgm:pt modelId="{E5A16FC9-D32F-45EF-B3E2-CD5ED62AF921}" type="pres">
      <dgm:prSet presAssocID="{EBB07D5E-F773-4BF6-975B-B27FCD74B322}" presName="arrowDiagram5" presStyleCnt="0"/>
      <dgm:spPr/>
    </dgm:pt>
    <dgm:pt modelId="{2DF5FE52-8C56-4FCE-A94E-FED517B92685}" type="pres">
      <dgm:prSet presAssocID="{8ECB849C-B8CB-4523-8FBB-E959661909A1}" presName="bullet5a" presStyleLbl="node1" presStyleIdx="0" presStyleCnt="5"/>
      <dgm:spPr/>
    </dgm:pt>
    <dgm:pt modelId="{34E531D4-2895-4102-886D-192063B8CA49}" type="pres">
      <dgm:prSet presAssocID="{8ECB849C-B8CB-4523-8FBB-E959661909A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DC3062-62C4-4B96-9486-1E94FDD3E6B0}" type="pres">
      <dgm:prSet presAssocID="{9A2E1404-0C3D-4A2C-A5EC-920368D8F395}" presName="bullet5b" presStyleLbl="node1" presStyleIdx="1" presStyleCnt="5"/>
      <dgm:spPr/>
    </dgm:pt>
    <dgm:pt modelId="{9605465E-0123-4E5E-A989-93BEB7351054}" type="pres">
      <dgm:prSet presAssocID="{9A2E1404-0C3D-4A2C-A5EC-920368D8F395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771A195-1AC1-4824-B14E-F83165ADD516}" type="pres">
      <dgm:prSet presAssocID="{AB9C602B-08C0-4C8C-BAFE-8C39BBBF372C}" presName="bullet5c" presStyleLbl="node1" presStyleIdx="2" presStyleCnt="5"/>
      <dgm:spPr/>
    </dgm:pt>
    <dgm:pt modelId="{AF7C20D2-3380-4C3C-B1ED-D328B8B0C0DE}" type="pres">
      <dgm:prSet presAssocID="{AB9C602B-08C0-4C8C-BAFE-8C39BBBF372C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1A9BB28-4245-464A-B1A8-E54243623E81}" type="pres">
      <dgm:prSet presAssocID="{F852F0EA-86BC-4936-8593-57AB69828401}" presName="bullet5d" presStyleLbl="node1" presStyleIdx="3" presStyleCnt="5"/>
      <dgm:spPr/>
    </dgm:pt>
    <dgm:pt modelId="{C5758CFD-49A1-4A0F-917C-BB0AA0AB778C}" type="pres">
      <dgm:prSet presAssocID="{F852F0EA-86BC-4936-8593-57AB69828401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CA43B7-94CB-4630-A835-DA3ADF014C1F}" type="pres">
      <dgm:prSet presAssocID="{B0E2B285-6BA2-4AD0-A71B-02FA72A14648}" presName="bullet5e" presStyleLbl="node1" presStyleIdx="4" presStyleCnt="5"/>
      <dgm:spPr/>
    </dgm:pt>
    <dgm:pt modelId="{E7B6EABF-9F5E-4032-9FFC-D2EBBFFA63CA}" type="pres">
      <dgm:prSet presAssocID="{B0E2B285-6BA2-4AD0-A71B-02FA72A14648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3F42237-C3E2-48B9-9881-A5944F62AB6F}" srcId="{EBB07D5E-F773-4BF6-975B-B27FCD74B322}" destId="{B0E2B285-6BA2-4AD0-A71B-02FA72A14648}" srcOrd="4" destOrd="0" parTransId="{9338FF5A-3009-47A7-BEBC-E02660B50AC6}" sibTransId="{23A4A4D8-1093-4F1E-B1DF-1E2DD9190D34}"/>
    <dgm:cxn modelId="{00A6C958-299C-444B-B751-3B0211FE907C}" type="presOf" srcId="{9A2E1404-0C3D-4A2C-A5EC-920368D8F395}" destId="{9605465E-0123-4E5E-A989-93BEB7351054}" srcOrd="0" destOrd="0" presId="urn:microsoft.com/office/officeart/2005/8/layout/arrow2"/>
    <dgm:cxn modelId="{903CD460-F31E-4292-927C-253210F7ADA5}" srcId="{EBB07D5E-F773-4BF6-975B-B27FCD74B322}" destId="{AB9C602B-08C0-4C8C-BAFE-8C39BBBF372C}" srcOrd="2" destOrd="0" parTransId="{2D9DCCC8-538C-43E1-8B47-8D56F7438119}" sibTransId="{143D8419-D67A-4FEF-974F-F49E3528F369}"/>
    <dgm:cxn modelId="{A08FCDE0-EDDB-43ED-9132-EB9CF199D7F5}" srcId="{EBB07D5E-F773-4BF6-975B-B27FCD74B322}" destId="{9A2E1404-0C3D-4A2C-A5EC-920368D8F395}" srcOrd="1" destOrd="0" parTransId="{65C43ED1-EB42-4051-8489-7739A0D1C130}" sibTransId="{92729577-6DC4-49C1-B3DD-77C6351F6951}"/>
    <dgm:cxn modelId="{C748600A-CFEE-45C5-9C83-E36D28DAF851}" type="presOf" srcId="{B0E2B285-6BA2-4AD0-A71B-02FA72A14648}" destId="{E7B6EABF-9F5E-4032-9FFC-D2EBBFFA63CA}" srcOrd="0" destOrd="0" presId="urn:microsoft.com/office/officeart/2005/8/layout/arrow2"/>
    <dgm:cxn modelId="{922B732F-2F47-47D9-AD8C-93830BBA1DE8}" type="presOf" srcId="{EBB07D5E-F773-4BF6-975B-B27FCD74B322}" destId="{6AE69B08-4BC3-473B-BCF8-2980418F4358}" srcOrd="0" destOrd="0" presId="urn:microsoft.com/office/officeart/2005/8/layout/arrow2"/>
    <dgm:cxn modelId="{5B8C5412-2509-4E1D-9251-39FBADB7CBB1}" type="presOf" srcId="{F852F0EA-86BC-4936-8593-57AB69828401}" destId="{C5758CFD-49A1-4A0F-917C-BB0AA0AB778C}" srcOrd="0" destOrd="0" presId="urn:microsoft.com/office/officeart/2005/8/layout/arrow2"/>
    <dgm:cxn modelId="{AD1B1008-1FB2-4017-9200-CD15B9C9F080}" srcId="{EBB07D5E-F773-4BF6-975B-B27FCD74B322}" destId="{8ECB849C-B8CB-4523-8FBB-E959661909A1}" srcOrd="0" destOrd="0" parTransId="{0C0EB1A8-5A18-46CB-A822-E2E8C369F8B8}" sibTransId="{ACF4989C-1364-46FC-BE16-119C8F42ECFC}"/>
    <dgm:cxn modelId="{0A6F0C25-E863-4BF8-98F3-B723B49ABB7D}" srcId="{EBB07D5E-F773-4BF6-975B-B27FCD74B322}" destId="{F852F0EA-86BC-4936-8593-57AB69828401}" srcOrd="3" destOrd="0" parTransId="{3F9B4868-03B3-41EC-A434-DDE85673F4C8}" sibTransId="{A5127D8C-414B-4E88-8188-3EC98693C86C}"/>
    <dgm:cxn modelId="{E9E1E62C-8701-4F43-9661-0F2A5C8C7B6B}" type="presOf" srcId="{AB9C602B-08C0-4C8C-BAFE-8C39BBBF372C}" destId="{AF7C20D2-3380-4C3C-B1ED-D328B8B0C0DE}" srcOrd="0" destOrd="0" presId="urn:microsoft.com/office/officeart/2005/8/layout/arrow2"/>
    <dgm:cxn modelId="{DDB29F53-44A7-4CD7-A7B1-0560CD6372CB}" type="presOf" srcId="{8ECB849C-B8CB-4523-8FBB-E959661909A1}" destId="{34E531D4-2895-4102-886D-192063B8CA49}" srcOrd="0" destOrd="0" presId="urn:microsoft.com/office/officeart/2005/8/layout/arrow2"/>
    <dgm:cxn modelId="{3AC6A713-4417-4EE6-9D21-C63B7E170DA3}" type="presParOf" srcId="{6AE69B08-4BC3-473B-BCF8-2980418F4358}" destId="{BCFDA91D-4264-455F-AB75-F8AFAF5716DB}" srcOrd="0" destOrd="0" presId="urn:microsoft.com/office/officeart/2005/8/layout/arrow2"/>
    <dgm:cxn modelId="{49548023-26A2-45A7-B40A-E8D7DB915BB2}" type="presParOf" srcId="{6AE69B08-4BC3-473B-BCF8-2980418F4358}" destId="{E5A16FC9-D32F-45EF-B3E2-CD5ED62AF921}" srcOrd="1" destOrd="0" presId="urn:microsoft.com/office/officeart/2005/8/layout/arrow2"/>
    <dgm:cxn modelId="{6B4D2F9D-8B5B-4CA6-96E3-06388C8A86D0}" type="presParOf" srcId="{E5A16FC9-D32F-45EF-B3E2-CD5ED62AF921}" destId="{2DF5FE52-8C56-4FCE-A94E-FED517B92685}" srcOrd="0" destOrd="0" presId="urn:microsoft.com/office/officeart/2005/8/layout/arrow2"/>
    <dgm:cxn modelId="{3D172803-B7D5-4100-A778-ADEE18EEAE3D}" type="presParOf" srcId="{E5A16FC9-D32F-45EF-B3E2-CD5ED62AF921}" destId="{34E531D4-2895-4102-886D-192063B8CA49}" srcOrd="1" destOrd="0" presId="urn:microsoft.com/office/officeart/2005/8/layout/arrow2"/>
    <dgm:cxn modelId="{3F85CFB9-4EAF-42D4-9646-B6A4AADC460D}" type="presParOf" srcId="{E5A16FC9-D32F-45EF-B3E2-CD5ED62AF921}" destId="{37DC3062-62C4-4B96-9486-1E94FDD3E6B0}" srcOrd="2" destOrd="0" presId="urn:microsoft.com/office/officeart/2005/8/layout/arrow2"/>
    <dgm:cxn modelId="{F8DB706C-995B-4D60-B603-4E7C634789F0}" type="presParOf" srcId="{E5A16FC9-D32F-45EF-B3E2-CD5ED62AF921}" destId="{9605465E-0123-4E5E-A989-93BEB7351054}" srcOrd="3" destOrd="0" presId="urn:microsoft.com/office/officeart/2005/8/layout/arrow2"/>
    <dgm:cxn modelId="{9B9E8828-B017-40DB-A6B5-97C30E029134}" type="presParOf" srcId="{E5A16FC9-D32F-45EF-B3E2-CD5ED62AF921}" destId="{2771A195-1AC1-4824-B14E-F83165ADD516}" srcOrd="4" destOrd="0" presId="urn:microsoft.com/office/officeart/2005/8/layout/arrow2"/>
    <dgm:cxn modelId="{B24A9711-AA8C-498C-83E6-3CB08B9CFA1B}" type="presParOf" srcId="{E5A16FC9-D32F-45EF-B3E2-CD5ED62AF921}" destId="{AF7C20D2-3380-4C3C-B1ED-D328B8B0C0DE}" srcOrd="5" destOrd="0" presId="urn:microsoft.com/office/officeart/2005/8/layout/arrow2"/>
    <dgm:cxn modelId="{99E7A3B5-7EC9-4E9C-A403-354C31A26C79}" type="presParOf" srcId="{E5A16FC9-D32F-45EF-B3E2-CD5ED62AF921}" destId="{E1A9BB28-4245-464A-B1A8-E54243623E81}" srcOrd="6" destOrd="0" presId="urn:microsoft.com/office/officeart/2005/8/layout/arrow2"/>
    <dgm:cxn modelId="{BB3B31FE-89D0-4FF3-A241-9A8A1DF89C67}" type="presParOf" srcId="{E5A16FC9-D32F-45EF-B3E2-CD5ED62AF921}" destId="{C5758CFD-49A1-4A0F-917C-BB0AA0AB778C}" srcOrd="7" destOrd="0" presId="urn:microsoft.com/office/officeart/2005/8/layout/arrow2"/>
    <dgm:cxn modelId="{107DAF5A-4EAC-4A7F-8C76-B890F6D93D05}" type="presParOf" srcId="{E5A16FC9-D32F-45EF-B3E2-CD5ED62AF921}" destId="{F8CA43B7-94CB-4630-A835-DA3ADF014C1F}" srcOrd="8" destOrd="0" presId="urn:microsoft.com/office/officeart/2005/8/layout/arrow2"/>
    <dgm:cxn modelId="{30BF1570-604E-49F8-9453-ACB25DA96543}" type="presParOf" srcId="{E5A16FC9-D32F-45EF-B3E2-CD5ED62AF921}" destId="{E7B6EABF-9F5E-4032-9FFC-D2EBBFFA63CA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993E63-1161-4ECA-BFB2-3761336AF361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B2772F20-2A82-45F4-952D-DB491544725F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id-ID" sz="1800" b="1" dirty="0" smtClean="0"/>
            <a:t>Tidak Jujur</a:t>
          </a:r>
          <a:endParaRPr lang="id-ID" sz="1800" b="1" dirty="0"/>
        </a:p>
      </dgm:t>
    </dgm:pt>
    <dgm:pt modelId="{77950B7C-1AD0-4A9E-860F-278C2D77D129}" type="parTrans" cxnId="{08E21DEE-C06C-4066-A586-9C6182AAB434}">
      <dgm:prSet/>
      <dgm:spPr/>
      <dgm:t>
        <a:bodyPr/>
        <a:lstStyle/>
        <a:p>
          <a:endParaRPr lang="id-ID" sz="4400" b="1"/>
        </a:p>
      </dgm:t>
    </dgm:pt>
    <dgm:pt modelId="{6052B278-2130-4CD2-BF1A-582FFFBBC347}" type="sibTrans" cxnId="{08E21DEE-C06C-4066-A586-9C6182AAB434}">
      <dgm:prSet/>
      <dgm:spPr/>
      <dgm:t>
        <a:bodyPr/>
        <a:lstStyle/>
        <a:p>
          <a:endParaRPr lang="id-ID" sz="4400" b="1"/>
        </a:p>
      </dgm:t>
    </dgm:pt>
    <dgm:pt modelId="{386021E4-DB45-4330-988A-9EE7F084E7CF}">
      <dgm:prSet phldrT="[Text]" custT="1"/>
      <dgm:spPr/>
      <dgm:t>
        <a:bodyPr/>
        <a:lstStyle/>
        <a:p>
          <a:r>
            <a:rPr lang="en-US" sz="1200" b="1" dirty="0" err="1" smtClean="0"/>
            <a:t>Tidak</a:t>
          </a:r>
          <a:r>
            <a:rPr lang="en-US" sz="1200" b="1" dirty="0" smtClean="0"/>
            <a:t> </a:t>
          </a:r>
          <a:r>
            <a:rPr lang="en-US" sz="1200" b="1" dirty="0" err="1" smtClean="0"/>
            <a:t>dipercaya</a:t>
          </a:r>
          <a:r>
            <a:rPr lang="en-US" sz="1200" b="1" dirty="0" smtClean="0"/>
            <a:t> </a:t>
          </a:r>
          <a:r>
            <a:rPr lang="en-US" sz="1200" b="1" dirty="0" err="1" smtClean="0"/>
            <a:t>masyarakat</a:t>
          </a:r>
          <a:r>
            <a:rPr lang="en-US" sz="1200" b="1" dirty="0" smtClean="0"/>
            <a:t> </a:t>
          </a:r>
          <a:r>
            <a:rPr lang="en-US" sz="1200" b="1" dirty="0" err="1" smtClean="0"/>
            <a:t>konsumen</a:t>
          </a:r>
          <a:endParaRPr lang="id-ID" sz="1200" b="1" dirty="0"/>
        </a:p>
      </dgm:t>
    </dgm:pt>
    <dgm:pt modelId="{B9B646AA-BDDD-4E19-8AB7-3C2B84BADCAA}" type="parTrans" cxnId="{FF87193D-F30E-45FE-B7CB-A9EFC5E4FA76}">
      <dgm:prSet/>
      <dgm:spPr/>
      <dgm:t>
        <a:bodyPr/>
        <a:lstStyle/>
        <a:p>
          <a:endParaRPr lang="id-ID" sz="4400" b="1"/>
        </a:p>
      </dgm:t>
    </dgm:pt>
    <dgm:pt modelId="{73A60D01-ACB3-406B-8841-FA91AF4D9B9E}" type="sibTrans" cxnId="{FF87193D-F30E-45FE-B7CB-A9EFC5E4FA76}">
      <dgm:prSet/>
      <dgm:spPr/>
      <dgm:t>
        <a:bodyPr/>
        <a:lstStyle/>
        <a:p>
          <a:endParaRPr lang="id-ID" sz="4400" b="1"/>
        </a:p>
      </dgm:t>
    </dgm:pt>
    <dgm:pt modelId="{016D48E7-8579-4A00-8F93-6F8295045786}">
      <dgm:prSet phldrT="[Text]" custT="1"/>
      <dgm:spPr/>
      <dgm:t>
        <a:bodyPr/>
        <a:lstStyle/>
        <a:p>
          <a:r>
            <a:rPr lang="en-US" sz="1200" b="1" dirty="0" err="1" smtClean="0"/>
            <a:t>Tidak</a:t>
          </a:r>
          <a:r>
            <a:rPr lang="en-US" sz="1200" b="1" dirty="0" smtClean="0"/>
            <a:t> </a:t>
          </a:r>
          <a:r>
            <a:rPr lang="en-US" sz="1200" b="1" dirty="0" err="1" smtClean="0"/>
            <a:t>punya</a:t>
          </a:r>
          <a:r>
            <a:rPr lang="en-US" sz="1200" b="1" dirty="0" smtClean="0"/>
            <a:t> </a:t>
          </a:r>
          <a:r>
            <a:rPr lang="en-US" sz="1200" b="1" dirty="0" err="1" smtClean="0"/>
            <a:t>teman</a:t>
          </a:r>
          <a:endParaRPr lang="id-ID" sz="1200" b="1" dirty="0"/>
        </a:p>
      </dgm:t>
    </dgm:pt>
    <dgm:pt modelId="{D2D9564D-2D00-435A-B845-492D20488347}" type="parTrans" cxnId="{E22DB6B1-4188-4E0D-820F-90D40B4FFCB0}">
      <dgm:prSet/>
      <dgm:spPr/>
      <dgm:t>
        <a:bodyPr/>
        <a:lstStyle/>
        <a:p>
          <a:endParaRPr lang="id-ID" sz="4400" b="1"/>
        </a:p>
      </dgm:t>
    </dgm:pt>
    <dgm:pt modelId="{6D4B19E4-64CA-4DFC-A12B-EE2DF392FB12}" type="sibTrans" cxnId="{E22DB6B1-4188-4E0D-820F-90D40B4FFCB0}">
      <dgm:prSet/>
      <dgm:spPr/>
      <dgm:t>
        <a:bodyPr/>
        <a:lstStyle/>
        <a:p>
          <a:endParaRPr lang="id-ID" sz="4400" b="1"/>
        </a:p>
      </dgm:t>
    </dgm:pt>
    <dgm:pt modelId="{1FF6E6E5-5415-449A-8EB6-98396E8E23F5}">
      <dgm:prSet phldrT="[Text]" custT="1"/>
      <dgm:spPr/>
      <dgm:t>
        <a:bodyPr/>
        <a:lstStyle/>
        <a:p>
          <a:r>
            <a:rPr lang="en-US" sz="1200" b="1" dirty="0" err="1" smtClean="0"/>
            <a:t>Mudah</a:t>
          </a:r>
          <a:r>
            <a:rPr lang="en-US" sz="1200" b="1" dirty="0" smtClean="0"/>
            <a:t> </a:t>
          </a:r>
          <a:r>
            <a:rPr lang="en-US" sz="1200" b="1" dirty="0" err="1" smtClean="0"/>
            <a:t>tersinggung</a:t>
          </a:r>
          <a:r>
            <a:rPr lang="en-US" sz="1200" b="1" dirty="0" smtClean="0"/>
            <a:t> </a:t>
          </a:r>
          <a:r>
            <a:rPr lang="en-US" sz="1200" b="1" dirty="0" err="1" smtClean="0"/>
            <a:t>atau</a:t>
          </a:r>
          <a:r>
            <a:rPr lang="en-US" sz="1200" b="1" dirty="0" smtClean="0"/>
            <a:t> </a:t>
          </a:r>
          <a:r>
            <a:rPr lang="en-US" sz="1200" b="1" dirty="0" err="1" smtClean="0"/>
            <a:t>emosi</a:t>
          </a:r>
          <a:r>
            <a:rPr lang="id-ID" sz="1200" b="1" dirty="0" smtClean="0"/>
            <a:t>, </a:t>
          </a:r>
          <a:r>
            <a:rPr lang="en-US" sz="1200" b="1" dirty="0" err="1" smtClean="0"/>
            <a:t>Cepat</a:t>
          </a:r>
          <a:r>
            <a:rPr lang="en-US" sz="1200" b="1" dirty="0" smtClean="0"/>
            <a:t> </a:t>
          </a:r>
          <a:r>
            <a:rPr lang="en-US" sz="1200" b="1" dirty="0" err="1" smtClean="0"/>
            <a:t>iri</a:t>
          </a:r>
          <a:r>
            <a:rPr lang="en-US" sz="1200" b="1" dirty="0" smtClean="0"/>
            <a:t> </a:t>
          </a:r>
          <a:r>
            <a:rPr lang="en-US" sz="1200" b="1" dirty="0" err="1" smtClean="0"/>
            <a:t>dan</a:t>
          </a:r>
          <a:r>
            <a:rPr lang="en-US" sz="1200" b="1" dirty="0" smtClean="0"/>
            <a:t> </a:t>
          </a:r>
          <a:r>
            <a:rPr lang="en-US" sz="1200" b="1" dirty="0" err="1" smtClean="0"/>
            <a:t>dengki</a:t>
          </a:r>
          <a:endParaRPr lang="id-ID" sz="1200" b="1" dirty="0"/>
        </a:p>
      </dgm:t>
    </dgm:pt>
    <dgm:pt modelId="{A91FD401-1D08-4557-987D-22613C87F2EB}" type="parTrans" cxnId="{007CD821-6031-4DB3-94EA-6C5CBCA574B9}">
      <dgm:prSet/>
      <dgm:spPr/>
      <dgm:t>
        <a:bodyPr/>
        <a:lstStyle/>
        <a:p>
          <a:endParaRPr lang="id-ID" sz="4400" b="1"/>
        </a:p>
      </dgm:t>
    </dgm:pt>
    <dgm:pt modelId="{5A25090A-1447-4D55-8A94-4DDFE71ADCE4}" type="sibTrans" cxnId="{007CD821-6031-4DB3-94EA-6C5CBCA574B9}">
      <dgm:prSet/>
      <dgm:spPr/>
      <dgm:t>
        <a:bodyPr/>
        <a:lstStyle/>
        <a:p>
          <a:endParaRPr lang="id-ID" sz="4400" b="1"/>
        </a:p>
      </dgm:t>
    </dgm:pt>
    <dgm:pt modelId="{8C516769-0ED6-4C40-87B3-3774520A9DDF}">
      <dgm:prSet phldrT="[Text]" custT="1"/>
      <dgm:spPr/>
      <dgm:t>
        <a:bodyPr/>
        <a:lstStyle/>
        <a:p>
          <a:r>
            <a:rPr lang="en-US" sz="1200" b="1" dirty="0" err="1" smtClean="0"/>
            <a:t>Suka</a:t>
          </a:r>
          <a:r>
            <a:rPr lang="en-US" sz="1200" b="1" dirty="0" smtClean="0"/>
            <a:t> </a:t>
          </a:r>
          <a:r>
            <a:rPr lang="en-US" sz="1200" b="1" dirty="0" err="1" smtClean="0"/>
            <a:t>dendam</a:t>
          </a:r>
          <a:endParaRPr lang="id-ID" sz="1200" b="1" dirty="0"/>
        </a:p>
      </dgm:t>
    </dgm:pt>
    <dgm:pt modelId="{0700A60A-C7E4-4BD9-8853-DAF36E71A0F5}" type="parTrans" cxnId="{0D0B6ABC-95F2-4E71-A4DD-100FACB4BF46}">
      <dgm:prSet/>
      <dgm:spPr/>
      <dgm:t>
        <a:bodyPr/>
        <a:lstStyle/>
        <a:p>
          <a:endParaRPr lang="id-ID" sz="4400" b="1"/>
        </a:p>
      </dgm:t>
    </dgm:pt>
    <dgm:pt modelId="{710ECCD0-FAC2-457A-A14D-C51F672BD47D}" type="sibTrans" cxnId="{0D0B6ABC-95F2-4E71-A4DD-100FACB4BF46}">
      <dgm:prSet/>
      <dgm:spPr/>
      <dgm:t>
        <a:bodyPr/>
        <a:lstStyle/>
        <a:p>
          <a:endParaRPr lang="id-ID" sz="4400" b="1"/>
        </a:p>
      </dgm:t>
    </dgm:pt>
    <dgm:pt modelId="{B800995C-3198-4663-ACCB-681D890B5E2E}">
      <dgm:prSet phldrT="[Text]" custT="1"/>
      <dgm:spPr/>
      <dgm:t>
        <a:bodyPr/>
        <a:lstStyle/>
        <a:p>
          <a:r>
            <a:rPr lang="id-ID" sz="1200" b="1" dirty="0" smtClean="0"/>
            <a:t>Kehancuran dalam usaha</a:t>
          </a:r>
          <a:endParaRPr lang="id-ID" sz="1200" b="1" dirty="0"/>
        </a:p>
      </dgm:t>
    </dgm:pt>
    <dgm:pt modelId="{52203DA5-969D-45A7-8CE8-94F0D2EF5F33}" type="parTrans" cxnId="{C6C58E1C-FA93-4DF3-AC4A-8451522EBA8C}">
      <dgm:prSet/>
      <dgm:spPr/>
      <dgm:t>
        <a:bodyPr/>
        <a:lstStyle/>
        <a:p>
          <a:endParaRPr lang="id-ID" sz="4400" b="1"/>
        </a:p>
      </dgm:t>
    </dgm:pt>
    <dgm:pt modelId="{367D6412-9935-42C7-B07D-AA253C43E48B}" type="sibTrans" cxnId="{C6C58E1C-FA93-4DF3-AC4A-8451522EBA8C}">
      <dgm:prSet/>
      <dgm:spPr/>
      <dgm:t>
        <a:bodyPr/>
        <a:lstStyle/>
        <a:p>
          <a:endParaRPr lang="id-ID" sz="4400" b="1"/>
        </a:p>
      </dgm:t>
    </dgm:pt>
    <dgm:pt modelId="{3DEECF10-7C47-4E48-B804-7705F15901AF}" type="pres">
      <dgm:prSet presAssocID="{CB993E63-1161-4ECA-BFB2-3761336AF361}" presName="Name0" presStyleCnt="0">
        <dgm:presLayoutVars>
          <dgm:chMax val="1"/>
          <dgm:chPref val="1"/>
        </dgm:presLayoutVars>
      </dgm:prSet>
      <dgm:spPr/>
    </dgm:pt>
    <dgm:pt modelId="{88154B23-87E0-4FA9-8883-79106800EFA8}" type="pres">
      <dgm:prSet presAssocID="{B2772F20-2A82-45F4-952D-DB491544725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id-ID"/>
        </a:p>
      </dgm:t>
    </dgm:pt>
    <dgm:pt modelId="{935CE618-FE0D-429F-9FF7-D98950AE7C89}" type="pres">
      <dgm:prSet presAssocID="{B2772F20-2A82-45F4-952D-DB491544725F}" presName="Accent2" presStyleLbl="node1" presStyleIdx="0" presStyleCnt="19"/>
      <dgm:spPr/>
    </dgm:pt>
    <dgm:pt modelId="{A51A0C47-C4F6-46D0-B567-37E531C0194B}" type="pres">
      <dgm:prSet presAssocID="{B2772F20-2A82-45F4-952D-DB491544725F}" presName="Accent3" presStyleLbl="node1" presStyleIdx="1" presStyleCnt="19"/>
      <dgm:spPr/>
    </dgm:pt>
    <dgm:pt modelId="{196BBECD-DC15-4507-A32C-FCD3C88E0B9C}" type="pres">
      <dgm:prSet presAssocID="{B2772F20-2A82-45F4-952D-DB491544725F}" presName="Accent4" presStyleLbl="node1" presStyleIdx="2" presStyleCnt="19"/>
      <dgm:spPr/>
    </dgm:pt>
    <dgm:pt modelId="{9804CA8A-7697-4084-B7EF-54E1933B9BF2}" type="pres">
      <dgm:prSet presAssocID="{B2772F20-2A82-45F4-952D-DB491544725F}" presName="Accent5" presStyleLbl="node1" presStyleIdx="3" presStyleCnt="19"/>
      <dgm:spPr/>
    </dgm:pt>
    <dgm:pt modelId="{8A45A9C4-716B-4147-A344-E106DA11009F}" type="pres">
      <dgm:prSet presAssocID="{B2772F20-2A82-45F4-952D-DB491544725F}" presName="Accent6" presStyleLbl="node1" presStyleIdx="4" presStyleCnt="19"/>
      <dgm:spPr/>
    </dgm:pt>
    <dgm:pt modelId="{E31F4966-5148-4AF2-91AF-F6DC3C1500E8}" type="pres">
      <dgm:prSet presAssocID="{386021E4-DB45-4330-988A-9EE7F084E7CF}" presName="Child1" presStyleLbl="node1" presStyleIdx="5" presStyleCnt="19" custScaleX="179048" custScaleY="171256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111E0100-8C26-4F03-A045-F7B993A8B88F}" type="pres">
      <dgm:prSet presAssocID="{386021E4-DB45-4330-988A-9EE7F084E7CF}" presName="Accent7" presStyleCnt="0"/>
      <dgm:spPr/>
    </dgm:pt>
    <dgm:pt modelId="{776FD5D1-CDDA-4C7F-AFEC-B73B28ECCEC7}" type="pres">
      <dgm:prSet presAssocID="{386021E4-DB45-4330-988A-9EE7F084E7CF}" presName="AccentHold1" presStyleLbl="node1" presStyleIdx="6" presStyleCnt="19"/>
      <dgm:spPr/>
    </dgm:pt>
    <dgm:pt modelId="{5BD1D724-443A-4213-94A0-16CAC0A434D9}" type="pres">
      <dgm:prSet presAssocID="{386021E4-DB45-4330-988A-9EE7F084E7CF}" presName="Accent8" presStyleCnt="0"/>
      <dgm:spPr/>
    </dgm:pt>
    <dgm:pt modelId="{34B2ECBB-DFE3-4B19-B7EE-BC220EBE92CA}" type="pres">
      <dgm:prSet presAssocID="{386021E4-DB45-4330-988A-9EE7F084E7CF}" presName="AccentHold2" presStyleLbl="node1" presStyleIdx="7" presStyleCnt="19"/>
      <dgm:spPr/>
    </dgm:pt>
    <dgm:pt modelId="{69CD5677-DB4D-45A3-8772-DF2ED2DB30B0}" type="pres">
      <dgm:prSet presAssocID="{016D48E7-8579-4A00-8F93-6F8295045786}" presName="Child2" presStyleLbl="node1" presStyleIdx="8" presStyleCnt="19" custLinFactNeighborX="12505" custLinFactNeighborY="-14307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52AA9212-2CB7-48FE-8055-3B4DEBD02DAB}" type="pres">
      <dgm:prSet presAssocID="{016D48E7-8579-4A00-8F93-6F8295045786}" presName="Accent9" presStyleCnt="0"/>
      <dgm:spPr/>
    </dgm:pt>
    <dgm:pt modelId="{E1C671D9-4E13-4A3D-8E6E-D35BE46AA06C}" type="pres">
      <dgm:prSet presAssocID="{016D48E7-8579-4A00-8F93-6F8295045786}" presName="AccentHold1" presStyleLbl="node1" presStyleIdx="9" presStyleCnt="19"/>
      <dgm:spPr/>
    </dgm:pt>
    <dgm:pt modelId="{9335C3AA-DB4E-4227-B7B6-A5C2AEEEC229}" type="pres">
      <dgm:prSet presAssocID="{016D48E7-8579-4A00-8F93-6F8295045786}" presName="Accent10" presStyleCnt="0"/>
      <dgm:spPr/>
    </dgm:pt>
    <dgm:pt modelId="{7E9022D0-6F90-444C-A1D1-FDB5E7AC345E}" type="pres">
      <dgm:prSet presAssocID="{016D48E7-8579-4A00-8F93-6F8295045786}" presName="AccentHold2" presStyleLbl="node1" presStyleIdx="10" presStyleCnt="19"/>
      <dgm:spPr/>
    </dgm:pt>
    <dgm:pt modelId="{04C69B6D-233B-41BD-951E-664B931D4839}" type="pres">
      <dgm:prSet presAssocID="{016D48E7-8579-4A00-8F93-6F8295045786}" presName="Accent11" presStyleCnt="0"/>
      <dgm:spPr/>
    </dgm:pt>
    <dgm:pt modelId="{0980F87C-6355-49A4-8A7C-87D078CD69E7}" type="pres">
      <dgm:prSet presAssocID="{016D48E7-8579-4A00-8F93-6F8295045786}" presName="AccentHold3" presStyleLbl="node1" presStyleIdx="11" presStyleCnt="19"/>
      <dgm:spPr/>
    </dgm:pt>
    <dgm:pt modelId="{4F5A0931-5C01-44CA-B64A-857512051B5A}" type="pres">
      <dgm:prSet presAssocID="{1FF6E6E5-5415-449A-8EB6-98396E8E23F5}" presName="Child3" presStyleLbl="node1" presStyleIdx="12" presStyleCnt="19" custScaleX="175400" custScaleY="191149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7FEF7052-8627-4DA6-B872-97F6C1D709AE}" type="pres">
      <dgm:prSet presAssocID="{1FF6E6E5-5415-449A-8EB6-98396E8E23F5}" presName="Accent12" presStyleCnt="0"/>
      <dgm:spPr/>
    </dgm:pt>
    <dgm:pt modelId="{549BD4F0-BEA6-4B9B-B880-BD994C40923E}" type="pres">
      <dgm:prSet presAssocID="{1FF6E6E5-5415-449A-8EB6-98396E8E23F5}" presName="AccentHold1" presStyleLbl="node1" presStyleIdx="13" presStyleCnt="19"/>
      <dgm:spPr/>
    </dgm:pt>
    <dgm:pt modelId="{3ECD5B73-F802-43FC-B35D-1C3EE03B12AA}" type="pres">
      <dgm:prSet presAssocID="{8C516769-0ED6-4C40-87B3-3774520A9DDF}" presName="Child4" presStyleLbl="node1" presStyleIdx="14" presStyleCnt="19">
        <dgm:presLayoutVars>
          <dgm:chMax val="0"/>
          <dgm:chPref val="0"/>
        </dgm:presLayoutVars>
      </dgm:prSet>
      <dgm:spPr/>
    </dgm:pt>
    <dgm:pt modelId="{243A3F75-95CE-4D03-BD09-C99235331FAB}" type="pres">
      <dgm:prSet presAssocID="{8C516769-0ED6-4C40-87B3-3774520A9DDF}" presName="Accent13" presStyleCnt="0"/>
      <dgm:spPr/>
    </dgm:pt>
    <dgm:pt modelId="{AFF804E8-0555-485C-B6F4-6A26E507BFFB}" type="pres">
      <dgm:prSet presAssocID="{8C516769-0ED6-4C40-87B3-3774520A9DDF}" presName="AccentHold1" presStyleLbl="node1" presStyleIdx="15" presStyleCnt="19"/>
      <dgm:spPr/>
    </dgm:pt>
    <dgm:pt modelId="{42588445-0837-49CE-A9A4-8A4B9D21606C}" type="pres">
      <dgm:prSet presAssocID="{B800995C-3198-4663-ACCB-681D890B5E2E}" presName="Child5" presStyleLbl="node1" presStyleIdx="16" presStyleCnt="19" custScaleX="159848" custScaleY="145868">
        <dgm:presLayoutVars>
          <dgm:chMax val="0"/>
          <dgm:chPref val="0"/>
        </dgm:presLayoutVars>
      </dgm:prSet>
      <dgm:spPr/>
    </dgm:pt>
    <dgm:pt modelId="{A79D6918-D444-4452-93C0-7AEB20EF7783}" type="pres">
      <dgm:prSet presAssocID="{B800995C-3198-4663-ACCB-681D890B5E2E}" presName="Accent15" presStyleCnt="0"/>
      <dgm:spPr/>
    </dgm:pt>
    <dgm:pt modelId="{96C42A6F-ACE8-4538-AB01-FD6BE61FA88F}" type="pres">
      <dgm:prSet presAssocID="{B800995C-3198-4663-ACCB-681D890B5E2E}" presName="AccentHold2" presStyleLbl="node1" presStyleIdx="17" presStyleCnt="19"/>
      <dgm:spPr/>
    </dgm:pt>
    <dgm:pt modelId="{E0531C26-A382-403A-9CC3-54D18A9AFCAB}" type="pres">
      <dgm:prSet presAssocID="{B800995C-3198-4663-ACCB-681D890B5E2E}" presName="Accent16" presStyleCnt="0"/>
      <dgm:spPr/>
    </dgm:pt>
    <dgm:pt modelId="{A8C15B08-4E00-4F63-98C2-D691AD41C3ED}" type="pres">
      <dgm:prSet presAssocID="{B800995C-3198-4663-ACCB-681D890B5E2E}" presName="AccentHold3" presStyleLbl="node1" presStyleIdx="18" presStyleCnt="19"/>
      <dgm:spPr/>
    </dgm:pt>
  </dgm:ptLst>
  <dgm:cxnLst>
    <dgm:cxn modelId="{0D0B6ABC-95F2-4E71-A4DD-100FACB4BF46}" srcId="{B2772F20-2A82-45F4-952D-DB491544725F}" destId="{8C516769-0ED6-4C40-87B3-3774520A9DDF}" srcOrd="3" destOrd="0" parTransId="{0700A60A-C7E4-4BD9-8853-DAF36E71A0F5}" sibTransId="{710ECCD0-FAC2-457A-A14D-C51F672BD47D}"/>
    <dgm:cxn modelId="{42A8CF6B-39B7-4642-8E30-1789AB8D7F5D}" type="presOf" srcId="{386021E4-DB45-4330-988A-9EE7F084E7CF}" destId="{E31F4966-5148-4AF2-91AF-F6DC3C1500E8}" srcOrd="0" destOrd="0" presId="urn:microsoft.com/office/officeart/2009/3/layout/CircleRelationship"/>
    <dgm:cxn modelId="{007CD821-6031-4DB3-94EA-6C5CBCA574B9}" srcId="{B2772F20-2A82-45F4-952D-DB491544725F}" destId="{1FF6E6E5-5415-449A-8EB6-98396E8E23F5}" srcOrd="2" destOrd="0" parTransId="{A91FD401-1D08-4557-987D-22613C87F2EB}" sibTransId="{5A25090A-1447-4D55-8A94-4DDFE71ADCE4}"/>
    <dgm:cxn modelId="{16B123C3-76BD-45D7-81B9-9838BE447856}" type="presOf" srcId="{1FF6E6E5-5415-449A-8EB6-98396E8E23F5}" destId="{4F5A0931-5C01-44CA-B64A-857512051B5A}" srcOrd="0" destOrd="0" presId="urn:microsoft.com/office/officeart/2009/3/layout/CircleRelationship"/>
    <dgm:cxn modelId="{FF87193D-F30E-45FE-B7CB-A9EFC5E4FA76}" srcId="{B2772F20-2A82-45F4-952D-DB491544725F}" destId="{386021E4-DB45-4330-988A-9EE7F084E7CF}" srcOrd="0" destOrd="0" parTransId="{B9B646AA-BDDD-4E19-8AB7-3C2B84BADCAA}" sibTransId="{73A60D01-ACB3-406B-8841-FA91AF4D9B9E}"/>
    <dgm:cxn modelId="{FAF6860A-5283-46B6-8D4E-83436C4B45D5}" type="presOf" srcId="{016D48E7-8579-4A00-8F93-6F8295045786}" destId="{69CD5677-DB4D-45A3-8772-DF2ED2DB30B0}" srcOrd="0" destOrd="0" presId="urn:microsoft.com/office/officeart/2009/3/layout/CircleRelationship"/>
    <dgm:cxn modelId="{E9EDD112-0748-4C69-B3AC-A8639CEAD261}" type="presOf" srcId="{B800995C-3198-4663-ACCB-681D890B5E2E}" destId="{42588445-0837-49CE-A9A4-8A4B9D21606C}" srcOrd="0" destOrd="0" presId="urn:microsoft.com/office/officeart/2009/3/layout/CircleRelationship"/>
    <dgm:cxn modelId="{3657AC66-C541-4E44-B245-E75E9D228ADF}" type="presOf" srcId="{8C516769-0ED6-4C40-87B3-3774520A9DDF}" destId="{3ECD5B73-F802-43FC-B35D-1C3EE03B12AA}" srcOrd="0" destOrd="0" presId="urn:microsoft.com/office/officeart/2009/3/layout/CircleRelationship"/>
    <dgm:cxn modelId="{CEDC0269-3CDA-4EAF-BDE8-14ADF20B708C}" type="presOf" srcId="{CB993E63-1161-4ECA-BFB2-3761336AF361}" destId="{3DEECF10-7C47-4E48-B804-7705F15901AF}" srcOrd="0" destOrd="0" presId="urn:microsoft.com/office/officeart/2009/3/layout/CircleRelationship"/>
    <dgm:cxn modelId="{C6C58E1C-FA93-4DF3-AC4A-8451522EBA8C}" srcId="{B2772F20-2A82-45F4-952D-DB491544725F}" destId="{B800995C-3198-4663-ACCB-681D890B5E2E}" srcOrd="4" destOrd="0" parTransId="{52203DA5-969D-45A7-8CE8-94F0D2EF5F33}" sibTransId="{367D6412-9935-42C7-B07D-AA253C43E48B}"/>
    <dgm:cxn modelId="{08E21DEE-C06C-4066-A586-9C6182AAB434}" srcId="{CB993E63-1161-4ECA-BFB2-3761336AF361}" destId="{B2772F20-2A82-45F4-952D-DB491544725F}" srcOrd="0" destOrd="0" parTransId="{77950B7C-1AD0-4A9E-860F-278C2D77D129}" sibTransId="{6052B278-2130-4CD2-BF1A-582FFFBBC347}"/>
    <dgm:cxn modelId="{50E58618-FE46-400A-A39D-1530864B40BD}" type="presOf" srcId="{B2772F20-2A82-45F4-952D-DB491544725F}" destId="{88154B23-87E0-4FA9-8883-79106800EFA8}" srcOrd="0" destOrd="0" presId="urn:microsoft.com/office/officeart/2009/3/layout/CircleRelationship"/>
    <dgm:cxn modelId="{E22DB6B1-4188-4E0D-820F-90D40B4FFCB0}" srcId="{B2772F20-2A82-45F4-952D-DB491544725F}" destId="{016D48E7-8579-4A00-8F93-6F8295045786}" srcOrd="1" destOrd="0" parTransId="{D2D9564D-2D00-435A-B845-492D20488347}" sibTransId="{6D4B19E4-64CA-4DFC-A12B-EE2DF392FB12}"/>
    <dgm:cxn modelId="{26A282F5-DB2A-49CD-80C2-825FBABC0532}" type="presParOf" srcId="{3DEECF10-7C47-4E48-B804-7705F15901AF}" destId="{88154B23-87E0-4FA9-8883-79106800EFA8}" srcOrd="0" destOrd="0" presId="urn:microsoft.com/office/officeart/2009/3/layout/CircleRelationship"/>
    <dgm:cxn modelId="{D953EE82-D9DD-4B21-97E8-55A3C55828FE}" type="presParOf" srcId="{3DEECF10-7C47-4E48-B804-7705F15901AF}" destId="{935CE618-FE0D-429F-9FF7-D98950AE7C89}" srcOrd="1" destOrd="0" presId="urn:microsoft.com/office/officeart/2009/3/layout/CircleRelationship"/>
    <dgm:cxn modelId="{27A76CFA-02DF-449F-A256-44E8B573EE63}" type="presParOf" srcId="{3DEECF10-7C47-4E48-B804-7705F15901AF}" destId="{A51A0C47-C4F6-46D0-B567-37E531C0194B}" srcOrd="2" destOrd="0" presId="urn:microsoft.com/office/officeart/2009/3/layout/CircleRelationship"/>
    <dgm:cxn modelId="{B571665D-597E-423C-8E03-99E3F95C58B1}" type="presParOf" srcId="{3DEECF10-7C47-4E48-B804-7705F15901AF}" destId="{196BBECD-DC15-4507-A32C-FCD3C88E0B9C}" srcOrd="3" destOrd="0" presId="urn:microsoft.com/office/officeart/2009/3/layout/CircleRelationship"/>
    <dgm:cxn modelId="{0DBB6128-E857-4FC0-8AA0-666E741BEBEF}" type="presParOf" srcId="{3DEECF10-7C47-4E48-B804-7705F15901AF}" destId="{9804CA8A-7697-4084-B7EF-54E1933B9BF2}" srcOrd="4" destOrd="0" presId="urn:microsoft.com/office/officeart/2009/3/layout/CircleRelationship"/>
    <dgm:cxn modelId="{F124D9C9-8CC5-4696-A7BF-65947D98BF07}" type="presParOf" srcId="{3DEECF10-7C47-4E48-B804-7705F15901AF}" destId="{8A45A9C4-716B-4147-A344-E106DA11009F}" srcOrd="5" destOrd="0" presId="urn:microsoft.com/office/officeart/2009/3/layout/CircleRelationship"/>
    <dgm:cxn modelId="{3144F929-3C21-421A-8898-329F2C448630}" type="presParOf" srcId="{3DEECF10-7C47-4E48-B804-7705F15901AF}" destId="{E31F4966-5148-4AF2-91AF-F6DC3C1500E8}" srcOrd="6" destOrd="0" presId="urn:microsoft.com/office/officeart/2009/3/layout/CircleRelationship"/>
    <dgm:cxn modelId="{353AA020-29A2-420E-A95F-BDAA8A346CB7}" type="presParOf" srcId="{3DEECF10-7C47-4E48-B804-7705F15901AF}" destId="{111E0100-8C26-4F03-A045-F7B993A8B88F}" srcOrd="7" destOrd="0" presId="urn:microsoft.com/office/officeart/2009/3/layout/CircleRelationship"/>
    <dgm:cxn modelId="{E1B37B8F-5A32-46C9-86E5-BE8F3C9B8DDD}" type="presParOf" srcId="{111E0100-8C26-4F03-A045-F7B993A8B88F}" destId="{776FD5D1-CDDA-4C7F-AFEC-B73B28ECCEC7}" srcOrd="0" destOrd="0" presId="urn:microsoft.com/office/officeart/2009/3/layout/CircleRelationship"/>
    <dgm:cxn modelId="{429DBCB1-D128-42F7-A293-135C8A1F2071}" type="presParOf" srcId="{3DEECF10-7C47-4E48-B804-7705F15901AF}" destId="{5BD1D724-443A-4213-94A0-16CAC0A434D9}" srcOrd="8" destOrd="0" presId="urn:microsoft.com/office/officeart/2009/3/layout/CircleRelationship"/>
    <dgm:cxn modelId="{F09FDAB6-1369-4FC0-9F72-603928E38356}" type="presParOf" srcId="{5BD1D724-443A-4213-94A0-16CAC0A434D9}" destId="{34B2ECBB-DFE3-4B19-B7EE-BC220EBE92CA}" srcOrd="0" destOrd="0" presId="urn:microsoft.com/office/officeart/2009/3/layout/CircleRelationship"/>
    <dgm:cxn modelId="{159B6430-E0B4-4926-B6B1-61F92DEF5E9E}" type="presParOf" srcId="{3DEECF10-7C47-4E48-B804-7705F15901AF}" destId="{69CD5677-DB4D-45A3-8772-DF2ED2DB30B0}" srcOrd="9" destOrd="0" presId="urn:microsoft.com/office/officeart/2009/3/layout/CircleRelationship"/>
    <dgm:cxn modelId="{203A2C1A-2D20-490D-BC71-01B33E059297}" type="presParOf" srcId="{3DEECF10-7C47-4E48-B804-7705F15901AF}" destId="{52AA9212-2CB7-48FE-8055-3B4DEBD02DAB}" srcOrd="10" destOrd="0" presId="urn:microsoft.com/office/officeart/2009/3/layout/CircleRelationship"/>
    <dgm:cxn modelId="{302D8C05-F705-428B-8151-9DC0AFDF4730}" type="presParOf" srcId="{52AA9212-2CB7-48FE-8055-3B4DEBD02DAB}" destId="{E1C671D9-4E13-4A3D-8E6E-D35BE46AA06C}" srcOrd="0" destOrd="0" presId="urn:microsoft.com/office/officeart/2009/3/layout/CircleRelationship"/>
    <dgm:cxn modelId="{2260FC99-6DEE-4BFC-AE00-8D71A044935D}" type="presParOf" srcId="{3DEECF10-7C47-4E48-B804-7705F15901AF}" destId="{9335C3AA-DB4E-4227-B7B6-A5C2AEEEC229}" srcOrd="11" destOrd="0" presId="urn:microsoft.com/office/officeart/2009/3/layout/CircleRelationship"/>
    <dgm:cxn modelId="{3B6CBB4F-97E1-4C02-8A7A-D144AD5B60ED}" type="presParOf" srcId="{9335C3AA-DB4E-4227-B7B6-A5C2AEEEC229}" destId="{7E9022D0-6F90-444C-A1D1-FDB5E7AC345E}" srcOrd="0" destOrd="0" presId="urn:microsoft.com/office/officeart/2009/3/layout/CircleRelationship"/>
    <dgm:cxn modelId="{B5E66486-9C02-4A0A-B6F2-3EE0CFC3A73A}" type="presParOf" srcId="{3DEECF10-7C47-4E48-B804-7705F15901AF}" destId="{04C69B6D-233B-41BD-951E-664B931D4839}" srcOrd="12" destOrd="0" presId="urn:microsoft.com/office/officeart/2009/3/layout/CircleRelationship"/>
    <dgm:cxn modelId="{55D92859-E9EB-4C3B-847F-B1EED55028FB}" type="presParOf" srcId="{04C69B6D-233B-41BD-951E-664B931D4839}" destId="{0980F87C-6355-49A4-8A7C-87D078CD69E7}" srcOrd="0" destOrd="0" presId="urn:microsoft.com/office/officeart/2009/3/layout/CircleRelationship"/>
    <dgm:cxn modelId="{3F543CD1-809F-4EAC-A605-07BF5F4EBDE6}" type="presParOf" srcId="{3DEECF10-7C47-4E48-B804-7705F15901AF}" destId="{4F5A0931-5C01-44CA-B64A-857512051B5A}" srcOrd="13" destOrd="0" presId="urn:microsoft.com/office/officeart/2009/3/layout/CircleRelationship"/>
    <dgm:cxn modelId="{7AB5724A-B918-45B0-8511-983F1EF8F9A5}" type="presParOf" srcId="{3DEECF10-7C47-4E48-B804-7705F15901AF}" destId="{7FEF7052-8627-4DA6-B872-97F6C1D709AE}" srcOrd="14" destOrd="0" presId="urn:microsoft.com/office/officeart/2009/3/layout/CircleRelationship"/>
    <dgm:cxn modelId="{F0093201-D8B2-41FC-A41D-318E3FB0CCD4}" type="presParOf" srcId="{7FEF7052-8627-4DA6-B872-97F6C1D709AE}" destId="{549BD4F0-BEA6-4B9B-B880-BD994C40923E}" srcOrd="0" destOrd="0" presId="urn:microsoft.com/office/officeart/2009/3/layout/CircleRelationship"/>
    <dgm:cxn modelId="{F3236CB2-C34F-4001-922B-93E9EC374569}" type="presParOf" srcId="{3DEECF10-7C47-4E48-B804-7705F15901AF}" destId="{3ECD5B73-F802-43FC-B35D-1C3EE03B12AA}" srcOrd="15" destOrd="0" presId="urn:microsoft.com/office/officeart/2009/3/layout/CircleRelationship"/>
    <dgm:cxn modelId="{C95AB332-FC23-4EE9-8945-5BFB95C61462}" type="presParOf" srcId="{3DEECF10-7C47-4E48-B804-7705F15901AF}" destId="{243A3F75-95CE-4D03-BD09-C99235331FAB}" srcOrd="16" destOrd="0" presId="urn:microsoft.com/office/officeart/2009/3/layout/CircleRelationship"/>
    <dgm:cxn modelId="{3EE1F2AE-D32F-4173-B846-B040E9B96420}" type="presParOf" srcId="{243A3F75-95CE-4D03-BD09-C99235331FAB}" destId="{AFF804E8-0555-485C-B6F4-6A26E507BFFB}" srcOrd="0" destOrd="0" presId="urn:microsoft.com/office/officeart/2009/3/layout/CircleRelationship"/>
    <dgm:cxn modelId="{8E82C751-8B99-4F6A-B3D0-AB5148D5EE31}" type="presParOf" srcId="{3DEECF10-7C47-4E48-B804-7705F15901AF}" destId="{42588445-0837-49CE-A9A4-8A4B9D21606C}" srcOrd="17" destOrd="0" presId="urn:microsoft.com/office/officeart/2009/3/layout/CircleRelationship"/>
    <dgm:cxn modelId="{FB3CECF8-152C-4977-A4B9-E2CD348D9F34}" type="presParOf" srcId="{3DEECF10-7C47-4E48-B804-7705F15901AF}" destId="{A79D6918-D444-4452-93C0-7AEB20EF7783}" srcOrd="18" destOrd="0" presId="urn:microsoft.com/office/officeart/2009/3/layout/CircleRelationship"/>
    <dgm:cxn modelId="{4DF5E219-90B6-404A-A511-22B17F7198F2}" type="presParOf" srcId="{A79D6918-D444-4452-93C0-7AEB20EF7783}" destId="{96C42A6F-ACE8-4538-AB01-FD6BE61FA88F}" srcOrd="0" destOrd="0" presId="urn:microsoft.com/office/officeart/2009/3/layout/CircleRelationship"/>
    <dgm:cxn modelId="{E5770808-CE3C-4EC3-9E5C-5E4F07653240}" type="presParOf" srcId="{3DEECF10-7C47-4E48-B804-7705F15901AF}" destId="{E0531C26-A382-403A-9CC3-54D18A9AFCAB}" srcOrd="19" destOrd="0" presId="urn:microsoft.com/office/officeart/2009/3/layout/CircleRelationship"/>
    <dgm:cxn modelId="{157439BA-59DC-440C-8924-F6ADB3046DFB}" type="presParOf" srcId="{E0531C26-A382-403A-9CC3-54D18A9AFCAB}" destId="{A8C15B08-4E00-4F63-98C2-D691AD41C3ED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2D00DD-FB2E-4652-866A-DB6755EF7744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91EBBC16-6504-4069-9AE7-B17C2A101BCB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Sensitif terhadap masalah</a:t>
          </a:r>
        </a:p>
      </dgm:t>
    </dgm:pt>
    <dgm:pt modelId="{FC318722-BEB1-471D-ABCE-E9F8D11C9971}" type="parTrans" cxnId="{E496F7BA-BF55-48C7-9489-0BF096CF329A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F3F60B3B-B710-4558-B6F8-341E5B5067F0}" type="sibTrans" cxnId="{E496F7BA-BF55-48C7-9489-0BF096CF329A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7F0E955C-B783-43F8-A4E0-703AD5F1E59D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Ide original, unik, dan Fleksibel</a:t>
          </a:r>
          <a:endParaRPr lang="id-ID" b="1" dirty="0">
            <a:solidFill>
              <a:schemeClr val="tx1"/>
            </a:solidFill>
          </a:endParaRPr>
        </a:p>
      </dgm:t>
    </dgm:pt>
    <dgm:pt modelId="{A61976F7-226D-4A1B-A10C-50008EB86E33}" type="parTrans" cxnId="{8AA59413-891F-40D9-9538-A5996FC3BD01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082FD885-6011-4CC2-A263-DD4AD7AC2841}" type="sibTrans" cxnId="{8AA59413-891F-40D9-9538-A5996FC3BD01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B2D4378C-31E2-4BF6-B680-F6D87C03813E}">
      <dgm:prSet phldrT="[Text]" custT="1"/>
      <dgm:spPr/>
      <dgm:t>
        <a:bodyPr/>
        <a:lstStyle/>
        <a:p>
          <a:r>
            <a:rPr lang="id-ID" sz="2800" b="1" dirty="0" smtClean="0">
              <a:solidFill>
                <a:schemeClr val="tx1"/>
              </a:solidFill>
              <a:latin typeface="Bodoni MT" pitchFamily="18" charset="0"/>
            </a:rPr>
            <a:t>Manusia</a:t>
          </a:r>
        </a:p>
        <a:p>
          <a:r>
            <a:rPr lang="id-ID" sz="2800" b="1" dirty="0" smtClean="0">
              <a:solidFill>
                <a:schemeClr val="tx1"/>
              </a:solidFill>
              <a:latin typeface="Bodoni MT" pitchFamily="18" charset="0"/>
            </a:rPr>
            <a:t>Kreatif</a:t>
          </a:r>
          <a:endParaRPr lang="id-ID" sz="2800" b="1" dirty="0">
            <a:solidFill>
              <a:schemeClr val="tx1"/>
            </a:solidFill>
            <a:latin typeface="Bodoni MT" pitchFamily="18" charset="0"/>
          </a:endParaRPr>
        </a:p>
      </dgm:t>
    </dgm:pt>
    <dgm:pt modelId="{627320B7-5443-49A8-9733-FC6ACCAD1577}" type="parTrans" cxnId="{94C96842-2780-4A94-8255-CAEB9EA5051B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B37B8D56-E275-48CD-A14F-75431AEBE023}" type="sibTrans" cxnId="{94C96842-2780-4A94-8255-CAEB9EA5051B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3C0A1512-B5B7-4B09-8681-A1255F2BB6A4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Mempunyai motivasi dan berani mengambil reisiko</a:t>
          </a:r>
          <a:endParaRPr lang="id-ID" b="1" dirty="0">
            <a:solidFill>
              <a:schemeClr val="tx1"/>
            </a:solidFill>
          </a:endParaRPr>
        </a:p>
      </dgm:t>
    </dgm:pt>
    <dgm:pt modelId="{1D4942A3-C335-4D82-8EE9-6D0F2057A731}" type="parTrans" cxnId="{FDC767B6-FEBB-4193-9FD9-72772CB4B86A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348792EA-7AD8-4B50-B864-C33F3706DE1E}" type="sibTrans" cxnId="{FDC767B6-FEBB-4193-9FD9-72772CB4B86A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78A165B9-178C-4047-BBCD-123D6B41F689}">
      <dgm:prSet phldrT="[Text]"/>
      <dgm:spPr/>
      <dgm:t>
        <a:bodyPr/>
        <a:lstStyle/>
        <a:p>
          <a:r>
            <a:rPr lang="id-ID" b="1" dirty="0" smtClean="0">
              <a:solidFill>
                <a:schemeClr val="tx1"/>
              </a:solidFill>
            </a:rPr>
            <a:t>Mempunyai keterampilan mengambil keptusan</a:t>
          </a:r>
          <a:endParaRPr lang="id-ID" b="1" dirty="0">
            <a:solidFill>
              <a:schemeClr val="tx1"/>
            </a:solidFill>
          </a:endParaRPr>
        </a:p>
      </dgm:t>
    </dgm:pt>
    <dgm:pt modelId="{D459EBCF-333C-4092-BBDC-AA267E9397A2}" type="parTrans" cxnId="{D81D0845-483C-4B2B-AF34-2DD3A9BE18ED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D6617CF0-9910-4B36-BCDC-7F12F1768A5C}" type="sibTrans" cxnId="{D81D0845-483C-4B2B-AF34-2DD3A9BE18ED}">
      <dgm:prSet/>
      <dgm:spPr/>
      <dgm:t>
        <a:bodyPr/>
        <a:lstStyle/>
        <a:p>
          <a:endParaRPr lang="id-ID" b="1">
            <a:solidFill>
              <a:schemeClr val="tx1"/>
            </a:solidFill>
          </a:endParaRPr>
        </a:p>
      </dgm:t>
    </dgm:pt>
    <dgm:pt modelId="{E440ED9D-0AD2-4F2A-AB34-D682F9C4CECB}" type="pres">
      <dgm:prSet presAssocID="{322D00DD-FB2E-4652-866A-DB6755EF7744}" presName="Name0" presStyleCnt="0">
        <dgm:presLayoutVars>
          <dgm:dir/>
          <dgm:resizeHandles val="exact"/>
        </dgm:presLayoutVars>
      </dgm:prSet>
      <dgm:spPr/>
    </dgm:pt>
    <dgm:pt modelId="{22C83CC1-28C0-4D65-B68B-42B8CD2994D7}" type="pres">
      <dgm:prSet presAssocID="{91EBBC16-6504-4069-9AE7-B17C2A101BCB}" presName="node" presStyleLbl="node1" presStyleIdx="0" presStyleCnt="5">
        <dgm:presLayoutVars>
          <dgm:bulletEnabled val="1"/>
        </dgm:presLayoutVars>
      </dgm:prSet>
      <dgm:spPr/>
    </dgm:pt>
    <dgm:pt modelId="{4FA4CE9B-95F7-47E2-8B7C-E119E9E14B86}" type="pres">
      <dgm:prSet presAssocID="{F3F60B3B-B710-4558-B6F8-341E5B5067F0}" presName="sibTrans" presStyleLbl="sibTrans1D1" presStyleIdx="0" presStyleCnt="4"/>
      <dgm:spPr/>
    </dgm:pt>
    <dgm:pt modelId="{5E795E76-0082-4183-BC38-8D7C052F5D93}" type="pres">
      <dgm:prSet presAssocID="{F3F60B3B-B710-4558-B6F8-341E5B5067F0}" presName="connectorText" presStyleLbl="sibTrans1D1" presStyleIdx="0" presStyleCnt="4"/>
      <dgm:spPr/>
    </dgm:pt>
    <dgm:pt modelId="{700FAE25-EC4E-411A-BC0A-A6F32327F639}" type="pres">
      <dgm:prSet presAssocID="{7F0E955C-B783-43F8-A4E0-703AD5F1E59D}" presName="node" presStyleLbl="node1" presStyleIdx="1" presStyleCnt="5">
        <dgm:presLayoutVars>
          <dgm:bulletEnabled val="1"/>
        </dgm:presLayoutVars>
      </dgm:prSet>
      <dgm:spPr/>
    </dgm:pt>
    <dgm:pt modelId="{DF47CF96-F612-4FC5-98D9-3932758B635F}" type="pres">
      <dgm:prSet presAssocID="{082FD885-6011-4CC2-A263-DD4AD7AC2841}" presName="sibTrans" presStyleLbl="sibTrans1D1" presStyleIdx="1" presStyleCnt="4"/>
      <dgm:spPr/>
    </dgm:pt>
    <dgm:pt modelId="{3CED3C77-AF65-4F00-AB16-6B3978E69C2D}" type="pres">
      <dgm:prSet presAssocID="{082FD885-6011-4CC2-A263-DD4AD7AC2841}" presName="connectorText" presStyleLbl="sibTrans1D1" presStyleIdx="1" presStyleCnt="4"/>
      <dgm:spPr/>
    </dgm:pt>
    <dgm:pt modelId="{5CA46C5E-74C1-4289-955C-95FFA9A838D8}" type="pres">
      <dgm:prSet presAssocID="{3C0A1512-B5B7-4B09-8681-A1255F2BB6A4}" presName="node" presStyleLbl="node1" presStyleIdx="2" presStyleCnt="5">
        <dgm:presLayoutVars>
          <dgm:bulletEnabled val="1"/>
        </dgm:presLayoutVars>
      </dgm:prSet>
      <dgm:spPr/>
    </dgm:pt>
    <dgm:pt modelId="{78103A35-982B-4894-AC87-0817F73C7634}" type="pres">
      <dgm:prSet presAssocID="{348792EA-7AD8-4B50-B864-C33F3706DE1E}" presName="sibTrans" presStyleLbl="sibTrans1D1" presStyleIdx="2" presStyleCnt="4"/>
      <dgm:spPr/>
    </dgm:pt>
    <dgm:pt modelId="{ABF63274-B950-4B94-AF11-CA56154B26DA}" type="pres">
      <dgm:prSet presAssocID="{348792EA-7AD8-4B50-B864-C33F3706DE1E}" presName="connectorText" presStyleLbl="sibTrans1D1" presStyleIdx="2" presStyleCnt="4"/>
      <dgm:spPr/>
    </dgm:pt>
    <dgm:pt modelId="{555E563E-3C85-4DBE-8DED-B26D4FF44269}" type="pres">
      <dgm:prSet presAssocID="{78A165B9-178C-4047-BBCD-123D6B41F689}" presName="node" presStyleLbl="node1" presStyleIdx="3" presStyleCnt="5">
        <dgm:presLayoutVars>
          <dgm:bulletEnabled val="1"/>
        </dgm:presLayoutVars>
      </dgm:prSet>
      <dgm:spPr/>
    </dgm:pt>
    <dgm:pt modelId="{EAC6DECE-9DB5-4249-A9B2-5C5946AD135A}" type="pres">
      <dgm:prSet presAssocID="{D6617CF0-9910-4B36-BCDC-7F12F1768A5C}" presName="sibTrans" presStyleLbl="sibTrans1D1" presStyleIdx="3" presStyleCnt="4"/>
      <dgm:spPr/>
    </dgm:pt>
    <dgm:pt modelId="{68EF0413-8516-4F34-84C0-98DCEBD8CD57}" type="pres">
      <dgm:prSet presAssocID="{D6617CF0-9910-4B36-BCDC-7F12F1768A5C}" presName="connectorText" presStyleLbl="sibTrans1D1" presStyleIdx="3" presStyleCnt="4"/>
      <dgm:spPr/>
    </dgm:pt>
    <dgm:pt modelId="{AF42BF72-83DA-417C-B10A-F345AEB21C83}" type="pres">
      <dgm:prSet presAssocID="{B2D4378C-31E2-4BF6-B680-F6D87C03813E}" presName="node" presStyleLbl="node1" presStyleIdx="4" presStyleCnt="5">
        <dgm:presLayoutVars>
          <dgm:bulletEnabled val="1"/>
        </dgm:presLayoutVars>
      </dgm:prSet>
      <dgm:spPr/>
    </dgm:pt>
  </dgm:ptLst>
  <dgm:cxnLst>
    <dgm:cxn modelId="{FADD268E-5285-4201-9B49-9EE0F4143D59}" type="presOf" srcId="{D6617CF0-9910-4B36-BCDC-7F12F1768A5C}" destId="{68EF0413-8516-4F34-84C0-98DCEBD8CD57}" srcOrd="1" destOrd="0" presId="urn:microsoft.com/office/officeart/2005/8/layout/bProcess3"/>
    <dgm:cxn modelId="{63A214A9-D05D-4A5E-B470-F30314DDCB45}" type="presOf" srcId="{348792EA-7AD8-4B50-B864-C33F3706DE1E}" destId="{78103A35-982B-4894-AC87-0817F73C7634}" srcOrd="0" destOrd="0" presId="urn:microsoft.com/office/officeart/2005/8/layout/bProcess3"/>
    <dgm:cxn modelId="{E496F7BA-BF55-48C7-9489-0BF096CF329A}" srcId="{322D00DD-FB2E-4652-866A-DB6755EF7744}" destId="{91EBBC16-6504-4069-9AE7-B17C2A101BCB}" srcOrd="0" destOrd="0" parTransId="{FC318722-BEB1-471D-ABCE-E9F8D11C9971}" sibTransId="{F3F60B3B-B710-4558-B6F8-341E5B5067F0}"/>
    <dgm:cxn modelId="{94C96842-2780-4A94-8255-CAEB9EA5051B}" srcId="{322D00DD-FB2E-4652-866A-DB6755EF7744}" destId="{B2D4378C-31E2-4BF6-B680-F6D87C03813E}" srcOrd="4" destOrd="0" parTransId="{627320B7-5443-49A8-9733-FC6ACCAD1577}" sibTransId="{B37B8D56-E275-48CD-A14F-75431AEBE023}"/>
    <dgm:cxn modelId="{D0D338C2-2D85-402A-9D5F-C4B5CF541976}" type="presOf" srcId="{7F0E955C-B783-43F8-A4E0-703AD5F1E59D}" destId="{700FAE25-EC4E-411A-BC0A-A6F32327F639}" srcOrd="0" destOrd="0" presId="urn:microsoft.com/office/officeart/2005/8/layout/bProcess3"/>
    <dgm:cxn modelId="{64E078F0-650A-4EB9-8675-748A25963E19}" type="presOf" srcId="{082FD885-6011-4CC2-A263-DD4AD7AC2841}" destId="{3CED3C77-AF65-4F00-AB16-6B3978E69C2D}" srcOrd="1" destOrd="0" presId="urn:microsoft.com/office/officeart/2005/8/layout/bProcess3"/>
    <dgm:cxn modelId="{70A8373D-8C8E-4B9A-8B97-64440E96A5F4}" type="presOf" srcId="{78A165B9-178C-4047-BBCD-123D6B41F689}" destId="{555E563E-3C85-4DBE-8DED-B26D4FF44269}" srcOrd="0" destOrd="0" presId="urn:microsoft.com/office/officeart/2005/8/layout/bProcess3"/>
    <dgm:cxn modelId="{FDC767B6-FEBB-4193-9FD9-72772CB4B86A}" srcId="{322D00DD-FB2E-4652-866A-DB6755EF7744}" destId="{3C0A1512-B5B7-4B09-8681-A1255F2BB6A4}" srcOrd="2" destOrd="0" parTransId="{1D4942A3-C335-4D82-8EE9-6D0F2057A731}" sibTransId="{348792EA-7AD8-4B50-B864-C33F3706DE1E}"/>
    <dgm:cxn modelId="{D6018BCE-9380-4E83-89F8-F401B0B09029}" type="presOf" srcId="{D6617CF0-9910-4B36-BCDC-7F12F1768A5C}" destId="{EAC6DECE-9DB5-4249-A9B2-5C5946AD135A}" srcOrd="0" destOrd="0" presId="urn:microsoft.com/office/officeart/2005/8/layout/bProcess3"/>
    <dgm:cxn modelId="{E7E33224-563D-400B-9ACD-C9157C927431}" type="presOf" srcId="{322D00DD-FB2E-4652-866A-DB6755EF7744}" destId="{E440ED9D-0AD2-4F2A-AB34-D682F9C4CECB}" srcOrd="0" destOrd="0" presId="urn:microsoft.com/office/officeart/2005/8/layout/bProcess3"/>
    <dgm:cxn modelId="{A19709BC-34E9-407F-B9DB-22D074336F4A}" type="presOf" srcId="{3C0A1512-B5B7-4B09-8681-A1255F2BB6A4}" destId="{5CA46C5E-74C1-4289-955C-95FFA9A838D8}" srcOrd="0" destOrd="0" presId="urn:microsoft.com/office/officeart/2005/8/layout/bProcess3"/>
    <dgm:cxn modelId="{E5047734-C6F7-45F9-AF45-B2BF2DE24EFF}" type="presOf" srcId="{F3F60B3B-B710-4558-B6F8-341E5B5067F0}" destId="{5E795E76-0082-4183-BC38-8D7C052F5D93}" srcOrd="1" destOrd="0" presId="urn:microsoft.com/office/officeart/2005/8/layout/bProcess3"/>
    <dgm:cxn modelId="{D81D0845-483C-4B2B-AF34-2DD3A9BE18ED}" srcId="{322D00DD-FB2E-4652-866A-DB6755EF7744}" destId="{78A165B9-178C-4047-BBCD-123D6B41F689}" srcOrd="3" destOrd="0" parTransId="{D459EBCF-333C-4092-BBDC-AA267E9397A2}" sibTransId="{D6617CF0-9910-4B36-BCDC-7F12F1768A5C}"/>
    <dgm:cxn modelId="{0C6FF60D-5531-42F6-B864-FC4227F15EEA}" type="presOf" srcId="{082FD885-6011-4CC2-A263-DD4AD7AC2841}" destId="{DF47CF96-F612-4FC5-98D9-3932758B635F}" srcOrd="0" destOrd="0" presId="urn:microsoft.com/office/officeart/2005/8/layout/bProcess3"/>
    <dgm:cxn modelId="{E89BEE87-262F-4FA0-AACE-17627E0C7867}" type="presOf" srcId="{91EBBC16-6504-4069-9AE7-B17C2A101BCB}" destId="{22C83CC1-28C0-4D65-B68B-42B8CD2994D7}" srcOrd="0" destOrd="0" presId="urn:microsoft.com/office/officeart/2005/8/layout/bProcess3"/>
    <dgm:cxn modelId="{574FEB04-5085-4613-8817-836749DD6D0E}" type="presOf" srcId="{348792EA-7AD8-4B50-B864-C33F3706DE1E}" destId="{ABF63274-B950-4B94-AF11-CA56154B26DA}" srcOrd="1" destOrd="0" presId="urn:microsoft.com/office/officeart/2005/8/layout/bProcess3"/>
    <dgm:cxn modelId="{61A208D8-343B-4099-97A5-8E3CDC2C9E20}" type="presOf" srcId="{F3F60B3B-B710-4558-B6F8-341E5B5067F0}" destId="{4FA4CE9B-95F7-47E2-8B7C-E119E9E14B86}" srcOrd="0" destOrd="0" presId="urn:microsoft.com/office/officeart/2005/8/layout/bProcess3"/>
    <dgm:cxn modelId="{24485F32-18EB-4B96-8DAB-E915CEAED1C4}" type="presOf" srcId="{B2D4378C-31E2-4BF6-B680-F6D87C03813E}" destId="{AF42BF72-83DA-417C-B10A-F345AEB21C83}" srcOrd="0" destOrd="0" presId="urn:microsoft.com/office/officeart/2005/8/layout/bProcess3"/>
    <dgm:cxn modelId="{8AA59413-891F-40D9-9538-A5996FC3BD01}" srcId="{322D00DD-FB2E-4652-866A-DB6755EF7744}" destId="{7F0E955C-B783-43F8-A4E0-703AD5F1E59D}" srcOrd="1" destOrd="0" parTransId="{A61976F7-226D-4A1B-A10C-50008EB86E33}" sibTransId="{082FD885-6011-4CC2-A263-DD4AD7AC2841}"/>
    <dgm:cxn modelId="{3DA32F6D-3E5B-43FC-8F2C-5834268A0576}" type="presParOf" srcId="{E440ED9D-0AD2-4F2A-AB34-D682F9C4CECB}" destId="{22C83CC1-28C0-4D65-B68B-42B8CD2994D7}" srcOrd="0" destOrd="0" presId="urn:microsoft.com/office/officeart/2005/8/layout/bProcess3"/>
    <dgm:cxn modelId="{98B9A337-F161-43B5-AA25-0B350D5F2CD4}" type="presParOf" srcId="{E440ED9D-0AD2-4F2A-AB34-D682F9C4CECB}" destId="{4FA4CE9B-95F7-47E2-8B7C-E119E9E14B86}" srcOrd="1" destOrd="0" presId="urn:microsoft.com/office/officeart/2005/8/layout/bProcess3"/>
    <dgm:cxn modelId="{993B93F2-BE59-4CEC-8F69-63DC31FB7559}" type="presParOf" srcId="{4FA4CE9B-95F7-47E2-8B7C-E119E9E14B86}" destId="{5E795E76-0082-4183-BC38-8D7C052F5D93}" srcOrd="0" destOrd="0" presId="urn:microsoft.com/office/officeart/2005/8/layout/bProcess3"/>
    <dgm:cxn modelId="{2AB4C8AE-7998-4429-BA26-A4D7F71F0A92}" type="presParOf" srcId="{E440ED9D-0AD2-4F2A-AB34-D682F9C4CECB}" destId="{700FAE25-EC4E-411A-BC0A-A6F32327F639}" srcOrd="2" destOrd="0" presId="urn:microsoft.com/office/officeart/2005/8/layout/bProcess3"/>
    <dgm:cxn modelId="{821AE067-C503-41BF-93AB-12A765BFBA22}" type="presParOf" srcId="{E440ED9D-0AD2-4F2A-AB34-D682F9C4CECB}" destId="{DF47CF96-F612-4FC5-98D9-3932758B635F}" srcOrd="3" destOrd="0" presId="urn:microsoft.com/office/officeart/2005/8/layout/bProcess3"/>
    <dgm:cxn modelId="{AFAC8F46-9C4B-45CB-AC31-D651F1E51947}" type="presParOf" srcId="{DF47CF96-F612-4FC5-98D9-3932758B635F}" destId="{3CED3C77-AF65-4F00-AB16-6B3978E69C2D}" srcOrd="0" destOrd="0" presId="urn:microsoft.com/office/officeart/2005/8/layout/bProcess3"/>
    <dgm:cxn modelId="{ED3C1846-F40C-423C-A3AD-893D4F0F54D3}" type="presParOf" srcId="{E440ED9D-0AD2-4F2A-AB34-D682F9C4CECB}" destId="{5CA46C5E-74C1-4289-955C-95FFA9A838D8}" srcOrd="4" destOrd="0" presId="urn:microsoft.com/office/officeart/2005/8/layout/bProcess3"/>
    <dgm:cxn modelId="{451FF5FC-B22B-425A-8CE1-D04CCE6D7F47}" type="presParOf" srcId="{E440ED9D-0AD2-4F2A-AB34-D682F9C4CECB}" destId="{78103A35-982B-4894-AC87-0817F73C7634}" srcOrd="5" destOrd="0" presId="urn:microsoft.com/office/officeart/2005/8/layout/bProcess3"/>
    <dgm:cxn modelId="{A19CEA7E-7876-40B4-9CBA-D185AB378008}" type="presParOf" srcId="{78103A35-982B-4894-AC87-0817F73C7634}" destId="{ABF63274-B950-4B94-AF11-CA56154B26DA}" srcOrd="0" destOrd="0" presId="urn:microsoft.com/office/officeart/2005/8/layout/bProcess3"/>
    <dgm:cxn modelId="{4DE78088-2CEC-4FFD-A3C6-C1B5BE2E51E7}" type="presParOf" srcId="{E440ED9D-0AD2-4F2A-AB34-D682F9C4CECB}" destId="{555E563E-3C85-4DBE-8DED-B26D4FF44269}" srcOrd="6" destOrd="0" presId="urn:microsoft.com/office/officeart/2005/8/layout/bProcess3"/>
    <dgm:cxn modelId="{DC3D1A7E-E8FF-4C33-B2B3-6D08EB34590A}" type="presParOf" srcId="{E440ED9D-0AD2-4F2A-AB34-D682F9C4CECB}" destId="{EAC6DECE-9DB5-4249-A9B2-5C5946AD135A}" srcOrd="7" destOrd="0" presId="urn:microsoft.com/office/officeart/2005/8/layout/bProcess3"/>
    <dgm:cxn modelId="{20E77DEA-4D82-40CC-9186-7B4EE4A4F01F}" type="presParOf" srcId="{EAC6DECE-9DB5-4249-A9B2-5C5946AD135A}" destId="{68EF0413-8516-4F34-84C0-98DCEBD8CD57}" srcOrd="0" destOrd="0" presId="urn:microsoft.com/office/officeart/2005/8/layout/bProcess3"/>
    <dgm:cxn modelId="{7489CFF8-8655-4F74-8D81-AA6557CF678D}" type="presParOf" srcId="{E440ED9D-0AD2-4F2A-AB34-D682F9C4CECB}" destId="{AF42BF72-83DA-417C-B10A-F345AEB21C8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E11577-937D-4BA2-A21A-B0A25FF31223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C82BFBE2-7D74-4560-9CF3-73E6D20A34A4}">
      <dgm:prSet phldrT="[Text]"/>
      <dgm:spPr/>
      <dgm:t>
        <a:bodyPr/>
        <a:lstStyle/>
        <a:p>
          <a:r>
            <a:rPr lang="id-ID" b="1" dirty="0" smtClean="0"/>
            <a:t>Proses Inkubasi</a:t>
          </a:r>
          <a:endParaRPr lang="id-ID" b="1" dirty="0"/>
        </a:p>
      </dgm:t>
    </dgm:pt>
    <dgm:pt modelId="{C0FD8D1E-274D-4914-9CCD-40D40B1950EA}" type="parTrans" cxnId="{501AE1DB-0F24-4A1A-BCC8-DF9BD93E518C}">
      <dgm:prSet/>
      <dgm:spPr/>
      <dgm:t>
        <a:bodyPr/>
        <a:lstStyle/>
        <a:p>
          <a:endParaRPr lang="id-ID"/>
        </a:p>
      </dgm:t>
    </dgm:pt>
    <dgm:pt modelId="{EFDF2BDE-D366-47F4-87B8-46067A398A3B}" type="sibTrans" cxnId="{501AE1DB-0F24-4A1A-BCC8-DF9BD93E518C}">
      <dgm:prSet/>
      <dgm:spPr/>
      <dgm:t>
        <a:bodyPr/>
        <a:lstStyle/>
        <a:p>
          <a:endParaRPr lang="id-ID"/>
        </a:p>
      </dgm:t>
    </dgm:pt>
    <dgm:pt modelId="{7C11B233-79DF-4AB6-9840-51A1412F3712}">
      <dgm:prSet phldrT="[Text]"/>
      <dgm:spPr/>
      <dgm:t>
        <a:bodyPr/>
        <a:lstStyle/>
        <a:p>
          <a:r>
            <a:rPr lang="id-ID" b="1" dirty="0" smtClean="0"/>
            <a:t>Melahirkan Ide</a:t>
          </a:r>
          <a:endParaRPr lang="id-ID" b="1" dirty="0"/>
        </a:p>
      </dgm:t>
    </dgm:pt>
    <dgm:pt modelId="{1C73DEEA-9A9D-40CB-A424-FC1ED008D140}" type="parTrans" cxnId="{85ED12CA-A808-4900-9201-F2C6C5A7F5FB}">
      <dgm:prSet/>
      <dgm:spPr/>
      <dgm:t>
        <a:bodyPr/>
        <a:lstStyle/>
        <a:p>
          <a:endParaRPr lang="id-ID"/>
        </a:p>
      </dgm:t>
    </dgm:pt>
    <dgm:pt modelId="{648918B1-775A-4EAB-94BC-D309586B3E6E}" type="sibTrans" cxnId="{85ED12CA-A808-4900-9201-F2C6C5A7F5FB}">
      <dgm:prSet/>
      <dgm:spPr/>
      <dgm:t>
        <a:bodyPr/>
        <a:lstStyle/>
        <a:p>
          <a:endParaRPr lang="id-ID"/>
        </a:p>
      </dgm:t>
    </dgm:pt>
    <dgm:pt modelId="{AAFDF6E8-A7C6-45DE-A1E3-A7505AE4B0F0}">
      <dgm:prSet phldrT="[Text]"/>
      <dgm:spPr/>
      <dgm:t>
        <a:bodyPr/>
        <a:lstStyle/>
        <a:p>
          <a:r>
            <a:rPr lang="id-ID" b="1" dirty="0" smtClean="0"/>
            <a:t>Implementasi</a:t>
          </a:r>
          <a:endParaRPr lang="id-ID" b="1" dirty="0"/>
        </a:p>
      </dgm:t>
    </dgm:pt>
    <dgm:pt modelId="{9AFA694B-05B1-4986-8421-608AF26DDA21}" type="parTrans" cxnId="{B5B198A9-D8F2-4B85-94F5-D79702E01691}">
      <dgm:prSet/>
      <dgm:spPr/>
      <dgm:t>
        <a:bodyPr/>
        <a:lstStyle/>
        <a:p>
          <a:endParaRPr lang="id-ID"/>
        </a:p>
      </dgm:t>
    </dgm:pt>
    <dgm:pt modelId="{8F2C2B0D-FD2C-49AC-9CAB-E4E52FE54BB1}" type="sibTrans" cxnId="{B5B198A9-D8F2-4B85-94F5-D79702E01691}">
      <dgm:prSet/>
      <dgm:spPr/>
      <dgm:t>
        <a:bodyPr/>
        <a:lstStyle/>
        <a:p>
          <a:endParaRPr lang="id-ID"/>
        </a:p>
      </dgm:t>
    </dgm:pt>
    <dgm:pt modelId="{6BC8AD61-6EAB-4088-B297-33C6FCC8532C}">
      <dgm:prSet phldrT="[Text]"/>
      <dgm:spPr/>
      <dgm:t>
        <a:bodyPr/>
        <a:lstStyle/>
        <a:p>
          <a:r>
            <a:rPr lang="id-ID" b="1" dirty="0" smtClean="0"/>
            <a:t>Evaluasi</a:t>
          </a:r>
          <a:endParaRPr lang="id-ID" b="1" dirty="0"/>
        </a:p>
      </dgm:t>
    </dgm:pt>
    <dgm:pt modelId="{DD95F34C-B261-41A4-BD62-6D3B3C614777}" type="parTrans" cxnId="{6095C5D8-3A86-4DB9-97F3-475866A705F9}">
      <dgm:prSet/>
      <dgm:spPr/>
      <dgm:t>
        <a:bodyPr/>
        <a:lstStyle/>
        <a:p>
          <a:endParaRPr lang="id-ID"/>
        </a:p>
      </dgm:t>
    </dgm:pt>
    <dgm:pt modelId="{EA48E3F5-1831-416C-8C31-FAFC436CC4D6}" type="sibTrans" cxnId="{6095C5D8-3A86-4DB9-97F3-475866A705F9}">
      <dgm:prSet/>
      <dgm:spPr/>
      <dgm:t>
        <a:bodyPr/>
        <a:lstStyle/>
        <a:p>
          <a:endParaRPr lang="id-ID"/>
        </a:p>
      </dgm:t>
    </dgm:pt>
    <dgm:pt modelId="{580187B1-213A-40CE-A1C2-6B1F29392C7E}" type="pres">
      <dgm:prSet presAssocID="{CEE11577-937D-4BA2-A21A-B0A25FF31223}" presName="arrowDiagram" presStyleCnt="0">
        <dgm:presLayoutVars>
          <dgm:chMax val="5"/>
          <dgm:dir/>
          <dgm:resizeHandles val="exact"/>
        </dgm:presLayoutVars>
      </dgm:prSet>
      <dgm:spPr/>
    </dgm:pt>
    <dgm:pt modelId="{E994C89F-0AF8-4152-A577-88CF21F9D47C}" type="pres">
      <dgm:prSet presAssocID="{CEE11577-937D-4BA2-A21A-B0A25FF31223}" presName="arrow" presStyleLbl="bgShp" presStyleIdx="0" presStyleCnt="1" custLinFactNeighborX="7942" custLinFactNeighborY="-12019"/>
      <dgm:spPr/>
    </dgm:pt>
    <dgm:pt modelId="{BD93D3CD-69BA-4914-8DBE-73E35187C3B8}" type="pres">
      <dgm:prSet presAssocID="{CEE11577-937D-4BA2-A21A-B0A25FF31223}" presName="arrowDiagram4" presStyleCnt="0"/>
      <dgm:spPr/>
    </dgm:pt>
    <dgm:pt modelId="{31E06248-A6AC-4678-8964-2668CFFB2B70}" type="pres">
      <dgm:prSet presAssocID="{C82BFBE2-7D74-4560-9CF3-73E6D20A34A4}" presName="bullet4a" presStyleLbl="node1" presStyleIdx="0" presStyleCnt="4"/>
      <dgm:spPr/>
    </dgm:pt>
    <dgm:pt modelId="{AF161204-4977-4C55-B15E-94EA326CF805}" type="pres">
      <dgm:prSet presAssocID="{C82BFBE2-7D74-4560-9CF3-73E6D20A34A4}" presName="textBox4a" presStyleLbl="revTx" presStyleIdx="0" presStyleCnt="4">
        <dgm:presLayoutVars>
          <dgm:bulletEnabled val="1"/>
        </dgm:presLayoutVars>
      </dgm:prSet>
      <dgm:spPr/>
    </dgm:pt>
    <dgm:pt modelId="{678686BA-3BF9-4A43-8CB7-9D71B2D6BF41}" type="pres">
      <dgm:prSet presAssocID="{7C11B233-79DF-4AB6-9840-51A1412F3712}" presName="bullet4b" presStyleLbl="node1" presStyleIdx="1" presStyleCnt="4"/>
      <dgm:spPr/>
    </dgm:pt>
    <dgm:pt modelId="{5EEAF221-615B-4030-A7F0-EB1DCD923727}" type="pres">
      <dgm:prSet presAssocID="{7C11B233-79DF-4AB6-9840-51A1412F3712}" presName="textBox4b" presStyleLbl="revTx" presStyleIdx="1" presStyleCnt="4">
        <dgm:presLayoutVars>
          <dgm:bulletEnabled val="1"/>
        </dgm:presLayoutVars>
      </dgm:prSet>
      <dgm:spPr/>
    </dgm:pt>
    <dgm:pt modelId="{B10070CB-6CDA-4940-92BE-7A4B1C4A4784}" type="pres">
      <dgm:prSet presAssocID="{AAFDF6E8-A7C6-45DE-A1E3-A7505AE4B0F0}" presName="bullet4c" presStyleLbl="node1" presStyleIdx="2" presStyleCnt="4"/>
      <dgm:spPr/>
    </dgm:pt>
    <dgm:pt modelId="{FE732440-045C-4E8D-8425-1A5BD7B75F38}" type="pres">
      <dgm:prSet presAssocID="{AAFDF6E8-A7C6-45DE-A1E3-A7505AE4B0F0}" presName="textBox4c" presStyleLbl="revTx" presStyleIdx="2" presStyleCnt="4">
        <dgm:presLayoutVars>
          <dgm:bulletEnabled val="1"/>
        </dgm:presLayoutVars>
      </dgm:prSet>
      <dgm:spPr/>
    </dgm:pt>
    <dgm:pt modelId="{7E668ED2-4DA4-4290-8448-543FE9828FDE}" type="pres">
      <dgm:prSet presAssocID="{6BC8AD61-6EAB-4088-B297-33C6FCC8532C}" presName="bullet4d" presStyleLbl="node1" presStyleIdx="3" presStyleCnt="4"/>
      <dgm:spPr/>
    </dgm:pt>
    <dgm:pt modelId="{B7F346E0-E74C-43C8-9B4D-2F783C9E3F5F}" type="pres">
      <dgm:prSet presAssocID="{6BC8AD61-6EAB-4088-B297-33C6FCC8532C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85ED12CA-A808-4900-9201-F2C6C5A7F5FB}" srcId="{CEE11577-937D-4BA2-A21A-B0A25FF31223}" destId="{7C11B233-79DF-4AB6-9840-51A1412F3712}" srcOrd="1" destOrd="0" parTransId="{1C73DEEA-9A9D-40CB-A424-FC1ED008D140}" sibTransId="{648918B1-775A-4EAB-94BC-D309586B3E6E}"/>
    <dgm:cxn modelId="{CA7B9775-59E3-4736-AB02-EDC5545579D6}" type="presOf" srcId="{AAFDF6E8-A7C6-45DE-A1E3-A7505AE4B0F0}" destId="{FE732440-045C-4E8D-8425-1A5BD7B75F38}" srcOrd="0" destOrd="0" presId="urn:microsoft.com/office/officeart/2005/8/layout/arrow2"/>
    <dgm:cxn modelId="{8CB6425A-1204-471B-9E20-2B8A0CAE6FBB}" type="presOf" srcId="{6BC8AD61-6EAB-4088-B297-33C6FCC8532C}" destId="{B7F346E0-E74C-43C8-9B4D-2F783C9E3F5F}" srcOrd="0" destOrd="0" presId="urn:microsoft.com/office/officeart/2005/8/layout/arrow2"/>
    <dgm:cxn modelId="{6095C5D8-3A86-4DB9-97F3-475866A705F9}" srcId="{CEE11577-937D-4BA2-A21A-B0A25FF31223}" destId="{6BC8AD61-6EAB-4088-B297-33C6FCC8532C}" srcOrd="3" destOrd="0" parTransId="{DD95F34C-B261-41A4-BD62-6D3B3C614777}" sibTransId="{EA48E3F5-1831-416C-8C31-FAFC436CC4D6}"/>
    <dgm:cxn modelId="{62AADFF3-2794-44F3-9CA2-52C0E54D6E52}" type="presOf" srcId="{CEE11577-937D-4BA2-A21A-B0A25FF31223}" destId="{580187B1-213A-40CE-A1C2-6B1F29392C7E}" srcOrd="0" destOrd="0" presId="urn:microsoft.com/office/officeart/2005/8/layout/arrow2"/>
    <dgm:cxn modelId="{ACB8B992-D286-41C5-90F0-C085FD036C70}" type="presOf" srcId="{7C11B233-79DF-4AB6-9840-51A1412F3712}" destId="{5EEAF221-615B-4030-A7F0-EB1DCD923727}" srcOrd="0" destOrd="0" presId="urn:microsoft.com/office/officeart/2005/8/layout/arrow2"/>
    <dgm:cxn modelId="{1F7D7209-D1B4-42C1-9D5D-21CB405C7631}" type="presOf" srcId="{C82BFBE2-7D74-4560-9CF3-73E6D20A34A4}" destId="{AF161204-4977-4C55-B15E-94EA326CF805}" srcOrd="0" destOrd="0" presId="urn:microsoft.com/office/officeart/2005/8/layout/arrow2"/>
    <dgm:cxn modelId="{B5B198A9-D8F2-4B85-94F5-D79702E01691}" srcId="{CEE11577-937D-4BA2-A21A-B0A25FF31223}" destId="{AAFDF6E8-A7C6-45DE-A1E3-A7505AE4B0F0}" srcOrd="2" destOrd="0" parTransId="{9AFA694B-05B1-4986-8421-608AF26DDA21}" sibTransId="{8F2C2B0D-FD2C-49AC-9CAB-E4E52FE54BB1}"/>
    <dgm:cxn modelId="{501AE1DB-0F24-4A1A-BCC8-DF9BD93E518C}" srcId="{CEE11577-937D-4BA2-A21A-B0A25FF31223}" destId="{C82BFBE2-7D74-4560-9CF3-73E6D20A34A4}" srcOrd="0" destOrd="0" parTransId="{C0FD8D1E-274D-4914-9CCD-40D40B1950EA}" sibTransId="{EFDF2BDE-D366-47F4-87B8-46067A398A3B}"/>
    <dgm:cxn modelId="{3737D8F2-879F-4477-B6FB-10CB28472B07}" type="presParOf" srcId="{580187B1-213A-40CE-A1C2-6B1F29392C7E}" destId="{E994C89F-0AF8-4152-A577-88CF21F9D47C}" srcOrd="0" destOrd="0" presId="urn:microsoft.com/office/officeart/2005/8/layout/arrow2"/>
    <dgm:cxn modelId="{634383E4-87AE-42FD-8C5A-D0BBD35A1992}" type="presParOf" srcId="{580187B1-213A-40CE-A1C2-6B1F29392C7E}" destId="{BD93D3CD-69BA-4914-8DBE-73E35187C3B8}" srcOrd="1" destOrd="0" presId="urn:microsoft.com/office/officeart/2005/8/layout/arrow2"/>
    <dgm:cxn modelId="{542D6FEC-5FCD-4ACC-838D-DC07153D419A}" type="presParOf" srcId="{BD93D3CD-69BA-4914-8DBE-73E35187C3B8}" destId="{31E06248-A6AC-4678-8964-2668CFFB2B70}" srcOrd="0" destOrd="0" presId="urn:microsoft.com/office/officeart/2005/8/layout/arrow2"/>
    <dgm:cxn modelId="{395A9ABB-0698-4BA2-AA45-4FC0E44150AC}" type="presParOf" srcId="{BD93D3CD-69BA-4914-8DBE-73E35187C3B8}" destId="{AF161204-4977-4C55-B15E-94EA326CF805}" srcOrd="1" destOrd="0" presId="urn:microsoft.com/office/officeart/2005/8/layout/arrow2"/>
    <dgm:cxn modelId="{51BE82DF-2E0B-4E52-A445-4EF4DA3A5C18}" type="presParOf" srcId="{BD93D3CD-69BA-4914-8DBE-73E35187C3B8}" destId="{678686BA-3BF9-4A43-8CB7-9D71B2D6BF41}" srcOrd="2" destOrd="0" presId="urn:microsoft.com/office/officeart/2005/8/layout/arrow2"/>
    <dgm:cxn modelId="{3BB443D0-D55F-411F-8577-BC565D689C5C}" type="presParOf" srcId="{BD93D3CD-69BA-4914-8DBE-73E35187C3B8}" destId="{5EEAF221-615B-4030-A7F0-EB1DCD923727}" srcOrd="3" destOrd="0" presId="urn:microsoft.com/office/officeart/2005/8/layout/arrow2"/>
    <dgm:cxn modelId="{4054B15D-3B06-4362-B732-80AA3C227516}" type="presParOf" srcId="{BD93D3CD-69BA-4914-8DBE-73E35187C3B8}" destId="{B10070CB-6CDA-4940-92BE-7A4B1C4A4784}" srcOrd="4" destOrd="0" presId="urn:microsoft.com/office/officeart/2005/8/layout/arrow2"/>
    <dgm:cxn modelId="{E11FAA37-5DA8-4137-95BE-49F47EE03856}" type="presParOf" srcId="{BD93D3CD-69BA-4914-8DBE-73E35187C3B8}" destId="{FE732440-045C-4E8D-8425-1A5BD7B75F38}" srcOrd="5" destOrd="0" presId="urn:microsoft.com/office/officeart/2005/8/layout/arrow2"/>
    <dgm:cxn modelId="{456C6C86-6EEC-4801-913F-FF21313A2445}" type="presParOf" srcId="{BD93D3CD-69BA-4914-8DBE-73E35187C3B8}" destId="{7E668ED2-4DA4-4290-8448-543FE9828FDE}" srcOrd="6" destOrd="0" presId="urn:microsoft.com/office/officeart/2005/8/layout/arrow2"/>
    <dgm:cxn modelId="{D041E9E5-6A1B-4C8A-A20E-F900769BD641}" type="presParOf" srcId="{BD93D3CD-69BA-4914-8DBE-73E35187C3B8}" destId="{B7F346E0-E74C-43C8-9B4D-2F783C9E3F5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C679D7-12B7-46A0-BCB1-777504E93EB1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9982671-33E0-47A0-ADC3-C707D6E26ABC}">
      <dgm:prSet phldrT="[Text]"/>
      <dgm:spPr/>
      <dgm:t>
        <a:bodyPr/>
        <a:lstStyle/>
        <a:p>
          <a:r>
            <a:rPr lang="id-ID" b="1" dirty="0" smtClean="0"/>
            <a:t>Pandangan Hidup yang sempit</a:t>
          </a:r>
          <a:endParaRPr lang="id-ID" b="1" dirty="0"/>
        </a:p>
      </dgm:t>
    </dgm:pt>
    <dgm:pt modelId="{1F9505F1-7CCB-4009-8AEA-EAF04D45D458}" type="parTrans" cxnId="{57698112-8CD2-4729-B0C3-6CF9D9431F44}">
      <dgm:prSet/>
      <dgm:spPr/>
      <dgm:t>
        <a:bodyPr/>
        <a:lstStyle/>
        <a:p>
          <a:endParaRPr lang="id-ID"/>
        </a:p>
      </dgm:t>
    </dgm:pt>
    <dgm:pt modelId="{3B9EAD33-6AFE-4A74-BF06-6C2C350A2A64}" type="sibTrans" cxnId="{57698112-8CD2-4729-B0C3-6CF9D9431F44}">
      <dgm:prSet/>
      <dgm:spPr/>
      <dgm:t>
        <a:bodyPr/>
        <a:lstStyle/>
        <a:p>
          <a:endParaRPr lang="id-ID"/>
        </a:p>
      </dgm:t>
    </dgm:pt>
    <dgm:pt modelId="{CD581332-8FF5-4B01-AC60-B882B071B5A4}">
      <dgm:prSet phldrT="[Text]"/>
      <dgm:spPr/>
      <dgm:t>
        <a:bodyPr/>
        <a:lstStyle/>
        <a:p>
          <a:r>
            <a:rPr lang="id-ID" b="1" dirty="0" smtClean="0"/>
            <a:t>Kurang Pecaya diri</a:t>
          </a:r>
          <a:endParaRPr lang="id-ID" b="1" dirty="0"/>
        </a:p>
      </dgm:t>
    </dgm:pt>
    <dgm:pt modelId="{68603783-E151-4A95-87D5-D32054307ED4}" type="parTrans" cxnId="{E7EE7419-0459-4BB3-B7BE-5B005041A87C}">
      <dgm:prSet/>
      <dgm:spPr/>
      <dgm:t>
        <a:bodyPr/>
        <a:lstStyle/>
        <a:p>
          <a:endParaRPr lang="id-ID"/>
        </a:p>
      </dgm:t>
    </dgm:pt>
    <dgm:pt modelId="{CEBFE5F2-F3C9-4AE7-AB51-EEE1EB2F4AAC}" type="sibTrans" cxnId="{E7EE7419-0459-4BB3-B7BE-5B005041A87C}">
      <dgm:prSet/>
      <dgm:spPr/>
      <dgm:t>
        <a:bodyPr/>
        <a:lstStyle/>
        <a:p>
          <a:endParaRPr lang="id-ID"/>
        </a:p>
      </dgm:t>
    </dgm:pt>
    <dgm:pt modelId="{06AF86E6-61FB-4442-AD8B-519182BD3EDF}">
      <dgm:prSet phldrT="[Text]"/>
      <dgm:spPr/>
      <dgm:t>
        <a:bodyPr/>
        <a:lstStyle/>
        <a:p>
          <a:r>
            <a:rPr lang="id-ID" b="1" dirty="0" smtClean="0"/>
            <a:t>Sombong, Iri hati, dan Dengki</a:t>
          </a:r>
          <a:endParaRPr lang="id-ID" b="1" dirty="0"/>
        </a:p>
      </dgm:t>
    </dgm:pt>
    <dgm:pt modelId="{8C5BC1C9-BBD6-4EF5-B6FC-7C868107970E}" type="parTrans" cxnId="{61B9B1BF-A68B-4430-826F-3C74C0E82594}">
      <dgm:prSet/>
      <dgm:spPr/>
      <dgm:t>
        <a:bodyPr/>
        <a:lstStyle/>
        <a:p>
          <a:endParaRPr lang="id-ID"/>
        </a:p>
      </dgm:t>
    </dgm:pt>
    <dgm:pt modelId="{0E2D5BC5-DB94-4752-91F8-FD2D8869D08E}" type="sibTrans" cxnId="{61B9B1BF-A68B-4430-826F-3C74C0E82594}">
      <dgm:prSet/>
      <dgm:spPr/>
      <dgm:t>
        <a:bodyPr/>
        <a:lstStyle/>
        <a:p>
          <a:endParaRPr lang="id-ID"/>
        </a:p>
      </dgm:t>
    </dgm:pt>
    <dgm:pt modelId="{D01A7F2A-4726-4959-A7ED-102659217EAB}">
      <dgm:prSet phldrT="[Text]"/>
      <dgm:spPr/>
      <dgm:t>
        <a:bodyPr/>
        <a:lstStyle/>
        <a:p>
          <a:r>
            <a:rPr lang="id-ID" b="1" dirty="0" smtClean="0"/>
            <a:t>Komunikasi yang lemah</a:t>
          </a:r>
          <a:endParaRPr lang="id-ID" b="1" dirty="0"/>
        </a:p>
      </dgm:t>
    </dgm:pt>
    <dgm:pt modelId="{08B98FEF-46D8-4A8A-92BE-C75F7BE5E6F4}" type="parTrans" cxnId="{EB036C0B-7DF2-4A42-BB1B-937E0FBF5D78}">
      <dgm:prSet/>
      <dgm:spPr/>
      <dgm:t>
        <a:bodyPr/>
        <a:lstStyle/>
        <a:p>
          <a:endParaRPr lang="id-ID"/>
        </a:p>
      </dgm:t>
    </dgm:pt>
    <dgm:pt modelId="{238BDACF-1F76-416C-837F-D69DC8B4A6A0}" type="sibTrans" cxnId="{EB036C0B-7DF2-4A42-BB1B-937E0FBF5D78}">
      <dgm:prSet/>
      <dgm:spPr/>
      <dgm:t>
        <a:bodyPr/>
        <a:lstStyle/>
        <a:p>
          <a:endParaRPr lang="id-ID"/>
        </a:p>
      </dgm:t>
    </dgm:pt>
    <dgm:pt modelId="{5BE88CDD-AF62-4814-B465-C45562DB165E}">
      <dgm:prSet phldrT="[Text]"/>
      <dgm:spPr/>
      <dgm:t>
        <a:bodyPr/>
        <a:lstStyle/>
        <a:p>
          <a:r>
            <a:rPr lang="id-ID" b="1" dirty="0" smtClean="0">
              <a:solidFill>
                <a:srgbClr val="FF0000"/>
              </a:solidFill>
            </a:rPr>
            <a:t>TIDAK KREATIF</a:t>
          </a:r>
          <a:endParaRPr lang="id-ID" b="1" dirty="0">
            <a:solidFill>
              <a:srgbClr val="FF0000"/>
            </a:solidFill>
          </a:endParaRPr>
        </a:p>
      </dgm:t>
    </dgm:pt>
    <dgm:pt modelId="{B7B95918-D506-442E-ABF2-8B65C324986E}" type="parTrans" cxnId="{99F04B3D-72BB-4B44-83AD-46765116B973}">
      <dgm:prSet/>
      <dgm:spPr/>
      <dgm:t>
        <a:bodyPr/>
        <a:lstStyle/>
        <a:p>
          <a:endParaRPr lang="id-ID"/>
        </a:p>
      </dgm:t>
    </dgm:pt>
    <dgm:pt modelId="{9EFAE53B-A16C-47F8-93A7-8BDA11481DD4}" type="sibTrans" cxnId="{99F04B3D-72BB-4B44-83AD-46765116B973}">
      <dgm:prSet/>
      <dgm:spPr/>
      <dgm:t>
        <a:bodyPr/>
        <a:lstStyle/>
        <a:p>
          <a:endParaRPr lang="id-ID"/>
        </a:p>
      </dgm:t>
    </dgm:pt>
    <dgm:pt modelId="{78B9A2D8-1B20-46E2-BD0F-6A6770587252}" type="pres">
      <dgm:prSet presAssocID="{64C679D7-12B7-46A0-BCB1-777504E93EB1}" presName="Name0" presStyleCnt="0">
        <dgm:presLayoutVars>
          <dgm:chMax val="7"/>
          <dgm:chPref val="5"/>
        </dgm:presLayoutVars>
      </dgm:prSet>
      <dgm:spPr/>
    </dgm:pt>
    <dgm:pt modelId="{4EF009DE-C0E2-498C-908D-3F3BB9F6066D}" type="pres">
      <dgm:prSet presAssocID="{64C679D7-12B7-46A0-BCB1-777504E93EB1}" presName="arrowNode" presStyleLbl="node1" presStyleIdx="0" presStyleCnt="1" custScaleX="125870"/>
      <dgm:spPr/>
    </dgm:pt>
    <dgm:pt modelId="{678E0F0B-BD76-4F35-A3B4-D9525334CCE7}" type="pres">
      <dgm:prSet presAssocID="{49982671-33E0-47A0-ADC3-C707D6E26ABC}" presName="txNode1" presStyleLbl="revTx" presStyleIdx="0" presStyleCnt="5" custLinFactNeighborX="-56239" custLinFactNeighborY="4238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1BE1C36-7E2B-4C66-B4C2-B2CFEEE28C18}" type="pres">
      <dgm:prSet presAssocID="{CD581332-8FF5-4B01-AC60-B882B071B5A4}" presName="txNode2" presStyleLbl="revTx" presStyleIdx="1" presStyleCnt="5" custLinFactNeighborX="-15273" custLinFactNeighborY="-56148">
        <dgm:presLayoutVars>
          <dgm:bulletEnabled val="1"/>
        </dgm:presLayoutVars>
      </dgm:prSet>
      <dgm:spPr/>
    </dgm:pt>
    <dgm:pt modelId="{13ECDCC6-7BB2-4185-B2B8-E8E70872FE32}" type="pres">
      <dgm:prSet presAssocID="{CEBFE5F2-F3C9-4AE7-AB51-EEE1EB2F4AAC}" presName="dotNode2" presStyleCnt="0"/>
      <dgm:spPr/>
    </dgm:pt>
    <dgm:pt modelId="{E35DB894-1E96-4B62-A985-34C5C27A1390}" type="pres">
      <dgm:prSet presAssocID="{CEBFE5F2-F3C9-4AE7-AB51-EEE1EB2F4AAC}" presName="dotRepeatNode" presStyleLbl="fgShp" presStyleIdx="0" presStyleCnt="3" custLinFactX="-565842" custLinFactY="-84745" custLinFactNeighborX="-600000" custLinFactNeighborY="-100000"/>
      <dgm:spPr/>
    </dgm:pt>
    <dgm:pt modelId="{E4E278DC-D5A0-4E6A-A9C6-CDAFD9AC18DA}" type="pres">
      <dgm:prSet presAssocID="{06AF86E6-61FB-4442-AD8B-519182BD3EDF}" presName="txNode3" presStyleLbl="revTx" presStyleIdx="2" presStyleCnt="5" custLinFactNeighborX="-19720" custLinFactNeighborY="-426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A63612-7F79-40F6-9FF3-63167FE6D0DA}" type="pres">
      <dgm:prSet presAssocID="{0E2D5BC5-DB94-4752-91F8-FD2D8869D08E}" presName="dotNode3" presStyleCnt="0"/>
      <dgm:spPr/>
    </dgm:pt>
    <dgm:pt modelId="{38B78123-DBFC-4CAD-AE41-98767EA92091}" type="pres">
      <dgm:prSet presAssocID="{0E2D5BC5-DB94-4752-91F8-FD2D8869D08E}" presName="dotRepeatNode" presStyleLbl="fgShp" presStyleIdx="1" presStyleCnt="3" custLinFactX="-300000" custLinFactY="-203756" custLinFactNeighborX="-384156" custLinFactNeighborY="-300000"/>
      <dgm:spPr/>
    </dgm:pt>
    <dgm:pt modelId="{43582317-5CD7-43B2-B49D-9BC21E1793BC}" type="pres">
      <dgm:prSet presAssocID="{D01A7F2A-4726-4959-A7ED-102659217EAB}" presName="txNode4" presStyleLbl="revTx" presStyleIdx="3" presStyleCnt="5" custLinFactNeighborX="14110" custLinFactNeighborY="-816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0E132E-C0F7-43B2-802F-0EC193F8C461}" type="pres">
      <dgm:prSet presAssocID="{238BDACF-1F76-416C-837F-D69DC8B4A6A0}" presName="dotNode4" presStyleCnt="0"/>
      <dgm:spPr/>
    </dgm:pt>
    <dgm:pt modelId="{0A3997F8-1897-44CC-B3B3-E7BA82EC40D2}" type="pres">
      <dgm:prSet presAssocID="{238BDACF-1F76-416C-837F-D69DC8B4A6A0}" presName="dotRepeatNode" presStyleLbl="fgShp" presStyleIdx="2" presStyleCnt="3" custLinFactX="200000" custLinFactY="-100000" custLinFactNeighborX="235652" custLinFactNeighborY="-116500"/>
      <dgm:spPr/>
    </dgm:pt>
    <dgm:pt modelId="{54274B3C-9B4A-45FB-B45E-31782BF1C72A}" type="pres">
      <dgm:prSet presAssocID="{5BE88CDD-AF62-4814-B465-C45562DB165E}" presName="txNode5" presStyleLbl="revTx" presStyleIdx="4" presStyleCnt="5" custLinFactNeighborX="24819" custLinFactNeighborY="-27040">
        <dgm:presLayoutVars>
          <dgm:bulletEnabled val="1"/>
        </dgm:presLayoutVars>
      </dgm:prSet>
      <dgm:spPr/>
    </dgm:pt>
  </dgm:ptLst>
  <dgm:cxnLst>
    <dgm:cxn modelId="{BFBAB7B7-7EE5-4FC2-A241-F88C8012430A}" type="presOf" srcId="{CD581332-8FF5-4B01-AC60-B882B071B5A4}" destId="{91BE1C36-7E2B-4C66-B4C2-B2CFEEE28C18}" srcOrd="0" destOrd="0" presId="urn:microsoft.com/office/officeart/2009/3/layout/DescendingProcess"/>
    <dgm:cxn modelId="{F3754F4E-70C5-42C8-9E1D-81F0A3298286}" type="presOf" srcId="{0E2D5BC5-DB94-4752-91F8-FD2D8869D08E}" destId="{38B78123-DBFC-4CAD-AE41-98767EA92091}" srcOrd="0" destOrd="0" presId="urn:microsoft.com/office/officeart/2009/3/layout/DescendingProcess"/>
    <dgm:cxn modelId="{B2A5009E-71CB-4CC9-8EDF-E1231BB2BCE7}" type="presOf" srcId="{D01A7F2A-4726-4959-A7ED-102659217EAB}" destId="{43582317-5CD7-43B2-B49D-9BC21E1793BC}" srcOrd="0" destOrd="0" presId="urn:microsoft.com/office/officeart/2009/3/layout/DescendingProcess"/>
    <dgm:cxn modelId="{61B9B1BF-A68B-4430-826F-3C74C0E82594}" srcId="{64C679D7-12B7-46A0-BCB1-777504E93EB1}" destId="{06AF86E6-61FB-4442-AD8B-519182BD3EDF}" srcOrd="2" destOrd="0" parTransId="{8C5BC1C9-BBD6-4EF5-B6FC-7C868107970E}" sibTransId="{0E2D5BC5-DB94-4752-91F8-FD2D8869D08E}"/>
    <dgm:cxn modelId="{99F04B3D-72BB-4B44-83AD-46765116B973}" srcId="{64C679D7-12B7-46A0-BCB1-777504E93EB1}" destId="{5BE88CDD-AF62-4814-B465-C45562DB165E}" srcOrd="4" destOrd="0" parTransId="{B7B95918-D506-442E-ABF2-8B65C324986E}" sibTransId="{9EFAE53B-A16C-47F8-93A7-8BDA11481DD4}"/>
    <dgm:cxn modelId="{C439DB69-7DE9-4525-BB41-E46CA83E51D1}" type="presOf" srcId="{CEBFE5F2-F3C9-4AE7-AB51-EEE1EB2F4AAC}" destId="{E35DB894-1E96-4B62-A985-34C5C27A1390}" srcOrd="0" destOrd="0" presId="urn:microsoft.com/office/officeart/2009/3/layout/DescendingProcess"/>
    <dgm:cxn modelId="{E7EE7419-0459-4BB3-B7BE-5B005041A87C}" srcId="{64C679D7-12B7-46A0-BCB1-777504E93EB1}" destId="{CD581332-8FF5-4B01-AC60-B882B071B5A4}" srcOrd="1" destOrd="0" parTransId="{68603783-E151-4A95-87D5-D32054307ED4}" sibTransId="{CEBFE5F2-F3C9-4AE7-AB51-EEE1EB2F4AAC}"/>
    <dgm:cxn modelId="{440B5310-C9DF-4259-AB51-275FFF06A63F}" type="presOf" srcId="{238BDACF-1F76-416C-837F-D69DC8B4A6A0}" destId="{0A3997F8-1897-44CC-B3B3-E7BA82EC40D2}" srcOrd="0" destOrd="0" presId="urn:microsoft.com/office/officeart/2009/3/layout/DescendingProcess"/>
    <dgm:cxn modelId="{0E156CDB-441A-45E5-8A4E-7AD60E523D6A}" type="presOf" srcId="{5BE88CDD-AF62-4814-B465-C45562DB165E}" destId="{54274B3C-9B4A-45FB-B45E-31782BF1C72A}" srcOrd="0" destOrd="0" presId="urn:microsoft.com/office/officeart/2009/3/layout/DescendingProcess"/>
    <dgm:cxn modelId="{292E1960-FEF2-4847-86EF-674F2758551B}" type="presOf" srcId="{06AF86E6-61FB-4442-AD8B-519182BD3EDF}" destId="{E4E278DC-D5A0-4E6A-A9C6-CDAFD9AC18DA}" srcOrd="0" destOrd="0" presId="urn:microsoft.com/office/officeart/2009/3/layout/DescendingProcess"/>
    <dgm:cxn modelId="{887528C2-6AB0-43D8-961B-7F7E1ACD4DC1}" type="presOf" srcId="{64C679D7-12B7-46A0-BCB1-777504E93EB1}" destId="{78B9A2D8-1B20-46E2-BD0F-6A6770587252}" srcOrd="0" destOrd="0" presId="urn:microsoft.com/office/officeart/2009/3/layout/DescendingProcess"/>
    <dgm:cxn modelId="{EB036C0B-7DF2-4A42-BB1B-937E0FBF5D78}" srcId="{64C679D7-12B7-46A0-BCB1-777504E93EB1}" destId="{D01A7F2A-4726-4959-A7ED-102659217EAB}" srcOrd="3" destOrd="0" parTransId="{08B98FEF-46D8-4A8A-92BE-C75F7BE5E6F4}" sibTransId="{238BDACF-1F76-416C-837F-D69DC8B4A6A0}"/>
    <dgm:cxn modelId="{412559BB-BF51-459B-8660-4C54DC8C9BC0}" type="presOf" srcId="{49982671-33E0-47A0-ADC3-C707D6E26ABC}" destId="{678E0F0B-BD76-4F35-A3B4-D9525334CCE7}" srcOrd="0" destOrd="0" presId="urn:microsoft.com/office/officeart/2009/3/layout/DescendingProcess"/>
    <dgm:cxn modelId="{57698112-8CD2-4729-B0C3-6CF9D9431F44}" srcId="{64C679D7-12B7-46A0-BCB1-777504E93EB1}" destId="{49982671-33E0-47A0-ADC3-C707D6E26ABC}" srcOrd="0" destOrd="0" parTransId="{1F9505F1-7CCB-4009-8AEA-EAF04D45D458}" sibTransId="{3B9EAD33-6AFE-4A74-BF06-6C2C350A2A64}"/>
    <dgm:cxn modelId="{B8B75641-428E-4454-AC12-C435C3D640CB}" type="presParOf" srcId="{78B9A2D8-1B20-46E2-BD0F-6A6770587252}" destId="{4EF009DE-C0E2-498C-908D-3F3BB9F6066D}" srcOrd="0" destOrd="0" presId="urn:microsoft.com/office/officeart/2009/3/layout/DescendingProcess"/>
    <dgm:cxn modelId="{4E48B4C0-5BAF-4E6E-9ACE-59505316A0C6}" type="presParOf" srcId="{78B9A2D8-1B20-46E2-BD0F-6A6770587252}" destId="{678E0F0B-BD76-4F35-A3B4-D9525334CCE7}" srcOrd="1" destOrd="0" presId="urn:microsoft.com/office/officeart/2009/3/layout/DescendingProcess"/>
    <dgm:cxn modelId="{60339114-B1E7-4D15-9D98-4985897734C2}" type="presParOf" srcId="{78B9A2D8-1B20-46E2-BD0F-6A6770587252}" destId="{91BE1C36-7E2B-4C66-B4C2-B2CFEEE28C18}" srcOrd="2" destOrd="0" presId="urn:microsoft.com/office/officeart/2009/3/layout/DescendingProcess"/>
    <dgm:cxn modelId="{C0820E29-CE43-4B04-9591-148827C78142}" type="presParOf" srcId="{78B9A2D8-1B20-46E2-BD0F-6A6770587252}" destId="{13ECDCC6-7BB2-4185-B2B8-E8E70872FE32}" srcOrd="3" destOrd="0" presId="urn:microsoft.com/office/officeart/2009/3/layout/DescendingProcess"/>
    <dgm:cxn modelId="{8860C3FA-2AC7-4C07-AF07-42B6175106EE}" type="presParOf" srcId="{13ECDCC6-7BB2-4185-B2B8-E8E70872FE32}" destId="{E35DB894-1E96-4B62-A985-34C5C27A1390}" srcOrd="0" destOrd="0" presId="urn:microsoft.com/office/officeart/2009/3/layout/DescendingProcess"/>
    <dgm:cxn modelId="{DE9C10F7-EF7D-4E8D-B4C5-A87B843CA0AB}" type="presParOf" srcId="{78B9A2D8-1B20-46E2-BD0F-6A6770587252}" destId="{E4E278DC-D5A0-4E6A-A9C6-CDAFD9AC18DA}" srcOrd="4" destOrd="0" presId="urn:microsoft.com/office/officeart/2009/3/layout/DescendingProcess"/>
    <dgm:cxn modelId="{856917AC-A28C-4D0A-B8FA-A97424044CF5}" type="presParOf" srcId="{78B9A2D8-1B20-46E2-BD0F-6A6770587252}" destId="{07A63612-7F79-40F6-9FF3-63167FE6D0DA}" srcOrd="5" destOrd="0" presId="urn:microsoft.com/office/officeart/2009/3/layout/DescendingProcess"/>
    <dgm:cxn modelId="{7B4EB548-2289-42A0-A456-F2FCCF1356E0}" type="presParOf" srcId="{07A63612-7F79-40F6-9FF3-63167FE6D0DA}" destId="{38B78123-DBFC-4CAD-AE41-98767EA92091}" srcOrd="0" destOrd="0" presId="urn:microsoft.com/office/officeart/2009/3/layout/DescendingProcess"/>
    <dgm:cxn modelId="{FF3871C7-21F7-45A7-AF54-2D6E7D1A0462}" type="presParOf" srcId="{78B9A2D8-1B20-46E2-BD0F-6A6770587252}" destId="{43582317-5CD7-43B2-B49D-9BC21E1793BC}" srcOrd="6" destOrd="0" presId="urn:microsoft.com/office/officeart/2009/3/layout/DescendingProcess"/>
    <dgm:cxn modelId="{8C1606DB-3AEC-447D-B7CB-5D4FFA4224D7}" type="presParOf" srcId="{78B9A2D8-1B20-46E2-BD0F-6A6770587252}" destId="{990E132E-C0F7-43B2-802F-0EC193F8C461}" srcOrd="7" destOrd="0" presId="urn:microsoft.com/office/officeart/2009/3/layout/DescendingProcess"/>
    <dgm:cxn modelId="{54377F40-2846-4BE8-8363-DE990A4D3937}" type="presParOf" srcId="{990E132E-C0F7-43B2-802F-0EC193F8C461}" destId="{0A3997F8-1897-44CC-B3B3-E7BA82EC40D2}" srcOrd="0" destOrd="0" presId="urn:microsoft.com/office/officeart/2009/3/layout/DescendingProcess"/>
    <dgm:cxn modelId="{8761F3D9-7393-4283-BADD-809E49E152F9}" type="presParOf" srcId="{78B9A2D8-1B20-46E2-BD0F-6A6770587252}" destId="{54274B3C-9B4A-45FB-B45E-31782BF1C72A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19A7F-9AA6-4AE8-BA63-99CE171940A5}">
      <dsp:nvSpPr>
        <dsp:cNvPr id="0" name=""/>
        <dsp:cNvSpPr/>
      </dsp:nvSpPr>
      <dsp:spPr>
        <a:xfrm>
          <a:off x="662156" y="0"/>
          <a:ext cx="5875892" cy="36724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DFF6A-3DF5-4524-9A1E-BC98BF206C52}">
      <dsp:nvSpPr>
        <dsp:cNvPr id="0" name=""/>
        <dsp:cNvSpPr/>
      </dsp:nvSpPr>
      <dsp:spPr>
        <a:xfrm>
          <a:off x="1240931" y="2730821"/>
          <a:ext cx="135145" cy="1351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9EF67-6FBB-41E4-9842-9DEF594CF01A}">
      <dsp:nvSpPr>
        <dsp:cNvPr id="0" name=""/>
        <dsp:cNvSpPr/>
      </dsp:nvSpPr>
      <dsp:spPr>
        <a:xfrm>
          <a:off x="1308504" y="2798393"/>
          <a:ext cx="769741" cy="874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611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b="1" kern="1200" dirty="0" smtClean="0"/>
            <a:t>Spescific</a:t>
          </a:r>
          <a:endParaRPr lang="id-ID" sz="1100" b="1" kern="1200" dirty="0"/>
        </a:p>
      </dsp:txBody>
      <dsp:txXfrm>
        <a:off x="1308504" y="2798393"/>
        <a:ext cx="769741" cy="874039"/>
      </dsp:txXfrm>
    </dsp:sp>
    <dsp:sp modelId="{086BD9A5-CC4E-4093-BA12-DA6FBF7B1E9F}">
      <dsp:nvSpPr>
        <dsp:cNvPr id="0" name=""/>
        <dsp:cNvSpPr/>
      </dsp:nvSpPr>
      <dsp:spPr>
        <a:xfrm>
          <a:off x="1972480" y="2027917"/>
          <a:ext cx="211532" cy="2115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2DE6E-5ECB-4AB0-BE14-805DC1552964}">
      <dsp:nvSpPr>
        <dsp:cNvPr id="0" name=""/>
        <dsp:cNvSpPr/>
      </dsp:nvSpPr>
      <dsp:spPr>
        <a:xfrm>
          <a:off x="2078246" y="2133683"/>
          <a:ext cx="975398" cy="153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8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b="1" kern="1200" dirty="0" smtClean="0"/>
            <a:t>Measurable</a:t>
          </a:r>
          <a:endParaRPr lang="id-ID" sz="1100" b="1" kern="1200" dirty="0"/>
        </a:p>
      </dsp:txBody>
      <dsp:txXfrm>
        <a:off x="2078246" y="2133683"/>
        <a:ext cx="975398" cy="1538749"/>
      </dsp:txXfrm>
    </dsp:sp>
    <dsp:sp modelId="{5A98A5DA-9FBD-4DD4-A497-4BE51A1FE9C5}">
      <dsp:nvSpPr>
        <dsp:cNvPr id="0" name=""/>
        <dsp:cNvSpPr/>
      </dsp:nvSpPr>
      <dsp:spPr>
        <a:xfrm>
          <a:off x="2912623" y="1467504"/>
          <a:ext cx="282042" cy="282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1373-1897-4751-91D6-595B324FF9DF}">
      <dsp:nvSpPr>
        <dsp:cNvPr id="0" name=""/>
        <dsp:cNvSpPr/>
      </dsp:nvSpPr>
      <dsp:spPr>
        <a:xfrm>
          <a:off x="3053644" y="1608525"/>
          <a:ext cx="1134047" cy="206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49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/>
            <a:t>Achieveble</a:t>
          </a:r>
          <a:endParaRPr lang="id-ID" sz="1100" b="1" kern="1200" dirty="0"/>
        </a:p>
      </dsp:txBody>
      <dsp:txXfrm>
        <a:off x="3053644" y="1608525"/>
        <a:ext cx="1134047" cy="2063907"/>
      </dsp:txXfrm>
    </dsp:sp>
    <dsp:sp modelId="{105E75E9-33A6-40B5-8AEB-6B268D3F9070}">
      <dsp:nvSpPr>
        <dsp:cNvPr id="0" name=""/>
        <dsp:cNvSpPr/>
      </dsp:nvSpPr>
      <dsp:spPr>
        <a:xfrm>
          <a:off x="4005539" y="1029750"/>
          <a:ext cx="364305" cy="364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5895B-5710-45D1-9E1A-CA77BB55E3D8}">
      <dsp:nvSpPr>
        <dsp:cNvPr id="0" name=""/>
        <dsp:cNvSpPr/>
      </dsp:nvSpPr>
      <dsp:spPr>
        <a:xfrm>
          <a:off x="4187691" y="1211902"/>
          <a:ext cx="1175178" cy="2460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3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b="1" kern="1200" dirty="0" smtClean="0"/>
            <a:t>Realistic</a:t>
          </a:r>
          <a:endParaRPr lang="id-ID" sz="1100" b="1" kern="1200" dirty="0"/>
        </a:p>
      </dsp:txBody>
      <dsp:txXfrm>
        <a:off x="4187691" y="1211902"/>
        <a:ext cx="1175178" cy="2460530"/>
      </dsp:txXfrm>
    </dsp:sp>
    <dsp:sp modelId="{FF3AA14B-8100-4CFB-B37E-BC9C4E3A469C}">
      <dsp:nvSpPr>
        <dsp:cNvPr id="0" name=""/>
        <dsp:cNvSpPr/>
      </dsp:nvSpPr>
      <dsp:spPr>
        <a:xfrm>
          <a:off x="5130772" y="737424"/>
          <a:ext cx="464195" cy="464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7E0AB-1D0D-4EEA-AEA6-F48F9DE1A8D3}">
      <dsp:nvSpPr>
        <dsp:cNvPr id="0" name=""/>
        <dsp:cNvSpPr/>
      </dsp:nvSpPr>
      <dsp:spPr>
        <a:xfrm>
          <a:off x="5362870" y="969522"/>
          <a:ext cx="1175178" cy="2702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b="1" kern="1200" dirty="0" smtClean="0"/>
            <a:t>Time Bond</a:t>
          </a:r>
          <a:endParaRPr lang="id-ID" sz="1100" b="1" kern="1200" dirty="0"/>
        </a:p>
      </dsp:txBody>
      <dsp:txXfrm>
        <a:off x="5362870" y="969522"/>
        <a:ext cx="1175178" cy="2702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57B0D-B578-49B7-AEE2-D49B5F99B407}">
      <dsp:nvSpPr>
        <dsp:cNvPr id="0" name=""/>
        <dsp:cNvSpPr/>
      </dsp:nvSpPr>
      <dsp:spPr>
        <a:xfrm>
          <a:off x="2051253" y="238129"/>
          <a:ext cx="2963390" cy="296339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Inovati</a:t>
          </a:r>
          <a:r>
            <a:rPr lang="id-ID" sz="1100" b="1" kern="1200" dirty="0" smtClean="0">
              <a:solidFill>
                <a:schemeClr val="tx1"/>
              </a:solidFill>
            </a:rPr>
            <a:t>f</a:t>
          </a:r>
          <a:r>
            <a:rPr lang="en-US" sz="1100" b="1" kern="1200" dirty="0" smtClean="0">
              <a:solidFill>
                <a:schemeClr val="tx1"/>
              </a:solidFill>
            </a:rPr>
            <a:t> Entrepreneur</a:t>
          </a:r>
          <a:endParaRPr lang="id-ID" sz="1100" b="1" kern="1200" dirty="0">
            <a:solidFill>
              <a:schemeClr val="tx1"/>
            </a:solidFill>
          </a:endParaRPr>
        </a:p>
      </dsp:txBody>
      <dsp:txXfrm>
        <a:off x="3662420" y="784945"/>
        <a:ext cx="1005436" cy="987796"/>
      </dsp:txXfrm>
    </dsp:sp>
    <dsp:sp modelId="{E51FAAFA-B6D9-4E8E-989F-51578712B299}">
      <dsp:nvSpPr>
        <dsp:cNvPr id="0" name=""/>
        <dsp:cNvSpPr/>
      </dsp:nvSpPr>
      <dsp:spPr>
        <a:xfrm>
          <a:off x="1898497" y="326325"/>
          <a:ext cx="2963390" cy="296339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Necessity Entrepreneur </a:t>
          </a:r>
          <a:endParaRPr lang="id-ID" sz="1100" b="1" kern="1200" dirty="0">
            <a:solidFill>
              <a:schemeClr val="tx1"/>
            </a:solidFill>
          </a:endParaRPr>
        </a:p>
      </dsp:txBody>
      <dsp:txXfrm>
        <a:off x="2709901" y="2196084"/>
        <a:ext cx="1340581" cy="917239"/>
      </dsp:txXfrm>
    </dsp:sp>
    <dsp:sp modelId="{7A736783-738F-42F0-9C6B-9C8A6BB2F992}">
      <dsp:nvSpPr>
        <dsp:cNvPr id="0" name=""/>
        <dsp:cNvSpPr/>
      </dsp:nvSpPr>
      <dsp:spPr>
        <a:xfrm>
          <a:off x="1898497" y="326325"/>
          <a:ext cx="2963390" cy="296339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Replicative Entrepreneur</a:t>
          </a:r>
          <a:endParaRPr lang="id-ID" sz="1100" b="1" kern="1200" dirty="0">
            <a:solidFill>
              <a:schemeClr val="tx1"/>
            </a:solidFill>
          </a:endParaRPr>
        </a:p>
      </dsp:txBody>
      <dsp:txXfrm>
        <a:off x="2216003" y="908420"/>
        <a:ext cx="1005436" cy="987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A91D-4264-455F-AB75-F8AFAF5716DB}">
      <dsp:nvSpPr>
        <dsp:cNvPr id="0" name=""/>
        <dsp:cNvSpPr/>
      </dsp:nvSpPr>
      <dsp:spPr>
        <a:xfrm>
          <a:off x="554652" y="0"/>
          <a:ext cx="5875892" cy="36724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2E44C-D08F-43BF-A3F2-1D953214592D}">
      <dsp:nvSpPr>
        <dsp:cNvPr id="0" name=""/>
        <dsp:cNvSpPr/>
      </dsp:nvSpPr>
      <dsp:spPr>
        <a:xfrm>
          <a:off x="1133428" y="2730821"/>
          <a:ext cx="135145" cy="1351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F397-4248-4B02-B35F-714537771B84}">
      <dsp:nvSpPr>
        <dsp:cNvPr id="0" name=""/>
        <dsp:cNvSpPr/>
      </dsp:nvSpPr>
      <dsp:spPr>
        <a:xfrm>
          <a:off x="1201000" y="2798393"/>
          <a:ext cx="769741" cy="874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61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START WITH A DREAM</a:t>
          </a:r>
          <a:endParaRPr lang="id-ID" sz="1200" b="1" kern="1200" dirty="0"/>
        </a:p>
      </dsp:txBody>
      <dsp:txXfrm>
        <a:off x="1201000" y="2798393"/>
        <a:ext cx="769741" cy="874039"/>
      </dsp:txXfrm>
    </dsp:sp>
    <dsp:sp modelId="{CD949DE5-EA0A-4166-A3A2-06B49A350593}">
      <dsp:nvSpPr>
        <dsp:cNvPr id="0" name=""/>
        <dsp:cNvSpPr/>
      </dsp:nvSpPr>
      <dsp:spPr>
        <a:xfrm>
          <a:off x="1864976" y="2027917"/>
          <a:ext cx="211532" cy="211532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D3212-491E-4B72-AC65-040DEE014492}">
      <dsp:nvSpPr>
        <dsp:cNvPr id="0" name=""/>
        <dsp:cNvSpPr/>
      </dsp:nvSpPr>
      <dsp:spPr>
        <a:xfrm>
          <a:off x="1970742" y="2133683"/>
          <a:ext cx="975398" cy="153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8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LOVE THE PRODUCTS OR SERVICES</a:t>
          </a:r>
          <a:endParaRPr lang="id-ID" sz="1200" b="1" kern="1200" dirty="0"/>
        </a:p>
      </dsp:txBody>
      <dsp:txXfrm>
        <a:off x="1970742" y="2133683"/>
        <a:ext cx="975398" cy="1538749"/>
      </dsp:txXfrm>
    </dsp:sp>
    <dsp:sp modelId="{737C89ED-50AE-429A-9BCE-C8C90E7F35A6}">
      <dsp:nvSpPr>
        <dsp:cNvPr id="0" name=""/>
        <dsp:cNvSpPr/>
      </dsp:nvSpPr>
      <dsp:spPr>
        <a:xfrm>
          <a:off x="2805119" y="1467504"/>
          <a:ext cx="282042" cy="282042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B04A8-C5AD-469D-B8E8-870E1C66FA91}">
      <dsp:nvSpPr>
        <dsp:cNvPr id="0" name=""/>
        <dsp:cNvSpPr/>
      </dsp:nvSpPr>
      <dsp:spPr>
        <a:xfrm>
          <a:off x="2946140" y="1608525"/>
          <a:ext cx="1134047" cy="206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4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LEARN THE BASICS OF BUSINESS.</a:t>
          </a:r>
          <a:endParaRPr lang="id-ID" sz="1200" b="1" kern="1200" dirty="0"/>
        </a:p>
      </dsp:txBody>
      <dsp:txXfrm>
        <a:off x="2946140" y="1608525"/>
        <a:ext cx="1134047" cy="2063907"/>
      </dsp:txXfrm>
    </dsp:sp>
    <dsp:sp modelId="{0479BC4A-447D-4DDA-A6EA-60334811DCE7}">
      <dsp:nvSpPr>
        <dsp:cNvPr id="0" name=""/>
        <dsp:cNvSpPr/>
      </dsp:nvSpPr>
      <dsp:spPr>
        <a:xfrm>
          <a:off x="3898035" y="1029750"/>
          <a:ext cx="364305" cy="364305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051A7-FC4F-4876-A908-B568EA9E2B0A}">
      <dsp:nvSpPr>
        <dsp:cNvPr id="0" name=""/>
        <dsp:cNvSpPr/>
      </dsp:nvSpPr>
      <dsp:spPr>
        <a:xfrm>
          <a:off x="4080188" y="1211902"/>
          <a:ext cx="1175178" cy="2460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3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WILLING TO TAKE CALCULATED RISKS</a:t>
          </a:r>
          <a:endParaRPr lang="id-ID" sz="1200" b="1" kern="1200" dirty="0"/>
        </a:p>
      </dsp:txBody>
      <dsp:txXfrm>
        <a:off x="4080188" y="1211902"/>
        <a:ext cx="1175178" cy="2460530"/>
      </dsp:txXfrm>
    </dsp:sp>
    <dsp:sp modelId="{8C931837-DEC8-421C-8783-C815C3764FCF}">
      <dsp:nvSpPr>
        <dsp:cNvPr id="0" name=""/>
        <dsp:cNvSpPr/>
      </dsp:nvSpPr>
      <dsp:spPr>
        <a:xfrm>
          <a:off x="5023269" y="737424"/>
          <a:ext cx="464195" cy="46419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77039-FB83-4BCB-90E8-A24BE6FC8E62}">
      <dsp:nvSpPr>
        <dsp:cNvPr id="0" name=""/>
        <dsp:cNvSpPr/>
      </dsp:nvSpPr>
      <dsp:spPr>
        <a:xfrm>
          <a:off x="5255366" y="969522"/>
          <a:ext cx="1175178" cy="2702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SEEK ADVICE, BUT FOLLOW YOUR BELIEF</a:t>
          </a:r>
          <a:endParaRPr lang="id-ID" sz="1200" b="1" kern="1200" dirty="0"/>
        </a:p>
      </dsp:txBody>
      <dsp:txXfrm>
        <a:off x="5255366" y="969522"/>
        <a:ext cx="1175178" cy="2702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A91D-4264-455F-AB75-F8AFAF5716DB}">
      <dsp:nvSpPr>
        <dsp:cNvPr id="0" name=""/>
        <dsp:cNvSpPr/>
      </dsp:nvSpPr>
      <dsp:spPr>
        <a:xfrm>
          <a:off x="554652" y="0"/>
          <a:ext cx="5875892" cy="36724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F61CA-1EC4-4B2F-ABC1-804A58790019}">
      <dsp:nvSpPr>
        <dsp:cNvPr id="0" name=""/>
        <dsp:cNvSpPr/>
      </dsp:nvSpPr>
      <dsp:spPr>
        <a:xfrm>
          <a:off x="1133428" y="2730821"/>
          <a:ext cx="135145" cy="1351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777F1-E59F-4D69-BAD6-D06A4DB2AF34}">
      <dsp:nvSpPr>
        <dsp:cNvPr id="0" name=""/>
        <dsp:cNvSpPr/>
      </dsp:nvSpPr>
      <dsp:spPr>
        <a:xfrm>
          <a:off x="1201000" y="2798393"/>
          <a:ext cx="1004777" cy="874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611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HARD-WORK AND SMART-WORK</a:t>
          </a:r>
          <a:endParaRPr lang="id-ID" sz="1100" b="1" kern="1200" dirty="0"/>
        </a:p>
      </dsp:txBody>
      <dsp:txXfrm>
        <a:off x="1201000" y="2798393"/>
        <a:ext cx="1004777" cy="874039"/>
      </dsp:txXfrm>
    </dsp:sp>
    <dsp:sp modelId="{81F1887D-AB77-4829-A876-83A2B3DB4EFF}">
      <dsp:nvSpPr>
        <dsp:cNvPr id="0" name=""/>
        <dsp:cNvSpPr/>
      </dsp:nvSpPr>
      <dsp:spPr>
        <a:xfrm>
          <a:off x="2088260" y="1876613"/>
          <a:ext cx="235035" cy="235035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7FBE0-D304-49C1-A6E2-2E36ED6E3A79}">
      <dsp:nvSpPr>
        <dsp:cNvPr id="0" name=""/>
        <dsp:cNvSpPr/>
      </dsp:nvSpPr>
      <dsp:spPr>
        <a:xfrm>
          <a:off x="2205778" y="1994131"/>
          <a:ext cx="1233937" cy="1678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1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MAKE FRIENDS AS MUCH AS POSSIBLE</a:t>
          </a:r>
          <a:r>
            <a:rPr lang="id-ID" sz="1100" b="1" kern="1200" dirty="0" smtClean="0"/>
            <a:t> </a:t>
          </a:r>
          <a:endParaRPr lang="id-ID" sz="1100" b="1" kern="1200" dirty="0"/>
        </a:p>
      </dsp:txBody>
      <dsp:txXfrm>
        <a:off x="2205778" y="1994131"/>
        <a:ext cx="1233937" cy="1678301"/>
      </dsp:txXfrm>
    </dsp:sp>
    <dsp:sp modelId="{902AE090-AE48-4416-9DE0-5D9A13D29CB1}">
      <dsp:nvSpPr>
        <dsp:cNvPr id="0" name=""/>
        <dsp:cNvSpPr/>
      </dsp:nvSpPr>
      <dsp:spPr>
        <a:xfrm>
          <a:off x="3307508" y="1247158"/>
          <a:ext cx="311422" cy="31142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16E8D-AD5A-4801-A486-5A332C7359AE}">
      <dsp:nvSpPr>
        <dsp:cNvPr id="0" name=""/>
        <dsp:cNvSpPr/>
      </dsp:nvSpPr>
      <dsp:spPr>
        <a:xfrm>
          <a:off x="3463219" y="1402869"/>
          <a:ext cx="1233937" cy="2269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1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DEAL WITH FAILURES</a:t>
          </a:r>
          <a:r>
            <a:rPr lang="id-ID" sz="1100" b="1" kern="1200" dirty="0" smtClean="0"/>
            <a:t> </a:t>
          </a:r>
          <a:endParaRPr lang="id-ID" sz="1100" b="1" kern="1200" dirty="0"/>
        </a:p>
      </dsp:txBody>
      <dsp:txXfrm>
        <a:off x="3463219" y="1402869"/>
        <a:ext cx="1233937" cy="2269563"/>
      </dsp:txXfrm>
    </dsp:sp>
    <dsp:sp modelId="{476DB213-82A2-4122-9369-E57ABA91E385}">
      <dsp:nvSpPr>
        <dsp:cNvPr id="0" name=""/>
        <dsp:cNvSpPr/>
      </dsp:nvSpPr>
      <dsp:spPr>
        <a:xfrm>
          <a:off x="4635460" y="830704"/>
          <a:ext cx="417188" cy="41718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1B665-1B56-43CB-B86C-49CB12FFE965}">
      <dsp:nvSpPr>
        <dsp:cNvPr id="0" name=""/>
        <dsp:cNvSpPr/>
      </dsp:nvSpPr>
      <dsp:spPr>
        <a:xfrm>
          <a:off x="4844054" y="1039298"/>
          <a:ext cx="1233937" cy="2633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059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JUST DO IT, NOW!</a:t>
          </a:r>
          <a:r>
            <a:rPr lang="id-ID" sz="1100" b="1" kern="1200" dirty="0" smtClean="0"/>
            <a:t> </a:t>
          </a:r>
          <a:endParaRPr lang="id-ID" sz="1100" b="1" kern="1200" dirty="0"/>
        </a:p>
      </dsp:txBody>
      <dsp:txXfrm>
        <a:off x="4844054" y="1039298"/>
        <a:ext cx="1233937" cy="2633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A91D-4264-455F-AB75-F8AFAF5716DB}">
      <dsp:nvSpPr>
        <dsp:cNvPr id="0" name=""/>
        <dsp:cNvSpPr/>
      </dsp:nvSpPr>
      <dsp:spPr>
        <a:xfrm>
          <a:off x="554652" y="0"/>
          <a:ext cx="5875892" cy="367243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5FE52-8C56-4FCE-A94E-FED517B92685}">
      <dsp:nvSpPr>
        <dsp:cNvPr id="0" name=""/>
        <dsp:cNvSpPr/>
      </dsp:nvSpPr>
      <dsp:spPr>
        <a:xfrm>
          <a:off x="1133428" y="2730821"/>
          <a:ext cx="135145" cy="1351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531D4-2895-4102-886D-192063B8CA49}">
      <dsp:nvSpPr>
        <dsp:cNvPr id="0" name=""/>
        <dsp:cNvSpPr/>
      </dsp:nvSpPr>
      <dsp:spPr>
        <a:xfrm>
          <a:off x="1201000" y="2798393"/>
          <a:ext cx="769741" cy="874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611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Sumber informasi</a:t>
          </a:r>
          <a:endParaRPr lang="id-ID" sz="1300" b="1" kern="1200" dirty="0"/>
        </a:p>
      </dsp:txBody>
      <dsp:txXfrm>
        <a:off x="1201000" y="2798393"/>
        <a:ext cx="769741" cy="874039"/>
      </dsp:txXfrm>
    </dsp:sp>
    <dsp:sp modelId="{37DC3062-62C4-4B96-9486-1E94FDD3E6B0}">
      <dsp:nvSpPr>
        <dsp:cNvPr id="0" name=""/>
        <dsp:cNvSpPr/>
      </dsp:nvSpPr>
      <dsp:spPr>
        <a:xfrm>
          <a:off x="1864976" y="2027917"/>
          <a:ext cx="211532" cy="211532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5465E-0123-4E5E-A989-93BEB7351054}">
      <dsp:nvSpPr>
        <dsp:cNvPr id="0" name=""/>
        <dsp:cNvSpPr/>
      </dsp:nvSpPr>
      <dsp:spPr>
        <a:xfrm>
          <a:off x="1970742" y="2133683"/>
          <a:ext cx="975398" cy="153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86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P</a:t>
          </a:r>
          <a:r>
            <a:rPr lang="en-US" sz="1300" kern="1200" dirty="0" err="1" smtClean="0"/>
            <a:t>esan</a:t>
          </a:r>
          <a:endParaRPr lang="id-ID" sz="1300" b="1" kern="1200" dirty="0"/>
        </a:p>
      </dsp:txBody>
      <dsp:txXfrm>
        <a:off x="1970742" y="2133683"/>
        <a:ext cx="975398" cy="1538749"/>
      </dsp:txXfrm>
    </dsp:sp>
    <dsp:sp modelId="{2771A195-1AC1-4824-B14E-F83165ADD516}">
      <dsp:nvSpPr>
        <dsp:cNvPr id="0" name=""/>
        <dsp:cNvSpPr/>
      </dsp:nvSpPr>
      <dsp:spPr>
        <a:xfrm>
          <a:off x="2805119" y="1467504"/>
          <a:ext cx="282042" cy="282042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C20D2-3380-4C3C-B1ED-D328B8B0C0DE}">
      <dsp:nvSpPr>
        <dsp:cNvPr id="0" name=""/>
        <dsp:cNvSpPr/>
      </dsp:nvSpPr>
      <dsp:spPr>
        <a:xfrm>
          <a:off x="2946140" y="1608525"/>
          <a:ext cx="1134047" cy="2063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49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</a:t>
          </a:r>
          <a:r>
            <a:rPr lang="en-US" sz="1300" kern="1200" dirty="0" err="1" smtClean="0"/>
            <a:t>edia</a:t>
          </a:r>
          <a:endParaRPr lang="id-ID" sz="1300" b="1" kern="1200" dirty="0"/>
        </a:p>
      </dsp:txBody>
      <dsp:txXfrm>
        <a:off x="2946140" y="1608525"/>
        <a:ext cx="1134047" cy="2063907"/>
      </dsp:txXfrm>
    </dsp:sp>
    <dsp:sp modelId="{E1A9BB28-4245-464A-B1A8-E54243623E81}">
      <dsp:nvSpPr>
        <dsp:cNvPr id="0" name=""/>
        <dsp:cNvSpPr/>
      </dsp:nvSpPr>
      <dsp:spPr>
        <a:xfrm>
          <a:off x="3898035" y="1029750"/>
          <a:ext cx="364305" cy="364305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58CFD-49A1-4A0F-917C-BB0AA0AB778C}">
      <dsp:nvSpPr>
        <dsp:cNvPr id="0" name=""/>
        <dsp:cNvSpPr/>
      </dsp:nvSpPr>
      <dsp:spPr>
        <a:xfrm>
          <a:off x="4080188" y="1211902"/>
          <a:ext cx="1175178" cy="2460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38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P</a:t>
          </a:r>
          <a:r>
            <a:rPr lang="en-US" sz="1300" kern="1200" dirty="0" err="1" smtClean="0"/>
            <a:t>enerima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pesan</a:t>
          </a:r>
          <a:endParaRPr lang="id-ID" sz="1300" b="1" kern="1200" dirty="0"/>
        </a:p>
      </dsp:txBody>
      <dsp:txXfrm>
        <a:off x="4080188" y="1211902"/>
        <a:ext cx="1175178" cy="2460530"/>
      </dsp:txXfrm>
    </dsp:sp>
    <dsp:sp modelId="{F8CA43B7-94CB-4630-A835-DA3ADF014C1F}">
      <dsp:nvSpPr>
        <dsp:cNvPr id="0" name=""/>
        <dsp:cNvSpPr/>
      </dsp:nvSpPr>
      <dsp:spPr>
        <a:xfrm>
          <a:off x="5023269" y="737424"/>
          <a:ext cx="464195" cy="46419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6EABF-9F5E-4032-9FFC-D2EBBFFA63CA}">
      <dsp:nvSpPr>
        <dsp:cNvPr id="0" name=""/>
        <dsp:cNvSpPr/>
      </dsp:nvSpPr>
      <dsp:spPr>
        <a:xfrm>
          <a:off x="5255366" y="969522"/>
          <a:ext cx="1175178" cy="2702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968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U</a:t>
          </a:r>
          <a:r>
            <a:rPr lang="en-US" sz="1300" kern="1200" dirty="0" err="1" smtClean="0"/>
            <a:t>mpan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balik</a:t>
          </a:r>
          <a:r>
            <a:rPr lang="id-ID" sz="1300" kern="1200" dirty="0" smtClean="0"/>
            <a:t> dan Lingkungan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lingkungan</a:t>
          </a:r>
          <a:endParaRPr lang="id-ID" sz="1300" b="1" kern="1200" dirty="0"/>
        </a:p>
      </dsp:txBody>
      <dsp:txXfrm>
        <a:off x="5255366" y="969522"/>
        <a:ext cx="1175178" cy="2702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54B23-87E0-4FA9-8883-79106800EFA8}">
      <dsp:nvSpPr>
        <dsp:cNvPr id="0" name=""/>
        <dsp:cNvSpPr/>
      </dsp:nvSpPr>
      <dsp:spPr>
        <a:xfrm>
          <a:off x="1740161" y="963394"/>
          <a:ext cx="2486411" cy="248683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/>
            <a:t>Tidak Jujur</a:t>
          </a:r>
          <a:endParaRPr lang="id-ID" sz="1800" b="1" kern="1200" dirty="0"/>
        </a:p>
      </dsp:txBody>
      <dsp:txXfrm>
        <a:off x="2104287" y="1327583"/>
        <a:ext cx="1758159" cy="1758460"/>
      </dsp:txXfrm>
    </dsp:sp>
    <dsp:sp modelId="{935CE618-FE0D-429F-9FF7-D98950AE7C89}">
      <dsp:nvSpPr>
        <dsp:cNvPr id="0" name=""/>
        <dsp:cNvSpPr/>
      </dsp:nvSpPr>
      <dsp:spPr>
        <a:xfrm>
          <a:off x="2504700" y="3265364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A0C47-C4F6-46D0-B567-37E531C0194B}">
      <dsp:nvSpPr>
        <dsp:cNvPr id="0" name=""/>
        <dsp:cNvSpPr/>
      </dsp:nvSpPr>
      <dsp:spPr>
        <a:xfrm>
          <a:off x="4386722" y="1972617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BBECD-DC15-4507-A32C-FCD3C88E0B9C}">
      <dsp:nvSpPr>
        <dsp:cNvPr id="0" name=""/>
        <dsp:cNvSpPr/>
      </dsp:nvSpPr>
      <dsp:spPr>
        <a:xfrm>
          <a:off x="3428880" y="3478674"/>
          <a:ext cx="276437" cy="276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4CA8A-7697-4084-B7EF-54E1933B9BF2}">
      <dsp:nvSpPr>
        <dsp:cNvPr id="0" name=""/>
        <dsp:cNvSpPr/>
      </dsp:nvSpPr>
      <dsp:spPr>
        <a:xfrm>
          <a:off x="2560804" y="1242919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5A9C4-716B-4147-A344-E106DA11009F}">
      <dsp:nvSpPr>
        <dsp:cNvPr id="0" name=""/>
        <dsp:cNvSpPr/>
      </dsp:nvSpPr>
      <dsp:spPr>
        <a:xfrm>
          <a:off x="1929893" y="2389904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F4966-5148-4AF2-91AF-F6DC3C1500E8}">
      <dsp:nvSpPr>
        <dsp:cNvPr id="0" name=""/>
        <dsp:cNvSpPr/>
      </dsp:nvSpPr>
      <dsp:spPr>
        <a:xfrm>
          <a:off x="563328" y="1052034"/>
          <a:ext cx="1809970" cy="17313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Tidak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dipercaya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masyarakat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konsumen</a:t>
          </a:r>
          <a:endParaRPr lang="id-ID" sz="1200" b="1" kern="1200" dirty="0"/>
        </a:p>
      </dsp:txBody>
      <dsp:txXfrm>
        <a:off x="828392" y="1305591"/>
        <a:ext cx="1279842" cy="1224284"/>
      </dsp:txXfrm>
    </dsp:sp>
    <dsp:sp modelId="{776FD5D1-CDDA-4C7F-AFEC-B73B28ECCEC7}">
      <dsp:nvSpPr>
        <dsp:cNvPr id="0" name=""/>
        <dsp:cNvSpPr/>
      </dsp:nvSpPr>
      <dsp:spPr>
        <a:xfrm>
          <a:off x="2879575" y="1251807"/>
          <a:ext cx="276437" cy="276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2ECBB-DFE3-4B19-B7EE-BC220EBE92CA}">
      <dsp:nvSpPr>
        <dsp:cNvPr id="0" name=""/>
        <dsp:cNvSpPr/>
      </dsp:nvSpPr>
      <dsp:spPr>
        <a:xfrm>
          <a:off x="1058247" y="2719202"/>
          <a:ext cx="499832" cy="4999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D5677-DB4D-45A3-8772-DF2ED2DB30B0}">
      <dsp:nvSpPr>
        <dsp:cNvPr id="0" name=""/>
        <dsp:cNvSpPr/>
      </dsp:nvSpPr>
      <dsp:spPr>
        <a:xfrm>
          <a:off x="4608510" y="792086"/>
          <a:ext cx="1010885" cy="1011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Tidak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punya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teman</a:t>
          </a:r>
          <a:endParaRPr lang="id-ID" sz="1200" b="1" kern="1200" dirty="0"/>
        </a:p>
      </dsp:txBody>
      <dsp:txXfrm>
        <a:off x="4756551" y="940144"/>
        <a:ext cx="714803" cy="714884"/>
      </dsp:txXfrm>
    </dsp:sp>
    <dsp:sp modelId="{E1C671D9-4E13-4A3D-8E6E-D35BE46AA06C}">
      <dsp:nvSpPr>
        <dsp:cNvPr id="0" name=""/>
        <dsp:cNvSpPr/>
      </dsp:nvSpPr>
      <dsp:spPr>
        <a:xfrm>
          <a:off x="4030719" y="1634431"/>
          <a:ext cx="276437" cy="276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022D0-6F90-444C-A1D1-FDB5E7AC345E}">
      <dsp:nvSpPr>
        <dsp:cNvPr id="0" name=""/>
        <dsp:cNvSpPr/>
      </dsp:nvSpPr>
      <dsp:spPr>
        <a:xfrm>
          <a:off x="868004" y="3314247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0F87C-6355-49A4-8A7C-87D078CD69E7}">
      <dsp:nvSpPr>
        <dsp:cNvPr id="0" name=""/>
        <dsp:cNvSpPr/>
      </dsp:nvSpPr>
      <dsp:spPr>
        <a:xfrm>
          <a:off x="2865294" y="3028945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A0931-5C01-44CA-B64A-857512051B5A}">
      <dsp:nvSpPr>
        <dsp:cNvPr id="0" name=""/>
        <dsp:cNvSpPr/>
      </dsp:nvSpPr>
      <dsp:spPr>
        <a:xfrm>
          <a:off x="4576346" y="2222891"/>
          <a:ext cx="1773093" cy="19325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Mudah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tersinggung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atau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emosi</a:t>
          </a:r>
          <a:r>
            <a:rPr lang="id-ID" sz="1200" b="1" kern="1200" dirty="0" smtClean="0"/>
            <a:t>, </a:t>
          </a:r>
          <a:r>
            <a:rPr lang="en-US" sz="1200" b="1" kern="1200" dirty="0" err="1" smtClean="0"/>
            <a:t>Cepat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iri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dan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dengki</a:t>
          </a:r>
          <a:endParaRPr lang="id-ID" sz="1200" b="1" kern="1200" dirty="0"/>
        </a:p>
      </dsp:txBody>
      <dsp:txXfrm>
        <a:off x="4836009" y="2505902"/>
        <a:ext cx="1253767" cy="1366495"/>
      </dsp:txXfrm>
    </dsp:sp>
    <dsp:sp modelId="{549BD4F0-BEA6-4B9B-B880-BD994C40923E}">
      <dsp:nvSpPr>
        <dsp:cNvPr id="0" name=""/>
        <dsp:cNvSpPr/>
      </dsp:nvSpPr>
      <dsp:spPr>
        <a:xfrm>
          <a:off x="4672341" y="2648543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D5B73-F802-43FC-B35D-1C3EE03B12AA}">
      <dsp:nvSpPr>
        <dsp:cNvPr id="0" name=""/>
        <dsp:cNvSpPr/>
      </dsp:nvSpPr>
      <dsp:spPr>
        <a:xfrm>
          <a:off x="2055871" y="3548888"/>
          <a:ext cx="1010885" cy="1011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/>
            <a:t>Suka</a:t>
          </a:r>
          <a:r>
            <a:rPr lang="en-US" sz="1200" b="1" kern="1200" dirty="0" smtClean="0"/>
            <a:t> </a:t>
          </a:r>
          <a:r>
            <a:rPr lang="en-US" sz="1200" b="1" kern="1200" dirty="0" err="1" smtClean="0"/>
            <a:t>dendam</a:t>
          </a:r>
          <a:endParaRPr lang="id-ID" sz="1200" b="1" kern="1200" dirty="0"/>
        </a:p>
      </dsp:txBody>
      <dsp:txXfrm>
        <a:off x="2203912" y="3696946"/>
        <a:ext cx="714803" cy="714884"/>
      </dsp:txXfrm>
    </dsp:sp>
    <dsp:sp modelId="{AFF804E8-0555-485C-B6F4-6A26E507BFFB}">
      <dsp:nvSpPr>
        <dsp:cNvPr id="0" name=""/>
        <dsp:cNvSpPr/>
      </dsp:nvSpPr>
      <dsp:spPr>
        <a:xfrm>
          <a:off x="2958630" y="3514670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88445-0837-49CE-A9A4-8A4B9D21606C}">
      <dsp:nvSpPr>
        <dsp:cNvPr id="0" name=""/>
        <dsp:cNvSpPr/>
      </dsp:nvSpPr>
      <dsp:spPr>
        <a:xfrm>
          <a:off x="2717336" y="-115931"/>
          <a:ext cx="1615880" cy="1474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b="1" kern="1200" dirty="0" smtClean="0"/>
            <a:t>Kehancuran dalam usaha</a:t>
          </a:r>
          <a:endParaRPr lang="id-ID" sz="1200" b="1" kern="1200" dirty="0"/>
        </a:p>
      </dsp:txBody>
      <dsp:txXfrm>
        <a:off x="2953976" y="100038"/>
        <a:ext cx="1142600" cy="1042788"/>
      </dsp:txXfrm>
    </dsp:sp>
    <dsp:sp modelId="{96C42A6F-ACE8-4538-AB01-FD6BE61FA88F}">
      <dsp:nvSpPr>
        <dsp:cNvPr id="0" name=""/>
        <dsp:cNvSpPr/>
      </dsp:nvSpPr>
      <dsp:spPr>
        <a:xfrm>
          <a:off x="1773313" y="1211811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15B08-4E00-4F63-98C2-D691AD41C3ED}">
      <dsp:nvSpPr>
        <dsp:cNvPr id="0" name=""/>
        <dsp:cNvSpPr/>
      </dsp:nvSpPr>
      <dsp:spPr>
        <a:xfrm>
          <a:off x="4107224" y="364793"/>
          <a:ext cx="200442" cy="2004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4CE9B-95F7-47E2-8B7C-E119E9E14B86}">
      <dsp:nvSpPr>
        <dsp:cNvPr id="0" name=""/>
        <dsp:cNvSpPr/>
      </dsp:nvSpPr>
      <dsp:spPr>
        <a:xfrm>
          <a:off x="2124988" y="1271729"/>
          <a:ext cx="456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4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b="1" kern="1200">
            <a:solidFill>
              <a:schemeClr val="tx1"/>
            </a:solidFill>
          </a:endParaRPr>
        </a:p>
      </dsp:txBody>
      <dsp:txXfrm>
        <a:off x="2341033" y="1315011"/>
        <a:ext cx="24352" cy="4875"/>
      </dsp:txXfrm>
    </dsp:sp>
    <dsp:sp modelId="{22C83CC1-28C0-4D65-B68B-42B8CD2994D7}">
      <dsp:nvSpPr>
        <dsp:cNvPr id="0" name=""/>
        <dsp:cNvSpPr/>
      </dsp:nvSpPr>
      <dsp:spPr>
        <a:xfrm>
          <a:off x="9211" y="682176"/>
          <a:ext cx="2117576" cy="12705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tx1"/>
              </a:solidFill>
            </a:rPr>
            <a:t>Sensitif terhadap masalah</a:t>
          </a:r>
        </a:p>
      </dsp:txBody>
      <dsp:txXfrm>
        <a:off x="9211" y="682176"/>
        <a:ext cx="2117576" cy="1270545"/>
      </dsp:txXfrm>
    </dsp:sp>
    <dsp:sp modelId="{DF47CF96-F612-4FC5-98D9-3932758B635F}">
      <dsp:nvSpPr>
        <dsp:cNvPr id="0" name=""/>
        <dsp:cNvSpPr/>
      </dsp:nvSpPr>
      <dsp:spPr>
        <a:xfrm>
          <a:off x="4729607" y="1271729"/>
          <a:ext cx="456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42" y="45720"/>
              </a:lnTo>
            </a:path>
          </a:pathLst>
        </a:custGeom>
        <a:noFill/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b="1" kern="1200">
            <a:solidFill>
              <a:schemeClr val="tx1"/>
            </a:solidFill>
          </a:endParaRPr>
        </a:p>
      </dsp:txBody>
      <dsp:txXfrm>
        <a:off x="4945652" y="1315011"/>
        <a:ext cx="24352" cy="4875"/>
      </dsp:txXfrm>
    </dsp:sp>
    <dsp:sp modelId="{700FAE25-EC4E-411A-BC0A-A6F32327F639}">
      <dsp:nvSpPr>
        <dsp:cNvPr id="0" name=""/>
        <dsp:cNvSpPr/>
      </dsp:nvSpPr>
      <dsp:spPr>
        <a:xfrm>
          <a:off x="2613830" y="682176"/>
          <a:ext cx="2117576" cy="1270545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tx1"/>
              </a:solidFill>
            </a:rPr>
            <a:t>Ide original, unik, dan Fleksibel</a:t>
          </a:r>
          <a:endParaRPr lang="id-ID" sz="1400" b="1" kern="1200" dirty="0">
            <a:solidFill>
              <a:schemeClr val="tx1"/>
            </a:solidFill>
          </a:endParaRPr>
        </a:p>
      </dsp:txBody>
      <dsp:txXfrm>
        <a:off x="2613830" y="682176"/>
        <a:ext cx="2117576" cy="1270545"/>
      </dsp:txXfrm>
    </dsp:sp>
    <dsp:sp modelId="{78103A35-982B-4894-AC87-0817F73C7634}">
      <dsp:nvSpPr>
        <dsp:cNvPr id="0" name=""/>
        <dsp:cNvSpPr/>
      </dsp:nvSpPr>
      <dsp:spPr>
        <a:xfrm>
          <a:off x="1068000" y="1950922"/>
          <a:ext cx="5209237" cy="456442"/>
        </a:xfrm>
        <a:custGeom>
          <a:avLst/>
          <a:gdLst/>
          <a:ahLst/>
          <a:cxnLst/>
          <a:rect l="0" t="0" r="0" b="0"/>
          <a:pathLst>
            <a:path>
              <a:moveTo>
                <a:pt x="5209237" y="0"/>
              </a:moveTo>
              <a:lnTo>
                <a:pt x="5209237" y="245321"/>
              </a:lnTo>
              <a:lnTo>
                <a:pt x="0" y="245321"/>
              </a:lnTo>
              <a:lnTo>
                <a:pt x="0" y="456442"/>
              </a:lnTo>
            </a:path>
          </a:pathLst>
        </a:custGeom>
        <a:noFill/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b="1" kern="1200">
            <a:solidFill>
              <a:schemeClr val="tx1"/>
            </a:solidFill>
          </a:endParaRPr>
        </a:p>
      </dsp:txBody>
      <dsp:txXfrm>
        <a:off x="3541820" y="2176705"/>
        <a:ext cx="261597" cy="4875"/>
      </dsp:txXfrm>
    </dsp:sp>
    <dsp:sp modelId="{5CA46C5E-74C1-4289-955C-95FFA9A838D8}">
      <dsp:nvSpPr>
        <dsp:cNvPr id="0" name=""/>
        <dsp:cNvSpPr/>
      </dsp:nvSpPr>
      <dsp:spPr>
        <a:xfrm>
          <a:off x="5218449" y="682176"/>
          <a:ext cx="2117576" cy="1270545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tx1"/>
              </a:solidFill>
            </a:rPr>
            <a:t>Mempunyai motivasi dan berani mengambil reisiko</a:t>
          </a:r>
          <a:endParaRPr lang="id-ID" sz="1400" b="1" kern="1200" dirty="0">
            <a:solidFill>
              <a:schemeClr val="tx1"/>
            </a:solidFill>
          </a:endParaRPr>
        </a:p>
      </dsp:txBody>
      <dsp:txXfrm>
        <a:off x="5218449" y="682176"/>
        <a:ext cx="2117576" cy="1270545"/>
      </dsp:txXfrm>
    </dsp:sp>
    <dsp:sp modelId="{EAC6DECE-9DB5-4249-A9B2-5C5946AD135A}">
      <dsp:nvSpPr>
        <dsp:cNvPr id="0" name=""/>
        <dsp:cNvSpPr/>
      </dsp:nvSpPr>
      <dsp:spPr>
        <a:xfrm>
          <a:off x="2124988" y="3029317"/>
          <a:ext cx="456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42" y="45720"/>
              </a:lnTo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b="1" kern="1200">
            <a:solidFill>
              <a:schemeClr val="tx1"/>
            </a:solidFill>
          </a:endParaRPr>
        </a:p>
      </dsp:txBody>
      <dsp:txXfrm>
        <a:off x="2341033" y="3072600"/>
        <a:ext cx="24352" cy="4875"/>
      </dsp:txXfrm>
    </dsp:sp>
    <dsp:sp modelId="{555E563E-3C85-4DBE-8DED-B26D4FF44269}">
      <dsp:nvSpPr>
        <dsp:cNvPr id="0" name=""/>
        <dsp:cNvSpPr/>
      </dsp:nvSpPr>
      <dsp:spPr>
        <a:xfrm>
          <a:off x="9211" y="2439764"/>
          <a:ext cx="2117576" cy="1270545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tx1"/>
              </a:solidFill>
            </a:rPr>
            <a:t>Mempunyai keterampilan mengambil keptusan</a:t>
          </a:r>
          <a:endParaRPr lang="id-ID" sz="1400" b="1" kern="1200" dirty="0">
            <a:solidFill>
              <a:schemeClr val="tx1"/>
            </a:solidFill>
          </a:endParaRPr>
        </a:p>
      </dsp:txBody>
      <dsp:txXfrm>
        <a:off x="9211" y="2439764"/>
        <a:ext cx="2117576" cy="1270545"/>
      </dsp:txXfrm>
    </dsp:sp>
    <dsp:sp modelId="{AF42BF72-83DA-417C-B10A-F345AEB21C83}">
      <dsp:nvSpPr>
        <dsp:cNvPr id="0" name=""/>
        <dsp:cNvSpPr/>
      </dsp:nvSpPr>
      <dsp:spPr>
        <a:xfrm>
          <a:off x="2613830" y="2439764"/>
          <a:ext cx="2117576" cy="1270545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solidFill>
                <a:schemeClr val="tx1"/>
              </a:solidFill>
              <a:latin typeface="Bodoni MT" pitchFamily="18" charset="0"/>
            </a:rPr>
            <a:t>Manusia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solidFill>
                <a:schemeClr val="tx1"/>
              </a:solidFill>
              <a:latin typeface="Bodoni MT" pitchFamily="18" charset="0"/>
            </a:rPr>
            <a:t>Kreatif</a:t>
          </a:r>
          <a:endParaRPr lang="id-ID" sz="2800" b="1" kern="1200" dirty="0">
            <a:solidFill>
              <a:schemeClr val="tx1"/>
            </a:solidFill>
            <a:latin typeface="Bodoni MT" pitchFamily="18" charset="0"/>
          </a:endParaRPr>
        </a:p>
      </dsp:txBody>
      <dsp:txXfrm>
        <a:off x="2613830" y="2439764"/>
        <a:ext cx="2117576" cy="12705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4C89F-0AF8-4152-A577-88CF21F9D47C}">
      <dsp:nvSpPr>
        <dsp:cNvPr id="0" name=""/>
        <dsp:cNvSpPr/>
      </dsp:nvSpPr>
      <dsp:spPr>
        <a:xfrm>
          <a:off x="229632" y="0"/>
          <a:ext cx="6682342" cy="417646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06248-A6AC-4678-8964-2668CFFB2B70}">
      <dsp:nvSpPr>
        <dsp:cNvPr id="0" name=""/>
        <dsp:cNvSpPr/>
      </dsp:nvSpPr>
      <dsp:spPr>
        <a:xfrm>
          <a:off x="773027" y="3105618"/>
          <a:ext cx="153693" cy="153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61204-4977-4C55-B15E-94EA326CF805}">
      <dsp:nvSpPr>
        <dsp:cNvPr id="0" name=""/>
        <dsp:cNvSpPr/>
      </dsp:nvSpPr>
      <dsp:spPr>
        <a:xfrm>
          <a:off x="849873" y="3182465"/>
          <a:ext cx="1142680" cy="993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43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Proses Inkubasi</a:t>
          </a:r>
          <a:endParaRPr lang="id-ID" sz="1400" b="1" kern="1200" dirty="0"/>
        </a:p>
      </dsp:txBody>
      <dsp:txXfrm>
        <a:off x="849873" y="3182465"/>
        <a:ext cx="1142680" cy="993998"/>
      </dsp:txXfrm>
    </dsp:sp>
    <dsp:sp modelId="{678686BA-3BF9-4A43-8CB7-9D71B2D6BF41}">
      <dsp:nvSpPr>
        <dsp:cNvPr id="0" name=""/>
        <dsp:cNvSpPr/>
      </dsp:nvSpPr>
      <dsp:spPr>
        <a:xfrm>
          <a:off x="1858907" y="2134173"/>
          <a:ext cx="267293" cy="2672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AF221-615B-4030-A7F0-EB1DCD923727}">
      <dsp:nvSpPr>
        <dsp:cNvPr id="0" name=""/>
        <dsp:cNvSpPr/>
      </dsp:nvSpPr>
      <dsp:spPr>
        <a:xfrm>
          <a:off x="1992554" y="2267819"/>
          <a:ext cx="1403291" cy="1908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63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Melahirkan Ide</a:t>
          </a:r>
          <a:endParaRPr lang="id-ID" sz="1400" b="1" kern="1200" dirty="0"/>
        </a:p>
      </dsp:txBody>
      <dsp:txXfrm>
        <a:off x="1992554" y="2267819"/>
        <a:ext cx="1403291" cy="1908644"/>
      </dsp:txXfrm>
    </dsp:sp>
    <dsp:sp modelId="{B10070CB-6CDA-4940-92BE-7A4B1C4A4784}">
      <dsp:nvSpPr>
        <dsp:cNvPr id="0" name=""/>
        <dsp:cNvSpPr/>
      </dsp:nvSpPr>
      <dsp:spPr>
        <a:xfrm>
          <a:off x="3245493" y="1418327"/>
          <a:ext cx="354164" cy="3541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32440-045C-4E8D-8425-1A5BD7B75F38}">
      <dsp:nvSpPr>
        <dsp:cNvPr id="0" name=""/>
        <dsp:cNvSpPr/>
      </dsp:nvSpPr>
      <dsp:spPr>
        <a:xfrm>
          <a:off x="3422575" y="1595409"/>
          <a:ext cx="1403291" cy="2581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66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Implementasi</a:t>
          </a:r>
          <a:endParaRPr lang="id-ID" sz="1400" b="1" kern="1200" dirty="0"/>
        </a:p>
      </dsp:txBody>
      <dsp:txXfrm>
        <a:off x="3422575" y="1595409"/>
        <a:ext cx="1403291" cy="2581054"/>
      </dsp:txXfrm>
    </dsp:sp>
    <dsp:sp modelId="{7E668ED2-4DA4-4290-8448-543FE9828FDE}">
      <dsp:nvSpPr>
        <dsp:cNvPr id="0" name=""/>
        <dsp:cNvSpPr/>
      </dsp:nvSpPr>
      <dsp:spPr>
        <a:xfrm>
          <a:off x="4755703" y="944716"/>
          <a:ext cx="474446" cy="4744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346E0-E74C-43C8-9B4D-2F783C9E3F5F}">
      <dsp:nvSpPr>
        <dsp:cNvPr id="0" name=""/>
        <dsp:cNvSpPr/>
      </dsp:nvSpPr>
      <dsp:spPr>
        <a:xfrm>
          <a:off x="4992926" y="1181939"/>
          <a:ext cx="1403291" cy="2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9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Evaluasi</a:t>
          </a:r>
          <a:endParaRPr lang="id-ID" sz="1400" b="1" kern="1200" dirty="0"/>
        </a:p>
      </dsp:txBody>
      <dsp:txXfrm>
        <a:off x="4992926" y="1181939"/>
        <a:ext cx="1403291" cy="29945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009DE-C0E2-498C-908D-3F3BB9F6066D}">
      <dsp:nvSpPr>
        <dsp:cNvPr id="0" name=""/>
        <dsp:cNvSpPr/>
      </dsp:nvSpPr>
      <dsp:spPr>
        <a:xfrm rot="4396374">
          <a:off x="1806529" y="324957"/>
          <a:ext cx="3354210" cy="3597887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DB894-1E96-4B62-A985-34C5C27A1390}">
      <dsp:nvSpPr>
        <dsp:cNvPr id="0" name=""/>
        <dsp:cNvSpPr/>
      </dsp:nvSpPr>
      <dsp:spPr>
        <a:xfrm>
          <a:off x="1944216" y="1008112"/>
          <a:ext cx="92602" cy="9260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78123-DBFC-4CAD-AE41-98767EA92091}">
      <dsp:nvSpPr>
        <dsp:cNvPr id="0" name=""/>
        <dsp:cNvSpPr/>
      </dsp:nvSpPr>
      <dsp:spPr>
        <a:xfrm>
          <a:off x="3024337" y="1224136"/>
          <a:ext cx="92602" cy="9260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997F8-1897-44CC-B3B3-E7BA82EC40D2}">
      <dsp:nvSpPr>
        <dsp:cNvPr id="0" name=""/>
        <dsp:cNvSpPr/>
      </dsp:nvSpPr>
      <dsp:spPr>
        <a:xfrm>
          <a:off x="4536504" y="2088232"/>
          <a:ext cx="92602" cy="9260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E0F0B-BD76-4F35-A3B4-D9525334CCE7}">
      <dsp:nvSpPr>
        <dsp:cNvPr id="0" name=""/>
        <dsp:cNvSpPr/>
      </dsp:nvSpPr>
      <dsp:spPr>
        <a:xfrm>
          <a:off x="432044" y="288035"/>
          <a:ext cx="1728855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dirty="0" smtClean="0"/>
            <a:t>Pandangan Hidup yang sempit</a:t>
          </a:r>
          <a:endParaRPr lang="id-ID" sz="1500" b="1" kern="1200" dirty="0"/>
        </a:p>
      </dsp:txBody>
      <dsp:txXfrm>
        <a:off x="432044" y="288035"/>
        <a:ext cx="1728855" cy="679648"/>
      </dsp:txXfrm>
    </dsp:sp>
    <dsp:sp modelId="{91BE1C36-7E2B-4C66-B4C2-B2CFEEE28C18}">
      <dsp:nvSpPr>
        <dsp:cNvPr id="0" name=""/>
        <dsp:cNvSpPr/>
      </dsp:nvSpPr>
      <dsp:spPr>
        <a:xfrm>
          <a:off x="3168356" y="504057"/>
          <a:ext cx="2523194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dirty="0" smtClean="0"/>
            <a:t>Kurang Pecaya diri</a:t>
          </a:r>
          <a:endParaRPr lang="id-ID" sz="1500" b="1" kern="1200" dirty="0"/>
        </a:p>
      </dsp:txBody>
      <dsp:txXfrm>
        <a:off x="3168356" y="504057"/>
        <a:ext cx="2523194" cy="679648"/>
      </dsp:txXfrm>
    </dsp:sp>
    <dsp:sp modelId="{E4E278DC-D5A0-4E6A-A9C6-CDAFD9AC18DA}">
      <dsp:nvSpPr>
        <dsp:cNvPr id="0" name=""/>
        <dsp:cNvSpPr/>
      </dsp:nvSpPr>
      <dsp:spPr>
        <a:xfrm>
          <a:off x="1008119" y="1368149"/>
          <a:ext cx="2009210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dirty="0" smtClean="0"/>
            <a:t>Sombong, Iri hati, dan Dengki</a:t>
          </a:r>
          <a:endParaRPr lang="id-ID" sz="1500" b="1" kern="1200" dirty="0"/>
        </a:p>
      </dsp:txBody>
      <dsp:txXfrm>
        <a:off x="1008119" y="1368149"/>
        <a:ext cx="2009210" cy="679648"/>
      </dsp:txXfrm>
    </dsp:sp>
    <dsp:sp modelId="{43582317-5CD7-43B2-B49D-9BC21E1793BC}">
      <dsp:nvSpPr>
        <dsp:cNvPr id="0" name=""/>
        <dsp:cNvSpPr/>
      </dsp:nvSpPr>
      <dsp:spPr>
        <a:xfrm>
          <a:off x="4752535" y="1440158"/>
          <a:ext cx="1541952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dirty="0" smtClean="0"/>
            <a:t>Komunikasi yang lemah</a:t>
          </a:r>
          <a:endParaRPr lang="id-ID" sz="1500" b="1" kern="1200" dirty="0"/>
        </a:p>
      </dsp:txBody>
      <dsp:txXfrm>
        <a:off x="4752535" y="1440158"/>
        <a:ext cx="1541952" cy="679648"/>
      </dsp:txXfrm>
    </dsp:sp>
    <dsp:sp modelId="{54274B3C-9B4A-45FB-B45E-31782BF1C72A}">
      <dsp:nvSpPr>
        <dsp:cNvPr id="0" name=""/>
        <dsp:cNvSpPr/>
      </dsp:nvSpPr>
      <dsp:spPr>
        <a:xfrm>
          <a:off x="4320471" y="3384377"/>
          <a:ext cx="23362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1" kern="1200" dirty="0" smtClean="0">
              <a:solidFill>
                <a:srgbClr val="FF0000"/>
              </a:solidFill>
            </a:rPr>
            <a:t>TIDAK KREATIF</a:t>
          </a:r>
          <a:endParaRPr lang="id-ID" sz="1500" b="1" kern="1200" dirty="0">
            <a:solidFill>
              <a:srgbClr val="FF0000"/>
            </a:solidFill>
          </a:endParaRPr>
        </a:p>
      </dsp:txBody>
      <dsp:txXfrm>
        <a:off x="4320471" y="3384377"/>
        <a:ext cx="2336291" cy="679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3035736"/>
            <a:ext cx="486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IKIP SILIWANGI</a:t>
            </a:r>
            <a:endParaRPr kumimoji="0"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2643758"/>
            <a:ext cx="4860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KEWIRAUSAHAAN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41672" y="33950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443" y="987574"/>
            <a:ext cx="1411002" cy="141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63517" y="3507854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GALIH DANI SEPTIYAN RAHAYU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3742">
            <a:off x="3970524" y="582094"/>
            <a:ext cx="498813" cy="49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547664" y="123478"/>
            <a:ext cx="6912768" cy="2995737"/>
          </a:xfrm>
        </p:spPr>
        <p:txBody>
          <a:bodyPr/>
          <a:lstStyle/>
          <a:p>
            <a:r>
              <a:rPr lang="en-US" dirty="0"/>
              <a:t>Abad 18</a:t>
            </a:r>
            <a:endParaRPr lang="id-ID" dirty="0"/>
          </a:p>
          <a:p>
            <a:pPr algn="just"/>
            <a:r>
              <a:rPr lang="id-ID" dirty="0"/>
              <a:t>S</a:t>
            </a:r>
            <a:r>
              <a:rPr lang="en-US" dirty="0" err="1"/>
              <a:t>eorang</a:t>
            </a:r>
            <a:r>
              <a:rPr lang="en-US" dirty="0"/>
              <a:t> </a:t>
            </a:r>
            <a:r>
              <a:rPr lang="en-US" dirty="0" err="1"/>
              <a:t>wirausahawan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dilekatkan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modal,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dilekatkan</a:t>
            </a:r>
            <a:r>
              <a:rPr lang="en-US" dirty="0"/>
              <a:t> </a:t>
            </a:r>
            <a:r>
              <a:rPr lang="id-ID" dirty="0" smtClean="0"/>
              <a:t>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orang-orang yang </a:t>
            </a:r>
            <a:r>
              <a:rPr lang="en-US" dirty="0" err="1"/>
              <a:t>membutuhkan</a:t>
            </a:r>
            <a:r>
              <a:rPr lang="en-US" dirty="0"/>
              <a:t> modal. </a:t>
            </a:r>
            <a:r>
              <a:rPr lang="en-US" dirty="0" err="1"/>
              <a:t>Wirausahawan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inovasinya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id-ID" dirty="0" smtClean="0"/>
              <a:t> 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pemilik</a:t>
            </a:r>
            <a:r>
              <a:rPr lang="en-US" dirty="0"/>
              <a:t> 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wirausahawan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penemu</a:t>
            </a:r>
            <a:r>
              <a:rPr lang="en-US" dirty="0"/>
              <a:t>.</a:t>
            </a:r>
            <a:endParaRPr lang="id-ID" dirty="0"/>
          </a:p>
          <a:p>
            <a:endParaRPr lang="id-ID" dirty="0" smtClean="0"/>
          </a:p>
          <a:p>
            <a:r>
              <a:rPr lang="en-US" dirty="0"/>
              <a:t>Abad 19 </a:t>
            </a:r>
            <a:r>
              <a:rPr lang="id-ID" dirty="0"/>
              <a:t>dan Abad 20</a:t>
            </a:r>
          </a:p>
          <a:p>
            <a:pPr algn="just"/>
            <a:r>
              <a:rPr lang="id-ID" dirty="0"/>
              <a:t>W</a:t>
            </a:r>
            <a:r>
              <a:rPr lang="en-US" dirty="0" err="1"/>
              <a:t>irausahawan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mengorganisasikan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personal. </a:t>
            </a:r>
            <a:r>
              <a:rPr lang="id-ID" dirty="0"/>
              <a:t>I</a:t>
            </a:r>
            <a:r>
              <a:rPr lang="en-US" dirty="0" err="1" smtClean="0"/>
              <a:t>novasi</a:t>
            </a:r>
            <a:r>
              <a:rPr lang="id-ID" smtClean="0"/>
              <a:t>  </a:t>
            </a:r>
            <a:r>
              <a:rPr lang="en-US" smtClean="0"/>
              <a:t> </a:t>
            </a:r>
            <a:r>
              <a:rPr lang="id-ID" dirty="0"/>
              <a:t>sangatlah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wirausahawan</a:t>
            </a:r>
            <a:r>
              <a:rPr lang="en-US" dirty="0"/>
              <a:t> di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48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pPr algn="ctr"/>
            <a:r>
              <a:rPr lang="id-ID" b="1" dirty="0" smtClean="0"/>
              <a:t>Impian Yang Smart</a:t>
            </a:r>
            <a:endParaRPr lang="id-ID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31073297"/>
              </p:ext>
            </p:extLst>
          </p:nvPr>
        </p:nvGraphicFramePr>
        <p:xfrm>
          <a:off x="1692275" y="771525"/>
          <a:ext cx="7200205" cy="367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1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pPr algn="ctr"/>
            <a:r>
              <a:rPr lang="id-ID" dirty="0" smtClean="0"/>
              <a:t>Tiga Jenis Orang Berwirausaha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088252970"/>
              </p:ext>
            </p:extLst>
          </p:nvPr>
        </p:nvGraphicFramePr>
        <p:xfrm>
          <a:off x="1619672" y="700088"/>
          <a:ext cx="6913141" cy="3527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9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pPr algn="ctr"/>
            <a:r>
              <a:rPr lang="id-ID" b="1" dirty="0" smtClean="0"/>
              <a:t>Langkah Memulai Usaha Sendiri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071019532"/>
              </p:ext>
            </p:extLst>
          </p:nvPr>
        </p:nvGraphicFramePr>
        <p:xfrm>
          <a:off x="1619250" y="771525"/>
          <a:ext cx="6985198" cy="367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8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pPr algn="ctr"/>
            <a:r>
              <a:rPr lang="id-ID" b="1" dirty="0" smtClean="0"/>
              <a:t>Langkah Memulai Usaha Sendiri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455320716"/>
              </p:ext>
            </p:extLst>
          </p:nvPr>
        </p:nvGraphicFramePr>
        <p:xfrm>
          <a:off x="1619250" y="771525"/>
          <a:ext cx="6985198" cy="367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5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195486"/>
            <a:ext cx="6912768" cy="2995737"/>
          </a:xfrm>
        </p:spPr>
        <p:txBody>
          <a:bodyPr/>
          <a:lstStyle/>
          <a:p>
            <a:pPr algn="ctr"/>
            <a:endParaRPr lang="id-ID" sz="2800" b="1" dirty="0" smtClean="0">
              <a:latin typeface="Centaur" pitchFamily="18" charset="0"/>
            </a:endParaRPr>
          </a:p>
          <a:p>
            <a:pPr algn="ctr"/>
            <a:endParaRPr lang="id-ID" sz="2800" b="1" dirty="0">
              <a:latin typeface="Centaur" pitchFamily="18" charset="0"/>
            </a:endParaRPr>
          </a:p>
          <a:p>
            <a:pPr algn="ctr"/>
            <a:r>
              <a:rPr lang="id-ID" sz="2800" b="1" dirty="0" smtClean="0">
                <a:latin typeface="Centaur" pitchFamily="18" charset="0"/>
              </a:rPr>
              <a:t>Zaman Dulu Banyak Anak Banyak Rejeki !</a:t>
            </a:r>
          </a:p>
          <a:p>
            <a:pPr algn="ctr"/>
            <a:r>
              <a:rPr lang="id-ID" sz="2800" b="1" dirty="0" smtClean="0">
                <a:latin typeface="Centaur" pitchFamily="18" charset="0"/>
              </a:rPr>
              <a:t>Zaman Sekarang Banyak Koneksi Banyak Rejeki !</a:t>
            </a:r>
            <a:endParaRPr lang="id-ID" sz="2800" b="1" dirty="0">
              <a:latin typeface="Centaur" pitchFamily="18" charset="0"/>
            </a:endParaRP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49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486" y="51470"/>
            <a:ext cx="1581150" cy="884466"/>
          </a:xfrm>
        </p:spPr>
        <p:txBody>
          <a:bodyPr/>
          <a:lstStyle/>
          <a:p>
            <a:r>
              <a:rPr lang="id-ID" sz="1400" dirty="0" smtClean="0"/>
              <a:t>Pertemuan Ke-3</a:t>
            </a:r>
            <a:endParaRPr lang="id-ID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5486"/>
            <a:ext cx="6912768" cy="460648"/>
          </a:xfrm>
        </p:spPr>
        <p:txBody>
          <a:bodyPr/>
          <a:lstStyle/>
          <a:p>
            <a:r>
              <a:rPr lang="id-ID" dirty="0" smtClean="0"/>
              <a:t>Komunikasi dalam Dunia Usaha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475656" y="944165"/>
            <a:ext cx="7128792" cy="2995737"/>
          </a:xfrm>
        </p:spPr>
        <p:txBody>
          <a:bodyPr/>
          <a:lstStyle/>
          <a:p>
            <a:pPr algn="just"/>
            <a:r>
              <a:rPr lang="en-US" b="1" dirty="0" err="1"/>
              <a:t>Mengapa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berkomunikasi</a:t>
            </a:r>
            <a:r>
              <a:rPr lang="en-US" b="1" dirty="0"/>
              <a:t>? </a:t>
            </a:r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7" y="1482828"/>
            <a:ext cx="1872208" cy="231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2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pPr algn="ctr"/>
            <a:r>
              <a:rPr lang="id-ID" b="1" dirty="0" smtClean="0"/>
              <a:t>Unsur Penting dalam Komunikasi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912283284"/>
              </p:ext>
            </p:extLst>
          </p:nvPr>
        </p:nvGraphicFramePr>
        <p:xfrm>
          <a:off x="1691680" y="627534"/>
          <a:ext cx="6985198" cy="367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3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r>
              <a:rPr lang="id-ID" dirty="0" smtClean="0"/>
              <a:t>Ruang Lingkup Komunikasi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771550"/>
            <a:ext cx="6912768" cy="2995737"/>
          </a:xfrm>
        </p:spPr>
        <p:txBody>
          <a:bodyPr/>
          <a:lstStyle/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i="1" dirty="0"/>
              <a:t>(social communication)</a:t>
            </a:r>
            <a:endParaRPr lang="id-ID" dirty="0"/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i="1" dirty="0"/>
              <a:t>(organizational communication)</a:t>
            </a:r>
            <a:endParaRPr lang="id-ID" dirty="0"/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i="1" dirty="0"/>
              <a:t>(business communication)</a:t>
            </a:r>
            <a:endParaRPr lang="id-ID" dirty="0"/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i="1" dirty="0"/>
              <a:t>(political communication)</a:t>
            </a:r>
            <a:endParaRPr lang="id-ID" dirty="0"/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i="1" dirty="0"/>
              <a:t>(international communication)</a:t>
            </a:r>
            <a:endParaRPr lang="id-ID" dirty="0"/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i="1" dirty="0"/>
              <a:t>(intercultural communication)</a:t>
            </a:r>
            <a:endParaRPr lang="id-ID" dirty="0"/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i="1" dirty="0"/>
              <a:t>(development Communication)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70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5486"/>
            <a:ext cx="6912768" cy="460648"/>
          </a:xfrm>
        </p:spPr>
        <p:txBody>
          <a:bodyPr/>
          <a:lstStyle/>
          <a:p>
            <a:r>
              <a:rPr lang="id-ID" dirty="0" smtClean="0"/>
              <a:t>Sifat Komunikasi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91680" y="843558"/>
            <a:ext cx="6912768" cy="2995737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verbal </a:t>
            </a:r>
            <a:r>
              <a:rPr lang="en-US" i="1" dirty="0"/>
              <a:t>(verbal communication):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i="1" dirty="0"/>
              <a:t>(oral communication)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i="1" dirty="0"/>
              <a:t>(written communication)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nonverbal </a:t>
            </a:r>
            <a:r>
              <a:rPr lang="en-US" i="1" dirty="0"/>
              <a:t>(nonverbal </a:t>
            </a:r>
            <a:r>
              <a:rPr lang="en-US" i="1" dirty="0" err="1"/>
              <a:t>communikation</a:t>
            </a:r>
            <a:r>
              <a:rPr lang="en-US" i="1" dirty="0"/>
              <a:t>)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kial</a:t>
            </a:r>
            <a:r>
              <a:rPr lang="en-US" dirty="0"/>
              <a:t> </a:t>
            </a:r>
            <a:r>
              <a:rPr lang="en-US" i="1" dirty="0"/>
              <a:t>(body/gestural communication)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i="1" dirty="0"/>
              <a:t>(pictorial communication)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i="1" dirty="0"/>
              <a:t>(face-to-face communication)</a:t>
            </a:r>
            <a:endParaRPr lang="id-ID" dirty="0"/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bermedia</a:t>
            </a:r>
            <a:r>
              <a:rPr lang="en-US" dirty="0"/>
              <a:t> </a:t>
            </a:r>
            <a:r>
              <a:rPr lang="en-US" i="1" dirty="0"/>
              <a:t>(mediated communication)</a:t>
            </a:r>
            <a:endParaRPr lang="id-ID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15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23528" y="555526"/>
            <a:ext cx="8496944" cy="2995737"/>
          </a:xfrm>
        </p:spPr>
        <p:txBody>
          <a:bodyPr/>
          <a:lstStyle/>
          <a:p>
            <a:pPr algn="just"/>
            <a:r>
              <a:rPr lang="en-US" sz="3600" dirty="0" smtClean="0">
                <a:latin typeface="Agency FB" pitchFamily="34" charset="0"/>
              </a:rPr>
              <a:t>Mau </a:t>
            </a:r>
            <a:r>
              <a:rPr lang="en-US" sz="3600" dirty="0" err="1" smtClean="0">
                <a:latin typeface="Agency FB" pitchFamily="34" charset="0"/>
              </a:rPr>
              <a:t>jadi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apa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setelah</a:t>
            </a:r>
            <a:r>
              <a:rPr lang="en-US" sz="3600" dirty="0" smtClean="0">
                <a:latin typeface="Agency FB" pitchFamily="34" charset="0"/>
              </a:rPr>
              <a:t> lulus </a:t>
            </a:r>
            <a:r>
              <a:rPr lang="en-US" sz="3600" dirty="0" err="1" smtClean="0">
                <a:latin typeface="Agency FB" pitchFamily="34" charset="0"/>
              </a:rPr>
              <a:t>dari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perguruan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tinggi</a:t>
            </a:r>
            <a:r>
              <a:rPr lang="en-US" sz="3600" dirty="0" smtClean="0">
                <a:latin typeface="Agency FB" pitchFamily="34" charset="0"/>
              </a:rPr>
              <a:t>?</a:t>
            </a:r>
          </a:p>
          <a:p>
            <a:pPr algn="just"/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947" y="1203598"/>
            <a:ext cx="1872208" cy="231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9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23478"/>
            <a:ext cx="6912768" cy="460648"/>
          </a:xfrm>
        </p:spPr>
        <p:txBody>
          <a:bodyPr/>
          <a:lstStyle/>
          <a:p>
            <a:r>
              <a:rPr lang="id-ID" dirty="0" smtClean="0"/>
              <a:t>Tatanan Komunikasi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63688" y="771550"/>
            <a:ext cx="6912768" cy="2995737"/>
          </a:xfrm>
        </p:spPr>
        <p:txBody>
          <a:bodyPr/>
          <a:lstStyle/>
          <a:p>
            <a:pPr lvl="0"/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i="1" dirty="0"/>
              <a:t>(personal communication)</a:t>
            </a:r>
            <a:endParaRPr lang="id-ID" b="1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intrapribadi</a:t>
            </a:r>
            <a:r>
              <a:rPr lang="en-US" dirty="0"/>
              <a:t> (</a:t>
            </a:r>
            <a:r>
              <a:rPr lang="en-US" i="1" dirty="0"/>
              <a:t>intrapersonal communication</a:t>
            </a:r>
            <a:r>
              <a:rPr lang="en-US" dirty="0"/>
              <a:t>)</a:t>
            </a:r>
            <a:endParaRPr lang="id-ID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antarpribadi</a:t>
            </a:r>
            <a:r>
              <a:rPr lang="en-US" dirty="0"/>
              <a:t> (</a:t>
            </a:r>
            <a:r>
              <a:rPr lang="en-US" i="1" dirty="0"/>
              <a:t>interpersonal communication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endParaRPr lang="id-ID" dirty="0"/>
          </a:p>
          <a:p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/>
              <a:t>kelompok</a:t>
            </a:r>
            <a:r>
              <a:rPr lang="en-US" b="1" dirty="0"/>
              <a:t> (</a:t>
            </a:r>
            <a:r>
              <a:rPr lang="en-US" b="1" i="1" dirty="0"/>
              <a:t>group communication</a:t>
            </a:r>
            <a:r>
              <a:rPr lang="en-US" b="1" dirty="0"/>
              <a:t>)</a:t>
            </a:r>
            <a:endParaRPr lang="id-ID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i="1" dirty="0"/>
              <a:t>small group communication</a:t>
            </a:r>
            <a:r>
              <a:rPr lang="en-US" dirty="0"/>
              <a:t>)</a:t>
            </a:r>
            <a:endParaRPr lang="id-ID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i="1" dirty="0"/>
              <a:t>large group communication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endParaRPr lang="id-ID" dirty="0"/>
          </a:p>
          <a:p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/>
              <a:t>massa</a:t>
            </a:r>
            <a:r>
              <a:rPr lang="en-US" b="1" dirty="0"/>
              <a:t> (</a:t>
            </a:r>
            <a:r>
              <a:rPr lang="en-US" b="1" i="1" dirty="0"/>
              <a:t>mass communication</a:t>
            </a:r>
            <a:r>
              <a:rPr lang="en-US" b="1" dirty="0"/>
              <a:t>)</a:t>
            </a:r>
            <a:endParaRPr lang="id-ID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Komunikasi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(</a:t>
            </a:r>
            <a:r>
              <a:rPr lang="en-US" i="1" dirty="0"/>
              <a:t>printed mass media communication</a:t>
            </a:r>
            <a:r>
              <a:rPr lang="en-US" dirty="0"/>
              <a:t>)</a:t>
            </a:r>
            <a:endParaRPr lang="id-ID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Komunikasi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i="1" dirty="0"/>
              <a:t>(electronic mass media communication)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99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95486"/>
            <a:ext cx="6912768" cy="460648"/>
          </a:xfrm>
        </p:spPr>
        <p:txBody>
          <a:bodyPr/>
          <a:lstStyle/>
          <a:p>
            <a:r>
              <a:rPr lang="id-ID" dirty="0" smtClean="0"/>
              <a:t>Tujuan dan Fungsi Komunikasi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63688" y="771550"/>
            <a:ext cx="6912768" cy="2995737"/>
          </a:xfrm>
        </p:spPr>
        <p:txBody>
          <a:bodyPr/>
          <a:lstStyle/>
          <a:p>
            <a:pPr lvl="0"/>
            <a:r>
              <a:rPr lang="id-ID" dirty="0" smtClean="0"/>
              <a:t>Tujuan</a:t>
            </a:r>
          </a:p>
          <a:p>
            <a:pPr lvl="0"/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/>
              <a:t>opini</a:t>
            </a:r>
            <a:r>
              <a:rPr lang="en-US" dirty="0"/>
              <a:t> (</a:t>
            </a:r>
            <a:r>
              <a:rPr lang="en-US" i="1" dirty="0"/>
              <a:t>to change the opinion)</a:t>
            </a:r>
            <a:endParaRPr lang="id-ID" dirty="0"/>
          </a:p>
          <a:p>
            <a:pPr lvl="0"/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(</a:t>
            </a:r>
            <a:r>
              <a:rPr lang="en-US" i="1" dirty="0"/>
              <a:t>to change the </a:t>
            </a:r>
            <a:r>
              <a:rPr lang="en-US" i="1" dirty="0" err="1"/>
              <a:t>attitudde</a:t>
            </a:r>
            <a:r>
              <a:rPr lang="en-US" i="1" dirty="0"/>
              <a:t>)</a:t>
            </a:r>
            <a:endParaRPr lang="id-ID" dirty="0"/>
          </a:p>
          <a:p>
            <a:pPr lvl="0"/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</a:t>
            </a:r>
            <a:r>
              <a:rPr lang="en-US" i="1" dirty="0"/>
              <a:t>to change the behavior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i="1" dirty="0"/>
              <a:t>to change the society</a:t>
            </a:r>
            <a:r>
              <a:rPr lang="en-US" dirty="0"/>
              <a:t>)</a:t>
            </a:r>
            <a:endParaRPr lang="id-ID" dirty="0"/>
          </a:p>
          <a:p>
            <a:endParaRPr lang="id-ID" dirty="0" smtClean="0"/>
          </a:p>
          <a:p>
            <a:pPr lvl="0"/>
            <a:r>
              <a:rPr lang="id-ID" dirty="0" smtClean="0"/>
              <a:t>Fungsi</a:t>
            </a:r>
          </a:p>
          <a:p>
            <a:pPr lvl="0"/>
            <a:r>
              <a:rPr lang="en-US" dirty="0" err="1" smtClean="0"/>
              <a:t>Menginformasikan</a:t>
            </a:r>
            <a:r>
              <a:rPr lang="en-US" dirty="0" smtClean="0"/>
              <a:t> </a:t>
            </a:r>
            <a:r>
              <a:rPr lang="en-US" i="1" dirty="0"/>
              <a:t>(to inform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i="1" dirty="0"/>
              <a:t>(to educate)</a:t>
            </a:r>
            <a:endParaRPr lang="id-ID" dirty="0"/>
          </a:p>
          <a:p>
            <a:pPr lvl="0"/>
            <a:r>
              <a:rPr lang="en-US" dirty="0" err="1"/>
              <a:t>Menghibur</a:t>
            </a:r>
            <a:r>
              <a:rPr lang="en-US" dirty="0"/>
              <a:t> </a:t>
            </a:r>
            <a:r>
              <a:rPr lang="en-US" i="1" dirty="0"/>
              <a:t>(to entertain)</a:t>
            </a:r>
            <a:endParaRPr lang="id-ID" dirty="0"/>
          </a:p>
          <a:p>
            <a:pPr lvl="0"/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i="1" dirty="0"/>
              <a:t>(to influence)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6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23478"/>
            <a:ext cx="6912768" cy="460648"/>
          </a:xfrm>
        </p:spPr>
        <p:txBody>
          <a:bodyPr/>
          <a:lstStyle/>
          <a:p>
            <a:r>
              <a:rPr lang="id-ID" dirty="0" smtClean="0"/>
              <a:t>Tujuan dan Metode Komunikasi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91680" y="627534"/>
            <a:ext cx="6912768" cy="3384376"/>
          </a:xfrm>
        </p:spPr>
        <p:txBody>
          <a:bodyPr/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endParaRPr lang="id-ID" dirty="0"/>
          </a:p>
          <a:p>
            <a:pPr lvl="0"/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informatif</a:t>
            </a:r>
            <a:r>
              <a:rPr lang="en-US" dirty="0"/>
              <a:t> (</a:t>
            </a:r>
            <a:r>
              <a:rPr lang="en-US" i="1" dirty="0" err="1"/>
              <a:t>invormative</a:t>
            </a:r>
            <a:r>
              <a:rPr lang="en-US" i="1" dirty="0"/>
              <a:t> communication)</a:t>
            </a:r>
            <a:endParaRPr lang="id-ID" dirty="0"/>
          </a:p>
          <a:p>
            <a:pPr lvl="0"/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(</a:t>
            </a:r>
            <a:r>
              <a:rPr lang="en-US" i="1" dirty="0"/>
              <a:t>persuasive communication)</a:t>
            </a:r>
            <a:endParaRPr lang="id-ID" dirty="0"/>
          </a:p>
          <a:p>
            <a:pPr lvl="0"/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korsif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coersive</a:t>
            </a:r>
            <a:r>
              <a:rPr lang="en-US" i="1" dirty="0"/>
              <a:t> communication)</a:t>
            </a:r>
            <a:endParaRPr lang="id-ID" dirty="0"/>
          </a:p>
          <a:p>
            <a:pPr lvl="0"/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instruktif</a:t>
            </a:r>
            <a:r>
              <a:rPr lang="en-US" dirty="0"/>
              <a:t> (instructive communication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endParaRPr lang="id-ID" dirty="0"/>
          </a:p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/>
              <a:t>Komunikasi</a:t>
            </a:r>
            <a:endParaRPr lang="id-ID" dirty="0"/>
          </a:p>
          <a:p>
            <a:pPr lvl="0"/>
            <a:r>
              <a:rPr lang="en-US" dirty="0" err="1"/>
              <a:t>Jurnalisme</a:t>
            </a:r>
            <a:r>
              <a:rPr lang="en-US" dirty="0"/>
              <a:t> (</a:t>
            </a:r>
            <a:r>
              <a:rPr lang="en-US" i="1" dirty="0"/>
              <a:t>journalism)</a:t>
            </a:r>
            <a:endParaRPr lang="id-ID" dirty="0"/>
          </a:p>
          <a:p>
            <a:pPr lvl="0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i="1" dirty="0"/>
              <a:t>public relations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Periklanan</a:t>
            </a:r>
            <a:r>
              <a:rPr lang="en-US" dirty="0"/>
              <a:t> (</a:t>
            </a:r>
            <a:r>
              <a:rPr lang="en-US" i="1" dirty="0"/>
              <a:t>advertising)</a:t>
            </a:r>
            <a:endParaRPr lang="id-ID" dirty="0"/>
          </a:p>
          <a:p>
            <a:pPr lvl="0"/>
            <a:r>
              <a:rPr lang="en-US" dirty="0"/>
              <a:t>Propaganda</a:t>
            </a:r>
            <a:endParaRPr lang="id-ID" dirty="0"/>
          </a:p>
          <a:p>
            <a:pPr lvl="0"/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urat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 (</a:t>
            </a:r>
            <a:r>
              <a:rPr lang="en-US" i="1" dirty="0"/>
              <a:t>psychological warfare)</a:t>
            </a:r>
            <a:endParaRPr lang="id-ID" dirty="0"/>
          </a:p>
          <a:p>
            <a:pPr lvl="0"/>
            <a:r>
              <a:rPr lang="en-US" dirty="0" err="1"/>
              <a:t>Perpustakaan</a:t>
            </a:r>
            <a:r>
              <a:rPr lang="en-US" dirty="0"/>
              <a:t> (</a:t>
            </a:r>
            <a:r>
              <a:rPr lang="en-US" i="1" dirty="0"/>
              <a:t>library)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22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800200" cy="884466"/>
          </a:xfrm>
        </p:spPr>
        <p:txBody>
          <a:bodyPr/>
          <a:lstStyle/>
          <a:p>
            <a:r>
              <a:rPr lang="id-ID" sz="1100" dirty="0" smtClean="0"/>
              <a:t>PERTEMUAN 4</a:t>
            </a:r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793"/>
            <a:ext cx="6912768" cy="460648"/>
          </a:xfrm>
        </p:spPr>
        <p:txBody>
          <a:bodyPr/>
          <a:lstStyle/>
          <a:p>
            <a:pPr algn="ctr"/>
            <a:r>
              <a:rPr lang="id-ID" b="1" dirty="0" smtClean="0"/>
              <a:t>SIKAP JUJUR DALAM BERWIRAUSAHA</a:t>
            </a:r>
            <a:endParaRPr lang="id-ID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9818461"/>
              </p:ext>
            </p:extLst>
          </p:nvPr>
        </p:nvGraphicFramePr>
        <p:xfrm>
          <a:off x="1763688" y="555526"/>
          <a:ext cx="6912768" cy="4443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5440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3478"/>
            <a:ext cx="6912768" cy="460648"/>
          </a:xfrm>
        </p:spPr>
        <p:txBody>
          <a:bodyPr/>
          <a:lstStyle/>
          <a:p>
            <a:r>
              <a:rPr lang="id-ID" dirty="0" smtClean="0"/>
              <a:t>KREATIF DALAM BERWIRAUSAHA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724718598"/>
              </p:ext>
            </p:extLst>
          </p:nvPr>
        </p:nvGraphicFramePr>
        <p:xfrm>
          <a:off x="1619250" y="555526"/>
          <a:ext cx="7345238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176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069476481"/>
              </p:ext>
            </p:extLst>
          </p:nvPr>
        </p:nvGraphicFramePr>
        <p:xfrm>
          <a:off x="1691680" y="699542"/>
          <a:ext cx="6911975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186194"/>
            <a:ext cx="460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Tahap Berpikir Kreatif dalam Berwirausaha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151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9379"/>
            <a:ext cx="6912768" cy="460648"/>
          </a:xfrm>
        </p:spPr>
        <p:txBody>
          <a:bodyPr/>
          <a:lstStyle/>
          <a:p>
            <a:r>
              <a:rPr lang="id-ID" dirty="0" smtClean="0"/>
              <a:t>Hambatan berpikir kreatif dalam wirausaha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85178803"/>
              </p:ext>
            </p:extLst>
          </p:nvPr>
        </p:nvGraphicFramePr>
        <p:xfrm>
          <a:off x="1619672" y="555526"/>
          <a:ext cx="7355036" cy="4247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38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51520" y="843558"/>
            <a:ext cx="8496944" cy="2995737"/>
          </a:xfrm>
        </p:spPr>
        <p:txBody>
          <a:bodyPr/>
          <a:lstStyle/>
          <a:p>
            <a:pPr marL="180975" indent="-180975" algn="just">
              <a:spcBef>
                <a:spcPts val="0"/>
              </a:spcBef>
              <a:defRPr/>
            </a:pPr>
            <a:r>
              <a:rPr lang="id-ID" sz="1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1.Untuk mendorong minat mahasiswa dalam  </a:t>
            </a:r>
            <a:r>
              <a:rPr lang="id-ID" sz="1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berwirausaha</a:t>
            </a:r>
            <a:r>
              <a:rPr lang="id-ID" sz="1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</a:t>
            </a:r>
          </a:p>
          <a:p>
            <a:pPr marL="180975" indent="-180975" algn="just">
              <a:spcBef>
                <a:spcPts val="0"/>
              </a:spcBef>
              <a:defRPr/>
            </a:pPr>
            <a:r>
              <a:rPr lang="id-ID" sz="1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2.Untuk mengembangkan </a:t>
            </a:r>
            <a:r>
              <a:rPr lang="id-ID" sz="1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de </a:t>
            </a:r>
            <a:r>
              <a:rPr lang="en-US" sz="18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atau</a:t>
            </a:r>
            <a:r>
              <a:rPr lang="en-US" sz="1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Kreativitas</a:t>
            </a:r>
            <a:r>
              <a:rPr lang="en-US" sz="1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d-ID" sz="18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mahasiswa</a:t>
            </a:r>
            <a:r>
              <a:rPr lang="id-ID" sz="1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,</a:t>
            </a:r>
          </a:p>
          <a:p>
            <a:pPr marL="180975" indent="-180975" algn="just">
              <a:spcBef>
                <a:spcPts val="0"/>
              </a:spcBef>
              <a:buClr>
                <a:srgbClr val="D16349"/>
              </a:buClr>
              <a:defRPr/>
            </a:pPr>
            <a:r>
              <a:rPr lang="id-ID" sz="18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3.Untuk menumbuhkan Inovasi mahasiswa,</a:t>
            </a:r>
          </a:p>
          <a:p>
            <a:pPr marL="180975" indent="-180975" algn="just">
              <a:buClr>
                <a:srgbClr val="D16349"/>
              </a:buClr>
            </a:pPr>
            <a:r>
              <a:rPr lang="id-ID" altLang="en-US" sz="18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4.Membangun mental mahasiswa yaitu </a:t>
            </a:r>
            <a:r>
              <a:rPr lang="id-ID" altLang="en-US" sz="18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percaya </a:t>
            </a:r>
            <a:r>
              <a:rPr lang="id-ID" altLang="en-US" sz="18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diri, pantang menyerah, </a:t>
            </a:r>
            <a:r>
              <a:rPr lang="id-ID" altLang="en-US" sz="18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mampu</a:t>
            </a:r>
            <a:r>
              <a:rPr lang="en-US" altLang="en-US" sz="18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 </a:t>
            </a:r>
            <a:r>
              <a:rPr lang="id-ID" altLang="en-US" sz="18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bekerja keras</a:t>
            </a:r>
            <a:endParaRPr lang="id-ID" altLang="en-US" sz="1800" dirty="0">
              <a:solidFill>
                <a:schemeClr val="tx1"/>
              </a:solidFill>
              <a:latin typeface="Andalus" pitchFamily="18" charset="-78"/>
              <a:ea typeface="Aharoni" pitchFamily="2" charset="0"/>
              <a:cs typeface="Andalus" pitchFamily="18" charset="-78"/>
            </a:endParaRPr>
          </a:p>
          <a:p>
            <a:pPr marL="180975" indent="-180975" algn="just">
              <a:buClr>
                <a:srgbClr val="D16349"/>
              </a:buClr>
            </a:pPr>
            <a:r>
              <a:rPr lang="id-ID" altLang="en-US" sz="18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5.Mengembangkan wirausaha baru yang </a:t>
            </a:r>
            <a:r>
              <a:rPr lang="id-ID" altLang="en-US" sz="18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berpendidikan </a:t>
            </a:r>
            <a:r>
              <a:rPr lang="id-ID" altLang="en-US" sz="18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tinggi,</a:t>
            </a:r>
          </a:p>
          <a:p>
            <a:pPr marL="180975" indent="-180975" algn="just">
              <a:buClr>
                <a:srgbClr val="D16349"/>
              </a:buClr>
            </a:pPr>
            <a:r>
              <a:rPr lang="id-ID" altLang="en-US" sz="18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6.Menciptakan wirausaha berbasis ilmu </a:t>
            </a:r>
            <a:r>
              <a:rPr lang="id-ID" altLang="en-US" sz="18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pengetahuan</a:t>
            </a:r>
            <a:r>
              <a:rPr lang="id-ID" altLang="en-US" sz="18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.</a:t>
            </a:r>
          </a:p>
          <a:p>
            <a:endParaRPr lang="ko-KR" alt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Luaran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9512" y="1059582"/>
            <a:ext cx="8640960" cy="2995737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IKIP SILIWANGI </a:t>
            </a:r>
            <a:r>
              <a:rPr lang="id-ID" sz="2800" b="1" dirty="0" smtClean="0">
                <a:latin typeface="Aharoni" pitchFamily="2" charset="-79"/>
                <a:cs typeface="Aharoni" pitchFamily="2" charset="-79"/>
              </a:rPr>
              <a:t>diharapkan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Mencetak lulusan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berjiwa entrepreneur handal dan berbasis ilmu pengetahuan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yang pada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d-ID" sz="1800" dirty="0" smtClean="0">
                <a:latin typeface="Andalus" pitchFamily="18" charset="-78"/>
                <a:cs typeface="Andalus" pitchFamily="18" charset="-78"/>
              </a:rPr>
              <a:t>akhirnya meningkatkan ekonomi bangsa. 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Merubah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budaya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mencari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kerja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menjadi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budaya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menciptakan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lapangan</a:t>
            </a:r>
            <a:r>
              <a:rPr lang="en-US" altLang="ko-KR" sz="18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8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kerja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Mewujudkan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>
                <a:latin typeface="Andalus" pitchFamily="18" charset="-78"/>
                <a:ea typeface="굴림" pitchFamily="34" charset="-127"/>
                <a:cs typeface="Andalus" pitchFamily="18" charset="-78"/>
              </a:rPr>
              <a:t>g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enerasi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muda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yang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tidak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hanya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berfikir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menjadi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pegawai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setelah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lulus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dari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lembaga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pendidikan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tinggi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,</a:t>
            </a:r>
            <a:r>
              <a:rPr lang="id-ID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menjadi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wirausaha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perlu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di</a:t>
            </a:r>
            <a:r>
              <a:rPr lang="id-ID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p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ikirkan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sebagai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 </a:t>
            </a:r>
            <a:r>
              <a:rPr lang="en-US" altLang="ko-KR" sz="1600" dirty="0" err="1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pilihan</a:t>
            </a:r>
            <a:r>
              <a:rPr lang="en-US" altLang="ko-KR" sz="1600" dirty="0" smtClean="0">
                <a:latin typeface="Andalus" pitchFamily="18" charset="-78"/>
                <a:ea typeface="굴림" pitchFamily="34" charset="-127"/>
                <a:cs typeface="Andalus" pitchFamily="18" charset="-78"/>
              </a:rPr>
              <a:t>.</a:t>
            </a:r>
            <a:endParaRPr lang="id-ID" altLang="ko-KR" sz="1600" dirty="0" smtClean="0">
              <a:latin typeface="Andalus" pitchFamily="18" charset="-78"/>
              <a:ea typeface="굴림" pitchFamily="34" charset="-127"/>
              <a:cs typeface="Andalus" pitchFamily="18" charset="-78"/>
            </a:endParaRPr>
          </a:p>
          <a:p>
            <a:pPr>
              <a:defRPr/>
            </a:pPr>
            <a:r>
              <a:rPr lang="id-ID" altLang="ko-KR" sz="1600" dirty="0">
                <a:latin typeface="Aharoni" pitchFamily="2" charset="-79"/>
                <a:ea typeface="굴림" pitchFamily="34" charset="-127"/>
                <a:cs typeface="Aharoni" pitchFamily="2" charset="-79"/>
              </a:rPr>
              <a:t>	</a:t>
            </a:r>
            <a:endParaRPr lang="id-ID" altLang="ko-KR" sz="1600" dirty="0" smtClean="0">
              <a:latin typeface="Andalus" pitchFamily="18" charset="-78"/>
              <a:ea typeface="굴림" pitchFamily="34" charset="-127"/>
              <a:cs typeface="Andalus" pitchFamily="18" charset="-78"/>
            </a:endParaRPr>
          </a:p>
          <a:p>
            <a:pPr algn="just"/>
            <a:endParaRPr lang="id-ID" sz="1800" b="1" dirty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KELAS KARYAWAN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23528" y="1059582"/>
            <a:ext cx="8496944" cy="2995737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Pertemuan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</a:t>
            </a:r>
            <a:r>
              <a:rPr lang="en-US" dirty="0" smtClean="0">
                <a:solidFill>
                  <a:srgbClr val="00B050"/>
                </a:solidFill>
              </a:rPr>
              <a:t> 1-2</a:t>
            </a:r>
          </a:p>
          <a:p>
            <a:r>
              <a:rPr lang="en-US" dirty="0" err="1">
                <a:solidFill>
                  <a:srgbClr val="00B050"/>
                </a:solidFill>
              </a:rPr>
              <a:t>Pertemuan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3-4		DI KELAS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B050"/>
                </a:solidFill>
              </a:rPr>
              <a:t>Pertemuan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5-6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Pertemuan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7-8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Pertemuan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9-10		MAGANG </a:t>
            </a:r>
          </a:p>
          <a:p>
            <a:r>
              <a:rPr lang="en-US" dirty="0" err="1">
                <a:solidFill>
                  <a:srgbClr val="FF0000"/>
                </a:solidFill>
              </a:rPr>
              <a:t>Pertemuan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11-12</a:t>
            </a:r>
          </a:p>
          <a:p>
            <a:r>
              <a:rPr lang="en-US" dirty="0" err="1">
                <a:solidFill>
                  <a:srgbClr val="00B050"/>
                </a:solidFill>
              </a:rPr>
              <a:t>Pertemuan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</a:t>
            </a:r>
            <a:r>
              <a:rPr lang="en-US">
                <a:solidFill>
                  <a:srgbClr val="00B050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13-14		DI KELAS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>
                <a:solidFill>
                  <a:srgbClr val="00B050"/>
                </a:solidFill>
              </a:rPr>
              <a:t>Pertemuan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15-16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Wirausaha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47664" y="771550"/>
            <a:ext cx="7128792" cy="2995737"/>
          </a:xfrm>
        </p:spPr>
        <p:txBody>
          <a:bodyPr/>
          <a:lstStyle/>
          <a:p>
            <a:pPr algn="just"/>
            <a:r>
              <a:rPr lang="id-ID" altLang="en-US" sz="20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Wirausaha mengandung arti secara harfiah, wira berarti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berani   dan usaha </a:t>
            </a:r>
            <a:r>
              <a:rPr lang="id-ID" altLang="en-US" sz="20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berarti daya upaya atau dengan kata lain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wirausaha     adalah </a:t>
            </a:r>
            <a:r>
              <a:rPr lang="id-ID" altLang="en-US" sz="20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kemampuan atau keberanian yang dimiliki oleh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seseorang </a:t>
            </a:r>
            <a:r>
              <a:rPr lang="id-ID" altLang="en-US" sz="20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untuk melihat dan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menilai</a:t>
            </a:r>
            <a:r>
              <a:rPr lang="id-ID" altLang="en-US" sz="2000" dirty="0" smtClean="0">
                <a:solidFill>
                  <a:srgbClr val="FF0000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 PELUANG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bisnis</a:t>
            </a:r>
            <a:r>
              <a:rPr lang="id-ID" altLang="en-US" sz="20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, untuk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mengambil  tindakan </a:t>
            </a:r>
            <a:r>
              <a:rPr lang="id-ID" altLang="en-US" sz="2000" dirty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yang tepat dalam rangka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meraih</a:t>
            </a:r>
            <a:r>
              <a:rPr lang="en-US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 </a:t>
            </a:r>
            <a:r>
              <a:rPr lang="id-ID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kesuksesan</a:t>
            </a:r>
            <a:r>
              <a:rPr lang="en-US" altLang="en-US" sz="2000" dirty="0" smtClean="0">
                <a:solidFill>
                  <a:schemeClr val="tx1"/>
                </a:solidFill>
                <a:latin typeface="Andalus" pitchFamily="18" charset="-78"/>
                <a:ea typeface="Aharoni" pitchFamily="2" charset="0"/>
                <a:cs typeface="Andalus" pitchFamily="18" charset="-78"/>
              </a:rPr>
              <a:t>.</a:t>
            </a:r>
            <a:endParaRPr lang="id-ID" altLang="en-US" sz="2000" dirty="0">
              <a:solidFill>
                <a:schemeClr val="tx1"/>
              </a:solidFill>
              <a:latin typeface="Andalus" pitchFamily="18" charset="-78"/>
              <a:ea typeface="Aharoni" pitchFamily="2" charset="0"/>
              <a:cs typeface="Andalus" pitchFamily="18" charset="-78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11510"/>
            <a:ext cx="6452388" cy="376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0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BISNIS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19672" y="843558"/>
            <a:ext cx="7272808" cy="30456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2400" dirty="0" smtClean="0">
                <a:ea typeface="굴림" pitchFamily="34" charset="-128"/>
              </a:rPr>
              <a:t>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3200" dirty="0" smtClean="0">
                <a:latin typeface="Britannic Bold" pitchFamily="34" charset="0"/>
                <a:ea typeface="굴림" pitchFamily="34" charset="-128"/>
              </a:rPr>
              <a:t>B = BERBASIS ILMU</a:t>
            </a:r>
            <a:r>
              <a:rPr lang="id-ID" altLang="ko-KR" sz="3200" dirty="0" smtClean="0">
                <a:latin typeface="Britannic Bold" pitchFamily="34" charset="0"/>
                <a:ea typeface="굴림" pitchFamily="34" charset="-128"/>
              </a:rPr>
              <a:t> PENGETAHUAN</a:t>
            </a:r>
            <a:endParaRPr lang="en-US" altLang="ko-KR" sz="3200" dirty="0" smtClean="0">
              <a:latin typeface="Britannic Bold" pitchFamily="34" charset="0"/>
              <a:ea typeface="굴림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3200" dirty="0" smtClean="0">
                <a:latin typeface="Britannic Bold" pitchFamily="34" charset="0"/>
                <a:ea typeface="굴림" pitchFamily="34" charset="-128"/>
              </a:rPr>
              <a:t>I  = NOVATIF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3200" dirty="0" smtClean="0">
                <a:latin typeface="Britannic Bold" pitchFamily="34" charset="0"/>
                <a:ea typeface="굴림" pitchFamily="34" charset="-128"/>
              </a:rPr>
              <a:t>S = STRATEGI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3200" dirty="0" smtClean="0">
                <a:latin typeface="Britannic Bold" pitchFamily="34" charset="0"/>
                <a:ea typeface="굴림" pitchFamily="34" charset="-128"/>
              </a:rPr>
              <a:t>N = NIAT YANG KUAT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3200" dirty="0" smtClean="0">
                <a:latin typeface="Britannic Bold" pitchFamily="34" charset="0"/>
                <a:ea typeface="굴림" pitchFamily="34" charset="-128"/>
              </a:rPr>
              <a:t>I  = INFORMASI DAN   TEKNOLOGI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3200" dirty="0" smtClean="0">
                <a:latin typeface="Britannic Bold" pitchFamily="34" charset="0"/>
                <a:ea typeface="굴림" pitchFamily="34" charset="-128"/>
              </a:rPr>
              <a:t>S = SUPEL  </a:t>
            </a:r>
            <a:endParaRPr lang="en-US" altLang="en-US" sz="3200" dirty="0" smtClean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486" y="51470"/>
            <a:ext cx="1581150" cy="884466"/>
          </a:xfrm>
        </p:spPr>
        <p:txBody>
          <a:bodyPr/>
          <a:lstStyle/>
          <a:p>
            <a:r>
              <a:rPr lang="id-ID" sz="1400" dirty="0" smtClean="0"/>
              <a:t>Pertemuan Ke-2</a:t>
            </a:r>
            <a:endParaRPr lang="id-ID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5486"/>
            <a:ext cx="6912768" cy="460648"/>
          </a:xfrm>
        </p:spPr>
        <p:txBody>
          <a:bodyPr/>
          <a:lstStyle/>
          <a:p>
            <a:r>
              <a:rPr lang="id-ID" dirty="0" smtClean="0"/>
              <a:t>Sejarah Kewirausahaan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475656" y="771550"/>
            <a:ext cx="7128792" cy="2995737"/>
          </a:xfrm>
        </p:spPr>
        <p:txBody>
          <a:bodyPr/>
          <a:lstStyle/>
          <a:p>
            <a:pPr algn="just"/>
            <a:r>
              <a:rPr lang="id-ID" dirty="0" smtClean="0"/>
              <a:t>Abad 13: </a:t>
            </a:r>
            <a:r>
              <a:rPr lang="en-US" dirty="0" err="1" smtClean="0"/>
              <a:t>Marcopolo</a:t>
            </a:r>
            <a:r>
              <a:rPr lang="id-ID" dirty="0" smtClean="0"/>
              <a:t> </a:t>
            </a:r>
          </a:p>
          <a:p>
            <a:pPr algn="just"/>
            <a:r>
              <a:rPr lang="id-ID" dirty="0" smtClean="0"/>
              <a:t>T</a:t>
            </a:r>
            <a:r>
              <a:rPr lang="en-US" dirty="0" err="1"/>
              <a:t>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/>
              <a:t>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id-ID" dirty="0" smtClean="0"/>
              <a:t>   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/>
              <a:t>aktif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modal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berdagang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 smtClean="0"/>
              <a:t>lautan</a:t>
            </a:r>
            <a:r>
              <a:rPr lang="id-ID" dirty="0" smtClean="0"/>
              <a:t>.</a:t>
            </a:r>
          </a:p>
          <a:p>
            <a:pPr algn="just"/>
            <a:endParaRPr lang="id-ID" dirty="0"/>
          </a:p>
          <a:p>
            <a:r>
              <a:rPr lang="en-US" dirty="0"/>
              <a:t>Abad 17</a:t>
            </a:r>
            <a:r>
              <a:rPr lang="id-ID" dirty="0"/>
              <a:t>: </a:t>
            </a:r>
            <a:r>
              <a:rPr lang="en-US" dirty="0"/>
              <a:t>Richard </a:t>
            </a:r>
            <a:r>
              <a:rPr lang="en-US" dirty="0" err="1"/>
              <a:t>Cantillon</a:t>
            </a:r>
            <a:endParaRPr lang="id-ID" dirty="0"/>
          </a:p>
          <a:p>
            <a:pPr algn="just"/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i="1" dirty="0"/>
              <a:t>(self-employment). </a:t>
            </a:r>
            <a:r>
              <a:rPr lang="id-ID" i="1" dirty="0" smtClean="0"/>
              <a:t>                  </a:t>
            </a:r>
            <a:r>
              <a:rPr lang="id-ID" dirty="0" smtClean="0"/>
              <a:t>W</a:t>
            </a:r>
            <a:r>
              <a:rPr lang="en-US" dirty="0" err="1"/>
              <a:t>irausahawan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id-ID" dirty="0" smtClean="0"/>
              <a:t>  </a:t>
            </a:r>
            <a:r>
              <a:rPr lang="en-US" dirty="0" err="1" smtClean="0"/>
              <a:t>yakni</a:t>
            </a:r>
            <a:r>
              <a:rPr lang="id-ID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smtClean="0"/>
              <a:t>past</a:t>
            </a:r>
            <a:r>
              <a:rPr lang="id-ID" dirty="0" smtClean="0"/>
              <a:t>i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 smtClean="0"/>
              <a:t>resiko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28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837</Words>
  <Application>Microsoft Office PowerPoint</Application>
  <PresentationFormat>On-screen Show (16:9)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Custom Design</vt:lpstr>
      <vt:lpstr>PowerPoint Presentation</vt:lpstr>
      <vt:lpstr>PowerPoint Presentation</vt:lpstr>
      <vt:lpstr> Tujuan</vt:lpstr>
      <vt:lpstr>Luaran</vt:lpstr>
      <vt:lpstr>KELAS KARYAWAN</vt:lpstr>
      <vt:lpstr>Wirausaha</vt:lpstr>
      <vt:lpstr>PowerPoint Presentation</vt:lpstr>
      <vt:lpstr>BISNIS</vt:lpstr>
      <vt:lpstr>Pertemuan Ke-2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Pertemuan Ke-3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PERTEMUAN 4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asus</cp:lastModifiedBy>
  <cp:revision>46</cp:revision>
  <dcterms:created xsi:type="dcterms:W3CDTF">2014-04-01T16:27:38Z</dcterms:created>
  <dcterms:modified xsi:type="dcterms:W3CDTF">2018-03-25T02:34:07Z</dcterms:modified>
</cp:coreProperties>
</file>