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9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58" r:id="rId8"/>
    <p:sldId id="259" r:id="rId9"/>
    <p:sldId id="269" r:id="rId10"/>
    <p:sldId id="268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3/22/18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0" r:id="rId1"/>
    <p:sldLayoutId id="2147484231" r:id="rId2"/>
    <p:sldLayoutId id="2147484232" r:id="rId3"/>
    <p:sldLayoutId id="2147484233" r:id="rId4"/>
    <p:sldLayoutId id="2147484234" r:id="rId5"/>
    <p:sldLayoutId id="2147484235" r:id="rId6"/>
    <p:sldLayoutId id="2147484236" r:id="rId7"/>
    <p:sldLayoutId id="2147484237" r:id="rId8"/>
    <p:sldLayoutId id="2147484238" r:id="rId9"/>
    <p:sldLayoutId id="2147484239" r:id="rId10"/>
    <p:sldLayoutId id="214748424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MENULIS KREATIF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R. Ika Mustika, </a:t>
            </a:r>
            <a:r>
              <a:rPr lang="en-US" dirty="0" err="1" smtClean="0"/>
              <a:t>M.Pd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34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Kreatif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proses </a:t>
            </a:r>
            <a:r>
              <a:rPr lang="en-US" dirty="0" err="1"/>
              <a:t>mencipta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mencipta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fiksi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non-</a:t>
            </a:r>
            <a:r>
              <a:rPr lang="en-US" dirty="0" err="1"/>
              <a:t>fiksi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7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MENYIAPKAN DIRI MENJADI PENULIS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en-US" sz="2400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en-US" sz="2400" dirty="0"/>
          </a:p>
          <a:p>
            <a:pPr marL="0" indent="0" algn="just">
              <a:lnSpc>
                <a:spcPct val="100000"/>
              </a:lnSpc>
              <a:buNone/>
            </a:pPr>
            <a:endParaRPr lang="en-US" sz="2400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en-US" sz="24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err="1" smtClean="0"/>
              <a:t>Bergabung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komunitas</a:t>
            </a:r>
            <a:r>
              <a:rPr lang="en-US" sz="2400" dirty="0" smtClean="0"/>
              <a:t> </a:t>
            </a:r>
            <a:r>
              <a:rPr lang="en-US" sz="2400" dirty="0" err="1" smtClean="0"/>
              <a:t>penulis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aktif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komunitas</a:t>
            </a:r>
            <a:r>
              <a:rPr lang="en-US" sz="2400" dirty="0" smtClean="0"/>
              <a:t> </a:t>
            </a:r>
            <a:r>
              <a:rPr lang="en-US" sz="2400" dirty="0" err="1" smtClean="0"/>
              <a:t>penulis</a:t>
            </a:r>
            <a:r>
              <a:rPr lang="en-US" sz="2400" dirty="0" smtClean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err="1" smtClean="0"/>
              <a:t>Berguru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aktif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acara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kepenulisan</a:t>
            </a:r>
            <a:endParaRPr lang="en-US" sz="2400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en-US" sz="24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err="1" smtClean="0"/>
              <a:t>Aktfib</a:t>
            </a:r>
            <a:r>
              <a:rPr lang="en-US" sz="2400" dirty="0" smtClean="0"/>
              <a:t> </a:t>
            </a:r>
            <a:r>
              <a:rPr lang="en-US" sz="2400" dirty="0" err="1" smtClean="0"/>
              <a:t>berinteraksi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media </a:t>
            </a:r>
            <a:r>
              <a:rPr lang="en-US" sz="2400" dirty="0" err="1" smtClean="0"/>
              <a:t>massa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44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i="1" dirty="0" smtClean="0"/>
              <a:t>Writing </a:t>
            </a:r>
            <a:r>
              <a:rPr lang="en-US" sz="4000" b="1" i="1" dirty="0"/>
              <a:t>is adventure</a:t>
            </a:r>
          </a:p>
          <a:p>
            <a:pPr marL="0" indent="0" algn="ctr">
              <a:buNone/>
            </a:pPr>
            <a:r>
              <a:rPr lang="en-US" sz="4000" b="1" i="1" dirty="0"/>
              <a:t>(Ernest Hemingway)</a:t>
            </a:r>
          </a:p>
        </p:txBody>
      </p:sp>
    </p:spTree>
    <p:extLst>
      <p:ext uri="{BB962C8B-B14F-4D97-AF65-F5344CB8AC3E}">
        <p14:creationId xmlns:p14="http://schemas.microsoft.com/office/powerpoint/2010/main" val="73423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Orang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pandai</a:t>
            </a:r>
            <a:r>
              <a:rPr lang="en-US" dirty="0"/>
              <a:t> </a:t>
            </a:r>
            <a:r>
              <a:rPr lang="en-US" dirty="0" err="1" smtClean="0"/>
              <a:t>setinggi</a:t>
            </a:r>
            <a:r>
              <a:rPr lang="en-US" dirty="0" smtClean="0"/>
              <a:t> </a:t>
            </a:r>
            <a:r>
              <a:rPr lang="en-US" dirty="0" err="1" smtClean="0"/>
              <a:t>langit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dirty="0" err="1" smtClean="0"/>
              <a:t>Pramoedya</a:t>
            </a:r>
            <a:r>
              <a:rPr lang="en-US" dirty="0" smtClean="0"/>
              <a:t> </a:t>
            </a:r>
            <a:r>
              <a:rPr lang="en-US" dirty="0" err="1" smtClean="0"/>
              <a:t>Ananta</a:t>
            </a:r>
            <a:r>
              <a:rPr lang="en-US" dirty="0" smtClean="0"/>
              <a:t> </a:t>
            </a:r>
            <a:r>
              <a:rPr lang="en-US" dirty="0" err="1" smtClean="0"/>
              <a:t>Toer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313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Life Without Limits</a:t>
            </a:r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 err="1" smtClean="0"/>
              <a:t>Kehidupanku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kesaksian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          (Nick </a:t>
            </a:r>
            <a:r>
              <a:rPr lang="en-US" dirty="0" err="1" smtClean="0"/>
              <a:t>Vujicic</a:t>
            </a:r>
            <a:r>
              <a:rPr lang="en-US" dirty="0" smtClean="0"/>
              <a:t> – motivator  </a:t>
            </a:r>
            <a:r>
              <a:rPr lang="en-US" dirty="0" err="1" smtClean="0"/>
              <a:t>dari</a:t>
            </a:r>
            <a:r>
              <a:rPr lang="en-US" dirty="0" smtClean="0"/>
              <a:t> Australia)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99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Ninik</a:t>
            </a:r>
            <a:r>
              <a:rPr lang="en-US" dirty="0" smtClean="0"/>
              <a:t> M. </a:t>
            </a:r>
            <a:r>
              <a:rPr lang="en-US" dirty="0" err="1" smtClean="0"/>
              <a:t>Kuntarto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/>
              <a:t>Menulis</a:t>
            </a:r>
            <a:r>
              <a:rPr lang="en-US" sz="4000" dirty="0" smtClean="0"/>
              <a:t> </a:t>
            </a:r>
            <a:r>
              <a:rPr lang="en-US" sz="4000" dirty="0" err="1" smtClean="0"/>
              <a:t>buku</a:t>
            </a:r>
            <a:r>
              <a:rPr lang="en-US" sz="4000" dirty="0" smtClean="0"/>
              <a:t>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proses </a:t>
            </a:r>
            <a:r>
              <a:rPr lang="en-US" sz="4000" dirty="0" err="1" smtClean="0"/>
              <a:t>katarsis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91137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KATARSIS</a:t>
            </a:r>
          </a:p>
          <a:p>
            <a:pPr marL="0" indent="0">
              <a:buNone/>
            </a:pP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, </a:t>
            </a:r>
            <a:r>
              <a:rPr lang="en-US" dirty="0" err="1" smtClean="0"/>
              <a:t>menangkap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memaknai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002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‘</a:t>
            </a:r>
            <a:r>
              <a:rPr lang="en-US" dirty="0" err="1"/>
              <a:t>petulangan</a:t>
            </a:r>
            <a:r>
              <a:rPr lang="en-US" dirty="0"/>
              <a:t>’ 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petulangan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raga,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paduan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/>
              <a:t> </a:t>
            </a:r>
            <a:r>
              <a:rPr lang="en-US" smtClean="0"/>
              <a:t>kekayaan</a:t>
            </a:r>
            <a:r>
              <a:rPr lang="en-US" dirty="0" smtClean="0"/>
              <a:t> </a:t>
            </a:r>
            <a:r>
              <a:rPr lang="en-US" dirty="0" err="1"/>
              <a:t>batin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 (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/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), </a:t>
            </a:r>
            <a:endParaRPr lang="en-US" dirty="0" smtClean="0"/>
          </a:p>
          <a:p>
            <a:r>
              <a:rPr lang="en-US" dirty="0" err="1" smtClean="0"/>
              <a:t>imajinasi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kreativitas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 err="1"/>
              <a:t>kosa</a:t>
            </a:r>
            <a:r>
              <a:rPr lang="en-US" dirty="0"/>
              <a:t> kata (</a:t>
            </a:r>
            <a:r>
              <a:rPr lang="en-US" dirty="0" err="1"/>
              <a:t>penguasaan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)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Paduan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dirangkai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yang </a:t>
            </a:r>
            <a:r>
              <a:rPr lang="en-US" dirty="0" err="1"/>
              <a:t>disebut</a:t>
            </a:r>
            <a:r>
              <a:rPr lang="en-US" dirty="0"/>
              <a:t> proses </a:t>
            </a:r>
            <a:r>
              <a:rPr lang="en-US" dirty="0" err="1"/>
              <a:t>kreatif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801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kreatif</a:t>
            </a:r>
            <a:r>
              <a:rPr lang="en-US" dirty="0"/>
              <a:t>’ </a:t>
            </a:r>
            <a:r>
              <a:rPr lang="en-US" dirty="0" err="1"/>
              <a:t>diartikan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1)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cipta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2)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7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TERKENAL?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KAYA?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890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106</TotalTime>
  <Words>238</Words>
  <Application>Microsoft Macintosh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Twilight</vt:lpstr>
      <vt:lpstr> MENULIS KREATIF </vt:lpstr>
      <vt:lpstr>PowerPoint Presentation</vt:lpstr>
      <vt:lpstr>PowerPoint Presentation</vt:lpstr>
      <vt:lpstr>PowerPoint Presentation</vt:lpstr>
      <vt:lpstr>Ninik M. Kuntarto</vt:lpstr>
      <vt:lpstr>PowerPoint Presentation</vt:lpstr>
      <vt:lpstr>PowerPoint Presentation</vt:lpstr>
      <vt:lpstr>PowerPoint Presentation</vt:lpstr>
      <vt:lpstr>PowerPoint Presentation</vt:lpstr>
      <vt:lpstr>Proses Kreatif</vt:lpstr>
      <vt:lpstr>MENYIAPKAN DIRI MENJADI PENULIS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MENULIS KREATIF </dc:title>
  <dc:creator>Ika Mustika</dc:creator>
  <cp:lastModifiedBy>Ika Mustika</cp:lastModifiedBy>
  <cp:revision>24</cp:revision>
  <dcterms:created xsi:type="dcterms:W3CDTF">2017-02-27T02:27:48Z</dcterms:created>
  <dcterms:modified xsi:type="dcterms:W3CDTF">2018-03-21T21:06:55Z</dcterms:modified>
</cp:coreProperties>
</file>