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47D72-D061-461A-A438-EA4483A3AB34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48DFC-9E44-4CC7-A229-FE04201EB0B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5287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Bahan Kuliah DDP 2010/2011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4D4191-0001-4D48-91CC-2328F8770F5F}" type="slidenum">
              <a:rPr lang="en-US" altLang="id-ID">
                <a:latin typeface="Calibri" panose="020F0502020204030204" pitchFamily="34" charset="0"/>
              </a:rPr>
              <a:pPr eaLnBrk="1" hangingPunct="1"/>
              <a:t>2</a:t>
            </a:fld>
            <a:endParaRPr lang="en-US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53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Bahan Kuliah DDP 2010/2011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CBF959-4413-4C8E-AC56-F02A32A0A4E0}" type="slidenum">
              <a:rPr lang="en-US" altLang="id-ID">
                <a:latin typeface="Calibri" panose="020F0502020204030204" pitchFamily="34" charset="0"/>
              </a:rPr>
              <a:pPr eaLnBrk="1" hangingPunct="1"/>
              <a:t>3</a:t>
            </a:fld>
            <a:endParaRPr lang="en-US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959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C40D75A-421A-4889-9281-2AAA77DBCE3F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A3CD7CF-8D17-4F84-8D07-E30F36DF8C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281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D75A-421A-4889-9281-2AAA77DBCE3F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D7CF-8D17-4F84-8D07-E30F36DF8C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36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D75A-421A-4889-9281-2AAA77DBCE3F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D7CF-8D17-4F84-8D07-E30F36DF8C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5711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D75A-421A-4889-9281-2AAA77DBCE3F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D7CF-8D17-4F84-8D07-E30F36DF8C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6586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D75A-421A-4889-9281-2AAA77DBCE3F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D7CF-8D17-4F84-8D07-E30F36DF8C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5266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D75A-421A-4889-9281-2AAA77DBCE3F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D7CF-8D17-4F84-8D07-E30F36DF8C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0029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D75A-421A-4889-9281-2AAA77DBCE3F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D7CF-8D17-4F84-8D07-E30F36DF8C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6577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C40D75A-421A-4889-9281-2AAA77DBCE3F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D7CF-8D17-4F84-8D07-E30F36DF8C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5453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C40D75A-421A-4889-9281-2AAA77DBCE3F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D7CF-8D17-4F84-8D07-E30F36DF8C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148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D75A-421A-4889-9281-2AAA77DBCE3F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D7CF-8D17-4F84-8D07-E30F36DF8C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074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D75A-421A-4889-9281-2AAA77DBCE3F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D7CF-8D17-4F84-8D07-E30F36DF8C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695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D75A-421A-4889-9281-2AAA77DBCE3F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D7CF-8D17-4F84-8D07-E30F36DF8C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726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D75A-421A-4889-9281-2AAA77DBCE3F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D7CF-8D17-4F84-8D07-E30F36DF8C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692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D75A-421A-4889-9281-2AAA77DBCE3F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D7CF-8D17-4F84-8D07-E30F36DF8C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584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D75A-421A-4889-9281-2AAA77DBCE3F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D7CF-8D17-4F84-8D07-E30F36DF8C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348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D75A-421A-4889-9281-2AAA77DBCE3F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D7CF-8D17-4F84-8D07-E30F36DF8C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111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D75A-421A-4889-9281-2AAA77DBCE3F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D7CF-8D17-4F84-8D07-E30F36DF8C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930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C40D75A-421A-4889-9281-2AAA77DBCE3F}" type="datetimeFigureOut">
              <a:rPr lang="id-ID" smtClean="0"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A3CD7CF-8D17-4F84-8D07-E30F36DF8C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792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FILSAFAT PENDIDIKAN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582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8737600" y="6356351"/>
            <a:ext cx="2311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69F8AD9-A784-4C88-868D-92C7D2BE0F00}" type="slidenum">
              <a:rPr lang="en-US" altLang="id-ID"/>
              <a:pPr eaLnBrk="1" hangingPunct="1"/>
              <a:t>2</a:t>
            </a:fld>
            <a:endParaRPr lang="en-US" altLang="id-ID"/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4038600" y="304800"/>
            <a:ext cx="4757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>
                <a:latin typeface="Bernard MT Condensed" panose="02050806060905020404" pitchFamily="18" charset="0"/>
              </a:rPr>
              <a:t>PANDANGAN ALIRAN FILSAFAT TERHADAP PENDIDIKAN</a:t>
            </a:r>
            <a:endParaRPr lang="id-ID" altLang="id-ID">
              <a:latin typeface="Bernard MT Condensed" panose="020508060609050204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622368"/>
              </p:ext>
            </p:extLst>
          </p:nvPr>
        </p:nvGraphicFramePr>
        <p:xfrm>
          <a:off x="428625" y="838202"/>
          <a:ext cx="11044238" cy="460533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13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6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743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9815"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solidFill>
                            <a:schemeClr val="tx1"/>
                          </a:solidFill>
                        </a:rPr>
                        <a:t>Aliran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solidFill>
                            <a:schemeClr val="tx1"/>
                          </a:solidFill>
                        </a:rPr>
                        <a:t>Pandangan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519">
                <a:tc>
                  <a:txBody>
                    <a:bodyPr/>
                    <a:lstStyle/>
                    <a:p>
                      <a:r>
                        <a:rPr lang="id-ID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1.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Naturalisme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segala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kenyataan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yang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bisa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ditangkap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oleh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pancaindra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sebagai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kebenaran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yang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sebenarnya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: (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realisme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materialisme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positivisme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dsb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) </a:t>
                      </a:r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3223">
                <a:tc>
                  <a:txBody>
                    <a:bodyPr/>
                    <a:lstStyle/>
                    <a:p>
                      <a:r>
                        <a:rPr lang="id-ID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2.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Realisme</a:t>
                      </a:r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Menekankan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pada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pengakuan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adanya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kenyataan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hakiki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 yang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objektif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di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luar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manusia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kenyataan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hakiki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yang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objektif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itu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ada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secara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praeksistensi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yakni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mendahului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dan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lebih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utama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dari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keberadaan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manusia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beserta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kesadarannya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. </a:t>
                      </a:r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0779">
                <a:tc>
                  <a:txBody>
                    <a:bodyPr/>
                    <a:lstStyle/>
                    <a:p>
                      <a:r>
                        <a:rPr lang="id-ID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3.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Positivisme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:</a:t>
                      </a:r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-174625">
                        <a:buFont typeface="Wingdings" pitchFamily="2" charset="2"/>
                        <a:buChar char="§"/>
                      </a:pPr>
                      <a:r>
                        <a:rPr lang="id-ID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K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alau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sesuatu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itu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memang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ada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maka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adanya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itu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pastilah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dapat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diamati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dan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atau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diukur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;</a:t>
                      </a:r>
                      <a:endParaRPr lang="id-ID" sz="12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174625" indent="-174625">
                        <a:buFont typeface="Wingdings" pitchFamily="2" charset="2"/>
                        <a:buChar char="§"/>
                      </a:pPr>
                      <a:r>
                        <a:rPr lang="id-ID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N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ilai-nilai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bersifat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absolut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dan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abadi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yang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berdasarkan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hukum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alam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.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Oleh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karena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itu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pendidikan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tidak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lain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dari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usaha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untuk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mengajarkan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berbagai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disiplin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pengetahuan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terpilih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sebagai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pembimbing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kehidupan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yang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terbaik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seperti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sejarah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bahasa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, IPA,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dan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matematika</a:t>
                      </a:r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55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8737600" y="6356351"/>
            <a:ext cx="2311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CD4B89-F46B-4875-970C-B7868F624A05}" type="slidenum">
              <a:rPr lang="en-US" altLang="id-ID"/>
              <a:pPr eaLnBrk="1" hangingPunct="1"/>
              <a:t>3</a:t>
            </a:fld>
            <a:endParaRPr lang="en-US" alt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61246"/>
              </p:ext>
            </p:extLst>
          </p:nvPr>
        </p:nvGraphicFramePr>
        <p:xfrm>
          <a:off x="128589" y="381002"/>
          <a:ext cx="11787186" cy="6026876"/>
        </p:xfrm>
        <a:graphic>
          <a:graphicData uri="http://schemas.openxmlformats.org/drawingml/2006/table">
            <a:tbl>
              <a:tblPr/>
              <a:tblGrid>
                <a:gridCol w="1137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44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171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Idealisme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id-ID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H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akekat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kenyatan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adalah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ide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sebagai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gagasan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kejiwaan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.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Apa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yang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dianggap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kebenaran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realitas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hanyalah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bayangan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atau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refleksi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dari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ide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sebagai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kebenaran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bersifat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spritual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atau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mental. </a:t>
                      </a:r>
                      <a:endParaRPr kumimoji="0" lang="id-ID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  <a:p>
                      <a:pPr marL="174625" marR="0" lvl="0" indent="-1746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Ide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sebagai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gagasan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kejiwaan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itulah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sebagai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kebenaran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atau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nilai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sejati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yang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absolut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endParaRPr kumimoji="0" lang="id-ID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  <a:p>
                      <a:pPr marL="174625" marR="0" lvl="0" indent="-1746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id-ID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endidikan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adalah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kegiatan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intelektual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untuk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membangkitkan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ide-ide yang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masih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laten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antara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lain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melalui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introspeksi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dan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tanya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jawab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. </a:t>
                      </a:r>
                      <a:endParaRPr kumimoji="0" lang="id-ID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  <a:p>
                      <a:pPr marL="174625" marR="0" lvl="0" indent="-1746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id-ID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ekolah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berfungsi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membantu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siswa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mencari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dan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menemukan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kebenaran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keindahan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dan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kehidupan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yang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luhur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9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Pragmatisme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468313" marR="0" lvl="0" indent="-468313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segala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sesuatu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harus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dinilai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dari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segi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kegunaan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praktis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. </a:t>
                      </a:r>
                      <a:endParaRPr kumimoji="0" lang="id-ID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  <a:p>
                      <a:pPr marL="468313" marR="0" lvl="0" indent="-468313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Penerapan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konsep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pragmatisme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secara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eksperimental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melalui</a:t>
                      </a:r>
                      <a:endParaRPr kumimoji="0" lang="id-ID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  <a:p>
                      <a:pPr marL="468313" marR="0" lvl="0" indent="-468313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lima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tahap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yaitu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:</a:t>
                      </a:r>
                    </a:p>
                    <a:p>
                      <a:pPr marL="468313" marR="0" lvl="0" indent="-468313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1.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situasi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tak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tentu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yaitu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timbulnya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situasi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ketegangan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di </a:t>
                      </a:r>
                      <a:endParaRPr kumimoji="0" lang="id-ID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  <a:p>
                      <a:pPr marL="468313" marR="0" lvl="0" indent="-468313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dalam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pengalaman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yang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perlu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dijabarkan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secara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spesifik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  <a:p>
                      <a:pPr marL="468313" marR="0" lvl="0" indent="-468313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2. diagnosis .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Yakni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mempertajam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masalah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termasuk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marL="468313" marR="0" lvl="0" indent="-468313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perkira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faktor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penyebabnya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  <a:p>
                      <a:pPr marL="468313" marR="0" lvl="0" indent="-468313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3.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hipotesis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.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Yakni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penemuan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gagasan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yang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diperkirakan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dapat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marL="468313" marR="0" lvl="0" indent="-468313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mengatasi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masalah</a:t>
                      </a:r>
                      <a:endParaRPr kumimoji="0" lang="id-ID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  <a:p>
                      <a:pPr marL="468313" marR="0" lvl="0" indent="-468313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17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8737600" y="6356351"/>
            <a:ext cx="2311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9339A3-B8AD-4DE6-BE57-1129D16BB3A5}" type="slidenum">
              <a:rPr lang="en-US" altLang="id-ID"/>
              <a:pPr eaLnBrk="1" hangingPunct="1"/>
              <a:t>4</a:t>
            </a:fld>
            <a:endParaRPr lang="en-US" alt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71301"/>
              </p:ext>
            </p:extLst>
          </p:nvPr>
        </p:nvGraphicFramePr>
        <p:xfrm>
          <a:off x="1843087" y="326812"/>
          <a:ext cx="8839200" cy="6133266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053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68313" marR="0" lvl="0" indent="-468313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Pengujian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hipotesis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….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Yakni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pelaksnaan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berbagai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hipotesis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membandingkan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hasilnya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serta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implikasinya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masing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masing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jika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dipraktekkan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468313" marR="0" lvl="0" indent="-468313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5.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Evaluasi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….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Yakni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mempertimbangkan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hasilnya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setelah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hipotesis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terbaik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dilaksanakan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  </a:t>
                      </a: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468313" marR="0" lvl="0" indent="-468313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468313" marR="0" lvl="0" indent="-468313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Pendidikan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adalah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suatui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proses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eksperimental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metode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yang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penting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adalah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metode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pemecahan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masalah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  </a:t>
                      </a:r>
                    </a:p>
                  </a:txBody>
                  <a:tcPr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7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6.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Progresivisme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63525" marR="0" lvl="0" indent="-2635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Me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nentang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pendidikan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tradisional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serta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mengembangkan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prinsip-prinsip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:</a:t>
                      </a:r>
                    </a:p>
                    <a:p>
                      <a:pPr marL="263525" marR="0" lvl="0" indent="-2635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 1)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Anak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harus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bebas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, agar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dapat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berkembang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secara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wajar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263525" marR="0" lvl="0" indent="-2635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2)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Penumbuhan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minat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melalui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pengalaman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langsung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untuk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   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merangsang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belajar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263525" marR="0" lvl="0" indent="-2635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3) Guru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harus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menjadi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peneliti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pembimbing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k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egiatan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    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belajar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263525" marR="0" lvl="0" indent="-2635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4)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Harus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ada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kerjasama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sekolah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rumah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263525" marR="0" lvl="0" indent="-2635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5)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Sekolah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progresif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’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harus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merupakan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laboratoerium</a:t>
                      </a: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untuk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   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melakukan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ekperiemntas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059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nard MT Condensed" pitchFamily="18" charset="0"/>
                        </a:rPr>
                        <a:t>7.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ernard MT Condensed" pitchFamily="18" charset="0"/>
                      </a:endParaRPr>
                    </a:p>
                  </a:txBody>
                  <a:tcPr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Filsaafat Keagamaan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Pokok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pendapat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aliran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ini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bahwa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Tuhan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adalah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pencipta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alam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semesta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termasuk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manusia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sebagai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penciptaan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tertinggi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hakekat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manusia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adalah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kesatuan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tubuh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jiwa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manusia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dapat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mencapai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pengetahuan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mutlak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asalkan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dengan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mengunakan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akal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iman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sebagainya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6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59</TotalTime>
  <Words>446</Words>
  <Application>Microsoft Office PowerPoint</Application>
  <PresentationFormat>Widescreen</PresentationFormat>
  <Paragraphs>54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Bernard MT Condensed</vt:lpstr>
      <vt:lpstr>Calibri</vt:lpstr>
      <vt:lpstr>Century Gothic</vt:lpstr>
      <vt:lpstr>Wingdings</vt:lpstr>
      <vt:lpstr>Wingdings 3</vt:lpstr>
      <vt:lpstr>Ion Boardroom</vt:lpstr>
      <vt:lpstr>PENGANTAR FILSAFAT PENDIDIKAN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FILSAFAT PENDIDIKAN</dc:title>
  <dc:creator>HP</dc:creator>
  <cp:lastModifiedBy>HP</cp:lastModifiedBy>
  <cp:revision>5</cp:revision>
  <dcterms:created xsi:type="dcterms:W3CDTF">2017-12-12T03:04:56Z</dcterms:created>
  <dcterms:modified xsi:type="dcterms:W3CDTF">2017-12-12T04:04:06Z</dcterms:modified>
</cp:coreProperties>
</file>