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0800000">
            <a:off x="5654102" y="12082"/>
            <a:ext cx="3489898" cy="1904750"/>
          </a:xfrm>
          <a:prstGeom prst="round2SameRect">
            <a:avLst>
              <a:gd name="adj1" fmla="val 6444"/>
              <a:gd name="adj2" fmla="val 0"/>
            </a:avLst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54102" y="548680"/>
            <a:ext cx="3382394" cy="523220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d-ID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RULE OF GAME</a:t>
            </a:r>
            <a:endParaRPr kumimoji="0"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615608" y="121823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Jajang Bayu Kelana, M.Pd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ko-KR" dirty="0" smtClean="0"/>
              <a:t>Pertemuan 1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36004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altLang="ko-KR" sz="2400" b="1" dirty="0">
                <a:latin typeface="Arial" pitchFamily="34" charset="0"/>
                <a:cs typeface="Arial" pitchFamily="34" charset="0"/>
              </a:rPr>
              <a:t>Hadir tepat waktu</a:t>
            </a:r>
          </a:p>
          <a:p>
            <a:pPr marL="342900" indent="-342900">
              <a:buAutoNum type="arabicPeriod"/>
            </a:pPr>
            <a:r>
              <a:rPr lang="id-ID" altLang="ko-KR" sz="2400" b="1" dirty="0">
                <a:latin typeface="Arial" pitchFamily="34" charset="0"/>
                <a:cs typeface="Arial" pitchFamily="34" charset="0"/>
              </a:rPr>
              <a:t>Berpakaian rapi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altLang="ko-KR" sz="2400" b="1" dirty="0">
                <a:latin typeface="Arial" pitchFamily="34" charset="0"/>
                <a:cs typeface="Arial" pitchFamily="34" charset="0"/>
              </a:rPr>
              <a:t>Memakai celana bahan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altLang="ko-KR" sz="2400" b="1" dirty="0">
                <a:latin typeface="Arial" pitchFamily="34" charset="0"/>
                <a:cs typeface="Arial" pitchFamily="34" charset="0"/>
              </a:rPr>
              <a:t>Memakai kerudung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altLang="ko-KR" sz="2400" b="1" dirty="0">
                <a:latin typeface="Arial" pitchFamily="34" charset="0"/>
                <a:cs typeface="Arial" pitchFamily="34" charset="0"/>
              </a:rPr>
              <a:t>Mencerminkan calon pendidik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id-ID" sz="2400" b="1" dirty="0"/>
              <a:t>Kehadiran Sebagai Syarat Mengikuti Ujian Akhir Semester</a:t>
            </a:r>
          </a:p>
          <a:p>
            <a:pPr marL="342900" indent="-342900">
              <a:buAutoNum type="arabicPeriod" startAt="3"/>
            </a:pPr>
            <a:r>
              <a:rPr lang="id-ID" altLang="ko-KR" sz="2400" b="1" dirty="0">
                <a:latin typeface="Arial" pitchFamily="34" charset="0"/>
                <a:cs typeface="Arial" pitchFamily="34" charset="0"/>
              </a:rPr>
              <a:t>Jujur</a:t>
            </a:r>
          </a:p>
          <a:p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3038543" cy="24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31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Pertemuan 1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X-200 MA</cp:lastModifiedBy>
  <cp:revision>29</cp:revision>
  <dcterms:created xsi:type="dcterms:W3CDTF">2014-04-01T16:35:38Z</dcterms:created>
  <dcterms:modified xsi:type="dcterms:W3CDTF">2018-02-19T08:30:15Z</dcterms:modified>
</cp:coreProperties>
</file>