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9C85A-0277-498F-B1B5-08C1D08529AB}" type="datetimeFigureOut">
              <a:rPr lang="id-ID" smtClean="0"/>
              <a:t>11/03/2017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30803-ECA5-4A27-9DDF-304E22322512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9C85A-0277-498F-B1B5-08C1D08529AB}" type="datetimeFigureOut">
              <a:rPr lang="id-ID" smtClean="0"/>
              <a:t>11/03/2017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30803-ECA5-4A27-9DDF-304E22322512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9C85A-0277-498F-B1B5-08C1D08529AB}" type="datetimeFigureOut">
              <a:rPr lang="id-ID" smtClean="0"/>
              <a:t>11/03/2017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30803-ECA5-4A27-9DDF-304E22322512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9C85A-0277-498F-B1B5-08C1D08529AB}" type="datetimeFigureOut">
              <a:rPr lang="id-ID" smtClean="0"/>
              <a:t>11/03/2017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30803-ECA5-4A27-9DDF-304E22322512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9C85A-0277-498F-B1B5-08C1D08529AB}" type="datetimeFigureOut">
              <a:rPr lang="id-ID" smtClean="0"/>
              <a:t>11/03/2017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30803-ECA5-4A27-9DDF-304E22322512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9C85A-0277-498F-B1B5-08C1D08529AB}" type="datetimeFigureOut">
              <a:rPr lang="id-ID" smtClean="0"/>
              <a:t>11/03/2017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30803-ECA5-4A27-9DDF-304E22322512}" type="slidenum">
              <a:rPr lang="id-ID" smtClean="0"/>
              <a:t>‹#›</a:t>
            </a:fld>
            <a:endParaRPr lang="id-ID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9C85A-0277-498F-B1B5-08C1D08529AB}" type="datetimeFigureOut">
              <a:rPr lang="id-ID" smtClean="0"/>
              <a:t>11/03/2017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30803-ECA5-4A27-9DDF-304E22322512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9C85A-0277-498F-B1B5-08C1D08529AB}" type="datetimeFigureOut">
              <a:rPr lang="id-ID" smtClean="0"/>
              <a:t>11/03/2017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30803-ECA5-4A27-9DDF-304E22322512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9C85A-0277-498F-B1B5-08C1D08529AB}" type="datetimeFigureOut">
              <a:rPr lang="id-ID" smtClean="0"/>
              <a:t>11/03/2017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30803-ECA5-4A27-9DDF-304E22322512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9C85A-0277-498F-B1B5-08C1D08529AB}" type="datetimeFigureOut">
              <a:rPr lang="id-ID" smtClean="0"/>
              <a:t>11/03/2017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DF30803-ECA5-4A27-9DDF-304E22322512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9C85A-0277-498F-B1B5-08C1D08529AB}" type="datetimeFigureOut">
              <a:rPr lang="id-ID" smtClean="0"/>
              <a:t>11/03/2017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30803-ECA5-4A27-9DDF-304E22322512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57A9C85A-0277-498F-B1B5-08C1D08529AB}" type="datetimeFigureOut">
              <a:rPr lang="id-ID" smtClean="0"/>
              <a:t>11/03/2017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2DF30803-ECA5-4A27-9DDF-304E22322512}" type="slidenum">
              <a:rPr lang="id-ID" smtClean="0"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04300" y="1711397"/>
            <a:ext cx="6485724" cy="1256346"/>
          </a:xfrm>
        </p:spPr>
        <p:txBody>
          <a:bodyPr/>
          <a:lstStyle/>
          <a:p>
            <a:r>
              <a:rPr lang="id-ID" sz="3600" dirty="0" smtClean="0"/>
              <a:t>SEJARAH SINGKAT GEOMETRI</a:t>
            </a:r>
            <a:endParaRPr lang="id-ID" sz="3600" dirty="0"/>
          </a:p>
        </p:txBody>
      </p:sp>
    </p:spTree>
    <p:extLst>
      <p:ext uri="{BB962C8B-B14F-4D97-AF65-F5344CB8AC3E}">
        <p14:creationId xmlns:p14="http://schemas.microsoft.com/office/powerpoint/2010/main" val="119558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d-ID" sz="3200" dirty="0" smtClean="0"/>
              <a:t>Berasal dari kata geo (bumi) dan metria (ukuran/ pengukuran)</a:t>
            </a:r>
          </a:p>
          <a:p>
            <a:r>
              <a:rPr lang="id-ID" sz="3200" dirty="0" smtClean="0"/>
              <a:t>Geometri kuno terbatas pada perhitungan segmen garis, luas dan menyusul konsep tentang volume</a:t>
            </a:r>
            <a:endParaRPr lang="id-ID" sz="3200" dirty="0"/>
          </a:p>
        </p:txBody>
      </p:sp>
    </p:spTree>
    <p:extLst>
      <p:ext uri="{BB962C8B-B14F-4D97-AF65-F5344CB8AC3E}">
        <p14:creationId xmlns:p14="http://schemas.microsoft.com/office/powerpoint/2010/main" val="1695751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wilAYAH SUMBER GEOMETRI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100628"/>
            <a:ext cx="8640960" cy="3984556"/>
          </a:xfrm>
        </p:spPr>
        <p:txBody>
          <a:bodyPr>
            <a:normAutofit fontScale="70000" lnSpcReduction="20000"/>
          </a:bodyPr>
          <a:lstStyle/>
          <a:p>
            <a:pPr>
              <a:buAutoNum type="arabicPeriod"/>
            </a:pPr>
            <a:r>
              <a:rPr lang="id-ID" sz="3200" dirty="0" smtClean="0"/>
              <a:t>Babilonia yg membentang dari sungai tigris hngga eufrat </a:t>
            </a:r>
            <a:r>
              <a:rPr lang="id-ID" sz="3200" dirty="0" smtClean="0">
                <a:sym typeface="Wingdings" pitchFamily="2" charset="2"/>
              </a:rPr>
              <a:t> bangunan yg tertata, sistem pertanian dan irigasi serta luas wilayah untuk kepentingan pajak</a:t>
            </a:r>
            <a:endParaRPr lang="id-ID" sz="3200" dirty="0" smtClean="0"/>
          </a:p>
          <a:p>
            <a:pPr>
              <a:buAutoNum type="arabicPeriod"/>
            </a:pPr>
            <a:r>
              <a:rPr lang="id-ID" sz="3200" dirty="0" smtClean="0"/>
              <a:t>Yunani  </a:t>
            </a:r>
            <a:r>
              <a:rPr lang="id-ID" sz="3200" dirty="0" smtClean="0">
                <a:sym typeface="Wingdings" pitchFamily="2" charset="2"/>
              </a:rPr>
              <a:t> teori aksiomatis (lahirnya konsep euclid)</a:t>
            </a:r>
            <a:endParaRPr lang="id-ID" sz="3200" dirty="0" smtClean="0"/>
          </a:p>
          <a:p>
            <a:pPr>
              <a:buAutoNum type="arabicPeriod"/>
            </a:pPr>
            <a:r>
              <a:rPr lang="id-ID" sz="3200" dirty="0" smtClean="0"/>
              <a:t>Mesir  </a:t>
            </a:r>
            <a:r>
              <a:rPr lang="id-ID" sz="3200" dirty="0" smtClean="0">
                <a:sym typeface="Wingdings" pitchFamily="2" charset="2"/>
              </a:rPr>
              <a:t> yang mendiami wilayah sepanjang sungai nil. Berkembang karena usaha pemerintah membagi wilayah pertanian dengan adil. Konsep yang berkembang adalah konsep poligon</a:t>
            </a:r>
            <a:endParaRPr lang="id-ID" sz="3200" dirty="0" smtClean="0"/>
          </a:p>
          <a:p>
            <a:pPr>
              <a:buAutoNum type="arabicPeriod"/>
            </a:pPr>
            <a:r>
              <a:rPr lang="id-ID" sz="3200" dirty="0" smtClean="0"/>
              <a:t>Jazirah Arab </a:t>
            </a:r>
            <a:r>
              <a:rPr lang="id-ID" sz="3200" dirty="0" smtClean="0">
                <a:sym typeface="Wingdings" pitchFamily="2" charset="2"/>
              </a:rPr>
              <a:t> pembagian wilayah dan perluasan</a:t>
            </a:r>
            <a:endParaRPr lang="id-ID" sz="3200" dirty="0" smtClean="0"/>
          </a:p>
          <a:p>
            <a:pPr>
              <a:buAutoNum type="arabicPeriod"/>
            </a:pPr>
            <a:r>
              <a:rPr lang="id-ID" sz="3200" dirty="0" smtClean="0"/>
              <a:t>India </a:t>
            </a:r>
            <a:r>
              <a:rPr lang="id-ID" sz="3200" dirty="0" smtClean="0">
                <a:sym typeface="Wingdings" pitchFamily="2" charset="2"/>
              </a:rPr>
              <a:t> matematikawan dituntut untuk membuat bangunan untuk peribadatan sesuai dengan aturan dalam agama </a:t>
            </a:r>
            <a:endParaRPr lang="id-ID" sz="3200" dirty="0" smtClean="0"/>
          </a:p>
          <a:p>
            <a:pPr>
              <a:buAutoNum type="arabicPeriod"/>
            </a:pPr>
            <a:r>
              <a:rPr lang="id-ID" sz="3200" dirty="0" smtClean="0"/>
              <a:t>Cina </a:t>
            </a:r>
            <a:r>
              <a:rPr lang="id-ID" sz="3200" dirty="0" smtClean="0">
                <a:sym typeface="Wingdings" pitchFamily="2" charset="2"/>
              </a:rPr>
              <a:t> negara yang sangat bersemangat dalam ilmu pengetahuan dan teknologi</a:t>
            </a:r>
            <a:endParaRPr lang="id-ID" sz="3200" dirty="0"/>
          </a:p>
        </p:txBody>
      </p:sp>
    </p:spTree>
    <p:extLst>
      <p:ext uri="{BB962C8B-B14F-4D97-AF65-F5344CB8AC3E}">
        <p14:creationId xmlns:p14="http://schemas.microsoft.com/office/powerpoint/2010/main" val="2631165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tokoh - tokoh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00628"/>
            <a:ext cx="8640960" cy="4992668"/>
          </a:xfrm>
        </p:spPr>
        <p:txBody>
          <a:bodyPr>
            <a:normAutofit fontScale="85000" lnSpcReduction="10000"/>
          </a:bodyPr>
          <a:lstStyle/>
          <a:p>
            <a:pPr>
              <a:buAutoNum type="arabicPeriod"/>
            </a:pPr>
            <a:r>
              <a:rPr lang="id-ID" sz="2400" dirty="0" smtClean="0"/>
              <a:t>Thales </a:t>
            </a:r>
            <a:r>
              <a:rPr lang="id-ID" sz="2400" dirty="0" smtClean="0">
                <a:sym typeface="Wingdings" pitchFamily="2" charset="2"/>
              </a:rPr>
              <a:t> yang mengembangkan pembuktian sebagai alasan logis yang bisa diterima. Prinsipnya menurunkan teorema dari postulat-postulat</a:t>
            </a:r>
          </a:p>
          <a:p>
            <a:pPr>
              <a:buAutoNum type="arabicPeriod"/>
            </a:pPr>
            <a:r>
              <a:rPr lang="id-ID" sz="2400" dirty="0" smtClean="0">
                <a:sym typeface="Wingdings" pitchFamily="2" charset="2"/>
              </a:rPr>
              <a:t>Pythagoras  menggunakan metode pembuktan untuk  mengembangkan teo. Pythagoras, jumlah sudut poligon, sifat garis sejajar, teo. Lima bangun padat beraturan</a:t>
            </a:r>
          </a:p>
          <a:p>
            <a:pPr>
              <a:buAutoNum type="arabicPeriod"/>
            </a:pPr>
            <a:r>
              <a:rPr lang="id-ID" sz="2400" dirty="0" smtClean="0">
                <a:sym typeface="Wingdings" pitchFamily="2" charset="2"/>
              </a:rPr>
              <a:t>Euclid  melahirkan karya monumental “The elements” yang memformulakan susunan konsep geometri yang baik. Menuliskan kembali dalam bahasa yang mudah dipahami. Berpengaruh pada penulisan buku “The Principia” oleh Isaac Newton</a:t>
            </a:r>
          </a:p>
          <a:p>
            <a:pPr>
              <a:buAutoNum type="arabicPeriod"/>
            </a:pPr>
            <a:r>
              <a:rPr lang="id-ID" sz="2400" dirty="0" smtClean="0">
                <a:sym typeface="Wingdings" pitchFamily="2" charset="2"/>
              </a:rPr>
              <a:t>Al-Khawarizmi  mengaitkan geometri dengan ilmu lain yang lebih luas. Produknya adalah istilah secans dan tangens. Penggunaan trigonometri pada konsep bangun geometri, juga menghubungkan dengan ilmu astronomi.</a:t>
            </a:r>
          </a:p>
          <a:p>
            <a:pPr>
              <a:buAutoNum type="arabicPeriod"/>
            </a:pPr>
            <a:r>
              <a:rPr lang="id-ID" sz="2400" dirty="0" smtClean="0">
                <a:sym typeface="Wingdings" pitchFamily="2" charset="2"/>
              </a:rPr>
              <a:t>Thabit Ibnu Qurra  “The Composition of Ratios” berisi aplikasi aritmatika dengan rasio kuantitas geometri</a:t>
            </a:r>
          </a:p>
          <a:p>
            <a:pPr>
              <a:buAutoNum type="arabicPeriod"/>
            </a:pPr>
            <a:r>
              <a:rPr lang="id-ID" sz="2400" dirty="0" smtClean="0">
                <a:sym typeface="Wingdings" pitchFamily="2" charset="2"/>
              </a:rPr>
              <a:t>Dan masih banyak lain ilmuwan dari timur tengah, india dan cina</a:t>
            </a:r>
          </a:p>
          <a:p>
            <a:pPr>
              <a:buAutoNum type="arabicPeriod"/>
            </a:pPr>
            <a:endParaRPr lang="id-ID" dirty="0" smtClean="0">
              <a:sym typeface="Wingdings" pitchFamily="2" charset="2"/>
            </a:endParaRPr>
          </a:p>
          <a:p>
            <a:pPr>
              <a:buAutoNum type="arabicPeriod"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116943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8072"/>
            <a:ext cx="7520940" cy="548640"/>
          </a:xfrm>
        </p:spPr>
        <p:txBody>
          <a:bodyPr/>
          <a:lstStyle/>
          <a:p>
            <a:r>
              <a:rPr lang="id-ID" dirty="0" smtClean="0"/>
              <a:t>Penggolongan geometri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0060" y="884604"/>
            <a:ext cx="8236396" cy="5352708"/>
          </a:xfrm>
        </p:spPr>
        <p:txBody>
          <a:bodyPr>
            <a:normAutofit/>
          </a:bodyPr>
          <a:lstStyle/>
          <a:p>
            <a:r>
              <a:rPr lang="id-ID" dirty="0" smtClean="0"/>
              <a:t>BERDASARKAN LINGKUP DAN BIDANG KAJIAN:</a:t>
            </a:r>
          </a:p>
          <a:p>
            <a:pPr>
              <a:buAutoNum type="arabicPeriod"/>
            </a:pPr>
            <a:r>
              <a:rPr lang="id-ID" dirty="0" smtClean="0"/>
              <a:t>Geo. Bidang</a:t>
            </a:r>
          </a:p>
          <a:p>
            <a:pPr>
              <a:buAutoNum type="arabicPeriod"/>
            </a:pPr>
            <a:r>
              <a:rPr lang="id-ID" dirty="0" smtClean="0"/>
              <a:t>Geo. Ruang</a:t>
            </a:r>
          </a:p>
          <a:p>
            <a:pPr>
              <a:buAutoNum type="arabicPeriod"/>
            </a:pPr>
            <a:r>
              <a:rPr lang="id-ID" dirty="0" smtClean="0"/>
              <a:t>Geo. Dimensi n</a:t>
            </a:r>
          </a:p>
          <a:p>
            <a:pPr>
              <a:buAutoNum type="arabicPeriod"/>
            </a:pPr>
            <a:r>
              <a:rPr lang="id-ID" dirty="0" smtClean="0"/>
              <a:t>Geo. Bola</a:t>
            </a:r>
          </a:p>
          <a:p>
            <a:pPr>
              <a:buAutoNum type="arabicPeriod"/>
            </a:pPr>
            <a:endParaRPr lang="id-ID" dirty="0"/>
          </a:p>
          <a:p>
            <a:pPr marL="0" indent="0"/>
            <a:r>
              <a:rPr lang="id-ID" dirty="0" smtClean="0"/>
              <a:t>BERDASARKAN  BAHASA PENJABARAN:</a:t>
            </a:r>
          </a:p>
          <a:p>
            <a:pPr>
              <a:buAutoNum type="arabicPeriod"/>
            </a:pPr>
            <a:r>
              <a:rPr lang="id-ID" dirty="0" smtClean="0"/>
              <a:t>Geo. Murni </a:t>
            </a:r>
            <a:r>
              <a:rPr lang="id-ID" dirty="0" smtClean="0">
                <a:sym typeface="Wingdings" pitchFamily="2" charset="2"/>
              </a:rPr>
              <a:t> menggunakan gambar</a:t>
            </a:r>
            <a:endParaRPr lang="id-ID" dirty="0" smtClean="0"/>
          </a:p>
          <a:p>
            <a:pPr>
              <a:buAutoNum type="arabicPeriod"/>
            </a:pPr>
            <a:r>
              <a:rPr lang="id-ID" dirty="0" smtClean="0"/>
              <a:t>Geo. Analitik </a:t>
            </a:r>
            <a:r>
              <a:rPr lang="id-ID" dirty="0" smtClean="0">
                <a:sym typeface="Wingdings" pitchFamily="2" charset="2"/>
              </a:rPr>
              <a:t> aljabar</a:t>
            </a:r>
            <a:endParaRPr lang="id-ID" dirty="0" smtClean="0"/>
          </a:p>
          <a:p>
            <a:pPr>
              <a:buAutoNum type="arabicPeriod"/>
            </a:pPr>
            <a:r>
              <a:rPr lang="id-ID" dirty="0" smtClean="0"/>
              <a:t>Geo. Deferensial </a:t>
            </a:r>
            <a:r>
              <a:rPr lang="id-ID" dirty="0" smtClean="0">
                <a:sym typeface="Wingdings" pitchFamily="2" charset="2"/>
              </a:rPr>
              <a:t> derivatif</a:t>
            </a:r>
          </a:p>
          <a:p>
            <a:pPr>
              <a:buAutoNum type="arabicPeriod"/>
            </a:pPr>
            <a:endParaRPr lang="id-ID" dirty="0">
              <a:sym typeface="Wingdings" pitchFamily="2" charset="2"/>
            </a:endParaRPr>
          </a:p>
          <a:p>
            <a:pPr marL="0" indent="0"/>
            <a:r>
              <a:rPr lang="id-ID" dirty="0" smtClean="0">
                <a:sym typeface="Wingdings" pitchFamily="2" charset="2"/>
              </a:rPr>
              <a:t>BERDASARKAN SISTEM AKSIOMA:</a:t>
            </a:r>
          </a:p>
          <a:p>
            <a:pPr>
              <a:buAutoNum type="arabicPeriod"/>
            </a:pPr>
            <a:r>
              <a:rPr lang="id-ID" dirty="0" smtClean="0">
                <a:sym typeface="Wingdings" pitchFamily="2" charset="2"/>
              </a:rPr>
              <a:t>Geo. Euclid</a:t>
            </a:r>
          </a:p>
          <a:p>
            <a:pPr>
              <a:buAutoNum type="arabicPeriod"/>
            </a:pPr>
            <a:r>
              <a:rPr lang="id-ID" dirty="0" smtClean="0">
                <a:sym typeface="Wingdings" pitchFamily="2" charset="2"/>
              </a:rPr>
              <a:t>Geo. Non Euclid</a:t>
            </a:r>
          </a:p>
          <a:p>
            <a:pPr>
              <a:buAutoNum type="arabicPeriod"/>
            </a:pPr>
            <a:r>
              <a:rPr lang="id-ID" dirty="0" smtClean="0">
                <a:sym typeface="Wingdings" pitchFamily="2" charset="2"/>
              </a:rPr>
              <a:t>Geo. Proyektif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45088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260648"/>
            <a:ext cx="8640960" cy="4608512"/>
          </a:xfrm>
        </p:spPr>
        <p:txBody>
          <a:bodyPr>
            <a:noAutofit/>
          </a:bodyPr>
          <a:lstStyle/>
          <a:p>
            <a:r>
              <a:rPr lang="id-ID" sz="2000" dirty="0" smtClean="0"/>
              <a:t>DEFINISI adalah kata, frasa atau kalimat yg mengungkapkan makna, keterangan atau pernyataan mengenai ciri penting suatu hal</a:t>
            </a:r>
          </a:p>
          <a:p>
            <a:r>
              <a:rPr lang="id-ID" sz="2000" dirty="0" smtClean="0"/>
              <a:t>POSTULAT adalah anggapan/ pernyataan yang dipandang jelas dengan sendirinya  dan disepakati benar hingga tidak perlu dibuktikan dan dapat digunakan sebagai premis</a:t>
            </a:r>
          </a:p>
          <a:p>
            <a:r>
              <a:rPr lang="id-ID" sz="2000" dirty="0" smtClean="0"/>
              <a:t>PROPOSISI adalah kalimat logika yg merupakan pernyataan tentang hubungan antara dua hal atau lebih yg mempunyai nilai deklaratif yg memiliki satu nilai kebenaran</a:t>
            </a:r>
          </a:p>
          <a:p>
            <a:r>
              <a:rPr lang="id-ID" sz="2000" dirty="0" smtClean="0"/>
              <a:t>AKSIOMA adalah proposisi yg di asumsikan benar tanpa perlu dbuktikan </a:t>
            </a:r>
          </a:p>
          <a:p>
            <a:r>
              <a:rPr lang="id-ID" sz="2000" dirty="0" smtClean="0"/>
              <a:t>DALIL/ TEOREMA adalah kebenaran yg diturunkan dari aksioma yg masih memerlukan pembuktian </a:t>
            </a:r>
          </a:p>
          <a:p>
            <a:r>
              <a:rPr lang="id-ID" sz="2000" dirty="0" smtClean="0"/>
              <a:t>LEMMA (TEOREMA SEDERHANA) adalah suatu pernyataan matematis yg ada dalam teorema sebagai batu pijakan/ alat bantu untuk membuktikan </a:t>
            </a:r>
            <a:r>
              <a:rPr lang="id-ID" sz="2000" dirty="0" smtClean="0"/>
              <a:t>teorema</a:t>
            </a:r>
          </a:p>
          <a:p>
            <a:r>
              <a:rPr lang="id-ID" sz="2000" dirty="0" smtClean="0"/>
              <a:t>COLORALLY adalah akibat wajar dari definisi dan teorema</a:t>
            </a:r>
            <a:endParaRPr lang="id-ID" sz="2000" dirty="0"/>
          </a:p>
        </p:txBody>
      </p:sp>
    </p:spTree>
    <p:extLst>
      <p:ext uri="{BB962C8B-B14F-4D97-AF65-F5344CB8AC3E}">
        <p14:creationId xmlns:p14="http://schemas.microsoft.com/office/powerpoint/2010/main" val="176284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155</TotalTime>
  <Words>436</Words>
  <Application>Microsoft Office PowerPoint</Application>
  <PresentationFormat>On-screen Show (4:3)</PresentationFormat>
  <Paragraphs>40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Angles</vt:lpstr>
      <vt:lpstr>SEJARAH SINGKAT GEOMETRI</vt:lpstr>
      <vt:lpstr>PowerPoint Presentation</vt:lpstr>
      <vt:lpstr>wilAYAH SUMBER GEOMETRI</vt:lpstr>
      <vt:lpstr>tokoh - tokoh</vt:lpstr>
      <vt:lpstr>Penggolongan geometri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SEJARAH SINGKAT GEOMETRI</dc:title>
  <dc:creator>ASUS</dc:creator>
  <cp:lastModifiedBy>ASUS</cp:lastModifiedBy>
  <cp:revision>12</cp:revision>
  <dcterms:created xsi:type="dcterms:W3CDTF">2017-03-06T01:05:23Z</dcterms:created>
  <dcterms:modified xsi:type="dcterms:W3CDTF">2017-03-11T10:25:25Z</dcterms:modified>
</cp:coreProperties>
</file>