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4/29/2018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4/29/2018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Course book evaluation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Yanuarti Apsari, M.Pd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67785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ADVANTAGES of Using Course Book</a:t>
            </a:r>
            <a:br>
              <a:rPr lang="id-ID" dirty="0" smtClean="0"/>
            </a:br>
            <a:r>
              <a:rPr lang="id-ID" dirty="0" smtClean="0"/>
              <a:t>(Richard, 2001)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7431" y="2556932"/>
            <a:ext cx="9879166" cy="3663564"/>
          </a:xfrm>
        </p:spPr>
        <p:txBody>
          <a:bodyPr>
            <a:normAutofit lnSpcReduction="10000"/>
          </a:bodyPr>
          <a:lstStyle/>
          <a:p>
            <a:r>
              <a:rPr lang="id-ID" dirty="0" smtClean="0"/>
              <a:t>Course book provide syllabus</a:t>
            </a:r>
          </a:p>
          <a:p>
            <a:r>
              <a:rPr lang="id-ID" sz="3500" b="1" dirty="0"/>
              <a:t>Course book </a:t>
            </a:r>
            <a:r>
              <a:rPr lang="id-ID" sz="3500" b="1" dirty="0" smtClean="0"/>
              <a:t>help standardize instruction</a:t>
            </a:r>
          </a:p>
          <a:p>
            <a:r>
              <a:rPr lang="id-ID" dirty="0"/>
              <a:t>Course </a:t>
            </a:r>
            <a:r>
              <a:rPr lang="id-ID" dirty="0" smtClean="0"/>
              <a:t>book maintain quality</a:t>
            </a:r>
          </a:p>
          <a:p>
            <a:r>
              <a:rPr lang="id-ID" dirty="0"/>
              <a:t>Course </a:t>
            </a:r>
            <a:r>
              <a:rPr lang="id-ID" dirty="0" smtClean="0"/>
              <a:t>book provide a variety of learning sources</a:t>
            </a:r>
          </a:p>
          <a:p>
            <a:r>
              <a:rPr lang="id-ID" sz="3200" b="1" dirty="0"/>
              <a:t>Course </a:t>
            </a:r>
            <a:r>
              <a:rPr lang="id-ID" sz="3200" b="1" dirty="0" smtClean="0"/>
              <a:t>books are efficient</a:t>
            </a:r>
          </a:p>
          <a:p>
            <a:r>
              <a:rPr lang="id-ID" sz="3200" b="1" dirty="0"/>
              <a:t>Course </a:t>
            </a:r>
            <a:r>
              <a:rPr lang="id-ID" sz="3200" b="1" dirty="0" smtClean="0"/>
              <a:t>book can provide effective language input </a:t>
            </a:r>
          </a:p>
          <a:p>
            <a:r>
              <a:rPr lang="id-ID" sz="3200" b="1" dirty="0"/>
              <a:t>Course </a:t>
            </a:r>
            <a:r>
              <a:rPr lang="id-ID" sz="3200" b="1" dirty="0" smtClean="0"/>
              <a:t>book are visually appealing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3592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ADVANTAGES of Using Course Book</a:t>
            </a:r>
            <a:br>
              <a:rPr lang="id-ID" dirty="0" smtClean="0"/>
            </a:br>
            <a:r>
              <a:rPr lang="id-ID" dirty="0" smtClean="0"/>
              <a:t>(Richard, 2001)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7431" y="2556932"/>
            <a:ext cx="9879166" cy="3663564"/>
          </a:xfrm>
        </p:spPr>
        <p:txBody>
          <a:bodyPr>
            <a:normAutofit/>
          </a:bodyPr>
          <a:lstStyle/>
          <a:p>
            <a:r>
              <a:rPr lang="id-ID" sz="3500" b="1" dirty="0" smtClean="0"/>
              <a:t>Course </a:t>
            </a:r>
            <a:r>
              <a:rPr lang="id-ID" sz="3500" b="1" dirty="0"/>
              <a:t>book </a:t>
            </a:r>
            <a:r>
              <a:rPr lang="id-ID" sz="3500" b="1" dirty="0" smtClean="0"/>
              <a:t>help standardize instruction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2559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Course book help standardize instruction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Students in different classes can receive similar content and in the end they can be tested in the same way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3973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ADVANTAGES of Using Course Book</a:t>
            </a:r>
            <a:br>
              <a:rPr lang="id-ID" dirty="0" smtClean="0"/>
            </a:br>
            <a:r>
              <a:rPr lang="id-ID" dirty="0" smtClean="0"/>
              <a:t>(Richard, 2001)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7431" y="2556932"/>
            <a:ext cx="9879166" cy="3663564"/>
          </a:xfrm>
        </p:spPr>
        <p:txBody>
          <a:bodyPr>
            <a:normAutofit/>
          </a:bodyPr>
          <a:lstStyle/>
          <a:p>
            <a:r>
              <a:rPr lang="id-ID" sz="3200" b="1" dirty="0" smtClean="0"/>
              <a:t>Course books are efficient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9225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Course books are </a:t>
            </a:r>
            <a:r>
              <a:rPr lang="id-ID" dirty="0" smtClean="0"/>
              <a:t>efficient?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Lessen preparation time by providing ready made teaching texts and learning tasks.</a:t>
            </a:r>
          </a:p>
          <a:p>
            <a:r>
              <a:rPr lang="id-ID" dirty="0" smtClean="0"/>
              <a:t>They are efficient because they save teachers’ time (most of preparation of teaching, e.g types of activities,  audios, achievement test, kind of texts are already exist)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9694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ADVANTAGES of Using Course Book</a:t>
            </a:r>
            <a:br>
              <a:rPr lang="id-ID" dirty="0" smtClean="0"/>
            </a:br>
            <a:r>
              <a:rPr lang="id-ID" dirty="0" smtClean="0"/>
              <a:t>(Richard, 2001)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7431" y="2556932"/>
            <a:ext cx="9879166" cy="3663564"/>
          </a:xfrm>
        </p:spPr>
        <p:txBody>
          <a:bodyPr>
            <a:normAutofit/>
          </a:bodyPr>
          <a:lstStyle/>
          <a:p>
            <a:r>
              <a:rPr lang="id-ID" sz="3200" b="1" dirty="0" smtClean="0"/>
              <a:t>Course book can provide effective language input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3390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Course book can </a:t>
            </a:r>
            <a:r>
              <a:rPr lang="id-ID" dirty="0" smtClean="0"/>
              <a:t>provide</a:t>
            </a:r>
            <a:br>
              <a:rPr lang="id-ID" dirty="0" smtClean="0"/>
            </a:br>
            <a:r>
              <a:rPr lang="id-ID" dirty="0" smtClean="0"/>
              <a:t> </a:t>
            </a:r>
            <a:r>
              <a:rPr lang="id-ID" dirty="0"/>
              <a:t>effective language input 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The language input has been modified related to the students’ nees/ students’ level competencies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0616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Course book maintain quality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The quality means full of solid ideas that work to achieve the objective of teaching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8761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Course book provide a variety of learning sources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Course book consists of types </a:t>
            </a:r>
            <a:r>
              <a:rPr lang="id-ID" dirty="0"/>
              <a:t>of activities,  audios, achievement test, kind of </a:t>
            </a:r>
            <a:r>
              <a:rPr lang="id-ID" dirty="0" smtClean="0"/>
              <a:t>texts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8234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Course book are visually appealing</a:t>
            </a:r>
            <a:br>
              <a:rPr lang="id-ID" dirty="0"/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2666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751528"/>
            <a:ext cx="6815669" cy="2833352"/>
          </a:xfrm>
        </p:spPr>
        <p:txBody>
          <a:bodyPr/>
          <a:lstStyle/>
          <a:p>
            <a:r>
              <a:rPr lang="id-ID" dirty="0" smtClean="0"/>
              <a:t>COURSE BOOK</a:t>
            </a:r>
            <a:br>
              <a:rPr lang="id-ID" dirty="0" smtClean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805835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DESCRIBE THE RELATIONSHIP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MATERIAL</a:t>
            </a:r>
          </a:p>
          <a:p>
            <a:r>
              <a:rPr lang="id-ID" dirty="0" smtClean="0"/>
              <a:t>MEDIA</a:t>
            </a:r>
          </a:p>
          <a:p>
            <a:r>
              <a:rPr lang="id-ID" dirty="0" smtClean="0"/>
              <a:t>METHOD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2241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MENTION ONE DISADVANTAGES OF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AUTHENTIC AND NON AUTHENTIC MATERIAL?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9430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WHICH ONE IS BETTER?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4400" dirty="0" smtClean="0"/>
              <a:t>AUTHENTIC or NON AUTHENTIC?</a:t>
            </a:r>
          </a:p>
          <a:p>
            <a:r>
              <a:rPr lang="id-ID" sz="4400" dirty="0" smtClean="0"/>
              <a:t>EXPLAIN WHY?</a:t>
            </a:r>
            <a:endParaRPr lang="id-ID" sz="4400" dirty="0"/>
          </a:p>
        </p:txBody>
      </p:sp>
    </p:spTree>
    <p:extLst>
      <p:ext uri="{BB962C8B-B14F-4D97-AF65-F5344CB8AC3E}">
        <p14:creationId xmlns:p14="http://schemas.microsoft.com/office/powerpoint/2010/main" val="285207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WHY USING COURSE BOOK?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It is difficult for teachers to create their own material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4216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THE USE OF COURSE BOOK IN THE CLASSROOM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Steps of curriculum developments (Permendiknas No. 41, 2007):</a:t>
            </a:r>
          </a:p>
          <a:p>
            <a:r>
              <a:rPr lang="id-ID" dirty="0" smtClean="0"/>
              <a:t>1. investigating and deciding standard of competence</a:t>
            </a:r>
          </a:p>
          <a:p>
            <a:r>
              <a:rPr lang="id-ID" dirty="0" smtClean="0"/>
              <a:t>2. investigating and decidingbasic competence</a:t>
            </a:r>
          </a:p>
          <a:p>
            <a:r>
              <a:rPr lang="id-ID" dirty="0" smtClean="0"/>
              <a:t>3. identifying main topic/ material</a:t>
            </a:r>
          </a:p>
          <a:p>
            <a:r>
              <a:rPr lang="id-ID" dirty="0" smtClean="0"/>
              <a:t>4. developing learning activity</a:t>
            </a:r>
          </a:p>
          <a:p>
            <a:r>
              <a:rPr lang="id-ID" dirty="0" smtClean="0"/>
              <a:t>5. formulating indicators</a:t>
            </a:r>
          </a:p>
          <a:p>
            <a:r>
              <a:rPr lang="id-ID" dirty="0" smtClean="0"/>
              <a:t>6. deciding kind of assessments</a:t>
            </a:r>
          </a:p>
          <a:p>
            <a:r>
              <a:rPr lang="id-ID" dirty="0" smtClean="0"/>
              <a:t>7. Deciding time allocation</a:t>
            </a:r>
          </a:p>
          <a:p>
            <a:r>
              <a:rPr lang="id-ID" smtClean="0"/>
              <a:t>8. Deciding </a:t>
            </a:r>
            <a:r>
              <a:rPr lang="id-ID" dirty="0" smtClean="0"/>
              <a:t>resources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7052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DESCRIBE THE CONTENT OF AN ENGLISH COURSE BOOK (at least five components)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887" y="2464904"/>
            <a:ext cx="10061710" cy="3750366"/>
          </a:xfrm>
        </p:spPr>
        <p:txBody>
          <a:bodyPr>
            <a:norm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1235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DESCRIBE THE CONTENT OF AN ENGLISH COURSE BOOK (at least five components)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887" y="2464904"/>
            <a:ext cx="10061710" cy="3750366"/>
          </a:xfrm>
        </p:spPr>
        <p:txBody>
          <a:bodyPr>
            <a:normAutofit/>
          </a:bodyPr>
          <a:lstStyle/>
          <a:p>
            <a:r>
              <a:rPr lang="id-ID" dirty="0" smtClean="0"/>
              <a:t>1. Kinds of Reading Texts</a:t>
            </a:r>
          </a:p>
          <a:p>
            <a:r>
              <a:rPr lang="id-ID" dirty="0" smtClean="0"/>
              <a:t>2. Audio for listening skill</a:t>
            </a:r>
          </a:p>
          <a:p>
            <a:r>
              <a:rPr lang="id-ID" dirty="0" smtClean="0"/>
              <a:t>3. dialogue/ Language Function (speaking)</a:t>
            </a:r>
          </a:p>
          <a:p>
            <a:r>
              <a:rPr lang="id-ID" dirty="0" smtClean="0"/>
              <a:t>4. Writing (letter, Brochure, announcement, advertisement, memo)</a:t>
            </a:r>
          </a:p>
          <a:p>
            <a:r>
              <a:rPr lang="id-ID" dirty="0" smtClean="0"/>
              <a:t>5. grammar</a:t>
            </a:r>
          </a:p>
          <a:p>
            <a:r>
              <a:rPr lang="id-ID" dirty="0" smtClean="0"/>
              <a:t>6. vocabulary</a:t>
            </a:r>
          </a:p>
          <a:p>
            <a:r>
              <a:rPr lang="id-ID" dirty="0" smtClean="0"/>
              <a:t>7.Task/ Exercise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774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</TotalTime>
  <Words>408</Words>
  <Application>Microsoft Office PowerPoint</Application>
  <PresentationFormat>Widescreen</PresentationFormat>
  <Paragraphs>59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Corbel</vt:lpstr>
      <vt:lpstr>Basis</vt:lpstr>
      <vt:lpstr>Course book evaluation</vt:lpstr>
      <vt:lpstr>COURSE BOOK </vt:lpstr>
      <vt:lpstr>DESCRIBE THE RELATIONSHIP</vt:lpstr>
      <vt:lpstr>MENTION ONE DISADVANTAGES OF </vt:lpstr>
      <vt:lpstr>WHICH ONE IS BETTER?</vt:lpstr>
      <vt:lpstr>WHY USING COURSE BOOK?</vt:lpstr>
      <vt:lpstr>THE USE OF COURSE BOOK IN THE CLASSROOM</vt:lpstr>
      <vt:lpstr>DESCRIBE THE CONTENT OF AN ENGLISH COURSE BOOK (at least five components)</vt:lpstr>
      <vt:lpstr>DESCRIBE THE CONTENT OF AN ENGLISH COURSE BOOK (at least five components)</vt:lpstr>
      <vt:lpstr>ADVANTAGES of Using Course Book (Richard, 2001)</vt:lpstr>
      <vt:lpstr>ADVANTAGES of Using Course Book (Richard, 2001)</vt:lpstr>
      <vt:lpstr>Course book help standardize instruction</vt:lpstr>
      <vt:lpstr>ADVANTAGES of Using Course Book (Richard, 2001)</vt:lpstr>
      <vt:lpstr>Course books are efficient?</vt:lpstr>
      <vt:lpstr>ADVANTAGES of Using Course Book (Richard, 2001)</vt:lpstr>
      <vt:lpstr>Course book can provide  effective language input  </vt:lpstr>
      <vt:lpstr>Course book maintain quality </vt:lpstr>
      <vt:lpstr>Course book provide a variety of learning sources </vt:lpstr>
      <vt:lpstr>Course book are visually appealing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book evaluation</dc:title>
  <dc:creator>hp</dc:creator>
  <cp:lastModifiedBy>hp</cp:lastModifiedBy>
  <cp:revision>1</cp:revision>
  <dcterms:created xsi:type="dcterms:W3CDTF">2018-04-29T07:02:57Z</dcterms:created>
  <dcterms:modified xsi:type="dcterms:W3CDTF">2018-04-29T07:04:00Z</dcterms:modified>
</cp:coreProperties>
</file>