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5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3879-C4B0-44FC-AA0A-F7FFAC5B70E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C3E5E6C-2CEE-4576-A401-BD2B864AD0A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3879-C4B0-44FC-AA0A-F7FFAC5B70E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E5E6C-2CEE-4576-A401-BD2B864AD0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3879-C4B0-44FC-AA0A-F7FFAC5B70E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E5E6C-2CEE-4576-A401-BD2B864AD0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3879-C4B0-44FC-AA0A-F7FFAC5B70E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E5E6C-2CEE-4576-A401-BD2B864AD0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3879-C4B0-44FC-AA0A-F7FFAC5B70E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E5E6C-2CEE-4576-A401-BD2B864AD0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3879-C4B0-44FC-AA0A-F7FFAC5B70E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E5E6C-2CEE-4576-A401-BD2B864AD0A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3879-C4B0-44FC-AA0A-F7FFAC5B70E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E5E6C-2CEE-4576-A401-BD2B864AD0A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3879-C4B0-44FC-AA0A-F7FFAC5B70E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E5E6C-2CEE-4576-A401-BD2B864AD0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3879-C4B0-44FC-AA0A-F7FFAC5B70E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E5E6C-2CEE-4576-A401-BD2B864AD0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3879-C4B0-44FC-AA0A-F7FFAC5B70E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E5E6C-2CEE-4576-A401-BD2B864AD0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3879-C4B0-44FC-AA0A-F7FFAC5B70E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E5E6C-2CEE-4576-A401-BD2B864AD0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18843879-C4B0-44FC-AA0A-F7FFAC5B70E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EC3E5E6C-2CEE-4576-A401-BD2B864AD0A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>
                <a:latin typeface="Albertus Medium" pitchFamily="34" charset="0"/>
              </a:rPr>
              <a:t>Hakikat</a:t>
            </a:r>
            <a:r>
              <a:rPr lang="en-US" dirty="0" smtClean="0">
                <a:latin typeface="Albertus Medium" pitchFamily="34" charset="0"/>
              </a:rPr>
              <a:t> Media </a:t>
            </a:r>
            <a:r>
              <a:rPr lang="en-US" dirty="0" err="1" smtClean="0">
                <a:latin typeface="Albertus Medium" pitchFamily="34" charset="0"/>
              </a:rPr>
              <a:t>Bimbingan</a:t>
            </a:r>
            <a:r>
              <a:rPr lang="en-US" dirty="0" smtClean="0">
                <a:latin typeface="Albertus Medium" pitchFamily="34" charset="0"/>
              </a:rPr>
              <a:t> </a:t>
            </a:r>
            <a:r>
              <a:rPr lang="en-US" dirty="0" err="1" smtClean="0">
                <a:latin typeface="Albertus Medium" pitchFamily="34" charset="0"/>
              </a:rPr>
              <a:t>dan</a:t>
            </a:r>
            <a:r>
              <a:rPr lang="en-US" dirty="0" smtClean="0">
                <a:latin typeface="Albertus Medium" pitchFamily="34" charset="0"/>
              </a:rPr>
              <a:t> </a:t>
            </a:r>
            <a:r>
              <a:rPr lang="en-US" dirty="0" err="1" smtClean="0">
                <a:latin typeface="Albertus Medium" pitchFamily="34" charset="0"/>
              </a:rPr>
              <a:t>Konseling</a:t>
            </a:r>
            <a:endParaRPr lang="en-US" dirty="0">
              <a:latin typeface="Albertus Medium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OLEH:</a:t>
            </a:r>
          </a:p>
          <a:p>
            <a:r>
              <a:rPr lang="en-US" dirty="0" smtClean="0"/>
              <a:t>RIMA IRMAYANTI, M.PD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70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219200"/>
            <a:ext cx="7315200" cy="1154097"/>
          </a:xfrm>
        </p:spPr>
        <p:txBody>
          <a:bodyPr/>
          <a:lstStyle/>
          <a:p>
            <a:r>
              <a:rPr lang="en-US" dirty="0" smtClean="0"/>
              <a:t>PENGERTIAN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743200"/>
            <a:ext cx="7315200" cy="3539527"/>
          </a:xfrm>
        </p:spPr>
        <p:txBody>
          <a:bodyPr>
            <a:normAutofit/>
          </a:bodyPr>
          <a:lstStyle/>
          <a:p>
            <a:r>
              <a:rPr lang="en-US" sz="4000" dirty="0" err="1"/>
              <a:t>Bimbingan</a:t>
            </a:r>
            <a:r>
              <a:rPr lang="en-US" sz="4000" dirty="0"/>
              <a:t> </a:t>
            </a:r>
            <a:r>
              <a:rPr lang="en-US" sz="4000" dirty="0" err="1"/>
              <a:t>dan</a:t>
            </a:r>
            <a:r>
              <a:rPr lang="en-US" sz="4000" dirty="0"/>
              <a:t> </a:t>
            </a:r>
            <a:r>
              <a:rPr lang="en-US" sz="4000" dirty="0" err="1"/>
              <a:t>konseling</a:t>
            </a:r>
            <a:endParaRPr lang="en-US" sz="4000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2400" dirty="0" smtClean="0"/>
              <a:t>“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/>
              <a:t>suatu</a:t>
            </a:r>
            <a:r>
              <a:rPr lang="en-US" sz="2400" dirty="0"/>
              <a:t> proses </a:t>
            </a:r>
            <a:r>
              <a:rPr lang="en-US" sz="2400" dirty="0" err="1" smtClean="0"/>
              <a:t>komunikasi</a:t>
            </a:r>
            <a:r>
              <a:rPr lang="en-US" sz="2400" dirty="0" smtClean="0"/>
              <a:t>”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sz="4000" dirty="0"/>
              <a:t>Media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/>
              <a:t>bagian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smtClean="0"/>
              <a:t>proses </a:t>
            </a:r>
            <a:r>
              <a:rPr lang="en-US" sz="2400" dirty="0" err="1" smtClean="0"/>
              <a:t>Komunikasi</a:t>
            </a:r>
            <a:r>
              <a:rPr lang="en-US" sz="2400" dirty="0" smtClean="0"/>
              <a:t>”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1349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66800"/>
            <a:ext cx="7315200" cy="1154097"/>
          </a:xfrm>
        </p:spPr>
        <p:txBody>
          <a:bodyPr/>
          <a:lstStyle/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en-US" sz="3200" dirty="0" err="1" smtClean="0"/>
              <a:t>Berlo</a:t>
            </a:r>
            <a:endParaRPr lang="en-US" sz="3200" dirty="0"/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pl-PL" dirty="0" smtClean="0"/>
              <a:t>Komunikasi</a:t>
            </a:r>
            <a:r>
              <a:rPr lang="en-US" dirty="0" smtClean="0"/>
              <a:t> </a:t>
            </a:r>
            <a:r>
              <a:rPr lang="sv-SE" dirty="0" smtClean="0"/>
              <a:t>akan </a:t>
            </a:r>
            <a:r>
              <a:rPr lang="sv-SE" dirty="0"/>
              <a:t>efektif jika ditandai </a:t>
            </a:r>
            <a:r>
              <a:rPr lang="sv-SE" dirty="0" smtClean="0"/>
              <a:t>dengan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i="1" dirty="0"/>
              <a:t>“</a:t>
            </a:r>
            <a:r>
              <a:rPr lang="en-US" b="1" i="1" dirty="0">
                <a:solidFill>
                  <a:srgbClr val="FFFF00"/>
                </a:solidFill>
              </a:rPr>
              <a:t>area of experience</a:t>
            </a:r>
            <a:r>
              <a:rPr lang="en-US" i="1" dirty="0"/>
              <a:t>”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fi-FI" dirty="0" smtClean="0"/>
              <a:t>pengalaman </a:t>
            </a:r>
            <a:r>
              <a:rPr lang="fi-FI" dirty="0"/>
              <a:t>yang sama antara </a:t>
            </a:r>
            <a:r>
              <a:rPr lang="fi-FI" dirty="0" smtClean="0"/>
              <a:t>penyalur </a:t>
            </a:r>
            <a:r>
              <a:rPr lang="en-US" dirty="0" err="1" smtClean="0"/>
              <a:t>pesan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penerima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 smtClean="0"/>
              <a:t>.”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 err="1" smtClean="0"/>
              <a:t>Nursalim</a:t>
            </a:r>
            <a:r>
              <a:rPr lang="en-US" dirty="0" smtClean="0"/>
              <a:t>, 2017)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20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 err="1" smtClean="0"/>
              <a:t>Sujiono</a:t>
            </a:r>
            <a:r>
              <a:rPr lang="en-US" sz="2800" dirty="0" smtClean="0"/>
              <a:t> </a:t>
            </a:r>
            <a:endParaRPr lang="en-US" sz="2800" dirty="0"/>
          </a:p>
          <a:p>
            <a:pPr marL="0" indent="0">
              <a:buNone/>
            </a:pPr>
            <a:r>
              <a:rPr lang="en-US" dirty="0" smtClean="0"/>
              <a:t>“Media </a:t>
            </a:r>
            <a:r>
              <a:rPr lang="en-US" dirty="0" err="1"/>
              <a:t>bimbingan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konseling</a:t>
            </a:r>
            <a:r>
              <a:rPr lang="en-US" dirty="0" smtClean="0"/>
              <a:t> </a:t>
            </a:r>
            <a:r>
              <a:rPr lang="fi-FI" dirty="0" smtClean="0"/>
              <a:t>merupakan </a:t>
            </a:r>
            <a:r>
              <a:rPr lang="fi-FI" dirty="0"/>
              <a:t>suatu peralatan baik </a:t>
            </a:r>
            <a:r>
              <a:rPr lang="fi-FI" dirty="0" smtClean="0"/>
              <a:t>berupa </a:t>
            </a:r>
            <a:r>
              <a:rPr lang="fi-FI" b="1" dirty="0" smtClean="0">
                <a:solidFill>
                  <a:srgbClr val="FFFF00"/>
                </a:solidFill>
              </a:rPr>
              <a:t>perangkat </a:t>
            </a:r>
            <a:r>
              <a:rPr lang="fi-FI" b="1" dirty="0">
                <a:solidFill>
                  <a:srgbClr val="FFFF00"/>
                </a:solidFill>
              </a:rPr>
              <a:t>lunak </a:t>
            </a:r>
            <a:r>
              <a:rPr lang="fi-FI" dirty="0"/>
              <a:t>maupun </a:t>
            </a:r>
            <a:r>
              <a:rPr lang="fi-FI" b="1" dirty="0">
                <a:solidFill>
                  <a:srgbClr val="FFFF00"/>
                </a:solidFill>
              </a:rPr>
              <a:t>perangkat </a:t>
            </a:r>
            <a:r>
              <a:rPr lang="fi-FI" b="1" dirty="0" smtClean="0">
                <a:solidFill>
                  <a:srgbClr val="FFFF00"/>
                </a:solidFill>
              </a:rPr>
              <a:t>keras </a:t>
            </a:r>
            <a:r>
              <a:rPr lang="en-US" dirty="0" smtClean="0"/>
              <a:t>yang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bantu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bimbingan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konseling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 err="1" smtClean="0"/>
              <a:t>Irawan</a:t>
            </a:r>
            <a:r>
              <a:rPr lang="en-US" dirty="0" smtClean="0"/>
              <a:t>, 2015)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84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Arsyad</a:t>
            </a:r>
            <a:r>
              <a:rPr lang="en-US" dirty="0"/>
              <a:t> (2016)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en-US" dirty="0" smtClean="0"/>
              <a:t>[</a:t>
            </a:r>
            <a:r>
              <a:rPr lang="en-US" dirty="0"/>
              <a:t>1] </a:t>
            </a:r>
            <a:r>
              <a:rPr lang="en-US" dirty="0" err="1" smtClean="0"/>
              <a:t>mengemukakan</a:t>
            </a:r>
            <a:r>
              <a:rPr lang="en-US" dirty="0" smtClean="0"/>
              <a:t> </a:t>
            </a:r>
            <a:r>
              <a:rPr lang="de-DE" dirty="0" smtClean="0"/>
              <a:t>ciri-ciri umum yang terkandung dalam</a:t>
            </a:r>
          </a:p>
          <a:p>
            <a:pPr marL="45720" indent="0">
              <a:buNone/>
            </a:pP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/>
              <a:t>fisik</a:t>
            </a:r>
            <a:r>
              <a:rPr lang="en-US" dirty="0"/>
              <a:t> (</a:t>
            </a:r>
            <a:r>
              <a:rPr lang="en-US" i="1" dirty="0"/>
              <a:t>hardware</a:t>
            </a:r>
            <a:r>
              <a:rPr lang="en-US" dirty="0" smtClean="0"/>
              <a:t>),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dilihat,didengar</a:t>
            </a:r>
            <a:r>
              <a:rPr lang="en-US" dirty="0" smtClean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diraba</a:t>
            </a:r>
            <a:r>
              <a:rPr lang="en-US" dirty="0"/>
              <a:t> </a:t>
            </a:r>
            <a:r>
              <a:rPr lang="en-US" dirty="0" err="1"/>
              <a:t>panca</a:t>
            </a:r>
            <a:r>
              <a:rPr lang="en-US" dirty="0"/>
              <a:t> </a:t>
            </a:r>
            <a:r>
              <a:rPr lang="en-US" dirty="0" err="1" smtClean="0"/>
              <a:t>indera</a:t>
            </a:r>
            <a:r>
              <a:rPr lang="en-US" dirty="0" smtClean="0"/>
              <a:t>;</a:t>
            </a:r>
          </a:p>
          <a:p>
            <a:pPr marL="45720" indent="0">
              <a:buNone/>
            </a:pPr>
            <a:r>
              <a:rPr lang="en-US" dirty="0" smtClean="0"/>
              <a:t>(2) </a:t>
            </a:r>
            <a:r>
              <a:rPr lang="it-IT" dirty="0" smtClean="0"/>
              <a:t>media </a:t>
            </a:r>
            <a:r>
              <a:rPr lang="it-IT" dirty="0"/>
              <a:t>memiliki pengertian non </a:t>
            </a:r>
            <a:r>
              <a:rPr lang="it-IT" dirty="0" smtClean="0"/>
              <a:t>fisik </a:t>
            </a:r>
            <a:r>
              <a:rPr lang="en-US" dirty="0" smtClean="0"/>
              <a:t>(</a:t>
            </a:r>
            <a:r>
              <a:rPr lang="en-US" i="1" dirty="0" smtClean="0"/>
              <a:t>software</a:t>
            </a:r>
            <a:r>
              <a:rPr lang="en-US" dirty="0"/>
              <a:t>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kandungan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keras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fi-FI" dirty="0" smtClean="0"/>
              <a:t>merupakan </a:t>
            </a:r>
            <a:r>
              <a:rPr lang="fi-FI" dirty="0"/>
              <a:t>isi yang ingin </a:t>
            </a:r>
            <a:r>
              <a:rPr lang="fi-FI" dirty="0" smtClean="0"/>
              <a:t>disampaikan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/>
              <a:t>siswa</a:t>
            </a:r>
            <a:r>
              <a:rPr lang="en-US" dirty="0" smtClean="0"/>
              <a:t>;</a:t>
            </a:r>
          </a:p>
          <a:p>
            <a:pPr marL="45720" indent="0">
              <a:buNone/>
            </a:pPr>
            <a:r>
              <a:rPr lang="en-US" dirty="0" smtClean="0"/>
              <a:t>(</a:t>
            </a:r>
            <a:r>
              <a:rPr lang="en-US" dirty="0"/>
              <a:t>3) </a:t>
            </a:r>
            <a:r>
              <a:rPr lang="en-US" dirty="0" err="1"/>
              <a:t>penekanan</a:t>
            </a:r>
            <a:r>
              <a:rPr lang="en-US" dirty="0"/>
              <a:t> </a:t>
            </a:r>
            <a:r>
              <a:rPr lang="en-US" dirty="0" smtClean="0"/>
              <a:t>media </a:t>
            </a:r>
            <a:r>
              <a:rPr lang="es-ES" dirty="0" err="1" smtClean="0"/>
              <a:t>terdapat</a:t>
            </a:r>
            <a:r>
              <a:rPr lang="es-ES" dirty="0" smtClean="0"/>
              <a:t> </a:t>
            </a:r>
            <a:r>
              <a:rPr lang="es-ES" dirty="0"/>
              <a:t>pada visual dan </a:t>
            </a:r>
            <a:r>
              <a:rPr lang="es-ES" i="1" dirty="0"/>
              <a:t>audio</a:t>
            </a:r>
            <a:r>
              <a:rPr lang="es-ES" dirty="0"/>
              <a:t>; </a:t>
            </a:r>
            <a:endParaRPr lang="es-ES" dirty="0" smtClean="0"/>
          </a:p>
          <a:p>
            <a:pPr marL="45720" indent="0">
              <a:buNone/>
            </a:pPr>
            <a:r>
              <a:rPr lang="es-ES" dirty="0" smtClean="0"/>
              <a:t>(</a:t>
            </a:r>
            <a:r>
              <a:rPr lang="es-ES" dirty="0"/>
              <a:t>4) </a:t>
            </a:r>
            <a:r>
              <a:rPr lang="es-ES" dirty="0" smtClean="0"/>
              <a:t>media </a:t>
            </a:r>
            <a:r>
              <a:rPr lang="fi-FI" dirty="0" smtClean="0"/>
              <a:t>merupakan </a:t>
            </a:r>
            <a:r>
              <a:rPr lang="fi-FI" dirty="0"/>
              <a:t>alat bantu pada proses </a:t>
            </a:r>
            <a:r>
              <a:rPr lang="fi-FI" dirty="0" smtClean="0"/>
              <a:t>belajar </a:t>
            </a:r>
            <a:r>
              <a:rPr lang="it-IT" dirty="0" smtClean="0"/>
              <a:t>baik </a:t>
            </a:r>
            <a:r>
              <a:rPr lang="it-IT" dirty="0"/>
              <a:t>di dalam kelas maupun di luar kelas;</a:t>
            </a:r>
          </a:p>
          <a:p>
            <a:pPr marL="45720" indent="0">
              <a:buNone/>
            </a:pPr>
            <a:r>
              <a:rPr lang="en-US" dirty="0"/>
              <a:t>(5)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nl-NL" dirty="0" smtClean="0"/>
              <a:t>dan </a:t>
            </a:r>
            <a:r>
              <a:rPr lang="nl-NL" dirty="0"/>
              <a:t>interaksi pembimbing dan </a:t>
            </a:r>
            <a:r>
              <a:rPr lang="nl-NL" dirty="0" smtClean="0"/>
              <a:t>siswa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/>
              <a:t>proses </a:t>
            </a:r>
            <a:r>
              <a:rPr lang="en-US" dirty="0" err="1"/>
              <a:t>layanan</a:t>
            </a:r>
            <a:r>
              <a:rPr lang="en-US" dirty="0" smtClean="0"/>
              <a:t>;</a:t>
            </a:r>
          </a:p>
          <a:p>
            <a:pPr marL="45720" indent="0">
              <a:buNone/>
            </a:pPr>
            <a:r>
              <a:rPr lang="en-US" dirty="0" smtClean="0"/>
              <a:t>(</a:t>
            </a:r>
            <a:r>
              <a:rPr lang="en-US" dirty="0"/>
              <a:t>6)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it-IT" dirty="0" smtClean="0"/>
              <a:t>secara </a:t>
            </a:r>
            <a:r>
              <a:rPr lang="it-IT" dirty="0"/>
              <a:t>massal (misalnya: radio, televisi</a:t>
            </a:r>
            <a:r>
              <a:rPr lang="it-IT" dirty="0" smtClean="0"/>
              <a:t>), </a:t>
            </a:r>
            <a:r>
              <a:rPr lang="nl-NL" dirty="0" smtClean="0"/>
              <a:t>kelompok </a:t>
            </a:r>
            <a:r>
              <a:rPr lang="nl-NL" dirty="0"/>
              <a:t>besar </a:t>
            </a:r>
            <a:r>
              <a:rPr lang="nl-NL" dirty="0" smtClean="0"/>
              <a:t>dan kelompok kecil </a:t>
            </a:r>
            <a:r>
              <a:rPr lang="sv-SE" dirty="0" smtClean="0"/>
              <a:t>(misalnya</a:t>
            </a:r>
            <a:r>
              <a:rPr lang="sv-SE" dirty="0"/>
              <a:t>: </a:t>
            </a:r>
            <a:r>
              <a:rPr lang="sv-SE" i="1" dirty="0"/>
              <a:t>film</a:t>
            </a:r>
            <a:r>
              <a:rPr lang="sv-SE" dirty="0"/>
              <a:t>, </a:t>
            </a:r>
            <a:r>
              <a:rPr lang="sv-SE" i="1" dirty="0"/>
              <a:t>slide</a:t>
            </a:r>
            <a:r>
              <a:rPr lang="sv-SE" dirty="0"/>
              <a:t>, </a:t>
            </a:r>
            <a:r>
              <a:rPr lang="sv-SE" i="1" dirty="0"/>
              <a:t>video</a:t>
            </a:r>
            <a:r>
              <a:rPr lang="sv-SE" dirty="0"/>
              <a:t>), </a:t>
            </a:r>
            <a:r>
              <a:rPr lang="sv-SE" dirty="0" smtClean="0"/>
              <a:t>atau </a:t>
            </a:r>
            <a:r>
              <a:rPr lang="en-US" dirty="0" err="1" smtClean="0"/>
              <a:t>perorangan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misalnya</a:t>
            </a:r>
            <a:r>
              <a:rPr lang="en-US" dirty="0"/>
              <a:t>: </a:t>
            </a:r>
            <a:r>
              <a:rPr lang="en-US" dirty="0" err="1"/>
              <a:t>komputer</a:t>
            </a:r>
            <a:r>
              <a:rPr lang="en-US" dirty="0"/>
              <a:t>, </a:t>
            </a:r>
            <a:r>
              <a:rPr lang="en-US" dirty="0" err="1" smtClean="0"/>
              <a:t>modul,radio</a:t>
            </a:r>
            <a:r>
              <a:rPr lang="en-US" dirty="0" smtClean="0"/>
              <a:t> </a:t>
            </a:r>
            <a:r>
              <a:rPr lang="en-US" i="1" dirty="0"/>
              <a:t>tape</a:t>
            </a:r>
            <a:r>
              <a:rPr lang="en-US" dirty="0"/>
              <a:t>, </a:t>
            </a:r>
            <a:r>
              <a:rPr lang="en-US" i="1" dirty="0"/>
              <a:t>video recorder</a:t>
            </a:r>
            <a:r>
              <a:rPr lang="en-US" dirty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90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143000"/>
            <a:ext cx="7315200" cy="1154097"/>
          </a:xfrm>
        </p:spPr>
        <p:txBody>
          <a:bodyPr/>
          <a:lstStyle/>
          <a:p>
            <a:r>
              <a:rPr lang="en-US" dirty="0" smtClean="0"/>
              <a:t>SIMPULAN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b="1" dirty="0" smtClean="0">
              <a:latin typeface="Andalus" pitchFamily="18" charset="-78"/>
              <a:cs typeface="Andalus" pitchFamily="18" charset="-78"/>
            </a:endParaRPr>
          </a:p>
          <a:p>
            <a:pPr marL="0" indent="0" algn="ctr">
              <a:buNone/>
            </a:pPr>
            <a:r>
              <a:rPr lang="en-US" sz="3200" b="1" dirty="0">
                <a:latin typeface="Andalus" pitchFamily="18" charset="-78"/>
                <a:cs typeface="Andalus" pitchFamily="18" charset="-78"/>
              </a:rPr>
              <a:t>M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edia </a:t>
            </a:r>
            <a:r>
              <a:rPr lang="en-US" sz="3200" b="1" dirty="0" err="1">
                <a:latin typeface="Andalus" pitchFamily="18" charset="-78"/>
                <a:cs typeface="Andalus" pitchFamily="18" charset="-78"/>
              </a:rPr>
              <a:t>dalam</a:t>
            </a:r>
            <a:r>
              <a:rPr lang="en-US" sz="32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3200" b="1" dirty="0" err="1">
                <a:latin typeface="Andalus" pitchFamily="18" charset="-78"/>
                <a:cs typeface="Andalus" pitchFamily="18" charset="-78"/>
              </a:rPr>
              <a:t>layanan</a:t>
            </a:r>
            <a:r>
              <a:rPr lang="en-US" sz="32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3200" b="1" dirty="0" err="1">
                <a:latin typeface="Andalus" pitchFamily="18" charset="-78"/>
                <a:cs typeface="Andalus" pitchFamily="18" charset="-78"/>
              </a:rPr>
              <a:t>bimbingan</a:t>
            </a:r>
            <a:r>
              <a:rPr lang="en-US" sz="32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3200" b="1" dirty="0" err="1" smtClean="0"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3200" b="1" dirty="0" err="1" smtClean="0">
                <a:latin typeface="Andalus" pitchFamily="18" charset="-78"/>
                <a:cs typeface="Andalus" pitchFamily="18" charset="-78"/>
              </a:rPr>
              <a:t>konseling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3200" b="1" dirty="0" err="1">
                <a:latin typeface="Andalus" pitchFamily="18" charset="-78"/>
                <a:cs typeface="Andalus" pitchFamily="18" charset="-78"/>
              </a:rPr>
              <a:t>membantu</a:t>
            </a:r>
            <a:r>
              <a:rPr lang="en-US" sz="32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3200" b="1" dirty="0" err="1" smtClean="0">
                <a:latin typeface="Andalus" pitchFamily="18" charset="-78"/>
                <a:cs typeface="Andalus" pitchFamily="18" charset="-78"/>
              </a:rPr>
              <a:t>efektifitas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   </a:t>
            </a:r>
            <a:r>
              <a:rPr lang="en-US" sz="3200" b="1" dirty="0" err="1" smtClean="0">
                <a:latin typeface="Andalus" pitchFamily="18" charset="-78"/>
                <a:cs typeface="Andalus" pitchFamily="18" charset="-78"/>
              </a:rPr>
              <a:t>penyampaian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3200" b="1" dirty="0" err="1" smtClean="0">
                <a:latin typeface="Andalus" pitchFamily="18" charset="-78"/>
                <a:cs typeface="Andalus" pitchFamily="18" charset="-78"/>
              </a:rPr>
              <a:t>layanan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3200" b="1" dirty="0" err="1" smtClean="0">
                <a:latin typeface="Andalus" pitchFamily="18" charset="-78"/>
                <a:cs typeface="Andalus" pitchFamily="18" charset="-78"/>
              </a:rPr>
              <a:t>dari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 guru </a:t>
            </a:r>
            <a:r>
              <a:rPr lang="en-US" sz="3200" b="1" dirty="0" err="1" smtClean="0">
                <a:latin typeface="Andalus" pitchFamily="18" charset="-78"/>
                <a:cs typeface="Andalus" pitchFamily="18" charset="-78"/>
              </a:rPr>
              <a:t>bk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/</a:t>
            </a:r>
            <a:r>
              <a:rPr lang="en-US" sz="3200" b="1" dirty="0" err="1" smtClean="0">
                <a:latin typeface="Andalus" pitchFamily="18" charset="-78"/>
                <a:cs typeface="Andalus" pitchFamily="18" charset="-78"/>
              </a:rPr>
              <a:t>konselor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3200" b="1" dirty="0" err="1" smtClean="0">
                <a:latin typeface="Andalus" pitchFamily="18" charset="-78"/>
                <a:cs typeface="Andalus" pitchFamily="18" charset="-78"/>
              </a:rPr>
              <a:t>kepada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3200" b="1" dirty="0" err="1" smtClean="0">
                <a:latin typeface="Andalus" pitchFamily="18" charset="-78"/>
                <a:cs typeface="Andalus" pitchFamily="18" charset="-78"/>
              </a:rPr>
              <a:t>konseli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.</a:t>
            </a:r>
            <a:endParaRPr lang="en-US" sz="3200" b="1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1683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24</TotalTime>
  <Words>257</Words>
  <Application>Microsoft Office PowerPoint</Application>
  <PresentationFormat>On-screen Show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Perspective</vt:lpstr>
      <vt:lpstr>Hakikat Media Bimbingan dan Konseling</vt:lpstr>
      <vt:lpstr>PENGERTIAN</vt:lpstr>
      <vt:lpstr>Menurut Ahli</vt:lpstr>
      <vt:lpstr>PowerPoint Presentation</vt:lpstr>
      <vt:lpstr>Arsyad (2016) </vt:lpstr>
      <vt:lpstr>SIMPULAN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Hakikat Media Bimbingan dan Konseling</dc:title>
  <dc:creator>Admin</dc:creator>
  <cp:lastModifiedBy>Admin</cp:lastModifiedBy>
  <cp:revision>3</cp:revision>
  <dcterms:created xsi:type="dcterms:W3CDTF">2018-02-22T06:21:36Z</dcterms:created>
  <dcterms:modified xsi:type="dcterms:W3CDTF">2018-02-22T06:46:09Z</dcterms:modified>
</cp:coreProperties>
</file>