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57" r:id="rId4"/>
    <p:sldId id="259" r:id="rId5"/>
    <p:sldId id="260" r:id="rId6"/>
    <p:sldId id="261"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990A10-26FE-47C5-A82C-C480FE74305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d-ID"/>
        </a:p>
      </dgm:t>
    </dgm:pt>
    <dgm:pt modelId="{F5DC40A2-0161-479A-9F5F-A470F2C5B795}">
      <dgm:prSet phldrT="[Text]" custT="1"/>
      <dgm:spPr/>
      <dgm:t>
        <a:bodyPr/>
        <a:lstStyle/>
        <a:p>
          <a:r>
            <a:rPr lang="id-ID" sz="1800" dirty="0" smtClean="0"/>
            <a:t>Komitmen Indonesia terhadap Legislasi </a:t>
          </a:r>
        </a:p>
        <a:p>
          <a:r>
            <a:rPr lang="id-ID" sz="1800" dirty="0" smtClean="0"/>
            <a:t>internasional</a:t>
          </a:r>
          <a:endParaRPr lang="id-ID" sz="1800" dirty="0"/>
        </a:p>
      </dgm:t>
    </dgm:pt>
    <dgm:pt modelId="{DE068813-EAA1-482B-800C-B6137237636C}" type="parTrans" cxnId="{176B3183-989C-4BB6-8B25-D4C326DCF362}">
      <dgm:prSet/>
      <dgm:spPr/>
      <dgm:t>
        <a:bodyPr/>
        <a:lstStyle/>
        <a:p>
          <a:endParaRPr lang="id-ID"/>
        </a:p>
      </dgm:t>
    </dgm:pt>
    <dgm:pt modelId="{6AEF3A62-52AD-41E2-9D59-86378CBB0E35}" type="sibTrans" cxnId="{176B3183-989C-4BB6-8B25-D4C326DCF362}">
      <dgm:prSet/>
      <dgm:spPr/>
      <dgm:t>
        <a:bodyPr/>
        <a:lstStyle/>
        <a:p>
          <a:endParaRPr lang="id-ID"/>
        </a:p>
      </dgm:t>
    </dgm:pt>
    <dgm:pt modelId="{0C20B312-11D1-4643-9656-18EEE9C09F89}">
      <dgm:prSet phldrT="[Text]"/>
      <dgm:spPr/>
      <dgm:t>
        <a:bodyPr/>
        <a:lstStyle/>
        <a:p>
          <a:r>
            <a:rPr lang="id-ID" dirty="0" smtClean="0"/>
            <a:t>Education for all the people</a:t>
          </a:r>
          <a:endParaRPr lang="id-ID" dirty="0"/>
        </a:p>
      </dgm:t>
    </dgm:pt>
    <dgm:pt modelId="{6A8AD2BE-6B22-4436-9484-5D1CC7D86A31}" type="parTrans" cxnId="{369EEA3B-C6B1-4392-95DF-A59EA0DF67BA}">
      <dgm:prSet/>
      <dgm:spPr/>
      <dgm:t>
        <a:bodyPr/>
        <a:lstStyle/>
        <a:p>
          <a:endParaRPr lang="id-ID"/>
        </a:p>
      </dgm:t>
    </dgm:pt>
    <dgm:pt modelId="{05B773AD-E082-40B4-B1B6-22B43BA59957}" type="sibTrans" cxnId="{369EEA3B-C6B1-4392-95DF-A59EA0DF67BA}">
      <dgm:prSet/>
      <dgm:spPr/>
      <dgm:t>
        <a:bodyPr/>
        <a:lstStyle/>
        <a:p>
          <a:endParaRPr lang="id-ID"/>
        </a:p>
      </dgm:t>
    </dgm:pt>
    <dgm:pt modelId="{EE8C53E2-ECE0-4295-891B-701275168D49}">
      <dgm:prSet phldrT="[Text]"/>
      <dgm:spPr/>
      <dgm:t>
        <a:bodyPr/>
        <a:lstStyle/>
        <a:p>
          <a:r>
            <a:rPr lang="id-ID" dirty="0" smtClean="0"/>
            <a:t>Education for most of the people</a:t>
          </a:r>
          <a:endParaRPr lang="id-ID" dirty="0"/>
        </a:p>
      </dgm:t>
    </dgm:pt>
    <dgm:pt modelId="{5B8BD68D-8AE4-4A7C-87B3-76B96C1E475B}" type="parTrans" cxnId="{419AB903-51E7-4076-B799-AAA7AE2E5118}">
      <dgm:prSet/>
      <dgm:spPr/>
      <dgm:t>
        <a:bodyPr/>
        <a:lstStyle/>
        <a:p>
          <a:endParaRPr lang="id-ID"/>
        </a:p>
      </dgm:t>
    </dgm:pt>
    <dgm:pt modelId="{C57CC8C3-E989-4697-9589-A0E431D8BEDA}" type="sibTrans" cxnId="{419AB903-51E7-4076-B799-AAA7AE2E5118}">
      <dgm:prSet/>
      <dgm:spPr/>
      <dgm:t>
        <a:bodyPr/>
        <a:lstStyle/>
        <a:p>
          <a:endParaRPr lang="id-ID"/>
        </a:p>
      </dgm:t>
    </dgm:pt>
    <dgm:pt modelId="{1B588E75-C329-4BCD-820D-7C0FB0B1B7C0}">
      <dgm:prSet phldrT="[Text]" custT="1"/>
      <dgm:spPr/>
      <dgm:t>
        <a:bodyPr/>
        <a:lstStyle/>
        <a:p>
          <a:endParaRPr lang="id-ID" sz="2000" dirty="0" smtClean="0"/>
        </a:p>
        <a:p>
          <a:r>
            <a:rPr lang="id-ID" sz="2000" dirty="0" smtClean="0"/>
            <a:t>Peningkatan mutu dan daya saing</a:t>
          </a:r>
          <a:endParaRPr lang="id-ID" sz="2000" dirty="0"/>
        </a:p>
      </dgm:t>
    </dgm:pt>
    <dgm:pt modelId="{E6D8A433-62D7-4727-B1CE-314F30907B1F}" type="parTrans" cxnId="{FDFB21BD-3372-4DAE-A03B-04DB550774E2}">
      <dgm:prSet/>
      <dgm:spPr/>
      <dgm:t>
        <a:bodyPr/>
        <a:lstStyle/>
        <a:p>
          <a:endParaRPr lang="id-ID"/>
        </a:p>
      </dgm:t>
    </dgm:pt>
    <dgm:pt modelId="{A433CB12-749C-4D09-A01B-AB67FDF76931}" type="sibTrans" cxnId="{FDFB21BD-3372-4DAE-A03B-04DB550774E2}">
      <dgm:prSet/>
      <dgm:spPr/>
      <dgm:t>
        <a:bodyPr/>
        <a:lstStyle/>
        <a:p>
          <a:endParaRPr lang="id-ID"/>
        </a:p>
      </dgm:t>
    </dgm:pt>
    <dgm:pt modelId="{D03E6178-6059-4179-87E7-1134D4E17864}">
      <dgm:prSet phldrT="[Text]"/>
      <dgm:spPr/>
      <dgm:t>
        <a:bodyPr/>
        <a:lstStyle/>
        <a:p>
          <a:r>
            <a:rPr lang="id-ID" dirty="0" smtClean="0"/>
            <a:t>Permasalahan konseptual  menyangkut kebijakan nasional pendidikan</a:t>
          </a:r>
          <a:endParaRPr lang="id-ID" dirty="0"/>
        </a:p>
      </dgm:t>
    </dgm:pt>
    <dgm:pt modelId="{B46BB99D-6D93-4A6E-91AD-CDA251BA4A4E}" type="parTrans" cxnId="{260EE47A-CAC3-408A-A829-2F880E909047}">
      <dgm:prSet/>
      <dgm:spPr/>
      <dgm:t>
        <a:bodyPr/>
        <a:lstStyle/>
        <a:p>
          <a:endParaRPr lang="id-ID"/>
        </a:p>
      </dgm:t>
    </dgm:pt>
    <dgm:pt modelId="{E33EF898-049C-4195-9FFB-6D273100E79A}" type="sibTrans" cxnId="{260EE47A-CAC3-408A-A829-2F880E909047}">
      <dgm:prSet/>
      <dgm:spPr/>
      <dgm:t>
        <a:bodyPr/>
        <a:lstStyle/>
        <a:p>
          <a:endParaRPr lang="id-ID"/>
        </a:p>
      </dgm:t>
    </dgm:pt>
    <dgm:pt modelId="{80324483-C7C3-4ACB-82D7-BEC7DFC625F4}">
      <dgm:prSet phldrT="[Text]"/>
      <dgm:spPr/>
      <dgm:t>
        <a:bodyPr/>
        <a:lstStyle/>
        <a:p>
          <a:r>
            <a:rPr lang="id-ID" dirty="0" smtClean="0"/>
            <a:t>Pembangunan pendidikan mengalami disorientasi mutu dan keunggulan yang sangt akut</a:t>
          </a:r>
          <a:endParaRPr lang="id-ID" dirty="0"/>
        </a:p>
      </dgm:t>
    </dgm:pt>
    <dgm:pt modelId="{474F7032-61C2-40B1-807D-D4D6BFD8F2E2}" type="parTrans" cxnId="{B045E6C0-362A-429D-821B-8B173F8EC9C5}">
      <dgm:prSet/>
      <dgm:spPr/>
      <dgm:t>
        <a:bodyPr/>
        <a:lstStyle/>
        <a:p>
          <a:endParaRPr lang="id-ID"/>
        </a:p>
      </dgm:t>
    </dgm:pt>
    <dgm:pt modelId="{0ACEF839-E725-4378-BB28-B697AAD8D59C}" type="sibTrans" cxnId="{B045E6C0-362A-429D-821B-8B173F8EC9C5}">
      <dgm:prSet/>
      <dgm:spPr/>
      <dgm:t>
        <a:bodyPr/>
        <a:lstStyle/>
        <a:p>
          <a:endParaRPr lang="id-ID"/>
        </a:p>
      </dgm:t>
    </dgm:pt>
    <dgm:pt modelId="{90CF6FD4-F1F4-43B1-8889-3419C5C1AB4B}">
      <dgm:prSet phldrT="[Text]"/>
      <dgm:spPr/>
      <dgm:t>
        <a:bodyPr/>
        <a:lstStyle/>
        <a:p>
          <a:r>
            <a:rPr lang="id-ID" dirty="0" smtClean="0"/>
            <a:t>Relevansi Pendidikan dengan kebutuhan Masyarakat</a:t>
          </a:r>
          <a:endParaRPr lang="id-ID" dirty="0"/>
        </a:p>
      </dgm:t>
    </dgm:pt>
    <dgm:pt modelId="{86F3E985-13FA-430A-BA33-B2040B0D9A03}" type="parTrans" cxnId="{D4A83254-57A2-46EC-A569-F698DF67C6D6}">
      <dgm:prSet/>
      <dgm:spPr/>
      <dgm:t>
        <a:bodyPr/>
        <a:lstStyle/>
        <a:p>
          <a:endParaRPr lang="id-ID"/>
        </a:p>
      </dgm:t>
    </dgm:pt>
    <dgm:pt modelId="{D2EA09F4-E641-4A6F-82E2-4EF9C7AAE2D8}" type="sibTrans" cxnId="{D4A83254-57A2-46EC-A569-F698DF67C6D6}">
      <dgm:prSet/>
      <dgm:spPr/>
      <dgm:t>
        <a:bodyPr/>
        <a:lstStyle/>
        <a:p>
          <a:endParaRPr lang="id-ID"/>
        </a:p>
      </dgm:t>
    </dgm:pt>
    <dgm:pt modelId="{950AD90F-7F01-4F23-BAD5-657AED6FDB7C}">
      <dgm:prSet phldrT="[Text]"/>
      <dgm:spPr/>
      <dgm:t>
        <a:bodyPr/>
        <a:lstStyle/>
        <a:p>
          <a:r>
            <a:rPr lang="id-ID" dirty="0" smtClean="0"/>
            <a:t>Pengangguran  terdididik  tinggi</a:t>
          </a:r>
          <a:endParaRPr lang="id-ID" dirty="0"/>
        </a:p>
      </dgm:t>
    </dgm:pt>
    <dgm:pt modelId="{A9C68089-2A4C-4C8F-BE09-18758DE731DC}" type="parTrans" cxnId="{B931EA07-B3CB-4C04-B435-787E80EA1649}">
      <dgm:prSet/>
      <dgm:spPr/>
      <dgm:t>
        <a:bodyPr/>
        <a:lstStyle/>
        <a:p>
          <a:endParaRPr lang="id-ID"/>
        </a:p>
      </dgm:t>
    </dgm:pt>
    <dgm:pt modelId="{6F2CD53C-C4FA-4D18-976B-C73C3B0DFA61}" type="sibTrans" cxnId="{B931EA07-B3CB-4C04-B435-787E80EA1649}">
      <dgm:prSet/>
      <dgm:spPr/>
      <dgm:t>
        <a:bodyPr/>
        <a:lstStyle/>
        <a:p>
          <a:endParaRPr lang="id-ID"/>
        </a:p>
      </dgm:t>
    </dgm:pt>
    <dgm:pt modelId="{4AD1850F-5276-4B32-95A6-D8678C4D427A}">
      <dgm:prSet phldrT="[Text]"/>
      <dgm:spPr/>
      <dgm:t>
        <a:bodyPr/>
        <a:lstStyle/>
        <a:p>
          <a:r>
            <a:rPr lang="id-ID" dirty="0" smtClean="0"/>
            <a:t>Kebijakan pendidikan belum berbasis informasi</a:t>
          </a:r>
          <a:endParaRPr lang="id-ID" dirty="0"/>
        </a:p>
      </dgm:t>
    </dgm:pt>
    <dgm:pt modelId="{7B460A6E-DB51-43FD-8E43-33305A4D38BD}" type="parTrans" cxnId="{D2DDFBDD-11A0-4418-9684-18A45973C6C2}">
      <dgm:prSet/>
      <dgm:spPr/>
      <dgm:t>
        <a:bodyPr/>
        <a:lstStyle/>
        <a:p>
          <a:endParaRPr lang="id-ID"/>
        </a:p>
      </dgm:t>
    </dgm:pt>
    <dgm:pt modelId="{457C9358-0C3C-443A-8484-D102F65DB153}" type="sibTrans" cxnId="{D2DDFBDD-11A0-4418-9684-18A45973C6C2}">
      <dgm:prSet/>
      <dgm:spPr/>
      <dgm:t>
        <a:bodyPr/>
        <a:lstStyle/>
        <a:p>
          <a:endParaRPr lang="id-ID"/>
        </a:p>
      </dgm:t>
    </dgm:pt>
    <dgm:pt modelId="{9C6F99E2-612D-4BB3-A2C0-597B8D54A452}">
      <dgm:prSet phldrT="[Text]"/>
      <dgm:spPr/>
      <dgm:t>
        <a:bodyPr/>
        <a:lstStyle/>
        <a:p>
          <a:r>
            <a:rPr lang="id-ID" dirty="0" smtClean="0"/>
            <a:t>Education for the elite </a:t>
          </a:r>
          <a:endParaRPr lang="id-ID" dirty="0"/>
        </a:p>
      </dgm:t>
    </dgm:pt>
    <dgm:pt modelId="{0AE1963C-BF0A-4696-93AD-55F590975A3F}" type="parTrans" cxnId="{79C6C79C-F32D-4178-A699-ED2B9BB40D75}">
      <dgm:prSet/>
      <dgm:spPr/>
      <dgm:t>
        <a:bodyPr/>
        <a:lstStyle/>
        <a:p>
          <a:endParaRPr lang="id-ID"/>
        </a:p>
      </dgm:t>
    </dgm:pt>
    <dgm:pt modelId="{A15BE088-0CF4-4FD6-91D7-B84A18C8AE79}" type="sibTrans" cxnId="{79C6C79C-F32D-4178-A699-ED2B9BB40D75}">
      <dgm:prSet/>
      <dgm:spPr/>
      <dgm:t>
        <a:bodyPr/>
        <a:lstStyle/>
        <a:p>
          <a:endParaRPr lang="id-ID"/>
        </a:p>
      </dgm:t>
    </dgm:pt>
    <dgm:pt modelId="{777853AF-447E-491E-9A68-301A96A7028C}">
      <dgm:prSet phldrT="[Text]"/>
      <dgm:spPr/>
      <dgm:t>
        <a:bodyPr/>
        <a:lstStyle/>
        <a:p>
          <a:r>
            <a:rPr lang="id-ID" dirty="0" smtClean="0"/>
            <a:t>Seharusnya memiliki keseimbangan antara dimensi rasional dan dimensi politik</a:t>
          </a:r>
          <a:endParaRPr lang="id-ID" dirty="0"/>
        </a:p>
      </dgm:t>
    </dgm:pt>
    <dgm:pt modelId="{2773880A-19A5-4310-B649-D1AD9C9C1E84}" type="parTrans" cxnId="{7B54DC6D-09BD-4CB9-8231-B0E56B9C6D34}">
      <dgm:prSet/>
      <dgm:spPr/>
      <dgm:t>
        <a:bodyPr/>
        <a:lstStyle/>
        <a:p>
          <a:endParaRPr lang="id-ID"/>
        </a:p>
      </dgm:t>
    </dgm:pt>
    <dgm:pt modelId="{2563203C-C816-42FE-A609-981A2AEF8977}" type="sibTrans" cxnId="{7B54DC6D-09BD-4CB9-8231-B0E56B9C6D34}">
      <dgm:prSet/>
      <dgm:spPr/>
      <dgm:t>
        <a:bodyPr/>
        <a:lstStyle/>
        <a:p>
          <a:endParaRPr lang="id-ID"/>
        </a:p>
      </dgm:t>
    </dgm:pt>
    <dgm:pt modelId="{63F2420E-0C9F-44DD-9C80-A332BD313D09}">
      <dgm:prSet phldrT="[Text]"/>
      <dgm:spPr/>
      <dgm:t>
        <a:bodyPr/>
        <a:lstStyle/>
        <a:p>
          <a:r>
            <a:rPr lang="id-ID" dirty="0" smtClean="0"/>
            <a:t>Pengukuran mutu pendidikan dari skor hasil ujian nasional</a:t>
          </a:r>
          <a:endParaRPr lang="id-ID" dirty="0"/>
        </a:p>
      </dgm:t>
    </dgm:pt>
    <dgm:pt modelId="{824C12FC-46E9-4AA5-B970-DC02E79A1192}" type="parTrans" cxnId="{65FA1147-2E3B-4F6E-91A9-12E4EB502FA5}">
      <dgm:prSet/>
      <dgm:spPr/>
      <dgm:t>
        <a:bodyPr/>
        <a:lstStyle/>
        <a:p>
          <a:endParaRPr lang="id-ID"/>
        </a:p>
      </dgm:t>
    </dgm:pt>
    <dgm:pt modelId="{0E1ABA33-AF80-45F4-A40D-0E13A3FC3FF6}" type="sibTrans" cxnId="{65FA1147-2E3B-4F6E-91A9-12E4EB502FA5}">
      <dgm:prSet/>
      <dgm:spPr/>
      <dgm:t>
        <a:bodyPr/>
        <a:lstStyle/>
        <a:p>
          <a:endParaRPr lang="id-ID"/>
        </a:p>
      </dgm:t>
    </dgm:pt>
    <dgm:pt modelId="{CEAAE7DA-E7D3-4848-84E4-459E6D56A639}" type="pres">
      <dgm:prSet presAssocID="{28990A10-26FE-47C5-A82C-C480FE743059}" presName="Name0" presStyleCnt="0">
        <dgm:presLayoutVars>
          <dgm:dir/>
          <dgm:animLvl val="lvl"/>
          <dgm:resizeHandles val="exact"/>
        </dgm:presLayoutVars>
      </dgm:prSet>
      <dgm:spPr/>
      <dgm:t>
        <a:bodyPr/>
        <a:lstStyle/>
        <a:p>
          <a:endParaRPr lang="id-ID"/>
        </a:p>
      </dgm:t>
    </dgm:pt>
    <dgm:pt modelId="{B99CB4CA-EAD2-4D9E-B10B-9CD39BC2281D}" type="pres">
      <dgm:prSet presAssocID="{90CF6FD4-F1F4-43B1-8889-3419C5C1AB4B}" presName="boxAndChildren" presStyleCnt="0"/>
      <dgm:spPr/>
    </dgm:pt>
    <dgm:pt modelId="{4B969334-ED9A-4780-8281-91A98504C381}" type="pres">
      <dgm:prSet presAssocID="{90CF6FD4-F1F4-43B1-8889-3419C5C1AB4B}" presName="parentTextBox" presStyleLbl="node1" presStyleIdx="0" presStyleCnt="3"/>
      <dgm:spPr/>
      <dgm:t>
        <a:bodyPr/>
        <a:lstStyle/>
        <a:p>
          <a:endParaRPr lang="id-ID"/>
        </a:p>
      </dgm:t>
    </dgm:pt>
    <dgm:pt modelId="{74ADC896-81AF-4448-AF32-8007AB68F9F0}" type="pres">
      <dgm:prSet presAssocID="{90CF6FD4-F1F4-43B1-8889-3419C5C1AB4B}" presName="entireBox" presStyleLbl="node1" presStyleIdx="0" presStyleCnt="3"/>
      <dgm:spPr/>
      <dgm:t>
        <a:bodyPr/>
        <a:lstStyle/>
        <a:p>
          <a:endParaRPr lang="id-ID"/>
        </a:p>
      </dgm:t>
    </dgm:pt>
    <dgm:pt modelId="{24C3CC77-F59A-4FD7-99F6-0DD74EB4BE3A}" type="pres">
      <dgm:prSet presAssocID="{90CF6FD4-F1F4-43B1-8889-3419C5C1AB4B}" presName="descendantBox" presStyleCnt="0"/>
      <dgm:spPr/>
    </dgm:pt>
    <dgm:pt modelId="{1C97C55E-762C-4D1C-8108-9C422D72B36C}" type="pres">
      <dgm:prSet presAssocID="{950AD90F-7F01-4F23-BAD5-657AED6FDB7C}" presName="childTextBox" presStyleLbl="fgAccFollowNode1" presStyleIdx="0" presStyleCnt="9">
        <dgm:presLayoutVars>
          <dgm:bulletEnabled val="1"/>
        </dgm:presLayoutVars>
      </dgm:prSet>
      <dgm:spPr/>
      <dgm:t>
        <a:bodyPr/>
        <a:lstStyle/>
        <a:p>
          <a:endParaRPr lang="id-ID"/>
        </a:p>
      </dgm:t>
    </dgm:pt>
    <dgm:pt modelId="{65AD846A-C131-44FD-A6C4-B7AE4DA395FA}" type="pres">
      <dgm:prSet presAssocID="{4AD1850F-5276-4B32-95A6-D8678C4D427A}" presName="childTextBox" presStyleLbl="fgAccFollowNode1" presStyleIdx="1" presStyleCnt="9">
        <dgm:presLayoutVars>
          <dgm:bulletEnabled val="1"/>
        </dgm:presLayoutVars>
      </dgm:prSet>
      <dgm:spPr/>
      <dgm:t>
        <a:bodyPr/>
        <a:lstStyle/>
        <a:p>
          <a:endParaRPr lang="id-ID"/>
        </a:p>
      </dgm:t>
    </dgm:pt>
    <dgm:pt modelId="{F7FB94B6-19CD-4219-AAD6-8CA3B657D44C}" type="pres">
      <dgm:prSet presAssocID="{777853AF-447E-491E-9A68-301A96A7028C}" presName="childTextBox" presStyleLbl="fgAccFollowNode1" presStyleIdx="2" presStyleCnt="9">
        <dgm:presLayoutVars>
          <dgm:bulletEnabled val="1"/>
        </dgm:presLayoutVars>
      </dgm:prSet>
      <dgm:spPr/>
      <dgm:t>
        <a:bodyPr/>
        <a:lstStyle/>
        <a:p>
          <a:endParaRPr lang="id-ID"/>
        </a:p>
      </dgm:t>
    </dgm:pt>
    <dgm:pt modelId="{68AB8ED2-E6AA-4B5B-8637-9B137EC15C57}" type="pres">
      <dgm:prSet presAssocID="{A433CB12-749C-4D09-A01B-AB67FDF76931}" presName="sp" presStyleCnt="0"/>
      <dgm:spPr/>
    </dgm:pt>
    <dgm:pt modelId="{FFF2699E-2B7D-4A09-8D57-F551212A17B4}" type="pres">
      <dgm:prSet presAssocID="{1B588E75-C329-4BCD-820D-7C0FB0B1B7C0}" presName="arrowAndChildren" presStyleCnt="0"/>
      <dgm:spPr/>
    </dgm:pt>
    <dgm:pt modelId="{F3CF43FD-8FD0-410F-B1AC-2391B6C7001D}" type="pres">
      <dgm:prSet presAssocID="{1B588E75-C329-4BCD-820D-7C0FB0B1B7C0}" presName="parentTextArrow" presStyleLbl="node1" presStyleIdx="0" presStyleCnt="3"/>
      <dgm:spPr/>
      <dgm:t>
        <a:bodyPr/>
        <a:lstStyle/>
        <a:p>
          <a:endParaRPr lang="id-ID"/>
        </a:p>
      </dgm:t>
    </dgm:pt>
    <dgm:pt modelId="{8CFA08C8-2275-405F-8D02-9A70322B0AB9}" type="pres">
      <dgm:prSet presAssocID="{1B588E75-C329-4BCD-820D-7C0FB0B1B7C0}" presName="arrow" presStyleLbl="node1" presStyleIdx="1" presStyleCnt="3"/>
      <dgm:spPr/>
      <dgm:t>
        <a:bodyPr/>
        <a:lstStyle/>
        <a:p>
          <a:endParaRPr lang="id-ID"/>
        </a:p>
      </dgm:t>
    </dgm:pt>
    <dgm:pt modelId="{F6B61E4B-4EDC-469E-90A8-DD4FD8F1F9F7}" type="pres">
      <dgm:prSet presAssocID="{1B588E75-C329-4BCD-820D-7C0FB0B1B7C0}" presName="descendantArrow" presStyleCnt="0"/>
      <dgm:spPr/>
    </dgm:pt>
    <dgm:pt modelId="{E4B642B8-C557-4A36-B04D-FE0160860857}" type="pres">
      <dgm:prSet presAssocID="{D03E6178-6059-4179-87E7-1134D4E17864}" presName="childTextArrow" presStyleLbl="fgAccFollowNode1" presStyleIdx="3" presStyleCnt="9">
        <dgm:presLayoutVars>
          <dgm:bulletEnabled val="1"/>
        </dgm:presLayoutVars>
      </dgm:prSet>
      <dgm:spPr/>
      <dgm:t>
        <a:bodyPr/>
        <a:lstStyle/>
        <a:p>
          <a:endParaRPr lang="id-ID"/>
        </a:p>
      </dgm:t>
    </dgm:pt>
    <dgm:pt modelId="{5B585B18-98AE-4A1D-A2BD-F62DAC66E055}" type="pres">
      <dgm:prSet presAssocID="{80324483-C7C3-4ACB-82D7-BEC7DFC625F4}" presName="childTextArrow" presStyleLbl="fgAccFollowNode1" presStyleIdx="4" presStyleCnt="9">
        <dgm:presLayoutVars>
          <dgm:bulletEnabled val="1"/>
        </dgm:presLayoutVars>
      </dgm:prSet>
      <dgm:spPr/>
      <dgm:t>
        <a:bodyPr/>
        <a:lstStyle/>
        <a:p>
          <a:endParaRPr lang="id-ID"/>
        </a:p>
      </dgm:t>
    </dgm:pt>
    <dgm:pt modelId="{8770C388-E8D4-4129-AF21-7E516D7BB1F0}" type="pres">
      <dgm:prSet presAssocID="{63F2420E-0C9F-44DD-9C80-A332BD313D09}" presName="childTextArrow" presStyleLbl="fgAccFollowNode1" presStyleIdx="5" presStyleCnt="9">
        <dgm:presLayoutVars>
          <dgm:bulletEnabled val="1"/>
        </dgm:presLayoutVars>
      </dgm:prSet>
      <dgm:spPr/>
      <dgm:t>
        <a:bodyPr/>
        <a:lstStyle/>
        <a:p>
          <a:endParaRPr lang="id-ID"/>
        </a:p>
      </dgm:t>
    </dgm:pt>
    <dgm:pt modelId="{E9C26E82-E56D-4102-93ED-058FE693A00B}" type="pres">
      <dgm:prSet presAssocID="{6AEF3A62-52AD-41E2-9D59-86378CBB0E35}" presName="sp" presStyleCnt="0"/>
      <dgm:spPr/>
    </dgm:pt>
    <dgm:pt modelId="{187E1D7D-C643-4EA1-87B8-997F6A3E8962}" type="pres">
      <dgm:prSet presAssocID="{F5DC40A2-0161-479A-9F5F-A470F2C5B795}" presName="arrowAndChildren" presStyleCnt="0"/>
      <dgm:spPr/>
    </dgm:pt>
    <dgm:pt modelId="{FA6BEF9E-A28B-47C3-A899-E1FBA541F5E5}" type="pres">
      <dgm:prSet presAssocID="{F5DC40A2-0161-479A-9F5F-A470F2C5B795}" presName="parentTextArrow" presStyleLbl="node1" presStyleIdx="1" presStyleCnt="3"/>
      <dgm:spPr/>
      <dgm:t>
        <a:bodyPr/>
        <a:lstStyle/>
        <a:p>
          <a:endParaRPr lang="id-ID"/>
        </a:p>
      </dgm:t>
    </dgm:pt>
    <dgm:pt modelId="{17F4E4AA-F324-478A-A5DA-B1DFC238B497}" type="pres">
      <dgm:prSet presAssocID="{F5DC40A2-0161-479A-9F5F-A470F2C5B795}" presName="arrow" presStyleLbl="node1" presStyleIdx="2" presStyleCnt="3"/>
      <dgm:spPr/>
      <dgm:t>
        <a:bodyPr/>
        <a:lstStyle/>
        <a:p>
          <a:endParaRPr lang="id-ID"/>
        </a:p>
      </dgm:t>
    </dgm:pt>
    <dgm:pt modelId="{39887821-142D-42D5-8A1D-60263B8E867A}" type="pres">
      <dgm:prSet presAssocID="{F5DC40A2-0161-479A-9F5F-A470F2C5B795}" presName="descendantArrow" presStyleCnt="0"/>
      <dgm:spPr/>
    </dgm:pt>
    <dgm:pt modelId="{C606D50F-B39B-41B7-BB96-F95A19953715}" type="pres">
      <dgm:prSet presAssocID="{0C20B312-11D1-4643-9656-18EEE9C09F89}" presName="childTextArrow" presStyleLbl="fgAccFollowNode1" presStyleIdx="6" presStyleCnt="9">
        <dgm:presLayoutVars>
          <dgm:bulletEnabled val="1"/>
        </dgm:presLayoutVars>
      </dgm:prSet>
      <dgm:spPr/>
      <dgm:t>
        <a:bodyPr/>
        <a:lstStyle/>
        <a:p>
          <a:endParaRPr lang="id-ID"/>
        </a:p>
      </dgm:t>
    </dgm:pt>
    <dgm:pt modelId="{CE9B362E-D14C-4CF2-883D-29DE3C9133E8}" type="pres">
      <dgm:prSet presAssocID="{EE8C53E2-ECE0-4295-891B-701275168D49}" presName="childTextArrow" presStyleLbl="fgAccFollowNode1" presStyleIdx="7" presStyleCnt="9">
        <dgm:presLayoutVars>
          <dgm:bulletEnabled val="1"/>
        </dgm:presLayoutVars>
      </dgm:prSet>
      <dgm:spPr/>
      <dgm:t>
        <a:bodyPr/>
        <a:lstStyle/>
        <a:p>
          <a:endParaRPr lang="id-ID"/>
        </a:p>
      </dgm:t>
    </dgm:pt>
    <dgm:pt modelId="{0DA91782-B98B-4ED5-9F97-6C9A0A548C9D}" type="pres">
      <dgm:prSet presAssocID="{9C6F99E2-612D-4BB3-A2C0-597B8D54A452}" presName="childTextArrow" presStyleLbl="fgAccFollowNode1" presStyleIdx="8" presStyleCnt="9">
        <dgm:presLayoutVars>
          <dgm:bulletEnabled val="1"/>
        </dgm:presLayoutVars>
      </dgm:prSet>
      <dgm:spPr/>
      <dgm:t>
        <a:bodyPr/>
        <a:lstStyle/>
        <a:p>
          <a:endParaRPr lang="id-ID"/>
        </a:p>
      </dgm:t>
    </dgm:pt>
  </dgm:ptLst>
  <dgm:cxnLst>
    <dgm:cxn modelId="{B931EA07-B3CB-4C04-B435-787E80EA1649}" srcId="{90CF6FD4-F1F4-43B1-8889-3419C5C1AB4B}" destId="{950AD90F-7F01-4F23-BAD5-657AED6FDB7C}" srcOrd="0" destOrd="0" parTransId="{A9C68089-2A4C-4C8F-BE09-18758DE731DC}" sibTransId="{6F2CD53C-C4FA-4D18-976B-C73C3B0DFA61}"/>
    <dgm:cxn modelId="{D2DDFBDD-11A0-4418-9684-18A45973C6C2}" srcId="{90CF6FD4-F1F4-43B1-8889-3419C5C1AB4B}" destId="{4AD1850F-5276-4B32-95A6-D8678C4D427A}" srcOrd="1" destOrd="0" parTransId="{7B460A6E-DB51-43FD-8E43-33305A4D38BD}" sibTransId="{457C9358-0C3C-443A-8484-D102F65DB153}"/>
    <dgm:cxn modelId="{A1B8AF7E-7ADF-4612-83E4-0E12977140E3}" type="presOf" srcId="{63F2420E-0C9F-44DD-9C80-A332BD313D09}" destId="{8770C388-E8D4-4129-AF21-7E516D7BB1F0}" srcOrd="0" destOrd="0" presId="urn:microsoft.com/office/officeart/2005/8/layout/process4"/>
    <dgm:cxn modelId="{CD33AB87-399A-4897-B6FF-74EFE07DA074}" type="presOf" srcId="{EE8C53E2-ECE0-4295-891B-701275168D49}" destId="{CE9B362E-D14C-4CF2-883D-29DE3C9133E8}" srcOrd="0" destOrd="0" presId="urn:microsoft.com/office/officeart/2005/8/layout/process4"/>
    <dgm:cxn modelId="{E07D48ED-CFB7-4DCF-98D0-1E0DB1198D09}" type="presOf" srcId="{D03E6178-6059-4179-87E7-1134D4E17864}" destId="{E4B642B8-C557-4A36-B04D-FE0160860857}" srcOrd="0" destOrd="0" presId="urn:microsoft.com/office/officeart/2005/8/layout/process4"/>
    <dgm:cxn modelId="{840DB55B-A090-4631-9353-CBFC936883D6}" type="presOf" srcId="{F5DC40A2-0161-479A-9F5F-A470F2C5B795}" destId="{17F4E4AA-F324-478A-A5DA-B1DFC238B497}" srcOrd="1" destOrd="0" presId="urn:microsoft.com/office/officeart/2005/8/layout/process4"/>
    <dgm:cxn modelId="{369EEA3B-C6B1-4392-95DF-A59EA0DF67BA}" srcId="{F5DC40A2-0161-479A-9F5F-A470F2C5B795}" destId="{0C20B312-11D1-4643-9656-18EEE9C09F89}" srcOrd="0" destOrd="0" parTransId="{6A8AD2BE-6B22-4436-9484-5D1CC7D86A31}" sibTransId="{05B773AD-E082-40B4-B1B6-22B43BA59957}"/>
    <dgm:cxn modelId="{69022D57-6C28-4604-BF09-606F311986E5}" type="presOf" srcId="{80324483-C7C3-4ACB-82D7-BEC7DFC625F4}" destId="{5B585B18-98AE-4A1D-A2BD-F62DAC66E055}" srcOrd="0" destOrd="0" presId="urn:microsoft.com/office/officeart/2005/8/layout/process4"/>
    <dgm:cxn modelId="{65FA1147-2E3B-4F6E-91A9-12E4EB502FA5}" srcId="{1B588E75-C329-4BCD-820D-7C0FB0B1B7C0}" destId="{63F2420E-0C9F-44DD-9C80-A332BD313D09}" srcOrd="2" destOrd="0" parTransId="{824C12FC-46E9-4AA5-B970-DC02E79A1192}" sibTransId="{0E1ABA33-AF80-45F4-A40D-0E13A3FC3FF6}"/>
    <dgm:cxn modelId="{E1F0D32D-DD88-4349-80DA-FA844C56AEFE}" type="presOf" srcId="{90CF6FD4-F1F4-43B1-8889-3419C5C1AB4B}" destId="{74ADC896-81AF-4448-AF32-8007AB68F9F0}" srcOrd="1" destOrd="0" presId="urn:microsoft.com/office/officeart/2005/8/layout/process4"/>
    <dgm:cxn modelId="{260EE47A-CAC3-408A-A829-2F880E909047}" srcId="{1B588E75-C329-4BCD-820D-7C0FB0B1B7C0}" destId="{D03E6178-6059-4179-87E7-1134D4E17864}" srcOrd="0" destOrd="0" parTransId="{B46BB99D-6D93-4A6E-91AD-CDA251BA4A4E}" sibTransId="{E33EF898-049C-4195-9FFB-6D273100E79A}"/>
    <dgm:cxn modelId="{CCF0DB92-B1B3-4756-B75A-468BFBAB5319}" type="presOf" srcId="{28990A10-26FE-47C5-A82C-C480FE743059}" destId="{CEAAE7DA-E7D3-4848-84E4-459E6D56A639}" srcOrd="0" destOrd="0" presId="urn:microsoft.com/office/officeart/2005/8/layout/process4"/>
    <dgm:cxn modelId="{D0CF9A28-01EF-4379-92B8-9E016640E22B}" type="presOf" srcId="{950AD90F-7F01-4F23-BAD5-657AED6FDB7C}" destId="{1C97C55E-762C-4D1C-8108-9C422D72B36C}" srcOrd="0" destOrd="0" presId="urn:microsoft.com/office/officeart/2005/8/layout/process4"/>
    <dgm:cxn modelId="{13D8EA99-B69F-4CEC-8780-D98BDF8D6191}" type="presOf" srcId="{9C6F99E2-612D-4BB3-A2C0-597B8D54A452}" destId="{0DA91782-B98B-4ED5-9F97-6C9A0A548C9D}" srcOrd="0" destOrd="0" presId="urn:microsoft.com/office/officeart/2005/8/layout/process4"/>
    <dgm:cxn modelId="{754E4804-F11D-452C-8229-8322B2E0ED97}" type="presOf" srcId="{4AD1850F-5276-4B32-95A6-D8678C4D427A}" destId="{65AD846A-C131-44FD-A6C4-B7AE4DA395FA}" srcOrd="0" destOrd="0" presId="urn:microsoft.com/office/officeart/2005/8/layout/process4"/>
    <dgm:cxn modelId="{BBAF8E1B-8591-4747-9C0A-CAF98BC2EE67}" type="presOf" srcId="{1B588E75-C329-4BCD-820D-7C0FB0B1B7C0}" destId="{F3CF43FD-8FD0-410F-B1AC-2391B6C7001D}" srcOrd="0" destOrd="0" presId="urn:microsoft.com/office/officeart/2005/8/layout/process4"/>
    <dgm:cxn modelId="{83B5CAB6-49A3-418C-AA0E-9985C638832C}" type="presOf" srcId="{90CF6FD4-F1F4-43B1-8889-3419C5C1AB4B}" destId="{4B969334-ED9A-4780-8281-91A98504C381}" srcOrd="0" destOrd="0" presId="urn:microsoft.com/office/officeart/2005/8/layout/process4"/>
    <dgm:cxn modelId="{6C0F9D73-1477-46F7-A5B3-8FA3814B8B1D}" type="presOf" srcId="{777853AF-447E-491E-9A68-301A96A7028C}" destId="{F7FB94B6-19CD-4219-AAD6-8CA3B657D44C}" srcOrd="0" destOrd="0" presId="urn:microsoft.com/office/officeart/2005/8/layout/process4"/>
    <dgm:cxn modelId="{37496FF1-5DF8-41AB-9578-C26FA8A908C5}" type="presOf" srcId="{1B588E75-C329-4BCD-820D-7C0FB0B1B7C0}" destId="{8CFA08C8-2275-405F-8D02-9A70322B0AB9}" srcOrd="1" destOrd="0" presId="urn:microsoft.com/office/officeart/2005/8/layout/process4"/>
    <dgm:cxn modelId="{DBD7C86C-A44A-4B18-969F-C9AF8B390BC0}" type="presOf" srcId="{0C20B312-11D1-4643-9656-18EEE9C09F89}" destId="{C606D50F-B39B-41B7-BB96-F95A19953715}" srcOrd="0" destOrd="0" presId="urn:microsoft.com/office/officeart/2005/8/layout/process4"/>
    <dgm:cxn modelId="{B045E6C0-362A-429D-821B-8B173F8EC9C5}" srcId="{1B588E75-C329-4BCD-820D-7C0FB0B1B7C0}" destId="{80324483-C7C3-4ACB-82D7-BEC7DFC625F4}" srcOrd="1" destOrd="0" parTransId="{474F7032-61C2-40B1-807D-D4D6BFD8F2E2}" sibTransId="{0ACEF839-E725-4378-BB28-B697AAD8D59C}"/>
    <dgm:cxn modelId="{419AB903-51E7-4076-B799-AAA7AE2E5118}" srcId="{F5DC40A2-0161-479A-9F5F-A470F2C5B795}" destId="{EE8C53E2-ECE0-4295-891B-701275168D49}" srcOrd="1" destOrd="0" parTransId="{5B8BD68D-8AE4-4A7C-87B3-76B96C1E475B}" sibTransId="{C57CC8C3-E989-4697-9589-A0E431D8BEDA}"/>
    <dgm:cxn modelId="{D4A83254-57A2-46EC-A569-F698DF67C6D6}" srcId="{28990A10-26FE-47C5-A82C-C480FE743059}" destId="{90CF6FD4-F1F4-43B1-8889-3419C5C1AB4B}" srcOrd="2" destOrd="0" parTransId="{86F3E985-13FA-430A-BA33-B2040B0D9A03}" sibTransId="{D2EA09F4-E641-4A6F-82E2-4EF9C7AAE2D8}"/>
    <dgm:cxn modelId="{7B54DC6D-09BD-4CB9-8231-B0E56B9C6D34}" srcId="{90CF6FD4-F1F4-43B1-8889-3419C5C1AB4B}" destId="{777853AF-447E-491E-9A68-301A96A7028C}" srcOrd="2" destOrd="0" parTransId="{2773880A-19A5-4310-B649-D1AD9C9C1E84}" sibTransId="{2563203C-C816-42FE-A609-981A2AEF8977}"/>
    <dgm:cxn modelId="{176B3183-989C-4BB6-8B25-D4C326DCF362}" srcId="{28990A10-26FE-47C5-A82C-C480FE743059}" destId="{F5DC40A2-0161-479A-9F5F-A470F2C5B795}" srcOrd="0" destOrd="0" parTransId="{DE068813-EAA1-482B-800C-B6137237636C}" sibTransId="{6AEF3A62-52AD-41E2-9D59-86378CBB0E35}"/>
    <dgm:cxn modelId="{97151804-75DB-46B9-B31D-0AF678385D32}" type="presOf" srcId="{F5DC40A2-0161-479A-9F5F-A470F2C5B795}" destId="{FA6BEF9E-A28B-47C3-A899-E1FBA541F5E5}" srcOrd="0" destOrd="0" presId="urn:microsoft.com/office/officeart/2005/8/layout/process4"/>
    <dgm:cxn modelId="{FDFB21BD-3372-4DAE-A03B-04DB550774E2}" srcId="{28990A10-26FE-47C5-A82C-C480FE743059}" destId="{1B588E75-C329-4BCD-820D-7C0FB0B1B7C0}" srcOrd="1" destOrd="0" parTransId="{E6D8A433-62D7-4727-B1CE-314F30907B1F}" sibTransId="{A433CB12-749C-4D09-A01B-AB67FDF76931}"/>
    <dgm:cxn modelId="{79C6C79C-F32D-4178-A699-ED2B9BB40D75}" srcId="{F5DC40A2-0161-479A-9F5F-A470F2C5B795}" destId="{9C6F99E2-612D-4BB3-A2C0-597B8D54A452}" srcOrd="2" destOrd="0" parTransId="{0AE1963C-BF0A-4696-93AD-55F590975A3F}" sibTransId="{A15BE088-0CF4-4FD6-91D7-B84A18C8AE79}"/>
    <dgm:cxn modelId="{65A72807-B462-45E3-9DFB-E8950CCC8612}" type="presParOf" srcId="{CEAAE7DA-E7D3-4848-84E4-459E6D56A639}" destId="{B99CB4CA-EAD2-4D9E-B10B-9CD39BC2281D}" srcOrd="0" destOrd="0" presId="urn:microsoft.com/office/officeart/2005/8/layout/process4"/>
    <dgm:cxn modelId="{C0DDED6B-F466-4C4F-8257-FB44B7A3EDD3}" type="presParOf" srcId="{B99CB4CA-EAD2-4D9E-B10B-9CD39BC2281D}" destId="{4B969334-ED9A-4780-8281-91A98504C381}" srcOrd="0" destOrd="0" presId="urn:microsoft.com/office/officeart/2005/8/layout/process4"/>
    <dgm:cxn modelId="{0D8A9304-42D0-492D-887B-6626FB500AC2}" type="presParOf" srcId="{B99CB4CA-EAD2-4D9E-B10B-9CD39BC2281D}" destId="{74ADC896-81AF-4448-AF32-8007AB68F9F0}" srcOrd="1" destOrd="0" presId="urn:microsoft.com/office/officeart/2005/8/layout/process4"/>
    <dgm:cxn modelId="{7BB28567-02A0-4CF5-8C56-7CC82319224B}" type="presParOf" srcId="{B99CB4CA-EAD2-4D9E-B10B-9CD39BC2281D}" destId="{24C3CC77-F59A-4FD7-99F6-0DD74EB4BE3A}" srcOrd="2" destOrd="0" presId="urn:microsoft.com/office/officeart/2005/8/layout/process4"/>
    <dgm:cxn modelId="{A0AB4B5F-84DA-404E-8603-94C83A7EE28B}" type="presParOf" srcId="{24C3CC77-F59A-4FD7-99F6-0DD74EB4BE3A}" destId="{1C97C55E-762C-4D1C-8108-9C422D72B36C}" srcOrd="0" destOrd="0" presId="urn:microsoft.com/office/officeart/2005/8/layout/process4"/>
    <dgm:cxn modelId="{1AE9D90B-CCF4-4E20-9CA6-5EF895B8E00F}" type="presParOf" srcId="{24C3CC77-F59A-4FD7-99F6-0DD74EB4BE3A}" destId="{65AD846A-C131-44FD-A6C4-B7AE4DA395FA}" srcOrd="1" destOrd="0" presId="urn:microsoft.com/office/officeart/2005/8/layout/process4"/>
    <dgm:cxn modelId="{F184427F-EA42-46D2-B64A-8C654DDACBF4}" type="presParOf" srcId="{24C3CC77-F59A-4FD7-99F6-0DD74EB4BE3A}" destId="{F7FB94B6-19CD-4219-AAD6-8CA3B657D44C}" srcOrd="2" destOrd="0" presId="urn:microsoft.com/office/officeart/2005/8/layout/process4"/>
    <dgm:cxn modelId="{CF95D1C2-A82B-46C8-AD40-C95A03FD8715}" type="presParOf" srcId="{CEAAE7DA-E7D3-4848-84E4-459E6D56A639}" destId="{68AB8ED2-E6AA-4B5B-8637-9B137EC15C57}" srcOrd="1" destOrd="0" presId="urn:microsoft.com/office/officeart/2005/8/layout/process4"/>
    <dgm:cxn modelId="{ABF444A8-FFDE-4B21-BB7B-FB75BED9E170}" type="presParOf" srcId="{CEAAE7DA-E7D3-4848-84E4-459E6D56A639}" destId="{FFF2699E-2B7D-4A09-8D57-F551212A17B4}" srcOrd="2" destOrd="0" presId="urn:microsoft.com/office/officeart/2005/8/layout/process4"/>
    <dgm:cxn modelId="{F772072F-9DE1-45F9-80D9-0B891BF355EC}" type="presParOf" srcId="{FFF2699E-2B7D-4A09-8D57-F551212A17B4}" destId="{F3CF43FD-8FD0-410F-B1AC-2391B6C7001D}" srcOrd="0" destOrd="0" presId="urn:microsoft.com/office/officeart/2005/8/layout/process4"/>
    <dgm:cxn modelId="{7D226278-3B10-4AD6-83D3-AEB1853A69D6}" type="presParOf" srcId="{FFF2699E-2B7D-4A09-8D57-F551212A17B4}" destId="{8CFA08C8-2275-405F-8D02-9A70322B0AB9}" srcOrd="1" destOrd="0" presId="urn:microsoft.com/office/officeart/2005/8/layout/process4"/>
    <dgm:cxn modelId="{CCA93C9B-D43D-4C65-BC17-EEE3009F954B}" type="presParOf" srcId="{FFF2699E-2B7D-4A09-8D57-F551212A17B4}" destId="{F6B61E4B-4EDC-469E-90A8-DD4FD8F1F9F7}" srcOrd="2" destOrd="0" presId="urn:microsoft.com/office/officeart/2005/8/layout/process4"/>
    <dgm:cxn modelId="{F43B4F79-CE67-4875-A254-BA4E37710719}" type="presParOf" srcId="{F6B61E4B-4EDC-469E-90A8-DD4FD8F1F9F7}" destId="{E4B642B8-C557-4A36-B04D-FE0160860857}" srcOrd="0" destOrd="0" presId="urn:microsoft.com/office/officeart/2005/8/layout/process4"/>
    <dgm:cxn modelId="{5F956BAC-961D-4096-8C11-DD9E557FACA9}" type="presParOf" srcId="{F6B61E4B-4EDC-469E-90A8-DD4FD8F1F9F7}" destId="{5B585B18-98AE-4A1D-A2BD-F62DAC66E055}" srcOrd="1" destOrd="0" presId="urn:microsoft.com/office/officeart/2005/8/layout/process4"/>
    <dgm:cxn modelId="{84F82532-E94B-465A-B72F-79043DA37704}" type="presParOf" srcId="{F6B61E4B-4EDC-469E-90A8-DD4FD8F1F9F7}" destId="{8770C388-E8D4-4129-AF21-7E516D7BB1F0}" srcOrd="2" destOrd="0" presId="urn:microsoft.com/office/officeart/2005/8/layout/process4"/>
    <dgm:cxn modelId="{CA0F1063-1A46-4EF8-815C-D1B245E790AD}" type="presParOf" srcId="{CEAAE7DA-E7D3-4848-84E4-459E6D56A639}" destId="{E9C26E82-E56D-4102-93ED-058FE693A00B}" srcOrd="3" destOrd="0" presId="urn:microsoft.com/office/officeart/2005/8/layout/process4"/>
    <dgm:cxn modelId="{3B68B157-C13C-4E99-A464-A2DC5CC53F2A}" type="presParOf" srcId="{CEAAE7DA-E7D3-4848-84E4-459E6D56A639}" destId="{187E1D7D-C643-4EA1-87B8-997F6A3E8962}" srcOrd="4" destOrd="0" presId="urn:microsoft.com/office/officeart/2005/8/layout/process4"/>
    <dgm:cxn modelId="{0C5E798F-DC11-41F6-90EF-B9A4CBE12EE9}" type="presParOf" srcId="{187E1D7D-C643-4EA1-87B8-997F6A3E8962}" destId="{FA6BEF9E-A28B-47C3-A899-E1FBA541F5E5}" srcOrd="0" destOrd="0" presId="urn:microsoft.com/office/officeart/2005/8/layout/process4"/>
    <dgm:cxn modelId="{ED7A33F3-1F9F-4D38-9242-87396907391D}" type="presParOf" srcId="{187E1D7D-C643-4EA1-87B8-997F6A3E8962}" destId="{17F4E4AA-F324-478A-A5DA-B1DFC238B497}" srcOrd="1" destOrd="0" presId="urn:microsoft.com/office/officeart/2005/8/layout/process4"/>
    <dgm:cxn modelId="{FAF42E6C-2801-4F39-891D-13A0AF5E662B}" type="presParOf" srcId="{187E1D7D-C643-4EA1-87B8-997F6A3E8962}" destId="{39887821-142D-42D5-8A1D-60263B8E867A}" srcOrd="2" destOrd="0" presId="urn:microsoft.com/office/officeart/2005/8/layout/process4"/>
    <dgm:cxn modelId="{EC520C36-E7C3-4663-809A-A5DFB79C83CB}" type="presParOf" srcId="{39887821-142D-42D5-8A1D-60263B8E867A}" destId="{C606D50F-B39B-41B7-BB96-F95A19953715}" srcOrd="0" destOrd="0" presId="urn:microsoft.com/office/officeart/2005/8/layout/process4"/>
    <dgm:cxn modelId="{68396913-5545-404E-8C87-5ED62316F346}" type="presParOf" srcId="{39887821-142D-42D5-8A1D-60263B8E867A}" destId="{CE9B362E-D14C-4CF2-883D-29DE3C9133E8}" srcOrd="1" destOrd="0" presId="urn:microsoft.com/office/officeart/2005/8/layout/process4"/>
    <dgm:cxn modelId="{E63A1BC3-8212-416D-9B7C-10AB26F701F9}" type="presParOf" srcId="{39887821-142D-42D5-8A1D-60263B8E867A}" destId="{0DA91782-B98B-4ED5-9F97-6C9A0A548C9D}"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F677A-0B9D-45E7-875E-EF7747DAC83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C365AD5F-3A49-4391-8CA2-C28F9F50E92F}">
      <dgm:prSet phldrT="[Text]"/>
      <dgm:spPr/>
      <dgm:t>
        <a:bodyPr/>
        <a:lstStyle/>
        <a:p>
          <a:r>
            <a:rPr lang="id-ID" dirty="0" smtClean="0"/>
            <a:t>1.</a:t>
          </a:r>
          <a:endParaRPr lang="id-ID" dirty="0"/>
        </a:p>
      </dgm:t>
    </dgm:pt>
    <dgm:pt modelId="{1CE1866C-4780-4F8C-86AD-B860980E40C2}" type="parTrans" cxnId="{923848EF-D86E-478B-8914-2B5419B9A8DE}">
      <dgm:prSet/>
      <dgm:spPr/>
      <dgm:t>
        <a:bodyPr/>
        <a:lstStyle/>
        <a:p>
          <a:endParaRPr lang="id-ID"/>
        </a:p>
      </dgm:t>
    </dgm:pt>
    <dgm:pt modelId="{A6A1B32C-674F-4488-A0BC-415EC1D83341}" type="sibTrans" cxnId="{923848EF-D86E-478B-8914-2B5419B9A8DE}">
      <dgm:prSet/>
      <dgm:spPr/>
      <dgm:t>
        <a:bodyPr/>
        <a:lstStyle/>
        <a:p>
          <a:endParaRPr lang="id-ID"/>
        </a:p>
      </dgm:t>
    </dgm:pt>
    <dgm:pt modelId="{F70DBB33-6B90-4CE2-A70A-975E1D4EF9DD}">
      <dgm:prSet phldrT="[Text]"/>
      <dgm:spPr/>
      <dgm:t>
        <a:bodyPr/>
        <a:lstStyle/>
        <a:p>
          <a:r>
            <a:rPr lang="id-ID" dirty="0" smtClean="0"/>
            <a:t>Permasalahan pendidikan Indonesia yang aktual, mendesak, berdampak nasional serta solusinya terutama yang berkaitan dengan kualitas lulusan, kualifikasi tenaga pendidik dan kependidikan, perkembangan kurikulum, tata kelola keuangan, manajemen institusional, ketersediaan dan kesesuaian sarana dan prasarana pendidikan</a:t>
          </a:r>
          <a:endParaRPr lang="id-ID" dirty="0"/>
        </a:p>
      </dgm:t>
    </dgm:pt>
    <dgm:pt modelId="{24A5F937-2881-4FCB-A38B-CDAA1AF13ADD}" type="parTrans" cxnId="{C83CD1D8-E0A1-4E5C-B905-7D87CE6237B9}">
      <dgm:prSet/>
      <dgm:spPr/>
      <dgm:t>
        <a:bodyPr/>
        <a:lstStyle/>
        <a:p>
          <a:endParaRPr lang="id-ID"/>
        </a:p>
      </dgm:t>
    </dgm:pt>
    <dgm:pt modelId="{283D56F8-AA1B-4449-95BC-0D450FBE92C4}" type="sibTrans" cxnId="{C83CD1D8-E0A1-4E5C-B905-7D87CE6237B9}">
      <dgm:prSet/>
      <dgm:spPr/>
      <dgm:t>
        <a:bodyPr/>
        <a:lstStyle/>
        <a:p>
          <a:endParaRPr lang="id-ID"/>
        </a:p>
      </dgm:t>
    </dgm:pt>
    <dgm:pt modelId="{FEBC2079-A2C6-43B5-85CF-71B7674A8BB9}">
      <dgm:prSet phldrT="[Text]"/>
      <dgm:spPr/>
      <dgm:t>
        <a:bodyPr/>
        <a:lstStyle/>
        <a:p>
          <a:r>
            <a:rPr lang="id-ID" dirty="0" smtClean="0"/>
            <a:t>2</a:t>
          </a:r>
          <a:endParaRPr lang="id-ID" dirty="0"/>
        </a:p>
      </dgm:t>
    </dgm:pt>
    <dgm:pt modelId="{DD206884-95EB-4636-97AC-DD420A23A2EC}" type="parTrans" cxnId="{8E18A072-F67E-4D71-B234-51C4737185E6}">
      <dgm:prSet/>
      <dgm:spPr/>
      <dgm:t>
        <a:bodyPr/>
        <a:lstStyle/>
        <a:p>
          <a:endParaRPr lang="id-ID"/>
        </a:p>
      </dgm:t>
    </dgm:pt>
    <dgm:pt modelId="{9A4EE2E0-3488-42EA-A23D-CF1D4B2DE585}" type="sibTrans" cxnId="{8E18A072-F67E-4D71-B234-51C4737185E6}">
      <dgm:prSet/>
      <dgm:spPr/>
      <dgm:t>
        <a:bodyPr/>
        <a:lstStyle/>
        <a:p>
          <a:endParaRPr lang="id-ID"/>
        </a:p>
      </dgm:t>
    </dgm:pt>
    <dgm:pt modelId="{93C4CE4A-F98C-4170-AF70-382C6913200C}">
      <dgm:prSet phldrT="[Text]"/>
      <dgm:spPr/>
      <dgm:t>
        <a:bodyPr/>
        <a:lstStyle/>
        <a:p>
          <a:r>
            <a:rPr lang="id-ID" dirty="0" smtClean="0"/>
            <a:t>Kondisi ideal pendidikan indonesia masa dean dikaitkan dengan kondisi kebutuhan regional, nasional, dan global alam masa 10-30 trahun ke depan dengan mempertimbangkan kondisi geografis, landasan ideologis, dan tujuan nasional dalam rangka NKRI</a:t>
          </a:r>
          <a:endParaRPr lang="id-ID" dirty="0"/>
        </a:p>
      </dgm:t>
    </dgm:pt>
    <dgm:pt modelId="{B8AB824C-6510-41EA-AEE2-2CC0EC35665D}" type="parTrans" cxnId="{8860D0EC-E543-4605-8E90-4C8DD1850EFC}">
      <dgm:prSet/>
      <dgm:spPr/>
      <dgm:t>
        <a:bodyPr/>
        <a:lstStyle/>
        <a:p>
          <a:endParaRPr lang="id-ID"/>
        </a:p>
      </dgm:t>
    </dgm:pt>
    <dgm:pt modelId="{E46C3824-D86F-4804-87CC-16B6AAD325C1}" type="sibTrans" cxnId="{8860D0EC-E543-4605-8E90-4C8DD1850EFC}">
      <dgm:prSet/>
      <dgm:spPr/>
      <dgm:t>
        <a:bodyPr/>
        <a:lstStyle/>
        <a:p>
          <a:endParaRPr lang="id-ID"/>
        </a:p>
      </dgm:t>
    </dgm:pt>
    <dgm:pt modelId="{D9694CB3-CAC4-42DB-AC35-7CCE3AAD0030}">
      <dgm:prSet phldrT="[Text]"/>
      <dgm:spPr/>
      <dgm:t>
        <a:bodyPr/>
        <a:lstStyle/>
        <a:p>
          <a:r>
            <a:rPr lang="id-ID" dirty="0" smtClean="0"/>
            <a:t>3</a:t>
          </a:r>
          <a:endParaRPr lang="id-ID" dirty="0"/>
        </a:p>
      </dgm:t>
    </dgm:pt>
    <dgm:pt modelId="{19EAD3E2-9570-478F-A815-AD52D555FCEA}" type="parTrans" cxnId="{781CFBBB-A0A7-4C0E-ADD2-2BF1D95FE332}">
      <dgm:prSet/>
      <dgm:spPr/>
      <dgm:t>
        <a:bodyPr/>
        <a:lstStyle/>
        <a:p>
          <a:endParaRPr lang="id-ID"/>
        </a:p>
      </dgm:t>
    </dgm:pt>
    <dgm:pt modelId="{37FAEFA3-CD27-43AC-8695-4D5A3F9A5AE7}" type="sibTrans" cxnId="{781CFBBB-A0A7-4C0E-ADD2-2BF1D95FE332}">
      <dgm:prSet/>
      <dgm:spPr/>
      <dgm:t>
        <a:bodyPr/>
        <a:lstStyle/>
        <a:p>
          <a:endParaRPr lang="id-ID"/>
        </a:p>
      </dgm:t>
    </dgm:pt>
    <dgm:pt modelId="{D3DCA8C6-01B3-4F8C-B569-8E7631BFAC27}">
      <dgm:prSet phldrT="[Text]"/>
      <dgm:spPr/>
      <dgm:t>
        <a:bodyPr/>
        <a:lstStyle/>
        <a:p>
          <a:r>
            <a:rPr lang="id-ID" dirty="0" smtClean="0"/>
            <a:t>Unsur, momponen, ranah sasaran yang bermanfaat bagi masyarakat Indonesia masa depan terutama yang berdimensi perilaku, sikap, kebiasaan, pola pikie SDM yang berstandar global seperti peduli lingkungan, demokratis, punya komitmen dan integritas tinggi, efisien dan efeltif, penegakan HAM, peduli isu gender, jujur, semangat yang tinggi.</a:t>
          </a:r>
          <a:endParaRPr lang="id-ID" dirty="0"/>
        </a:p>
      </dgm:t>
    </dgm:pt>
    <dgm:pt modelId="{472ABC54-532A-4F2D-BB1E-CB6E8CC9A529}" type="parTrans" cxnId="{26EA22C4-2006-4C93-B2CC-CD125E9D7CB1}">
      <dgm:prSet/>
      <dgm:spPr/>
      <dgm:t>
        <a:bodyPr/>
        <a:lstStyle/>
        <a:p>
          <a:endParaRPr lang="id-ID"/>
        </a:p>
      </dgm:t>
    </dgm:pt>
    <dgm:pt modelId="{E3614719-AD42-4B2E-A241-FE2AD67A8118}" type="sibTrans" cxnId="{26EA22C4-2006-4C93-B2CC-CD125E9D7CB1}">
      <dgm:prSet/>
      <dgm:spPr/>
      <dgm:t>
        <a:bodyPr/>
        <a:lstStyle/>
        <a:p>
          <a:endParaRPr lang="id-ID"/>
        </a:p>
      </dgm:t>
    </dgm:pt>
    <dgm:pt modelId="{94EAE0C3-AD50-41BA-B052-A18C1B4ABAA9}">
      <dgm:prSet phldrT="[Text]"/>
      <dgm:spPr/>
      <dgm:t>
        <a:bodyPr/>
        <a:lstStyle/>
        <a:p>
          <a:r>
            <a:rPr lang="id-ID" dirty="0" smtClean="0"/>
            <a:t>4</a:t>
          </a:r>
          <a:endParaRPr lang="id-ID" dirty="0"/>
        </a:p>
      </dgm:t>
    </dgm:pt>
    <dgm:pt modelId="{CB09D161-68BE-418B-86F0-3501B7785937}" type="parTrans" cxnId="{5513231D-B3C8-4510-9093-C161C3ECFA32}">
      <dgm:prSet/>
      <dgm:spPr/>
      <dgm:t>
        <a:bodyPr/>
        <a:lstStyle/>
        <a:p>
          <a:endParaRPr lang="id-ID"/>
        </a:p>
      </dgm:t>
    </dgm:pt>
    <dgm:pt modelId="{CDF52C82-B76E-4E55-8A8A-0A64E2DDC88E}" type="sibTrans" cxnId="{5513231D-B3C8-4510-9093-C161C3ECFA32}">
      <dgm:prSet/>
      <dgm:spPr/>
      <dgm:t>
        <a:bodyPr/>
        <a:lstStyle/>
        <a:p>
          <a:endParaRPr lang="id-ID"/>
        </a:p>
      </dgm:t>
    </dgm:pt>
    <dgm:pt modelId="{B3E3FFDA-AEF4-4E4A-A340-ED392BA8A102}">
      <dgm:prSet phldrT="[Text]"/>
      <dgm:spPr/>
      <dgm:t>
        <a:bodyPr/>
        <a:lstStyle/>
        <a:p>
          <a:r>
            <a:rPr lang="id-ID" dirty="0" smtClean="0"/>
            <a:t>Muatan global pada kurikulum satuan pendidikan yang relevan dalam kerangka perwujudan manusia dan masyarakat Indonesia baru yang berkualitas dan mampu bersaing dengan bangsa-bangsa lain di berbagai bidang kehidupan.</a:t>
          </a:r>
          <a:endParaRPr lang="id-ID" dirty="0"/>
        </a:p>
      </dgm:t>
    </dgm:pt>
    <dgm:pt modelId="{C8DB16F9-1454-4653-8FA4-624E9B4DF540}" type="parTrans" cxnId="{785A5FFF-51F5-41DD-BBA7-0EFCC024A9B1}">
      <dgm:prSet/>
      <dgm:spPr/>
      <dgm:t>
        <a:bodyPr/>
        <a:lstStyle/>
        <a:p>
          <a:endParaRPr lang="id-ID"/>
        </a:p>
      </dgm:t>
    </dgm:pt>
    <dgm:pt modelId="{D14CFC86-2084-4FFC-94DD-9C9B2707CDBC}" type="sibTrans" cxnId="{785A5FFF-51F5-41DD-BBA7-0EFCC024A9B1}">
      <dgm:prSet/>
      <dgm:spPr/>
      <dgm:t>
        <a:bodyPr/>
        <a:lstStyle/>
        <a:p>
          <a:endParaRPr lang="id-ID"/>
        </a:p>
      </dgm:t>
    </dgm:pt>
    <dgm:pt modelId="{D1CFF790-58BC-4DBE-99B2-E918A05E8804}" type="pres">
      <dgm:prSet presAssocID="{F35F677A-0B9D-45E7-875E-EF7747DAC83B}" presName="linearFlow" presStyleCnt="0">
        <dgm:presLayoutVars>
          <dgm:dir/>
          <dgm:animLvl val="lvl"/>
          <dgm:resizeHandles val="exact"/>
        </dgm:presLayoutVars>
      </dgm:prSet>
      <dgm:spPr/>
      <dgm:t>
        <a:bodyPr/>
        <a:lstStyle/>
        <a:p>
          <a:endParaRPr lang="id-ID"/>
        </a:p>
      </dgm:t>
    </dgm:pt>
    <dgm:pt modelId="{A6FD8E14-2903-48E2-B3B7-2A72FB15662E}" type="pres">
      <dgm:prSet presAssocID="{C365AD5F-3A49-4391-8CA2-C28F9F50E92F}" presName="composite" presStyleCnt="0"/>
      <dgm:spPr/>
    </dgm:pt>
    <dgm:pt modelId="{D7518FD1-3E70-4147-AB5C-C5923337A156}" type="pres">
      <dgm:prSet presAssocID="{C365AD5F-3A49-4391-8CA2-C28F9F50E92F}" presName="parentText" presStyleLbl="alignNode1" presStyleIdx="0" presStyleCnt="4">
        <dgm:presLayoutVars>
          <dgm:chMax val="1"/>
          <dgm:bulletEnabled val="1"/>
        </dgm:presLayoutVars>
      </dgm:prSet>
      <dgm:spPr/>
      <dgm:t>
        <a:bodyPr/>
        <a:lstStyle/>
        <a:p>
          <a:endParaRPr lang="id-ID"/>
        </a:p>
      </dgm:t>
    </dgm:pt>
    <dgm:pt modelId="{77CA5ED5-B32C-479A-97B3-AA5702029CF0}" type="pres">
      <dgm:prSet presAssocID="{C365AD5F-3A49-4391-8CA2-C28F9F50E92F}" presName="descendantText" presStyleLbl="alignAcc1" presStyleIdx="0" presStyleCnt="4">
        <dgm:presLayoutVars>
          <dgm:bulletEnabled val="1"/>
        </dgm:presLayoutVars>
      </dgm:prSet>
      <dgm:spPr/>
      <dgm:t>
        <a:bodyPr/>
        <a:lstStyle/>
        <a:p>
          <a:endParaRPr lang="id-ID"/>
        </a:p>
      </dgm:t>
    </dgm:pt>
    <dgm:pt modelId="{74487B68-39AB-4091-A6D4-60C5DF5F4E0B}" type="pres">
      <dgm:prSet presAssocID="{A6A1B32C-674F-4488-A0BC-415EC1D83341}" presName="sp" presStyleCnt="0"/>
      <dgm:spPr/>
    </dgm:pt>
    <dgm:pt modelId="{0B58A1C6-3818-4D8C-B91F-0C0A6AD15EE2}" type="pres">
      <dgm:prSet presAssocID="{FEBC2079-A2C6-43B5-85CF-71B7674A8BB9}" presName="composite" presStyleCnt="0"/>
      <dgm:spPr/>
    </dgm:pt>
    <dgm:pt modelId="{CEB28AC2-9D78-4AF5-991D-50F64D9995D7}" type="pres">
      <dgm:prSet presAssocID="{FEBC2079-A2C6-43B5-85CF-71B7674A8BB9}" presName="parentText" presStyleLbl="alignNode1" presStyleIdx="1" presStyleCnt="4">
        <dgm:presLayoutVars>
          <dgm:chMax val="1"/>
          <dgm:bulletEnabled val="1"/>
        </dgm:presLayoutVars>
      </dgm:prSet>
      <dgm:spPr/>
      <dgm:t>
        <a:bodyPr/>
        <a:lstStyle/>
        <a:p>
          <a:endParaRPr lang="id-ID"/>
        </a:p>
      </dgm:t>
    </dgm:pt>
    <dgm:pt modelId="{33C664BE-ECB5-4777-A3BB-8C21DDA272B1}" type="pres">
      <dgm:prSet presAssocID="{FEBC2079-A2C6-43B5-85CF-71B7674A8BB9}" presName="descendantText" presStyleLbl="alignAcc1" presStyleIdx="1" presStyleCnt="4">
        <dgm:presLayoutVars>
          <dgm:bulletEnabled val="1"/>
        </dgm:presLayoutVars>
      </dgm:prSet>
      <dgm:spPr/>
      <dgm:t>
        <a:bodyPr/>
        <a:lstStyle/>
        <a:p>
          <a:endParaRPr lang="id-ID"/>
        </a:p>
      </dgm:t>
    </dgm:pt>
    <dgm:pt modelId="{0BA7990C-2D65-4ECD-B667-D5B9D980B94B}" type="pres">
      <dgm:prSet presAssocID="{9A4EE2E0-3488-42EA-A23D-CF1D4B2DE585}" presName="sp" presStyleCnt="0"/>
      <dgm:spPr/>
    </dgm:pt>
    <dgm:pt modelId="{4A945953-D2BB-4D30-B2EB-E17B7113F936}" type="pres">
      <dgm:prSet presAssocID="{D9694CB3-CAC4-42DB-AC35-7CCE3AAD0030}" presName="composite" presStyleCnt="0"/>
      <dgm:spPr/>
    </dgm:pt>
    <dgm:pt modelId="{8EA48694-E10B-40A1-820C-F62EDAB7022C}" type="pres">
      <dgm:prSet presAssocID="{D9694CB3-CAC4-42DB-AC35-7CCE3AAD0030}" presName="parentText" presStyleLbl="alignNode1" presStyleIdx="2" presStyleCnt="4">
        <dgm:presLayoutVars>
          <dgm:chMax val="1"/>
          <dgm:bulletEnabled val="1"/>
        </dgm:presLayoutVars>
      </dgm:prSet>
      <dgm:spPr/>
      <dgm:t>
        <a:bodyPr/>
        <a:lstStyle/>
        <a:p>
          <a:endParaRPr lang="id-ID"/>
        </a:p>
      </dgm:t>
    </dgm:pt>
    <dgm:pt modelId="{E5970825-083E-4315-9CB7-15B73974D845}" type="pres">
      <dgm:prSet presAssocID="{D9694CB3-CAC4-42DB-AC35-7CCE3AAD0030}" presName="descendantText" presStyleLbl="alignAcc1" presStyleIdx="2" presStyleCnt="4">
        <dgm:presLayoutVars>
          <dgm:bulletEnabled val="1"/>
        </dgm:presLayoutVars>
      </dgm:prSet>
      <dgm:spPr/>
      <dgm:t>
        <a:bodyPr/>
        <a:lstStyle/>
        <a:p>
          <a:endParaRPr lang="id-ID"/>
        </a:p>
      </dgm:t>
    </dgm:pt>
    <dgm:pt modelId="{BF4ADD73-8A11-457D-9210-5EAF4A5BA3B3}" type="pres">
      <dgm:prSet presAssocID="{37FAEFA3-CD27-43AC-8695-4D5A3F9A5AE7}" presName="sp" presStyleCnt="0"/>
      <dgm:spPr/>
    </dgm:pt>
    <dgm:pt modelId="{5DDC6456-0466-43FE-BAF8-685A50A21DCB}" type="pres">
      <dgm:prSet presAssocID="{94EAE0C3-AD50-41BA-B052-A18C1B4ABAA9}" presName="composite" presStyleCnt="0"/>
      <dgm:spPr/>
    </dgm:pt>
    <dgm:pt modelId="{D9F13075-D790-43BF-87C8-2A655D133663}" type="pres">
      <dgm:prSet presAssocID="{94EAE0C3-AD50-41BA-B052-A18C1B4ABAA9}" presName="parentText" presStyleLbl="alignNode1" presStyleIdx="3" presStyleCnt="4">
        <dgm:presLayoutVars>
          <dgm:chMax val="1"/>
          <dgm:bulletEnabled val="1"/>
        </dgm:presLayoutVars>
      </dgm:prSet>
      <dgm:spPr/>
      <dgm:t>
        <a:bodyPr/>
        <a:lstStyle/>
        <a:p>
          <a:endParaRPr lang="id-ID"/>
        </a:p>
      </dgm:t>
    </dgm:pt>
    <dgm:pt modelId="{8CEBC22D-B0C9-47A5-9927-687226796AFE}" type="pres">
      <dgm:prSet presAssocID="{94EAE0C3-AD50-41BA-B052-A18C1B4ABAA9}" presName="descendantText" presStyleLbl="alignAcc1" presStyleIdx="3" presStyleCnt="4">
        <dgm:presLayoutVars>
          <dgm:bulletEnabled val="1"/>
        </dgm:presLayoutVars>
      </dgm:prSet>
      <dgm:spPr/>
      <dgm:t>
        <a:bodyPr/>
        <a:lstStyle/>
        <a:p>
          <a:endParaRPr lang="id-ID"/>
        </a:p>
      </dgm:t>
    </dgm:pt>
  </dgm:ptLst>
  <dgm:cxnLst>
    <dgm:cxn modelId="{5513231D-B3C8-4510-9093-C161C3ECFA32}" srcId="{F35F677A-0B9D-45E7-875E-EF7747DAC83B}" destId="{94EAE0C3-AD50-41BA-B052-A18C1B4ABAA9}" srcOrd="3" destOrd="0" parTransId="{CB09D161-68BE-418B-86F0-3501B7785937}" sibTransId="{CDF52C82-B76E-4E55-8A8A-0A64E2DDC88E}"/>
    <dgm:cxn modelId="{8E18A072-F67E-4D71-B234-51C4737185E6}" srcId="{F35F677A-0B9D-45E7-875E-EF7747DAC83B}" destId="{FEBC2079-A2C6-43B5-85CF-71B7674A8BB9}" srcOrd="1" destOrd="0" parTransId="{DD206884-95EB-4636-97AC-DD420A23A2EC}" sibTransId="{9A4EE2E0-3488-42EA-A23D-CF1D4B2DE585}"/>
    <dgm:cxn modelId="{C9524CEC-F14B-41FF-BBAF-762352536DA2}" type="presOf" srcId="{B3E3FFDA-AEF4-4E4A-A340-ED392BA8A102}" destId="{8CEBC22D-B0C9-47A5-9927-687226796AFE}" srcOrd="0" destOrd="0" presId="urn:microsoft.com/office/officeart/2005/8/layout/chevron2"/>
    <dgm:cxn modelId="{02CDD6C1-21EB-41D1-966A-48AD1B09E9BD}" type="presOf" srcId="{D3DCA8C6-01B3-4F8C-B569-8E7631BFAC27}" destId="{E5970825-083E-4315-9CB7-15B73974D845}" srcOrd="0" destOrd="0" presId="urn:microsoft.com/office/officeart/2005/8/layout/chevron2"/>
    <dgm:cxn modelId="{923848EF-D86E-478B-8914-2B5419B9A8DE}" srcId="{F35F677A-0B9D-45E7-875E-EF7747DAC83B}" destId="{C365AD5F-3A49-4391-8CA2-C28F9F50E92F}" srcOrd="0" destOrd="0" parTransId="{1CE1866C-4780-4F8C-86AD-B860980E40C2}" sibTransId="{A6A1B32C-674F-4488-A0BC-415EC1D83341}"/>
    <dgm:cxn modelId="{6E616CF9-3124-4F14-AD32-6616DEB694B5}" type="presOf" srcId="{D9694CB3-CAC4-42DB-AC35-7CCE3AAD0030}" destId="{8EA48694-E10B-40A1-820C-F62EDAB7022C}" srcOrd="0" destOrd="0" presId="urn:microsoft.com/office/officeart/2005/8/layout/chevron2"/>
    <dgm:cxn modelId="{E4F84E93-3F12-46D7-A2B8-782EEA8E4EEF}" type="presOf" srcId="{93C4CE4A-F98C-4170-AF70-382C6913200C}" destId="{33C664BE-ECB5-4777-A3BB-8C21DDA272B1}" srcOrd="0" destOrd="0" presId="urn:microsoft.com/office/officeart/2005/8/layout/chevron2"/>
    <dgm:cxn modelId="{8860D0EC-E543-4605-8E90-4C8DD1850EFC}" srcId="{FEBC2079-A2C6-43B5-85CF-71B7674A8BB9}" destId="{93C4CE4A-F98C-4170-AF70-382C6913200C}" srcOrd="0" destOrd="0" parTransId="{B8AB824C-6510-41EA-AEE2-2CC0EC35665D}" sibTransId="{E46C3824-D86F-4804-87CC-16B6AAD325C1}"/>
    <dgm:cxn modelId="{785A5FFF-51F5-41DD-BBA7-0EFCC024A9B1}" srcId="{94EAE0C3-AD50-41BA-B052-A18C1B4ABAA9}" destId="{B3E3FFDA-AEF4-4E4A-A340-ED392BA8A102}" srcOrd="0" destOrd="0" parTransId="{C8DB16F9-1454-4653-8FA4-624E9B4DF540}" sibTransId="{D14CFC86-2084-4FFC-94DD-9C9B2707CDBC}"/>
    <dgm:cxn modelId="{450B45F3-7F1D-4BAC-BB96-C0758610552F}" type="presOf" srcId="{FEBC2079-A2C6-43B5-85CF-71B7674A8BB9}" destId="{CEB28AC2-9D78-4AF5-991D-50F64D9995D7}" srcOrd="0" destOrd="0" presId="urn:microsoft.com/office/officeart/2005/8/layout/chevron2"/>
    <dgm:cxn modelId="{C83CD1D8-E0A1-4E5C-B905-7D87CE6237B9}" srcId="{C365AD5F-3A49-4391-8CA2-C28F9F50E92F}" destId="{F70DBB33-6B90-4CE2-A70A-975E1D4EF9DD}" srcOrd="0" destOrd="0" parTransId="{24A5F937-2881-4FCB-A38B-CDAA1AF13ADD}" sibTransId="{283D56F8-AA1B-4449-95BC-0D450FBE92C4}"/>
    <dgm:cxn modelId="{26EA22C4-2006-4C93-B2CC-CD125E9D7CB1}" srcId="{D9694CB3-CAC4-42DB-AC35-7CCE3AAD0030}" destId="{D3DCA8C6-01B3-4F8C-B569-8E7631BFAC27}" srcOrd="0" destOrd="0" parTransId="{472ABC54-532A-4F2D-BB1E-CB6E8CC9A529}" sibTransId="{E3614719-AD42-4B2E-A241-FE2AD67A8118}"/>
    <dgm:cxn modelId="{BD84FEEC-E5BA-4D5F-BB77-FB041154948F}" type="presOf" srcId="{94EAE0C3-AD50-41BA-B052-A18C1B4ABAA9}" destId="{D9F13075-D790-43BF-87C8-2A655D133663}" srcOrd="0" destOrd="0" presId="urn:microsoft.com/office/officeart/2005/8/layout/chevron2"/>
    <dgm:cxn modelId="{88026194-44FB-4A1A-AE6D-F15F1D2A7931}" type="presOf" srcId="{F70DBB33-6B90-4CE2-A70A-975E1D4EF9DD}" destId="{77CA5ED5-B32C-479A-97B3-AA5702029CF0}" srcOrd="0" destOrd="0" presId="urn:microsoft.com/office/officeart/2005/8/layout/chevron2"/>
    <dgm:cxn modelId="{5B078C9E-FDDB-467A-A83A-6F29672A1216}" type="presOf" srcId="{C365AD5F-3A49-4391-8CA2-C28F9F50E92F}" destId="{D7518FD1-3E70-4147-AB5C-C5923337A156}" srcOrd="0" destOrd="0" presId="urn:microsoft.com/office/officeart/2005/8/layout/chevron2"/>
    <dgm:cxn modelId="{5BC9F56C-E04D-4AB0-826A-4E275900E59C}" type="presOf" srcId="{F35F677A-0B9D-45E7-875E-EF7747DAC83B}" destId="{D1CFF790-58BC-4DBE-99B2-E918A05E8804}" srcOrd="0" destOrd="0" presId="urn:microsoft.com/office/officeart/2005/8/layout/chevron2"/>
    <dgm:cxn modelId="{781CFBBB-A0A7-4C0E-ADD2-2BF1D95FE332}" srcId="{F35F677A-0B9D-45E7-875E-EF7747DAC83B}" destId="{D9694CB3-CAC4-42DB-AC35-7CCE3AAD0030}" srcOrd="2" destOrd="0" parTransId="{19EAD3E2-9570-478F-A815-AD52D555FCEA}" sibTransId="{37FAEFA3-CD27-43AC-8695-4D5A3F9A5AE7}"/>
    <dgm:cxn modelId="{FA25207D-7A7F-4D0C-BE2F-B49684B5E38F}" type="presParOf" srcId="{D1CFF790-58BC-4DBE-99B2-E918A05E8804}" destId="{A6FD8E14-2903-48E2-B3B7-2A72FB15662E}" srcOrd="0" destOrd="0" presId="urn:microsoft.com/office/officeart/2005/8/layout/chevron2"/>
    <dgm:cxn modelId="{962FF816-A77F-4A09-86DE-0BE2E11D1C05}" type="presParOf" srcId="{A6FD8E14-2903-48E2-B3B7-2A72FB15662E}" destId="{D7518FD1-3E70-4147-AB5C-C5923337A156}" srcOrd="0" destOrd="0" presId="urn:microsoft.com/office/officeart/2005/8/layout/chevron2"/>
    <dgm:cxn modelId="{184FC64E-9E5C-4E84-8F2B-B23F224ADCF9}" type="presParOf" srcId="{A6FD8E14-2903-48E2-B3B7-2A72FB15662E}" destId="{77CA5ED5-B32C-479A-97B3-AA5702029CF0}" srcOrd="1" destOrd="0" presId="urn:microsoft.com/office/officeart/2005/8/layout/chevron2"/>
    <dgm:cxn modelId="{AC30AA2C-F226-43D3-903E-491FA479A588}" type="presParOf" srcId="{D1CFF790-58BC-4DBE-99B2-E918A05E8804}" destId="{74487B68-39AB-4091-A6D4-60C5DF5F4E0B}" srcOrd="1" destOrd="0" presId="urn:microsoft.com/office/officeart/2005/8/layout/chevron2"/>
    <dgm:cxn modelId="{85F69D04-BB70-4B4D-B62A-2DD0AB00A1E9}" type="presParOf" srcId="{D1CFF790-58BC-4DBE-99B2-E918A05E8804}" destId="{0B58A1C6-3818-4D8C-B91F-0C0A6AD15EE2}" srcOrd="2" destOrd="0" presId="urn:microsoft.com/office/officeart/2005/8/layout/chevron2"/>
    <dgm:cxn modelId="{AC4C46ED-DFD7-44BB-BE7B-3F90DC8C3EC5}" type="presParOf" srcId="{0B58A1C6-3818-4D8C-B91F-0C0A6AD15EE2}" destId="{CEB28AC2-9D78-4AF5-991D-50F64D9995D7}" srcOrd="0" destOrd="0" presId="urn:microsoft.com/office/officeart/2005/8/layout/chevron2"/>
    <dgm:cxn modelId="{B1EE32A2-C02F-4131-9D7F-5C3CED6D20A8}" type="presParOf" srcId="{0B58A1C6-3818-4D8C-B91F-0C0A6AD15EE2}" destId="{33C664BE-ECB5-4777-A3BB-8C21DDA272B1}" srcOrd="1" destOrd="0" presId="urn:microsoft.com/office/officeart/2005/8/layout/chevron2"/>
    <dgm:cxn modelId="{850BBF09-2E24-4E26-9CF6-9E29F98BBCA9}" type="presParOf" srcId="{D1CFF790-58BC-4DBE-99B2-E918A05E8804}" destId="{0BA7990C-2D65-4ECD-B667-D5B9D980B94B}" srcOrd="3" destOrd="0" presId="urn:microsoft.com/office/officeart/2005/8/layout/chevron2"/>
    <dgm:cxn modelId="{141FDBAD-635D-43ED-BA79-EA64528FAFF9}" type="presParOf" srcId="{D1CFF790-58BC-4DBE-99B2-E918A05E8804}" destId="{4A945953-D2BB-4D30-B2EB-E17B7113F936}" srcOrd="4" destOrd="0" presId="urn:microsoft.com/office/officeart/2005/8/layout/chevron2"/>
    <dgm:cxn modelId="{83F709F9-CAEC-4B24-8E18-42FED1211CAC}" type="presParOf" srcId="{4A945953-D2BB-4D30-B2EB-E17B7113F936}" destId="{8EA48694-E10B-40A1-820C-F62EDAB7022C}" srcOrd="0" destOrd="0" presId="urn:microsoft.com/office/officeart/2005/8/layout/chevron2"/>
    <dgm:cxn modelId="{9601D565-C483-4B3D-AEBF-8F8C217CD8E3}" type="presParOf" srcId="{4A945953-D2BB-4D30-B2EB-E17B7113F936}" destId="{E5970825-083E-4315-9CB7-15B73974D845}" srcOrd="1" destOrd="0" presId="urn:microsoft.com/office/officeart/2005/8/layout/chevron2"/>
    <dgm:cxn modelId="{A72DF1EA-0F1D-4C3E-B021-C3134D4134E7}" type="presParOf" srcId="{D1CFF790-58BC-4DBE-99B2-E918A05E8804}" destId="{BF4ADD73-8A11-457D-9210-5EAF4A5BA3B3}" srcOrd="5" destOrd="0" presId="urn:microsoft.com/office/officeart/2005/8/layout/chevron2"/>
    <dgm:cxn modelId="{887380E4-B6DE-4903-A557-E2E11B7C120D}" type="presParOf" srcId="{D1CFF790-58BC-4DBE-99B2-E918A05E8804}" destId="{5DDC6456-0466-43FE-BAF8-685A50A21DCB}" srcOrd="6" destOrd="0" presId="urn:microsoft.com/office/officeart/2005/8/layout/chevron2"/>
    <dgm:cxn modelId="{3D712F0B-7DC9-4373-8D40-C3A1849FD3B5}" type="presParOf" srcId="{5DDC6456-0466-43FE-BAF8-685A50A21DCB}" destId="{D9F13075-D790-43BF-87C8-2A655D133663}" srcOrd="0" destOrd="0" presId="urn:microsoft.com/office/officeart/2005/8/layout/chevron2"/>
    <dgm:cxn modelId="{A265644D-E7DC-47F3-A0B5-5E963271D6D1}" type="presParOf" srcId="{5DDC6456-0466-43FE-BAF8-685A50A21DCB}" destId="{8CEBC22D-B0C9-47A5-9927-687226796A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C93A33-65C1-4315-9401-EE58ED54DA04}"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id-ID"/>
        </a:p>
      </dgm:t>
    </dgm:pt>
    <dgm:pt modelId="{59DA1D49-DB6B-4906-992B-B8FFFE011EB7}">
      <dgm:prSet phldrT="[Text]"/>
      <dgm:spPr/>
      <dgm:t>
        <a:bodyPr/>
        <a:lstStyle/>
        <a:p>
          <a:r>
            <a:rPr lang="id-ID" dirty="0" smtClean="0"/>
            <a:t>Indonesia dalam lingkaran para pesaing global</a:t>
          </a:r>
          <a:endParaRPr lang="id-ID" dirty="0"/>
        </a:p>
      </dgm:t>
    </dgm:pt>
    <dgm:pt modelId="{50CEA988-16AE-40C5-B7BC-4B6CAD24F2B0}" type="parTrans" cxnId="{04FC65A4-76FD-41C3-8DF7-1D5480AE4D33}">
      <dgm:prSet/>
      <dgm:spPr/>
      <dgm:t>
        <a:bodyPr/>
        <a:lstStyle/>
        <a:p>
          <a:endParaRPr lang="id-ID"/>
        </a:p>
      </dgm:t>
    </dgm:pt>
    <dgm:pt modelId="{158B49DA-C2E8-414C-9BA5-094116550712}" type="sibTrans" cxnId="{04FC65A4-76FD-41C3-8DF7-1D5480AE4D33}">
      <dgm:prSet/>
      <dgm:spPr/>
      <dgm:t>
        <a:bodyPr/>
        <a:lstStyle/>
        <a:p>
          <a:endParaRPr lang="id-ID"/>
        </a:p>
      </dgm:t>
    </dgm:pt>
    <dgm:pt modelId="{E1F9CA7B-0ABE-4E04-BCFC-A7E131CC3C72}">
      <dgm:prSet phldrT="[Text]"/>
      <dgm:spPr/>
      <dgm:t>
        <a:bodyPr/>
        <a:lstStyle/>
        <a:p>
          <a:r>
            <a:rPr lang="id-ID" dirty="0" smtClean="0"/>
            <a:t>50 (rank, 2013: peringkat global competitiveness)</a:t>
          </a:r>
          <a:endParaRPr lang="id-ID" dirty="0"/>
        </a:p>
      </dgm:t>
    </dgm:pt>
    <dgm:pt modelId="{EE51933C-786C-440A-90E5-E1E77BBF1F16}" type="parTrans" cxnId="{832F8241-4D1F-4182-8017-7DC90D182EA6}">
      <dgm:prSet/>
      <dgm:spPr/>
      <dgm:t>
        <a:bodyPr/>
        <a:lstStyle/>
        <a:p>
          <a:endParaRPr lang="id-ID"/>
        </a:p>
      </dgm:t>
    </dgm:pt>
    <dgm:pt modelId="{E151E37A-DDAF-4212-9DDD-EF3E7BBE181A}" type="sibTrans" cxnId="{832F8241-4D1F-4182-8017-7DC90D182EA6}">
      <dgm:prSet/>
      <dgm:spPr/>
      <dgm:t>
        <a:bodyPr/>
        <a:lstStyle/>
        <a:p>
          <a:endParaRPr lang="id-ID"/>
        </a:p>
      </dgm:t>
    </dgm:pt>
    <dgm:pt modelId="{6C4DEBCE-8453-44C5-8BC0-1C909E0F4A28}">
      <dgm:prSet phldrT="[Text]"/>
      <dgm:spPr/>
      <dgm:t>
        <a:bodyPr/>
        <a:lstStyle/>
        <a:p>
          <a:r>
            <a:rPr lang="id-ID" dirty="0" smtClean="0"/>
            <a:t>Pendidikan dan perubahan struktur ekonomi</a:t>
          </a:r>
          <a:endParaRPr lang="id-ID" dirty="0"/>
        </a:p>
      </dgm:t>
    </dgm:pt>
    <dgm:pt modelId="{3BDAF8A7-EFE6-4553-951F-15E25AAFFF1F}" type="parTrans" cxnId="{E667D4D1-E4CE-4229-B904-32D7AE3871A4}">
      <dgm:prSet/>
      <dgm:spPr/>
      <dgm:t>
        <a:bodyPr/>
        <a:lstStyle/>
        <a:p>
          <a:endParaRPr lang="id-ID"/>
        </a:p>
      </dgm:t>
    </dgm:pt>
    <dgm:pt modelId="{BDA4F619-86A0-4895-8FFC-C26DA2A4797B}" type="sibTrans" cxnId="{E667D4D1-E4CE-4229-B904-32D7AE3871A4}">
      <dgm:prSet/>
      <dgm:spPr/>
      <dgm:t>
        <a:bodyPr/>
        <a:lstStyle/>
        <a:p>
          <a:endParaRPr lang="id-ID"/>
        </a:p>
      </dgm:t>
    </dgm:pt>
    <dgm:pt modelId="{1166CF96-620D-4B12-9DCE-69B3A744B7D3}">
      <dgm:prSet phldrT="[Text]"/>
      <dgm:spPr/>
      <dgm:t>
        <a:bodyPr/>
        <a:lstStyle/>
        <a:p>
          <a:r>
            <a:rPr lang="id-ID" dirty="0" smtClean="0"/>
            <a:t>Sektor ekonomi ekstraktif-subsistensi (Petanian , buruh kasar, industri rumah tangga)                industri modern</a:t>
          </a:r>
          <a:endParaRPr lang="id-ID" dirty="0"/>
        </a:p>
      </dgm:t>
    </dgm:pt>
    <dgm:pt modelId="{1ACB1FF8-0B68-441F-9021-9DA47DB3B766}" type="parTrans" cxnId="{C41EC761-608A-4B42-829C-BDB3BC298699}">
      <dgm:prSet/>
      <dgm:spPr/>
      <dgm:t>
        <a:bodyPr/>
        <a:lstStyle/>
        <a:p>
          <a:endParaRPr lang="id-ID"/>
        </a:p>
      </dgm:t>
    </dgm:pt>
    <dgm:pt modelId="{B3045E48-D90E-4A55-A7EB-A0D0131F02A6}" type="sibTrans" cxnId="{C41EC761-608A-4B42-829C-BDB3BC298699}">
      <dgm:prSet/>
      <dgm:spPr/>
      <dgm:t>
        <a:bodyPr/>
        <a:lstStyle/>
        <a:p>
          <a:endParaRPr lang="id-ID"/>
        </a:p>
      </dgm:t>
    </dgm:pt>
    <dgm:pt modelId="{ACCA14B6-BAE4-4261-9C8B-605CD9C15E04}" type="pres">
      <dgm:prSet presAssocID="{07C93A33-65C1-4315-9401-EE58ED54DA04}" presName="Name0" presStyleCnt="0">
        <dgm:presLayoutVars>
          <dgm:chMax val="5"/>
          <dgm:chPref val="5"/>
          <dgm:dir/>
          <dgm:animLvl val="lvl"/>
        </dgm:presLayoutVars>
      </dgm:prSet>
      <dgm:spPr/>
      <dgm:t>
        <a:bodyPr/>
        <a:lstStyle/>
        <a:p>
          <a:endParaRPr lang="id-ID"/>
        </a:p>
      </dgm:t>
    </dgm:pt>
    <dgm:pt modelId="{2CE17E73-C3F6-42DA-9C60-8C99778E7BD4}" type="pres">
      <dgm:prSet presAssocID="{59DA1D49-DB6B-4906-992B-B8FFFE011EB7}" presName="parentText1" presStyleLbl="node1" presStyleIdx="0" presStyleCnt="2">
        <dgm:presLayoutVars>
          <dgm:chMax/>
          <dgm:chPref val="3"/>
          <dgm:bulletEnabled val="1"/>
        </dgm:presLayoutVars>
      </dgm:prSet>
      <dgm:spPr/>
      <dgm:t>
        <a:bodyPr/>
        <a:lstStyle/>
        <a:p>
          <a:endParaRPr lang="id-ID"/>
        </a:p>
      </dgm:t>
    </dgm:pt>
    <dgm:pt modelId="{4F267466-D28D-4E89-BBEF-2CE1EBD70463}" type="pres">
      <dgm:prSet presAssocID="{59DA1D49-DB6B-4906-992B-B8FFFE011EB7}" presName="childText1" presStyleLbl="solidAlignAcc1" presStyleIdx="0" presStyleCnt="2">
        <dgm:presLayoutVars>
          <dgm:chMax val="0"/>
          <dgm:chPref val="0"/>
          <dgm:bulletEnabled val="1"/>
        </dgm:presLayoutVars>
      </dgm:prSet>
      <dgm:spPr/>
      <dgm:t>
        <a:bodyPr/>
        <a:lstStyle/>
        <a:p>
          <a:endParaRPr lang="id-ID"/>
        </a:p>
      </dgm:t>
    </dgm:pt>
    <dgm:pt modelId="{EDBCC396-4E56-427A-A684-88CB2647C23C}" type="pres">
      <dgm:prSet presAssocID="{6C4DEBCE-8453-44C5-8BC0-1C909E0F4A28}" presName="parentText2" presStyleLbl="node1" presStyleIdx="1" presStyleCnt="2">
        <dgm:presLayoutVars>
          <dgm:chMax/>
          <dgm:chPref val="3"/>
          <dgm:bulletEnabled val="1"/>
        </dgm:presLayoutVars>
      </dgm:prSet>
      <dgm:spPr/>
      <dgm:t>
        <a:bodyPr/>
        <a:lstStyle/>
        <a:p>
          <a:endParaRPr lang="id-ID"/>
        </a:p>
      </dgm:t>
    </dgm:pt>
    <dgm:pt modelId="{58BDA308-E521-4ABE-B4D8-5E07C34D5F47}" type="pres">
      <dgm:prSet presAssocID="{6C4DEBCE-8453-44C5-8BC0-1C909E0F4A28}" presName="childText2" presStyleLbl="solidAlignAcc1" presStyleIdx="1" presStyleCnt="2">
        <dgm:presLayoutVars>
          <dgm:chMax val="0"/>
          <dgm:chPref val="0"/>
          <dgm:bulletEnabled val="1"/>
        </dgm:presLayoutVars>
      </dgm:prSet>
      <dgm:spPr/>
      <dgm:t>
        <a:bodyPr/>
        <a:lstStyle/>
        <a:p>
          <a:endParaRPr lang="id-ID"/>
        </a:p>
      </dgm:t>
    </dgm:pt>
  </dgm:ptLst>
  <dgm:cxnLst>
    <dgm:cxn modelId="{C41EC761-608A-4B42-829C-BDB3BC298699}" srcId="{6C4DEBCE-8453-44C5-8BC0-1C909E0F4A28}" destId="{1166CF96-620D-4B12-9DCE-69B3A744B7D3}" srcOrd="0" destOrd="0" parTransId="{1ACB1FF8-0B68-441F-9021-9DA47DB3B766}" sibTransId="{B3045E48-D90E-4A55-A7EB-A0D0131F02A6}"/>
    <dgm:cxn modelId="{AACAA36E-01C4-4FBA-B222-38087AD7ABEA}" type="presOf" srcId="{07C93A33-65C1-4315-9401-EE58ED54DA04}" destId="{ACCA14B6-BAE4-4261-9C8B-605CD9C15E04}" srcOrd="0" destOrd="0" presId="urn:microsoft.com/office/officeart/2009/3/layout/IncreasingArrowsProcess"/>
    <dgm:cxn modelId="{E667D4D1-E4CE-4229-B904-32D7AE3871A4}" srcId="{07C93A33-65C1-4315-9401-EE58ED54DA04}" destId="{6C4DEBCE-8453-44C5-8BC0-1C909E0F4A28}" srcOrd="1" destOrd="0" parTransId="{3BDAF8A7-EFE6-4553-951F-15E25AAFFF1F}" sibTransId="{BDA4F619-86A0-4895-8FFC-C26DA2A4797B}"/>
    <dgm:cxn modelId="{B91AD63A-FA97-4DF5-B8EC-59044DEDEA7B}" type="presOf" srcId="{E1F9CA7B-0ABE-4E04-BCFC-A7E131CC3C72}" destId="{4F267466-D28D-4E89-BBEF-2CE1EBD70463}" srcOrd="0" destOrd="0" presId="urn:microsoft.com/office/officeart/2009/3/layout/IncreasingArrowsProcess"/>
    <dgm:cxn modelId="{E362CC60-3A85-4C57-B70C-1189D01B2CDE}" type="presOf" srcId="{6C4DEBCE-8453-44C5-8BC0-1C909E0F4A28}" destId="{EDBCC396-4E56-427A-A684-88CB2647C23C}" srcOrd="0" destOrd="0" presId="urn:microsoft.com/office/officeart/2009/3/layout/IncreasingArrowsProcess"/>
    <dgm:cxn modelId="{04FC65A4-76FD-41C3-8DF7-1D5480AE4D33}" srcId="{07C93A33-65C1-4315-9401-EE58ED54DA04}" destId="{59DA1D49-DB6B-4906-992B-B8FFFE011EB7}" srcOrd="0" destOrd="0" parTransId="{50CEA988-16AE-40C5-B7BC-4B6CAD24F2B0}" sibTransId="{158B49DA-C2E8-414C-9BA5-094116550712}"/>
    <dgm:cxn modelId="{066DC4E6-FAE5-427D-9557-C91F5C641EFF}" type="presOf" srcId="{59DA1D49-DB6B-4906-992B-B8FFFE011EB7}" destId="{2CE17E73-C3F6-42DA-9C60-8C99778E7BD4}" srcOrd="0" destOrd="0" presId="urn:microsoft.com/office/officeart/2009/3/layout/IncreasingArrowsProcess"/>
    <dgm:cxn modelId="{5DABF490-F619-4BED-A8A7-B7550D2547C0}" type="presOf" srcId="{1166CF96-620D-4B12-9DCE-69B3A744B7D3}" destId="{58BDA308-E521-4ABE-B4D8-5E07C34D5F47}" srcOrd="0" destOrd="0" presId="urn:microsoft.com/office/officeart/2009/3/layout/IncreasingArrowsProcess"/>
    <dgm:cxn modelId="{832F8241-4D1F-4182-8017-7DC90D182EA6}" srcId="{59DA1D49-DB6B-4906-992B-B8FFFE011EB7}" destId="{E1F9CA7B-0ABE-4E04-BCFC-A7E131CC3C72}" srcOrd="0" destOrd="0" parTransId="{EE51933C-786C-440A-90E5-E1E77BBF1F16}" sibTransId="{E151E37A-DDAF-4212-9DDD-EF3E7BBE181A}"/>
    <dgm:cxn modelId="{7C9F434B-F8DA-4BDD-8342-064A2B5802B6}" type="presParOf" srcId="{ACCA14B6-BAE4-4261-9C8B-605CD9C15E04}" destId="{2CE17E73-C3F6-42DA-9C60-8C99778E7BD4}" srcOrd="0" destOrd="0" presId="urn:microsoft.com/office/officeart/2009/3/layout/IncreasingArrowsProcess"/>
    <dgm:cxn modelId="{5CE534D2-5ABE-4E0D-B4E0-B6A3F16691E6}" type="presParOf" srcId="{ACCA14B6-BAE4-4261-9C8B-605CD9C15E04}" destId="{4F267466-D28D-4E89-BBEF-2CE1EBD70463}" srcOrd="1" destOrd="0" presId="urn:microsoft.com/office/officeart/2009/3/layout/IncreasingArrowsProcess"/>
    <dgm:cxn modelId="{05052A9D-6048-4C74-8A63-8E6C32801B49}" type="presParOf" srcId="{ACCA14B6-BAE4-4261-9C8B-605CD9C15E04}" destId="{EDBCC396-4E56-427A-A684-88CB2647C23C}" srcOrd="2" destOrd="0" presId="urn:microsoft.com/office/officeart/2009/3/layout/IncreasingArrowsProcess"/>
    <dgm:cxn modelId="{6608B11A-3FCE-435D-BB47-3E737D904BB4}" type="presParOf" srcId="{ACCA14B6-BAE4-4261-9C8B-605CD9C15E04}" destId="{58BDA308-E521-4ABE-B4D8-5E07C34D5F47}" srcOrd="3"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32C252-52E1-44DB-88B3-0C79FBE2B653}"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id-ID"/>
        </a:p>
      </dgm:t>
    </dgm:pt>
    <dgm:pt modelId="{7B2C5E5C-5B7E-463B-AF1B-BF53414B5719}">
      <dgm:prSet phldrT="[Text]"/>
      <dgm:spPr/>
      <dgm:t>
        <a:bodyPr/>
        <a:lstStyle/>
        <a:p>
          <a:r>
            <a:rPr lang="id-ID" dirty="0" smtClean="0"/>
            <a:t>Kompetensi teknis</a:t>
          </a:r>
          <a:endParaRPr lang="id-ID" dirty="0"/>
        </a:p>
      </dgm:t>
    </dgm:pt>
    <dgm:pt modelId="{1826D850-A7B4-46F7-9B82-9CE792473FE2}" type="parTrans" cxnId="{5D66BF47-6D6D-47C5-9F06-8D2976687E2F}">
      <dgm:prSet/>
      <dgm:spPr/>
      <dgm:t>
        <a:bodyPr/>
        <a:lstStyle/>
        <a:p>
          <a:endParaRPr lang="id-ID"/>
        </a:p>
      </dgm:t>
    </dgm:pt>
    <dgm:pt modelId="{21BCC0C6-57F8-4BFE-8548-20FB1AE3A583}" type="sibTrans" cxnId="{5D66BF47-6D6D-47C5-9F06-8D2976687E2F}">
      <dgm:prSet/>
      <dgm:spPr/>
      <dgm:t>
        <a:bodyPr/>
        <a:lstStyle/>
        <a:p>
          <a:endParaRPr lang="id-ID"/>
        </a:p>
      </dgm:t>
    </dgm:pt>
    <dgm:pt modelId="{01F5FA46-2E78-4BCC-8833-9204E83FA56B}">
      <dgm:prSet phldrT="[Text]"/>
      <dgm:spPr/>
      <dgm:t>
        <a:bodyPr/>
        <a:lstStyle/>
        <a:p>
          <a:r>
            <a:rPr lang="id-ID" dirty="0" smtClean="0"/>
            <a:t>Kempuan, keahlian, dan [profesionalitas</a:t>
          </a:r>
          <a:endParaRPr lang="id-ID" dirty="0"/>
        </a:p>
      </dgm:t>
    </dgm:pt>
    <dgm:pt modelId="{8BE3C6AA-DCCA-4499-AC4F-8B468E2C7616}" type="parTrans" cxnId="{516E213D-D886-44D4-A379-AE16F06A6A82}">
      <dgm:prSet/>
      <dgm:spPr/>
      <dgm:t>
        <a:bodyPr/>
        <a:lstStyle/>
        <a:p>
          <a:endParaRPr lang="id-ID"/>
        </a:p>
      </dgm:t>
    </dgm:pt>
    <dgm:pt modelId="{29C062BE-E2DF-401D-B52C-156C9C7AC657}" type="sibTrans" cxnId="{516E213D-D886-44D4-A379-AE16F06A6A82}">
      <dgm:prSet/>
      <dgm:spPr/>
      <dgm:t>
        <a:bodyPr/>
        <a:lstStyle/>
        <a:p>
          <a:endParaRPr lang="id-ID"/>
        </a:p>
      </dgm:t>
    </dgm:pt>
    <dgm:pt modelId="{8B98CDDC-5EE9-46C1-8B24-ABA9729417FE}">
      <dgm:prSet phldrT="[Text]"/>
      <dgm:spPr/>
      <dgm:t>
        <a:bodyPr/>
        <a:lstStyle/>
        <a:p>
          <a:r>
            <a:rPr lang="id-ID" dirty="0" smtClean="0"/>
            <a:t>Kecakapan nonteknis</a:t>
          </a:r>
          <a:endParaRPr lang="id-ID" dirty="0"/>
        </a:p>
      </dgm:t>
    </dgm:pt>
    <dgm:pt modelId="{DCFE2349-D546-4485-B551-2F45B7AA9A80}" type="parTrans" cxnId="{25D6BD4A-E912-4FFD-A3E8-7C8CD8E868CA}">
      <dgm:prSet/>
      <dgm:spPr/>
      <dgm:t>
        <a:bodyPr/>
        <a:lstStyle/>
        <a:p>
          <a:endParaRPr lang="id-ID"/>
        </a:p>
      </dgm:t>
    </dgm:pt>
    <dgm:pt modelId="{59692D84-6139-48AE-A374-581CFE16C0D6}" type="sibTrans" cxnId="{25D6BD4A-E912-4FFD-A3E8-7C8CD8E868CA}">
      <dgm:prSet/>
      <dgm:spPr/>
      <dgm:t>
        <a:bodyPr/>
        <a:lstStyle/>
        <a:p>
          <a:endParaRPr lang="id-ID"/>
        </a:p>
      </dgm:t>
    </dgm:pt>
    <dgm:pt modelId="{D92FD54E-588F-48D0-B990-04D1F847EE76}">
      <dgm:prSet phldrT="[Text]"/>
      <dgm:spPr/>
      <dgm:t>
        <a:bodyPr/>
        <a:lstStyle/>
        <a:p>
          <a:r>
            <a:rPr lang="id-ID" dirty="0" smtClean="0"/>
            <a:t>Nilai dan perilaku modern serta kreativitas </a:t>
          </a:r>
          <a:endParaRPr lang="id-ID" dirty="0"/>
        </a:p>
      </dgm:t>
    </dgm:pt>
    <dgm:pt modelId="{1D20993C-E91A-4921-956E-7594EC32E819}" type="parTrans" cxnId="{7A254C45-4A8C-4A4F-8F13-29C4482DDF17}">
      <dgm:prSet/>
      <dgm:spPr/>
      <dgm:t>
        <a:bodyPr/>
        <a:lstStyle/>
        <a:p>
          <a:endParaRPr lang="id-ID"/>
        </a:p>
      </dgm:t>
    </dgm:pt>
    <dgm:pt modelId="{869FF91B-A469-40D2-9544-203A748F2D99}" type="sibTrans" cxnId="{7A254C45-4A8C-4A4F-8F13-29C4482DDF17}">
      <dgm:prSet/>
      <dgm:spPr/>
      <dgm:t>
        <a:bodyPr/>
        <a:lstStyle/>
        <a:p>
          <a:endParaRPr lang="id-ID"/>
        </a:p>
      </dgm:t>
    </dgm:pt>
    <dgm:pt modelId="{23566344-2296-4101-ACCB-7B45C6F2E194}" type="pres">
      <dgm:prSet presAssocID="{AD32C252-52E1-44DB-88B3-0C79FBE2B653}" presName="Name0" presStyleCnt="0">
        <dgm:presLayoutVars>
          <dgm:dir/>
          <dgm:resizeHandles val="exact"/>
        </dgm:presLayoutVars>
      </dgm:prSet>
      <dgm:spPr/>
      <dgm:t>
        <a:bodyPr/>
        <a:lstStyle/>
        <a:p>
          <a:endParaRPr lang="id-ID"/>
        </a:p>
      </dgm:t>
    </dgm:pt>
    <dgm:pt modelId="{BC13BD9B-5F96-4C39-A7EB-3AD890D4A353}" type="pres">
      <dgm:prSet presAssocID="{7B2C5E5C-5B7E-463B-AF1B-BF53414B5719}" presName="composite" presStyleCnt="0"/>
      <dgm:spPr/>
    </dgm:pt>
    <dgm:pt modelId="{3872BDE2-A5BC-4055-A1F5-61AA4993DB07}" type="pres">
      <dgm:prSet presAssocID="{7B2C5E5C-5B7E-463B-AF1B-BF53414B5719}" presName="imagSh" presStyleLbl="bgImgPlace1" presStyleIdx="0" presStyleCnt="2"/>
      <dgm:spPr/>
    </dgm:pt>
    <dgm:pt modelId="{8B504CDB-7E0B-46B4-B88C-8079B7C6BDBA}" type="pres">
      <dgm:prSet presAssocID="{7B2C5E5C-5B7E-463B-AF1B-BF53414B5719}" presName="txNode" presStyleLbl="node1" presStyleIdx="0" presStyleCnt="2" custScaleY="120846" custLinFactNeighborX="2957" custLinFactNeighborY="-37159">
        <dgm:presLayoutVars>
          <dgm:bulletEnabled val="1"/>
        </dgm:presLayoutVars>
      </dgm:prSet>
      <dgm:spPr/>
      <dgm:t>
        <a:bodyPr/>
        <a:lstStyle/>
        <a:p>
          <a:endParaRPr lang="id-ID"/>
        </a:p>
      </dgm:t>
    </dgm:pt>
    <dgm:pt modelId="{0DA406C7-A875-4E44-8397-2013E96B1D9D}" type="pres">
      <dgm:prSet presAssocID="{21BCC0C6-57F8-4BFE-8548-20FB1AE3A583}" presName="sibTrans" presStyleLbl="sibTrans2D1" presStyleIdx="0" presStyleCnt="1" custLinFactNeighborX="23951" custLinFactNeighborY="74152"/>
      <dgm:spPr/>
      <dgm:t>
        <a:bodyPr/>
        <a:lstStyle/>
        <a:p>
          <a:endParaRPr lang="id-ID"/>
        </a:p>
      </dgm:t>
    </dgm:pt>
    <dgm:pt modelId="{91563AE4-9A5F-4713-BDAF-01D8FAAF535F}" type="pres">
      <dgm:prSet presAssocID="{21BCC0C6-57F8-4BFE-8548-20FB1AE3A583}" presName="connTx" presStyleLbl="sibTrans2D1" presStyleIdx="0" presStyleCnt="1"/>
      <dgm:spPr/>
      <dgm:t>
        <a:bodyPr/>
        <a:lstStyle/>
        <a:p>
          <a:endParaRPr lang="id-ID"/>
        </a:p>
      </dgm:t>
    </dgm:pt>
    <dgm:pt modelId="{B1499EE0-BBE8-4CE0-BA46-006272091BE7}" type="pres">
      <dgm:prSet presAssocID="{8B98CDDC-5EE9-46C1-8B24-ABA9729417FE}" presName="composite" presStyleCnt="0"/>
      <dgm:spPr/>
    </dgm:pt>
    <dgm:pt modelId="{853A4B42-32A7-4563-B765-B218149EE09A}" type="pres">
      <dgm:prSet presAssocID="{8B98CDDC-5EE9-46C1-8B24-ABA9729417FE}" presName="imagSh" presStyleLbl="bgImgPlace1" presStyleIdx="1" presStyleCnt="2"/>
      <dgm:spPr/>
    </dgm:pt>
    <dgm:pt modelId="{5829F135-C383-4F53-94CC-321317EE3936}" type="pres">
      <dgm:prSet presAssocID="{8B98CDDC-5EE9-46C1-8B24-ABA9729417FE}" presName="txNode" presStyleLbl="node1" presStyleIdx="1" presStyleCnt="2" custScaleY="115231" custLinFactNeighborX="-7146" custLinFactNeighborY="-38746">
        <dgm:presLayoutVars>
          <dgm:bulletEnabled val="1"/>
        </dgm:presLayoutVars>
      </dgm:prSet>
      <dgm:spPr/>
      <dgm:t>
        <a:bodyPr/>
        <a:lstStyle/>
        <a:p>
          <a:endParaRPr lang="id-ID"/>
        </a:p>
      </dgm:t>
    </dgm:pt>
  </dgm:ptLst>
  <dgm:cxnLst>
    <dgm:cxn modelId="{1AA76EBE-A760-4BB7-B7E3-06D1AF5AB57E}" type="presOf" srcId="{7B2C5E5C-5B7E-463B-AF1B-BF53414B5719}" destId="{8B504CDB-7E0B-46B4-B88C-8079B7C6BDBA}" srcOrd="0" destOrd="0" presId="urn:microsoft.com/office/officeart/2005/8/layout/hProcess10"/>
    <dgm:cxn modelId="{516E213D-D886-44D4-A379-AE16F06A6A82}" srcId="{7B2C5E5C-5B7E-463B-AF1B-BF53414B5719}" destId="{01F5FA46-2E78-4BCC-8833-9204E83FA56B}" srcOrd="0" destOrd="0" parTransId="{8BE3C6AA-DCCA-4499-AC4F-8B468E2C7616}" sibTransId="{29C062BE-E2DF-401D-B52C-156C9C7AC657}"/>
    <dgm:cxn modelId="{83074635-6F0B-49BC-AACD-5F1515E34142}" type="presOf" srcId="{01F5FA46-2E78-4BCC-8833-9204E83FA56B}" destId="{8B504CDB-7E0B-46B4-B88C-8079B7C6BDBA}" srcOrd="0" destOrd="1" presId="urn:microsoft.com/office/officeart/2005/8/layout/hProcess10"/>
    <dgm:cxn modelId="{47C163B1-0DF2-426E-83FA-35DBD68FE8AD}" type="presOf" srcId="{AD32C252-52E1-44DB-88B3-0C79FBE2B653}" destId="{23566344-2296-4101-ACCB-7B45C6F2E194}" srcOrd="0" destOrd="0" presId="urn:microsoft.com/office/officeart/2005/8/layout/hProcess10"/>
    <dgm:cxn modelId="{097AD3E9-13EE-4417-86E2-0F2DFB887B85}" type="presOf" srcId="{21BCC0C6-57F8-4BFE-8548-20FB1AE3A583}" destId="{91563AE4-9A5F-4713-BDAF-01D8FAAF535F}" srcOrd="1" destOrd="0" presId="urn:microsoft.com/office/officeart/2005/8/layout/hProcess10"/>
    <dgm:cxn modelId="{DB647202-1608-471B-B909-EBFC27762A45}" type="presOf" srcId="{D92FD54E-588F-48D0-B990-04D1F847EE76}" destId="{5829F135-C383-4F53-94CC-321317EE3936}" srcOrd="0" destOrd="1" presId="urn:microsoft.com/office/officeart/2005/8/layout/hProcess10"/>
    <dgm:cxn modelId="{7B13A3B5-50CD-438B-909C-A1E0956001A2}" type="presOf" srcId="{8B98CDDC-5EE9-46C1-8B24-ABA9729417FE}" destId="{5829F135-C383-4F53-94CC-321317EE3936}" srcOrd="0" destOrd="0" presId="urn:microsoft.com/office/officeart/2005/8/layout/hProcess10"/>
    <dgm:cxn modelId="{7A254C45-4A8C-4A4F-8F13-29C4482DDF17}" srcId="{8B98CDDC-5EE9-46C1-8B24-ABA9729417FE}" destId="{D92FD54E-588F-48D0-B990-04D1F847EE76}" srcOrd="0" destOrd="0" parTransId="{1D20993C-E91A-4921-956E-7594EC32E819}" sibTransId="{869FF91B-A469-40D2-9544-203A748F2D99}"/>
    <dgm:cxn modelId="{8C7CBE09-0399-4000-9E12-5DC5BED90F1C}" type="presOf" srcId="{21BCC0C6-57F8-4BFE-8548-20FB1AE3A583}" destId="{0DA406C7-A875-4E44-8397-2013E96B1D9D}" srcOrd="0" destOrd="0" presId="urn:microsoft.com/office/officeart/2005/8/layout/hProcess10"/>
    <dgm:cxn modelId="{5D66BF47-6D6D-47C5-9F06-8D2976687E2F}" srcId="{AD32C252-52E1-44DB-88B3-0C79FBE2B653}" destId="{7B2C5E5C-5B7E-463B-AF1B-BF53414B5719}" srcOrd="0" destOrd="0" parTransId="{1826D850-A7B4-46F7-9B82-9CE792473FE2}" sibTransId="{21BCC0C6-57F8-4BFE-8548-20FB1AE3A583}"/>
    <dgm:cxn modelId="{25D6BD4A-E912-4FFD-A3E8-7C8CD8E868CA}" srcId="{AD32C252-52E1-44DB-88B3-0C79FBE2B653}" destId="{8B98CDDC-5EE9-46C1-8B24-ABA9729417FE}" srcOrd="1" destOrd="0" parTransId="{DCFE2349-D546-4485-B551-2F45B7AA9A80}" sibTransId="{59692D84-6139-48AE-A374-581CFE16C0D6}"/>
    <dgm:cxn modelId="{AB2FBC93-093C-494B-B651-12AFD1B6256C}" type="presParOf" srcId="{23566344-2296-4101-ACCB-7B45C6F2E194}" destId="{BC13BD9B-5F96-4C39-A7EB-3AD890D4A353}" srcOrd="0" destOrd="0" presId="urn:microsoft.com/office/officeart/2005/8/layout/hProcess10"/>
    <dgm:cxn modelId="{C10F7472-832E-4660-ADC1-22B0307A8DF4}" type="presParOf" srcId="{BC13BD9B-5F96-4C39-A7EB-3AD890D4A353}" destId="{3872BDE2-A5BC-4055-A1F5-61AA4993DB07}" srcOrd="0" destOrd="0" presId="urn:microsoft.com/office/officeart/2005/8/layout/hProcess10"/>
    <dgm:cxn modelId="{C57301C2-C8EF-4F7D-8038-7302EE364E39}" type="presParOf" srcId="{BC13BD9B-5F96-4C39-A7EB-3AD890D4A353}" destId="{8B504CDB-7E0B-46B4-B88C-8079B7C6BDBA}" srcOrd="1" destOrd="0" presId="urn:microsoft.com/office/officeart/2005/8/layout/hProcess10"/>
    <dgm:cxn modelId="{BA137067-6861-4AA0-AD63-666970E52B7F}" type="presParOf" srcId="{23566344-2296-4101-ACCB-7B45C6F2E194}" destId="{0DA406C7-A875-4E44-8397-2013E96B1D9D}" srcOrd="1" destOrd="0" presId="urn:microsoft.com/office/officeart/2005/8/layout/hProcess10"/>
    <dgm:cxn modelId="{ABA9A973-2A49-46A6-A856-275109899CFD}" type="presParOf" srcId="{0DA406C7-A875-4E44-8397-2013E96B1D9D}" destId="{91563AE4-9A5F-4713-BDAF-01D8FAAF535F}" srcOrd="0" destOrd="0" presId="urn:microsoft.com/office/officeart/2005/8/layout/hProcess10"/>
    <dgm:cxn modelId="{7E8B1197-FA6B-4EDC-8EC8-21472028905A}" type="presParOf" srcId="{23566344-2296-4101-ACCB-7B45C6F2E194}" destId="{B1499EE0-BBE8-4CE0-BA46-006272091BE7}" srcOrd="2" destOrd="0" presId="urn:microsoft.com/office/officeart/2005/8/layout/hProcess10"/>
    <dgm:cxn modelId="{221E88A4-8612-4780-9954-99022C5F0522}" type="presParOf" srcId="{B1499EE0-BBE8-4CE0-BA46-006272091BE7}" destId="{853A4B42-32A7-4563-B765-B218149EE09A}" srcOrd="0" destOrd="0" presId="urn:microsoft.com/office/officeart/2005/8/layout/hProcess10"/>
    <dgm:cxn modelId="{3FD30E9F-A02C-4D8E-9685-030EC4D907E4}" type="presParOf" srcId="{B1499EE0-BBE8-4CE0-BA46-006272091BE7}" destId="{5829F135-C383-4F53-94CC-321317EE3936}"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ADC896-81AF-4448-AF32-8007AB68F9F0}">
      <dsp:nvSpPr>
        <dsp:cNvPr id="0" name=""/>
        <dsp:cNvSpPr/>
      </dsp:nvSpPr>
      <dsp:spPr>
        <a:xfrm>
          <a:off x="0" y="4227929"/>
          <a:ext cx="8229600" cy="13877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id-ID" sz="2600" kern="1200" dirty="0" smtClean="0"/>
            <a:t>Relevansi Pendidikan dengan kebutuhan Masyarakat</a:t>
          </a:r>
          <a:endParaRPr lang="id-ID" sz="2600" kern="1200" dirty="0"/>
        </a:p>
      </dsp:txBody>
      <dsp:txXfrm>
        <a:off x="0" y="4227929"/>
        <a:ext cx="8229600" cy="749358"/>
      </dsp:txXfrm>
    </dsp:sp>
    <dsp:sp modelId="{1C97C55E-762C-4D1C-8108-9C422D72B36C}">
      <dsp:nvSpPr>
        <dsp:cNvPr id="0" name=""/>
        <dsp:cNvSpPr/>
      </dsp:nvSpPr>
      <dsp:spPr>
        <a:xfrm>
          <a:off x="4018" y="4949533"/>
          <a:ext cx="2740521" cy="6383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Pengangguran  terdididik  tinggi</a:t>
          </a:r>
          <a:endParaRPr lang="id-ID" sz="1400" kern="1200" dirty="0"/>
        </a:p>
      </dsp:txBody>
      <dsp:txXfrm>
        <a:off x="4018" y="4949533"/>
        <a:ext cx="2740521" cy="638342"/>
      </dsp:txXfrm>
    </dsp:sp>
    <dsp:sp modelId="{65AD846A-C131-44FD-A6C4-B7AE4DA395FA}">
      <dsp:nvSpPr>
        <dsp:cNvPr id="0" name=""/>
        <dsp:cNvSpPr/>
      </dsp:nvSpPr>
      <dsp:spPr>
        <a:xfrm>
          <a:off x="2744539" y="4949533"/>
          <a:ext cx="2740521" cy="6383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Kebijakan pendidikan belum berbasis informasi</a:t>
          </a:r>
          <a:endParaRPr lang="id-ID" sz="1400" kern="1200" dirty="0"/>
        </a:p>
      </dsp:txBody>
      <dsp:txXfrm>
        <a:off x="2744539" y="4949533"/>
        <a:ext cx="2740521" cy="638342"/>
      </dsp:txXfrm>
    </dsp:sp>
    <dsp:sp modelId="{F7FB94B6-19CD-4219-AAD6-8CA3B657D44C}">
      <dsp:nvSpPr>
        <dsp:cNvPr id="0" name=""/>
        <dsp:cNvSpPr/>
      </dsp:nvSpPr>
      <dsp:spPr>
        <a:xfrm>
          <a:off x="5485060" y="4949533"/>
          <a:ext cx="2740521" cy="6383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Seharusnya memiliki keseimbangan antara dimensi rasional dan dimensi politik</a:t>
          </a:r>
          <a:endParaRPr lang="id-ID" sz="1400" kern="1200" dirty="0"/>
        </a:p>
      </dsp:txBody>
      <dsp:txXfrm>
        <a:off x="5485060" y="4949533"/>
        <a:ext cx="2740521" cy="638342"/>
      </dsp:txXfrm>
    </dsp:sp>
    <dsp:sp modelId="{8CFA08C8-2275-405F-8D02-9A70322B0AB9}">
      <dsp:nvSpPr>
        <dsp:cNvPr id="0" name=""/>
        <dsp:cNvSpPr/>
      </dsp:nvSpPr>
      <dsp:spPr>
        <a:xfrm rot="10800000">
          <a:off x="0" y="2114461"/>
          <a:ext cx="8229600" cy="2134283"/>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id-ID" sz="2000" kern="1200" dirty="0" smtClean="0"/>
        </a:p>
        <a:p>
          <a:pPr lvl="0" algn="ctr" defTabSz="889000">
            <a:lnSpc>
              <a:spcPct val="90000"/>
            </a:lnSpc>
            <a:spcBef>
              <a:spcPct val="0"/>
            </a:spcBef>
            <a:spcAft>
              <a:spcPct val="35000"/>
            </a:spcAft>
          </a:pPr>
          <a:r>
            <a:rPr lang="id-ID" sz="2000" kern="1200" dirty="0" smtClean="0"/>
            <a:t>Peningkatan mutu dan daya saing</a:t>
          </a:r>
          <a:endParaRPr lang="id-ID" sz="2000" kern="1200" dirty="0"/>
        </a:p>
      </dsp:txBody>
      <dsp:txXfrm rot="-10800000">
        <a:off x="0" y="2114461"/>
        <a:ext cx="8229600" cy="749133"/>
      </dsp:txXfrm>
    </dsp:sp>
    <dsp:sp modelId="{E4B642B8-C557-4A36-B04D-FE0160860857}">
      <dsp:nvSpPr>
        <dsp:cNvPr id="0" name=""/>
        <dsp:cNvSpPr/>
      </dsp:nvSpPr>
      <dsp:spPr>
        <a:xfrm>
          <a:off x="4018" y="2863594"/>
          <a:ext cx="2740521" cy="638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Permasalahan konseptual  menyangkut kebijakan nasional pendidikan</a:t>
          </a:r>
          <a:endParaRPr lang="id-ID" sz="1400" kern="1200" dirty="0"/>
        </a:p>
      </dsp:txBody>
      <dsp:txXfrm>
        <a:off x="4018" y="2863594"/>
        <a:ext cx="2740521" cy="638150"/>
      </dsp:txXfrm>
    </dsp:sp>
    <dsp:sp modelId="{5B585B18-98AE-4A1D-A2BD-F62DAC66E055}">
      <dsp:nvSpPr>
        <dsp:cNvPr id="0" name=""/>
        <dsp:cNvSpPr/>
      </dsp:nvSpPr>
      <dsp:spPr>
        <a:xfrm>
          <a:off x="2744539" y="2863594"/>
          <a:ext cx="2740521" cy="638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Pembangunan pendidikan mengalami disorientasi mutu dan keunggulan yang sangt akut</a:t>
          </a:r>
          <a:endParaRPr lang="id-ID" sz="1400" kern="1200" dirty="0"/>
        </a:p>
      </dsp:txBody>
      <dsp:txXfrm>
        <a:off x="2744539" y="2863594"/>
        <a:ext cx="2740521" cy="638150"/>
      </dsp:txXfrm>
    </dsp:sp>
    <dsp:sp modelId="{8770C388-E8D4-4129-AF21-7E516D7BB1F0}">
      <dsp:nvSpPr>
        <dsp:cNvPr id="0" name=""/>
        <dsp:cNvSpPr/>
      </dsp:nvSpPr>
      <dsp:spPr>
        <a:xfrm>
          <a:off x="5485060" y="2863594"/>
          <a:ext cx="2740521" cy="638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Pengukuran mutu pendidikan dari skor hasil ujian nasional</a:t>
          </a:r>
          <a:endParaRPr lang="id-ID" sz="1400" kern="1200" dirty="0"/>
        </a:p>
      </dsp:txBody>
      <dsp:txXfrm>
        <a:off x="5485060" y="2863594"/>
        <a:ext cx="2740521" cy="638150"/>
      </dsp:txXfrm>
    </dsp:sp>
    <dsp:sp modelId="{17F4E4AA-F324-478A-A5DA-B1DFC238B497}">
      <dsp:nvSpPr>
        <dsp:cNvPr id="0" name=""/>
        <dsp:cNvSpPr/>
      </dsp:nvSpPr>
      <dsp:spPr>
        <a:xfrm rot="10800000">
          <a:off x="0" y="992"/>
          <a:ext cx="8229600" cy="2134283"/>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id-ID" sz="1800" kern="1200" dirty="0" smtClean="0"/>
            <a:t>Komitmen Indonesia terhadap Legislasi </a:t>
          </a:r>
        </a:p>
        <a:p>
          <a:pPr lvl="0" algn="ctr" defTabSz="800100">
            <a:lnSpc>
              <a:spcPct val="90000"/>
            </a:lnSpc>
            <a:spcBef>
              <a:spcPct val="0"/>
            </a:spcBef>
            <a:spcAft>
              <a:spcPct val="35000"/>
            </a:spcAft>
          </a:pPr>
          <a:r>
            <a:rPr lang="id-ID" sz="1800" kern="1200" dirty="0" smtClean="0"/>
            <a:t>internasional</a:t>
          </a:r>
          <a:endParaRPr lang="id-ID" sz="1800" kern="1200" dirty="0"/>
        </a:p>
      </dsp:txBody>
      <dsp:txXfrm rot="-10800000">
        <a:off x="0" y="992"/>
        <a:ext cx="8229600" cy="749133"/>
      </dsp:txXfrm>
    </dsp:sp>
    <dsp:sp modelId="{C606D50F-B39B-41B7-BB96-F95A19953715}">
      <dsp:nvSpPr>
        <dsp:cNvPr id="0" name=""/>
        <dsp:cNvSpPr/>
      </dsp:nvSpPr>
      <dsp:spPr>
        <a:xfrm>
          <a:off x="4018" y="750126"/>
          <a:ext cx="2740521" cy="638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Education for all the people</a:t>
          </a:r>
          <a:endParaRPr lang="id-ID" sz="1400" kern="1200" dirty="0"/>
        </a:p>
      </dsp:txBody>
      <dsp:txXfrm>
        <a:off x="4018" y="750126"/>
        <a:ext cx="2740521" cy="638150"/>
      </dsp:txXfrm>
    </dsp:sp>
    <dsp:sp modelId="{CE9B362E-D14C-4CF2-883D-29DE3C9133E8}">
      <dsp:nvSpPr>
        <dsp:cNvPr id="0" name=""/>
        <dsp:cNvSpPr/>
      </dsp:nvSpPr>
      <dsp:spPr>
        <a:xfrm>
          <a:off x="2744539" y="750126"/>
          <a:ext cx="2740521" cy="638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Education for most of the people</a:t>
          </a:r>
          <a:endParaRPr lang="id-ID" sz="1400" kern="1200" dirty="0"/>
        </a:p>
      </dsp:txBody>
      <dsp:txXfrm>
        <a:off x="2744539" y="750126"/>
        <a:ext cx="2740521" cy="638150"/>
      </dsp:txXfrm>
    </dsp:sp>
    <dsp:sp modelId="{0DA91782-B98B-4ED5-9F97-6C9A0A548C9D}">
      <dsp:nvSpPr>
        <dsp:cNvPr id="0" name=""/>
        <dsp:cNvSpPr/>
      </dsp:nvSpPr>
      <dsp:spPr>
        <a:xfrm>
          <a:off x="5485060" y="750126"/>
          <a:ext cx="2740521" cy="638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d-ID" sz="1400" kern="1200" dirty="0" smtClean="0"/>
            <a:t>Education for the elite </a:t>
          </a:r>
          <a:endParaRPr lang="id-ID" sz="1400" kern="1200" dirty="0"/>
        </a:p>
      </dsp:txBody>
      <dsp:txXfrm>
        <a:off x="5485060" y="750126"/>
        <a:ext cx="2740521" cy="638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18FD1-3E70-4147-AB5C-C5923337A156}">
      <dsp:nvSpPr>
        <dsp:cNvPr id="0" name=""/>
        <dsp:cNvSpPr/>
      </dsp:nvSpPr>
      <dsp:spPr>
        <a:xfrm rot="5400000">
          <a:off x="-213921" y="215041"/>
          <a:ext cx="1426140" cy="9982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id-ID" sz="2800" kern="1200" dirty="0" smtClean="0"/>
            <a:t>1.</a:t>
          </a:r>
          <a:endParaRPr lang="id-ID" sz="2800" kern="1200" dirty="0"/>
        </a:p>
      </dsp:txBody>
      <dsp:txXfrm rot="-5400000">
        <a:off x="0" y="500269"/>
        <a:ext cx="998298" cy="427842"/>
      </dsp:txXfrm>
    </dsp:sp>
    <dsp:sp modelId="{77CA5ED5-B32C-479A-97B3-AA5702029CF0}">
      <dsp:nvSpPr>
        <dsp:cNvPr id="0" name=""/>
        <dsp:cNvSpPr/>
      </dsp:nvSpPr>
      <dsp:spPr>
        <a:xfrm rot="5400000">
          <a:off x="4150453" y="-3151034"/>
          <a:ext cx="926991" cy="72313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id-ID" sz="1400" kern="1200" dirty="0" smtClean="0"/>
            <a:t>Permasalahan pendidikan Indonesia yang aktual, mendesak, berdampak nasional serta solusinya terutama yang berkaitan dengan kualitas lulusan, kualifikasi tenaga pendidik dan kependidikan, perkembangan kurikulum, tata kelola keuangan, manajemen institusional, ketersediaan dan kesesuaian sarana dan prasarana pendidikan</a:t>
          </a:r>
          <a:endParaRPr lang="id-ID" sz="1400" kern="1200" dirty="0"/>
        </a:p>
      </dsp:txBody>
      <dsp:txXfrm rot="-5400000">
        <a:off x="998298" y="46373"/>
        <a:ext cx="7186049" cy="836487"/>
      </dsp:txXfrm>
    </dsp:sp>
    <dsp:sp modelId="{CEB28AC2-9D78-4AF5-991D-50F64D9995D7}">
      <dsp:nvSpPr>
        <dsp:cNvPr id="0" name=""/>
        <dsp:cNvSpPr/>
      </dsp:nvSpPr>
      <dsp:spPr>
        <a:xfrm rot="5400000">
          <a:off x="-213921" y="1496276"/>
          <a:ext cx="1426140" cy="9982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id-ID" sz="2800" kern="1200" dirty="0" smtClean="0"/>
            <a:t>2</a:t>
          </a:r>
          <a:endParaRPr lang="id-ID" sz="2800" kern="1200" dirty="0"/>
        </a:p>
      </dsp:txBody>
      <dsp:txXfrm rot="-5400000">
        <a:off x="0" y="1781504"/>
        <a:ext cx="998298" cy="427842"/>
      </dsp:txXfrm>
    </dsp:sp>
    <dsp:sp modelId="{33C664BE-ECB5-4777-A3BB-8C21DDA272B1}">
      <dsp:nvSpPr>
        <dsp:cNvPr id="0" name=""/>
        <dsp:cNvSpPr/>
      </dsp:nvSpPr>
      <dsp:spPr>
        <a:xfrm rot="5400000">
          <a:off x="4150453" y="-1869799"/>
          <a:ext cx="926991" cy="72313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id-ID" sz="1400" kern="1200" dirty="0" smtClean="0"/>
            <a:t>Kondisi ideal pendidikan indonesia masa dean dikaitkan dengan kondisi kebutuhan regional, nasional, dan global alam masa 10-30 trahun ke depan dengan mempertimbangkan kondisi geografis, landasan ideologis, dan tujuan nasional dalam rangka NKRI</a:t>
          </a:r>
          <a:endParaRPr lang="id-ID" sz="1400" kern="1200" dirty="0"/>
        </a:p>
      </dsp:txBody>
      <dsp:txXfrm rot="-5400000">
        <a:off x="998298" y="1327608"/>
        <a:ext cx="7186049" cy="836487"/>
      </dsp:txXfrm>
    </dsp:sp>
    <dsp:sp modelId="{8EA48694-E10B-40A1-820C-F62EDAB7022C}">
      <dsp:nvSpPr>
        <dsp:cNvPr id="0" name=""/>
        <dsp:cNvSpPr/>
      </dsp:nvSpPr>
      <dsp:spPr>
        <a:xfrm rot="5400000">
          <a:off x="-213921" y="2777511"/>
          <a:ext cx="1426140" cy="9982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id-ID" sz="2800" kern="1200" dirty="0" smtClean="0"/>
            <a:t>3</a:t>
          </a:r>
          <a:endParaRPr lang="id-ID" sz="2800" kern="1200" dirty="0"/>
        </a:p>
      </dsp:txBody>
      <dsp:txXfrm rot="-5400000">
        <a:off x="0" y="3062739"/>
        <a:ext cx="998298" cy="427842"/>
      </dsp:txXfrm>
    </dsp:sp>
    <dsp:sp modelId="{E5970825-083E-4315-9CB7-15B73974D845}">
      <dsp:nvSpPr>
        <dsp:cNvPr id="0" name=""/>
        <dsp:cNvSpPr/>
      </dsp:nvSpPr>
      <dsp:spPr>
        <a:xfrm rot="5400000">
          <a:off x="4150453" y="-588564"/>
          <a:ext cx="926991" cy="72313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id-ID" sz="1400" kern="1200" dirty="0" smtClean="0"/>
            <a:t>Unsur, momponen, ranah sasaran yang bermanfaat bagi masyarakat Indonesia masa depan terutama yang berdimensi perilaku, sikap, kebiasaan, pola pikie SDM yang berstandar global seperti peduli lingkungan, demokratis, punya komitmen dan integritas tinggi, efisien dan efeltif, penegakan HAM, peduli isu gender, jujur, semangat yang tinggi.</a:t>
          </a:r>
          <a:endParaRPr lang="id-ID" sz="1400" kern="1200" dirty="0"/>
        </a:p>
      </dsp:txBody>
      <dsp:txXfrm rot="-5400000">
        <a:off x="998298" y="2608843"/>
        <a:ext cx="7186049" cy="836487"/>
      </dsp:txXfrm>
    </dsp:sp>
    <dsp:sp modelId="{D9F13075-D790-43BF-87C8-2A655D133663}">
      <dsp:nvSpPr>
        <dsp:cNvPr id="0" name=""/>
        <dsp:cNvSpPr/>
      </dsp:nvSpPr>
      <dsp:spPr>
        <a:xfrm rot="5400000">
          <a:off x="-213921" y="4058746"/>
          <a:ext cx="1426140" cy="99829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id-ID" sz="2800" kern="1200" dirty="0" smtClean="0"/>
            <a:t>4</a:t>
          </a:r>
          <a:endParaRPr lang="id-ID" sz="2800" kern="1200" dirty="0"/>
        </a:p>
      </dsp:txBody>
      <dsp:txXfrm rot="-5400000">
        <a:off x="0" y="4343974"/>
        <a:ext cx="998298" cy="427842"/>
      </dsp:txXfrm>
    </dsp:sp>
    <dsp:sp modelId="{8CEBC22D-B0C9-47A5-9927-687226796AFE}">
      <dsp:nvSpPr>
        <dsp:cNvPr id="0" name=""/>
        <dsp:cNvSpPr/>
      </dsp:nvSpPr>
      <dsp:spPr>
        <a:xfrm rot="5400000">
          <a:off x="4150453" y="692670"/>
          <a:ext cx="926991" cy="723130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id-ID" sz="1400" kern="1200" dirty="0" smtClean="0"/>
            <a:t>Muatan global pada kurikulum satuan pendidikan yang relevan dalam kerangka perwujudan manusia dan masyarakat Indonesia baru yang berkualitas dan mampu bersaing dengan bangsa-bangsa lain di berbagai bidang kehidupan.</a:t>
          </a:r>
          <a:endParaRPr lang="id-ID" sz="1400" kern="1200" dirty="0"/>
        </a:p>
      </dsp:txBody>
      <dsp:txXfrm rot="-5400000">
        <a:off x="998298" y="3890077"/>
        <a:ext cx="7186049" cy="836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17E73-C3F6-42DA-9C60-8C99778E7BD4}">
      <dsp:nvSpPr>
        <dsp:cNvPr id="0" name=""/>
        <dsp:cNvSpPr/>
      </dsp:nvSpPr>
      <dsp:spPr>
        <a:xfrm>
          <a:off x="0" y="419073"/>
          <a:ext cx="8229600" cy="119864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90284" numCol="1" spcCol="1270" anchor="ctr" anchorCtr="0">
          <a:noAutofit/>
        </a:bodyPr>
        <a:lstStyle/>
        <a:p>
          <a:pPr lvl="0" algn="l" defTabSz="666750">
            <a:lnSpc>
              <a:spcPct val="90000"/>
            </a:lnSpc>
            <a:spcBef>
              <a:spcPct val="0"/>
            </a:spcBef>
            <a:spcAft>
              <a:spcPct val="35000"/>
            </a:spcAft>
          </a:pPr>
          <a:r>
            <a:rPr lang="id-ID" sz="1500" kern="1200" dirty="0" smtClean="0"/>
            <a:t>Indonesia dalam lingkaran para pesaing global</a:t>
          </a:r>
          <a:endParaRPr lang="id-ID" sz="1500" kern="1200" dirty="0"/>
        </a:p>
      </dsp:txBody>
      <dsp:txXfrm>
        <a:off x="0" y="718733"/>
        <a:ext cx="7929940" cy="599320"/>
      </dsp:txXfrm>
    </dsp:sp>
    <dsp:sp modelId="{4F267466-D28D-4E89-BBEF-2CE1EBD70463}">
      <dsp:nvSpPr>
        <dsp:cNvPr id="0" name=""/>
        <dsp:cNvSpPr/>
      </dsp:nvSpPr>
      <dsp:spPr>
        <a:xfrm>
          <a:off x="0" y="1346369"/>
          <a:ext cx="3802075" cy="267543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id-ID" sz="1500" kern="1200" dirty="0" smtClean="0"/>
            <a:t>50 (rank, 2013: peringkat global competitiveness)</a:t>
          </a:r>
          <a:endParaRPr lang="id-ID" sz="1500" kern="1200" dirty="0"/>
        </a:p>
      </dsp:txBody>
      <dsp:txXfrm>
        <a:off x="0" y="1346369"/>
        <a:ext cx="3802075" cy="2675430"/>
      </dsp:txXfrm>
    </dsp:sp>
    <dsp:sp modelId="{EDBCC396-4E56-427A-A684-88CB2647C23C}">
      <dsp:nvSpPr>
        <dsp:cNvPr id="0" name=""/>
        <dsp:cNvSpPr/>
      </dsp:nvSpPr>
      <dsp:spPr>
        <a:xfrm>
          <a:off x="3802075" y="818487"/>
          <a:ext cx="4427524" cy="119864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190284" numCol="1" spcCol="1270" anchor="ctr" anchorCtr="0">
          <a:noAutofit/>
        </a:bodyPr>
        <a:lstStyle/>
        <a:p>
          <a:pPr lvl="0" algn="l" defTabSz="666750">
            <a:lnSpc>
              <a:spcPct val="90000"/>
            </a:lnSpc>
            <a:spcBef>
              <a:spcPct val="0"/>
            </a:spcBef>
            <a:spcAft>
              <a:spcPct val="35000"/>
            </a:spcAft>
          </a:pPr>
          <a:r>
            <a:rPr lang="id-ID" sz="1500" kern="1200" dirty="0" smtClean="0"/>
            <a:t>Pendidikan dan perubahan struktur ekonomi</a:t>
          </a:r>
          <a:endParaRPr lang="id-ID" sz="1500" kern="1200" dirty="0"/>
        </a:p>
      </dsp:txBody>
      <dsp:txXfrm>
        <a:off x="3802075" y="1118147"/>
        <a:ext cx="4127864" cy="599320"/>
      </dsp:txXfrm>
    </dsp:sp>
    <dsp:sp modelId="{58BDA308-E521-4ABE-B4D8-5E07C34D5F47}">
      <dsp:nvSpPr>
        <dsp:cNvPr id="0" name=""/>
        <dsp:cNvSpPr/>
      </dsp:nvSpPr>
      <dsp:spPr>
        <a:xfrm>
          <a:off x="3802075" y="1745782"/>
          <a:ext cx="3802075" cy="267543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id-ID" sz="1500" kern="1200" dirty="0" smtClean="0"/>
            <a:t>Sektor ekonomi ekstraktif-subsistensi (Petanian , buruh kasar, industri rumah tangga)                industri modern</a:t>
          </a:r>
          <a:endParaRPr lang="id-ID" sz="1500" kern="1200" dirty="0"/>
        </a:p>
      </dsp:txBody>
      <dsp:txXfrm>
        <a:off x="3802075" y="1745782"/>
        <a:ext cx="3802075" cy="2675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2BDE2-A5BC-4055-A1F5-61AA4993DB07}">
      <dsp:nvSpPr>
        <dsp:cNvPr id="0" name=""/>
        <dsp:cNvSpPr/>
      </dsp:nvSpPr>
      <dsp:spPr>
        <a:xfrm>
          <a:off x="3407" y="-142972"/>
          <a:ext cx="3030727" cy="2743398"/>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504CDB-7E0B-46B4-B88C-8079B7C6BDBA}">
      <dsp:nvSpPr>
        <dsp:cNvPr id="0" name=""/>
        <dsp:cNvSpPr/>
      </dsp:nvSpPr>
      <dsp:spPr>
        <a:xfrm>
          <a:off x="586400" y="197702"/>
          <a:ext cx="3030727" cy="33152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id-ID" sz="3300" kern="1200" dirty="0" smtClean="0"/>
            <a:t>Kompetensi teknis</a:t>
          </a:r>
          <a:endParaRPr lang="id-ID" sz="3300" kern="1200" dirty="0"/>
        </a:p>
        <a:p>
          <a:pPr marL="228600" lvl="1" indent="-228600" algn="l" defTabSz="1155700">
            <a:lnSpc>
              <a:spcPct val="90000"/>
            </a:lnSpc>
            <a:spcBef>
              <a:spcPct val="0"/>
            </a:spcBef>
            <a:spcAft>
              <a:spcPct val="15000"/>
            </a:spcAft>
            <a:buChar char="••"/>
          </a:pPr>
          <a:r>
            <a:rPr lang="id-ID" sz="2600" kern="1200" dirty="0" smtClean="0"/>
            <a:t>Kempuan, keahlian, dan [profesionalitas</a:t>
          </a:r>
          <a:endParaRPr lang="id-ID" sz="2600" kern="1200" dirty="0"/>
        </a:p>
      </dsp:txBody>
      <dsp:txXfrm>
        <a:off x="675167" y="286469"/>
        <a:ext cx="2853193" cy="3137752"/>
      </dsp:txXfrm>
    </dsp:sp>
    <dsp:sp modelId="{0DA406C7-A875-4E44-8397-2013E96B1D9D}">
      <dsp:nvSpPr>
        <dsp:cNvPr id="0" name=""/>
        <dsp:cNvSpPr/>
      </dsp:nvSpPr>
      <dsp:spPr>
        <a:xfrm rot="28175">
          <a:off x="3757736" y="1424208"/>
          <a:ext cx="583804" cy="728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id-ID" sz="2700" kern="1200"/>
        </a:p>
      </dsp:txBody>
      <dsp:txXfrm>
        <a:off x="3757739" y="1569138"/>
        <a:ext cx="408663" cy="436945"/>
      </dsp:txXfrm>
    </dsp:sp>
    <dsp:sp modelId="{853A4B42-32A7-4563-B765-B218149EE09A}">
      <dsp:nvSpPr>
        <dsp:cNvPr id="0" name=""/>
        <dsp:cNvSpPr/>
      </dsp:nvSpPr>
      <dsp:spPr>
        <a:xfrm>
          <a:off x="4702091" y="-104461"/>
          <a:ext cx="3030727" cy="2743398"/>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29F135-C383-4F53-94CC-321317EE3936}">
      <dsp:nvSpPr>
        <dsp:cNvPr id="0" name=""/>
        <dsp:cNvSpPr/>
      </dsp:nvSpPr>
      <dsp:spPr>
        <a:xfrm>
          <a:off x="4978889" y="269696"/>
          <a:ext cx="3030727" cy="31612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id-ID" sz="3300" kern="1200" dirty="0" smtClean="0"/>
            <a:t>Kecakapan nonteknis</a:t>
          </a:r>
          <a:endParaRPr lang="id-ID" sz="3300" kern="1200" dirty="0"/>
        </a:p>
        <a:p>
          <a:pPr marL="228600" lvl="1" indent="-228600" algn="l" defTabSz="1155700">
            <a:lnSpc>
              <a:spcPct val="90000"/>
            </a:lnSpc>
            <a:spcBef>
              <a:spcPct val="0"/>
            </a:spcBef>
            <a:spcAft>
              <a:spcPct val="15000"/>
            </a:spcAft>
            <a:buChar char="••"/>
          </a:pPr>
          <a:r>
            <a:rPr lang="id-ID" sz="2600" kern="1200" dirty="0" smtClean="0"/>
            <a:t>Nilai dan perilaku modern serta kreativitas </a:t>
          </a:r>
          <a:endParaRPr lang="id-ID" sz="2600" kern="1200" dirty="0"/>
        </a:p>
      </dsp:txBody>
      <dsp:txXfrm>
        <a:off x="5067656" y="358463"/>
        <a:ext cx="2853193" cy="298371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CB4DA7-429D-4F0B-9F55-5A8D6A1B7348}" type="datetimeFigureOut">
              <a:rPr lang="id-ID" smtClean="0"/>
              <a:t>21/04/2018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E5CD29DD-9154-4549-A12F-D2BBB27BBEC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B4DA7-429D-4F0B-9F55-5A8D6A1B7348}" type="datetimeFigureOut">
              <a:rPr lang="id-ID" smtClean="0"/>
              <a:t>21/04/2018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B4DA7-429D-4F0B-9F55-5A8D6A1B7348}" type="datetimeFigureOut">
              <a:rPr lang="id-ID" smtClean="0"/>
              <a:t>21/04/2018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B4DA7-429D-4F0B-9F55-5A8D6A1B7348}" type="datetimeFigureOut">
              <a:rPr lang="id-ID" smtClean="0"/>
              <a:t>21/04/2018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CB4DA7-429D-4F0B-9F55-5A8D6A1B7348}" type="datetimeFigureOut">
              <a:rPr lang="id-ID" smtClean="0"/>
              <a:t>21/04/2018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5CD29DD-9154-4549-A12F-D2BBB27BBEC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CB4DA7-429D-4F0B-9F55-5A8D6A1B7348}" type="datetimeFigureOut">
              <a:rPr lang="id-ID" smtClean="0"/>
              <a:t>21/04/2018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CB4DA7-429D-4F0B-9F55-5A8D6A1B7348}" type="datetimeFigureOut">
              <a:rPr lang="id-ID" smtClean="0"/>
              <a:t>21/04/2018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CB4DA7-429D-4F0B-9F55-5A8D6A1B7348}" type="datetimeFigureOut">
              <a:rPr lang="id-ID" smtClean="0"/>
              <a:t>21/04/2018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B4DA7-429D-4F0B-9F55-5A8D6A1B7348}" type="datetimeFigureOut">
              <a:rPr lang="id-ID" smtClean="0"/>
              <a:t>21/04/2018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CB4DA7-429D-4F0B-9F55-5A8D6A1B7348}" type="datetimeFigureOut">
              <a:rPr lang="id-ID" smtClean="0"/>
              <a:t>21/04/2018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5CD29DD-9154-4549-A12F-D2BBB27BBEC3}"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CB4DA7-429D-4F0B-9F55-5A8D6A1B7348}" type="datetimeFigureOut">
              <a:rPr lang="id-ID" smtClean="0"/>
              <a:t>21/04/2018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E5CD29DD-9154-4549-A12F-D2BBB27BBEC3}"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CB4DA7-429D-4F0B-9F55-5A8D6A1B7348}" type="datetimeFigureOut">
              <a:rPr lang="id-ID" smtClean="0"/>
              <a:t>21/04/2018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CD29DD-9154-4549-A12F-D2BBB27BBEC3}"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INOVASI PENDIDIKAN</a:t>
            </a:r>
            <a:endParaRPr lang="id-ID" dirty="0"/>
          </a:p>
        </p:txBody>
      </p:sp>
      <p:sp>
        <p:nvSpPr>
          <p:cNvPr id="3" name="Subtitle 2"/>
          <p:cNvSpPr>
            <a:spLocks noGrp="1"/>
          </p:cNvSpPr>
          <p:nvPr>
            <p:ph type="subTitle" idx="1"/>
          </p:nvPr>
        </p:nvSpPr>
        <p:spPr/>
        <p:txBody>
          <a:bodyPr/>
          <a:lstStyle/>
          <a:p>
            <a:r>
              <a:rPr lang="id-ID" dirty="0" smtClean="0"/>
              <a:t>Ai Siti Zenab, M.Pd.</a:t>
            </a:r>
            <a:endParaRPr lang="id-ID" dirty="0"/>
          </a:p>
        </p:txBody>
      </p:sp>
    </p:spTree>
    <p:extLst>
      <p:ext uri="{BB962C8B-B14F-4D97-AF65-F5344CB8AC3E}">
        <p14:creationId xmlns:p14="http://schemas.microsoft.com/office/powerpoint/2010/main" val="49279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a:t>
            </a:r>
            <a:endParaRPr lang="id-ID" dirty="0"/>
          </a:p>
        </p:txBody>
      </p:sp>
      <p:sp>
        <p:nvSpPr>
          <p:cNvPr id="3" name="Content Placeholder 2"/>
          <p:cNvSpPr>
            <a:spLocks noGrp="1"/>
          </p:cNvSpPr>
          <p:nvPr>
            <p:ph idx="1"/>
          </p:nvPr>
        </p:nvSpPr>
        <p:spPr/>
        <p:txBody>
          <a:bodyPr/>
          <a:lstStyle/>
          <a:p>
            <a:r>
              <a:rPr lang="id-ID" smtClean="0"/>
              <a:t>Inovasi pendidikan” suatu perubahan yang baru dan kualitatif berbeda dari hal (yang sebelumnya), serta sengaja diusahakan untuk meningkatkan kemampuan guna mencapai tujuan tertetentu dalam pendidikan.</a:t>
            </a:r>
            <a:endParaRPr lang="id-ID"/>
          </a:p>
        </p:txBody>
      </p:sp>
    </p:spTree>
    <p:extLst>
      <p:ext uri="{BB962C8B-B14F-4D97-AF65-F5344CB8AC3E}">
        <p14:creationId xmlns:p14="http://schemas.microsoft.com/office/powerpoint/2010/main" val="298338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92088"/>
          </a:xfrm>
        </p:spPr>
        <p:txBody>
          <a:bodyPr>
            <a:normAutofit/>
          </a:bodyPr>
          <a:lstStyle/>
          <a:p>
            <a:r>
              <a:rPr lang="id-ID" sz="3200" dirty="0" smtClean="0"/>
              <a:t>Permasahan dan Tantangan ke Depan</a:t>
            </a:r>
            <a:endParaRPr lang="id-ID"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7668983"/>
              </p:ext>
            </p:extLst>
          </p:nvPr>
        </p:nvGraphicFramePr>
        <p:xfrm>
          <a:off x="457200" y="1124744"/>
          <a:ext cx="8229600" cy="5616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730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fontScale="90000"/>
          </a:bodyPr>
          <a:lstStyle/>
          <a:p>
            <a:r>
              <a:rPr lang="id-ID" dirty="0" smtClean="0"/>
              <a:t>Kesimpulan permasalahan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7354363"/>
              </p:ext>
            </p:extLst>
          </p:nvPr>
        </p:nvGraphicFramePr>
        <p:xfrm>
          <a:off x="457200" y="1052513"/>
          <a:ext cx="8229600" cy="5272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97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normAutofit fontScale="90000"/>
          </a:bodyPr>
          <a:lstStyle/>
          <a:p>
            <a:r>
              <a:rPr lang="id-ID" sz="3600" dirty="0" smtClean="0"/>
              <a:t>Pendidikan dalam dinamika perkembangan domestik dan internasional</a:t>
            </a:r>
            <a:endParaRPr lang="id-ID"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3123744"/>
              </p:ext>
            </p:extLst>
          </p:nvPr>
        </p:nvGraphicFramePr>
        <p:xfrm>
          <a:off x="457200" y="1484313"/>
          <a:ext cx="8229600" cy="4840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a:off x="5169768" y="378904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23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Konsep manusia Indonesia yang berkualitas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665927"/>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9867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350</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INOVASI PENDIDIKAN</vt:lpstr>
      <vt:lpstr>Pengertian </vt:lpstr>
      <vt:lpstr>Permasahan dan Tantangan ke Depan</vt:lpstr>
      <vt:lpstr>Kesimpulan permasalahan</vt:lpstr>
      <vt:lpstr>Pendidikan dalam dinamika perkembangan domestik dan internasional</vt:lpstr>
      <vt:lpstr>Konsep manusia Indonesia yang berkualitas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INOVASI PENDIDIKAN</dc:title>
  <dc:creator>Presario CQ43</dc:creator>
  <cp:lastModifiedBy>Ai St. Zenab</cp:lastModifiedBy>
  <cp:revision>7</cp:revision>
  <dcterms:created xsi:type="dcterms:W3CDTF">2016-02-23T08:20:39Z</dcterms:created>
  <dcterms:modified xsi:type="dcterms:W3CDTF">2018-04-21T15:19:38Z</dcterms:modified>
</cp:coreProperties>
</file>