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66DD2-5384-4101-9D1F-A7516C93C3D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C3428C9-1C7A-49C4-AFBC-8291E1D239AF}">
      <dgm:prSet phldrT="[Text]"/>
      <dgm:spPr/>
      <dgm:t>
        <a:bodyPr/>
        <a:lstStyle/>
        <a:p>
          <a:r>
            <a:rPr lang="id-ID" dirty="0" smtClean="0"/>
            <a:t>Total quality managemen</a:t>
          </a:r>
          <a:endParaRPr lang="id-ID" dirty="0"/>
        </a:p>
      </dgm:t>
    </dgm:pt>
    <dgm:pt modelId="{7FC55E24-D662-4C0A-BAA8-DE564C0E1C18}" type="parTrans" cxnId="{0E145978-DF81-410F-ACE1-BA39122D7661}">
      <dgm:prSet/>
      <dgm:spPr/>
      <dgm:t>
        <a:bodyPr/>
        <a:lstStyle/>
        <a:p>
          <a:endParaRPr lang="id-ID"/>
        </a:p>
      </dgm:t>
    </dgm:pt>
    <dgm:pt modelId="{83E1F548-DAD9-4EE8-A57E-6168AAED9F3F}" type="sibTrans" cxnId="{0E145978-DF81-410F-ACE1-BA39122D7661}">
      <dgm:prSet/>
      <dgm:spPr/>
      <dgm:t>
        <a:bodyPr/>
        <a:lstStyle/>
        <a:p>
          <a:endParaRPr lang="id-ID"/>
        </a:p>
      </dgm:t>
    </dgm:pt>
    <dgm:pt modelId="{E4F0BBF1-C9C2-462C-8CBF-81A6307E631E}">
      <dgm:prSet phldrT="[Text]"/>
      <dgm:spPr/>
      <dgm:t>
        <a:bodyPr/>
        <a:lstStyle/>
        <a:p>
          <a:r>
            <a:rPr lang="id-ID" dirty="0" smtClean="0"/>
            <a:t>Memperbaiki proses  dan hasil pembelajaran secara terus menerus</a:t>
          </a:r>
          <a:endParaRPr lang="id-ID" dirty="0"/>
        </a:p>
      </dgm:t>
    </dgm:pt>
    <dgm:pt modelId="{25CED299-9C13-471D-94B9-388AB619141A}" type="parTrans" cxnId="{ECD67CC8-A5F4-4D72-B0F2-B4F7F215D025}">
      <dgm:prSet/>
      <dgm:spPr/>
      <dgm:t>
        <a:bodyPr/>
        <a:lstStyle/>
        <a:p>
          <a:endParaRPr lang="id-ID"/>
        </a:p>
      </dgm:t>
    </dgm:pt>
    <dgm:pt modelId="{A5980264-AB5C-4A6A-A201-5E6FE4488F43}" type="sibTrans" cxnId="{ECD67CC8-A5F4-4D72-B0F2-B4F7F215D025}">
      <dgm:prSet/>
      <dgm:spPr/>
      <dgm:t>
        <a:bodyPr/>
        <a:lstStyle/>
        <a:p>
          <a:endParaRPr lang="id-ID"/>
        </a:p>
      </dgm:t>
    </dgm:pt>
    <dgm:pt modelId="{0A78A7AF-BEAB-424E-A5ED-100F5A77DCD8}">
      <dgm:prSet phldrT="[Text]"/>
      <dgm:spPr/>
      <dgm:t>
        <a:bodyPr/>
        <a:lstStyle/>
        <a:p>
          <a:r>
            <a:rPr lang="id-ID" dirty="0" smtClean="0"/>
            <a:t>Berdasar pada data</a:t>
          </a:r>
          <a:endParaRPr lang="id-ID" dirty="0"/>
        </a:p>
      </dgm:t>
    </dgm:pt>
    <dgm:pt modelId="{FBF20DE8-9B8E-4588-8878-EEB277DF4272}" type="parTrans" cxnId="{72AB0EF5-6B65-4DEA-9A1B-C0718AB1423D}">
      <dgm:prSet/>
      <dgm:spPr/>
      <dgm:t>
        <a:bodyPr/>
        <a:lstStyle/>
        <a:p>
          <a:endParaRPr lang="id-ID"/>
        </a:p>
      </dgm:t>
    </dgm:pt>
    <dgm:pt modelId="{5155515A-8131-42EA-A2C0-78E36A6A0DEB}" type="sibTrans" cxnId="{72AB0EF5-6B65-4DEA-9A1B-C0718AB1423D}">
      <dgm:prSet/>
      <dgm:spPr/>
      <dgm:t>
        <a:bodyPr/>
        <a:lstStyle/>
        <a:p>
          <a:endParaRPr lang="id-ID"/>
        </a:p>
      </dgm:t>
    </dgm:pt>
    <dgm:pt modelId="{E76961D4-7D53-4B79-A5D4-C8E686F4E8C9}" type="pres">
      <dgm:prSet presAssocID="{7C966DD2-5384-4101-9D1F-A7516C93C3D6}" presName="Name0" presStyleCnt="0">
        <dgm:presLayoutVars>
          <dgm:dir/>
          <dgm:resizeHandles val="exact"/>
        </dgm:presLayoutVars>
      </dgm:prSet>
      <dgm:spPr/>
    </dgm:pt>
    <dgm:pt modelId="{B98B7062-9B39-4572-B8B8-BDD8186056F5}" type="pres">
      <dgm:prSet presAssocID="{BC3428C9-1C7A-49C4-AFBC-8291E1D239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37525C-4A21-4A94-94FC-8A8654FFE991}" type="pres">
      <dgm:prSet presAssocID="{83E1F548-DAD9-4EE8-A57E-6168AAED9F3F}" presName="sibTrans" presStyleLbl="sibTrans2D1" presStyleIdx="0" presStyleCnt="2"/>
      <dgm:spPr/>
    </dgm:pt>
    <dgm:pt modelId="{5899C516-AD3D-49D2-85DF-B3BA26BA47D5}" type="pres">
      <dgm:prSet presAssocID="{83E1F548-DAD9-4EE8-A57E-6168AAED9F3F}" presName="connectorText" presStyleLbl="sibTrans2D1" presStyleIdx="0" presStyleCnt="2"/>
      <dgm:spPr/>
    </dgm:pt>
    <dgm:pt modelId="{1FB8A1E3-5801-48EA-BBD5-46EC80F2EA34}" type="pres">
      <dgm:prSet presAssocID="{E4F0BBF1-C9C2-462C-8CBF-81A6307E631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DDE2F8E-4439-4A8F-99E8-323160294FE7}" type="pres">
      <dgm:prSet presAssocID="{A5980264-AB5C-4A6A-A201-5E6FE4488F43}" presName="sibTrans" presStyleLbl="sibTrans2D1" presStyleIdx="1" presStyleCnt="2"/>
      <dgm:spPr/>
    </dgm:pt>
    <dgm:pt modelId="{492BE2DC-C3EB-4173-8226-26D4F0ECA169}" type="pres">
      <dgm:prSet presAssocID="{A5980264-AB5C-4A6A-A201-5E6FE4488F43}" presName="connectorText" presStyleLbl="sibTrans2D1" presStyleIdx="1" presStyleCnt="2"/>
      <dgm:spPr/>
    </dgm:pt>
    <dgm:pt modelId="{39A84380-E78A-44EB-90EE-0F002E3E3ECC}" type="pres">
      <dgm:prSet presAssocID="{0A78A7AF-BEAB-424E-A5ED-100F5A77DC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F46A213-6C2C-4240-9E4F-3DB0EC24A6C4}" type="presOf" srcId="{7C966DD2-5384-4101-9D1F-A7516C93C3D6}" destId="{E76961D4-7D53-4B79-A5D4-C8E686F4E8C9}" srcOrd="0" destOrd="0" presId="urn:microsoft.com/office/officeart/2005/8/layout/process1"/>
    <dgm:cxn modelId="{ECD67CC8-A5F4-4D72-B0F2-B4F7F215D025}" srcId="{7C966DD2-5384-4101-9D1F-A7516C93C3D6}" destId="{E4F0BBF1-C9C2-462C-8CBF-81A6307E631E}" srcOrd="1" destOrd="0" parTransId="{25CED299-9C13-471D-94B9-388AB619141A}" sibTransId="{A5980264-AB5C-4A6A-A201-5E6FE4488F43}"/>
    <dgm:cxn modelId="{531B58B9-4CA0-4CE1-9748-4D784E84B255}" type="presOf" srcId="{A5980264-AB5C-4A6A-A201-5E6FE4488F43}" destId="{5DDE2F8E-4439-4A8F-99E8-323160294FE7}" srcOrd="0" destOrd="0" presId="urn:microsoft.com/office/officeart/2005/8/layout/process1"/>
    <dgm:cxn modelId="{371DC42D-5892-4B48-AAED-5AA169A0866D}" type="presOf" srcId="{83E1F548-DAD9-4EE8-A57E-6168AAED9F3F}" destId="{FE37525C-4A21-4A94-94FC-8A8654FFE991}" srcOrd="0" destOrd="0" presId="urn:microsoft.com/office/officeart/2005/8/layout/process1"/>
    <dgm:cxn modelId="{73725A0B-635B-4B43-BBCC-EBE456866A87}" type="presOf" srcId="{83E1F548-DAD9-4EE8-A57E-6168AAED9F3F}" destId="{5899C516-AD3D-49D2-85DF-B3BA26BA47D5}" srcOrd="1" destOrd="0" presId="urn:microsoft.com/office/officeart/2005/8/layout/process1"/>
    <dgm:cxn modelId="{0E145978-DF81-410F-ACE1-BA39122D7661}" srcId="{7C966DD2-5384-4101-9D1F-A7516C93C3D6}" destId="{BC3428C9-1C7A-49C4-AFBC-8291E1D239AF}" srcOrd="0" destOrd="0" parTransId="{7FC55E24-D662-4C0A-BAA8-DE564C0E1C18}" sibTransId="{83E1F548-DAD9-4EE8-A57E-6168AAED9F3F}"/>
    <dgm:cxn modelId="{72AB0EF5-6B65-4DEA-9A1B-C0718AB1423D}" srcId="{7C966DD2-5384-4101-9D1F-A7516C93C3D6}" destId="{0A78A7AF-BEAB-424E-A5ED-100F5A77DCD8}" srcOrd="2" destOrd="0" parTransId="{FBF20DE8-9B8E-4588-8878-EEB277DF4272}" sibTransId="{5155515A-8131-42EA-A2C0-78E36A6A0DEB}"/>
    <dgm:cxn modelId="{9A8B118E-14CC-49C5-A484-E4B684DEB771}" type="presOf" srcId="{E4F0BBF1-C9C2-462C-8CBF-81A6307E631E}" destId="{1FB8A1E3-5801-48EA-BBD5-46EC80F2EA34}" srcOrd="0" destOrd="0" presId="urn:microsoft.com/office/officeart/2005/8/layout/process1"/>
    <dgm:cxn modelId="{354AF6A0-25D0-415B-A519-6A435138F8B8}" type="presOf" srcId="{0A78A7AF-BEAB-424E-A5ED-100F5A77DCD8}" destId="{39A84380-E78A-44EB-90EE-0F002E3E3ECC}" srcOrd="0" destOrd="0" presId="urn:microsoft.com/office/officeart/2005/8/layout/process1"/>
    <dgm:cxn modelId="{2F83CBB2-FD45-43A4-9516-015D17301363}" type="presOf" srcId="{BC3428C9-1C7A-49C4-AFBC-8291E1D239AF}" destId="{B98B7062-9B39-4572-B8B8-BDD8186056F5}" srcOrd="0" destOrd="0" presId="urn:microsoft.com/office/officeart/2005/8/layout/process1"/>
    <dgm:cxn modelId="{8F5D53B2-8973-4803-911D-FDCBEFC844FC}" type="presOf" srcId="{A5980264-AB5C-4A6A-A201-5E6FE4488F43}" destId="{492BE2DC-C3EB-4173-8226-26D4F0ECA169}" srcOrd="1" destOrd="0" presId="urn:microsoft.com/office/officeart/2005/8/layout/process1"/>
    <dgm:cxn modelId="{7B67ED96-323F-4643-AC5C-DE45A3B69858}" type="presParOf" srcId="{E76961D4-7D53-4B79-A5D4-C8E686F4E8C9}" destId="{B98B7062-9B39-4572-B8B8-BDD8186056F5}" srcOrd="0" destOrd="0" presId="urn:microsoft.com/office/officeart/2005/8/layout/process1"/>
    <dgm:cxn modelId="{883EA4D9-9A0E-4403-9676-EF73CB105B92}" type="presParOf" srcId="{E76961D4-7D53-4B79-A5D4-C8E686F4E8C9}" destId="{FE37525C-4A21-4A94-94FC-8A8654FFE991}" srcOrd="1" destOrd="0" presId="urn:microsoft.com/office/officeart/2005/8/layout/process1"/>
    <dgm:cxn modelId="{9A247301-67D6-489C-8EEE-A825C89B52FD}" type="presParOf" srcId="{FE37525C-4A21-4A94-94FC-8A8654FFE991}" destId="{5899C516-AD3D-49D2-85DF-B3BA26BA47D5}" srcOrd="0" destOrd="0" presId="urn:microsoft.com/office/officeart/2005/8/layout/process1"/>
    <dgm:cxn modelId="{80CCE197-4E41-4902-A528-C93C890D4385}" type="presParOf" srcId="{E76961D4-7D53-4B79-A5D4-C8E686F4E8C9}" destId="{1FB8A1E3-5801-48EA-BBD5-46EC80F2EA34}" srcOrd="2" destOrd="0" presId="urn:microsoft.com/office/officeart/2005/8/layout/process1"/>
    <dgm:cxn modelId="{CDC2D613-E650-4E35-96A4-9B3179B71152}" type="presParOf" srcId="{E76961D4-7D53-4B79-A5D4-C8E686F4E8C9}" destId="{5DDE2F8E-4439-4A8F-99E8-323160294FE7}" srcOrd="3" destOrd="0" presId="urn:microsoft.com/office/officeart/2005/8/layout/process1"/>
    <dgm:cxn modelId="{52DA851D-F30D-45FE-99AE-FE9B55593716}" type="presParOf" srcId="{5DDE2F8E-4439-4A8F-99E8-323160294FE7}" destId="{492BE2DC-C3EB-4173-8226-26D4F0ECA169}" srcOrd="0" destOrd="0" presId="urn:microsoft.com/office/officeart/2005/8/layout/process1"/>
    <dgm:cxn modelId="{97637272-55B6-4A4D-A239-9FE5ED2CB903}" type="presParOf" srcId="{E76961D4-7D53-4B79-A5D4-C8E686F4E8C9}" destId="{39A84380-E78A-44EB-90EE-0F002E3E3EC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8DE398-5960-4F71-8AF9-85EB182B9F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9F2D9C0-B37F-4DFA-8A2E-3688B8197957}">
      <dgm:prSet phldrT="[Text]"/>
      <dgm:spPr/>
      <dgm:t>
        <a:bodyPr/>
        <a:lstStyle/>
        <a:p>
          <a:r>
            <a:rPr lang="id-ID" dirty="0" smtClean="0"/>
            <a:t>Tujuan bersama untuk jangka panjang</a:t>
          </a:r>
          <a:endParaRPr lang="id-ID" dirty="0"/>
        </a:p>
      </dgm:t>
    </dgm:pt>
    <dgm:pt modelId="{4A3D02CE-E2E1-4FF1-BED6-9146D040BDE5}" type="parTrans" cxnId="{134BD991-F688-42E8-8A2A-108742E95F73}">
      <dgm:prSet/>
      <dgm:spPr/>
      <dgm:t>
        <a:bodyPr/>
        <a:lstStyle/>
        <a:p>
          <a:endParaRPr lang="id-ID"/>
        </a:p>
      </dgm:t>
    </dgm:pt>
    <dgm:pt modelId="{C3FA33B8-477D-46E1-BE37-FB1CC7AC1568}" type="sibTrans" cxnId="{134BD991-F688-42E8-8A2A-108742E95F73}">
      <dgm:prSet/>
      <dgm:spPr/>
      <dgm:t>
        <a:bodyPr/>
        <a:lstStyle/>
        <a:p>
          <a:endParaRPr lang="id-ID"/>
        </a:p>
      </dgm:t>
    </dgm:pt>
    <dgm:pt modelId="{3CAF45BB-C240-4C9E-90CA-1A0AAF8FEF5D}">
      <dgm:prSet phldrT="[Text]"/>
      <dgm:spPr/>
      <dgm:t>
        <a:bodyPr/>
        <a:lstStyle/>
        <a:p>
          <a:r>
            <a:rPr lang="id-ID" dirty="0" smtClean="0"/>
            <a:t>Materi pelajaran yang penting</a:t>
          </a:r>
          <a:endParaRPr lang="id-ID" dirty="0"/>
        </a:p>
      </dgm:t>
    </dgm:pt>
    <dgm:pt modelId="{A0FC599E-A030-4A1F-9931-B448094CDFCF}" type="parTrans" cxnId="{7ABA8BE0-D3B7-4BD8-8ACE-502F714B803E}">
      <dgm:prSet/>
      <dgm:spPr/>
      <dgm:t>
        <a:bodyPr/>
        <a:lstStyle/>
        <a:p>
          <a:endParaRPr lang="id-ID"/>
        </a:p>
      </dgm:t>
    </dgm:pt>
    <dgm:pt modelId="{FCBC4D12-E0AC-4274-B6F8-59006A651E18}" type="sibTrans" cxnId="{7ABA8BE0-D3B7-4BD8-8ACE-502F714B803E}">
      <dgm:prSet/>
      <dgm:spPr/>
      <dgm:t>
        <a:bodyPr/>
        <a:lstStyle/>
        <a:p>
          <a:endParaRPr lang="id-ID"/>
        </a:p>
      </dgm:t>
    </dgm:pt>
    <dgm:pt modelId="{BE8894A7-95E1-4E35-A851-94BAA56742C1}">
      <dgm:prSet phldrT="[Text]"/>
      <dgm:spPr/>
      <dgm:t>
        <a:bodyPr/>
        <a:lstStyle/>
        <a:p>
          <a:r>
            <a:rPr lang="id-ID" dirty="0" smtClean="0"/>
            <a:t>Studi tentang siswa secara cermat</a:t>
          </a:r>
          <a:endParaRPr lang="id-ID" dirty="0"/>
        </a:p>
      </dgm:t>
    </dgm:pt>
    <dgm:pt modelId="{80A50931-EF20-4DD0-A3D1-1E68247CF7C7}" type="parTrans" cxnId="{FA57F22B-4492-42EB-880D-E2D00D642EA2}">
      <dgm:prSet/>
      <dgm:spPr/>
      <dgm:t>
        <a:bodyPr/>
        <a:lstStyle/>
        <a:p>
          <a:endParaRPr lang="id-ID"/>
        </a:p>
      </dgm:t>
    </dgm:pt>
    <dgm:pt modelId="{B9C86007-04E4-4660-A735-76DAD15409A6}" type="sibTrans" cxnId="{FA57F22B-4492-42EB-880D-E2D00D642EA2}">
      <dgm:prSet/>
      <dgm:spPr/>
      <dgm:t>
        <a:bodyPr/>
        <a:lstStyle/>
        <a:p>
          <a:endParaRPr lang="id-ID"/>
        </a:p>
      </dgm:t>
    </dgm:pt>
    <dgm:pt modelId="{4DCCBAD7-81AE-4F6B-9781-0D80AC95A6BA}">
      <dgm:prSet phldrT="[Text]"/>
      <dgm:spPr/>
      <dgm:t>
        <a:bodyPr/>
        <a:lstStyle/>
        <a:p>
          <a:r>
            <a:rPr lang="id-ID" dirty="0" smtClean="0"/>
            <a:t>Observasi pembelajaran secara langsung </a:t>
          </a:r>
          <a:endParaRPr lang="id-ID" dirty="0"/>
        </a:p>
      </dgm:t>
    </dgm:pt>
    <dgm:pt modelId="{3918A60C-7C46-4297-A62B-2FE44D95E723}" type="parTrans" cxnId="{CDE97AAA-6ACD-4A92-A708-BD067E313757}">
      <dgm:prSet/>
      <dgm:spPr/>
    </dgm:pt>
    <dgm:pt modelId="{E5FED09A-8F32-43D8-A393-CD103D237F23}" type="sibTrans" cxnId="{CDE97AAA-6ACD-4A92-A708-BD067E313757}">
      <dgm:prSet/>
      <dgm:spPr/>
    </dgm:pt>
    <dgm:pt modelId="{C4C09F71-4778-4F06-A143-AB0225B4F785}" type="pres">
      <dgm:prSet presAssocID="{E08DE398-5960-4F71-8AF9-85EB182B9FB2}" presName="linear" presStyleCnt="0">
        <dgm:presLayoutVars>
          <dgm:dir/>
          <dgm:animLvl val="lvl"/>
          <dgm:resizeHandles val="exact"/>
        </dgm:presLayoutVars>
      </dgm:prSet>
      <dgm:spPr/>
    </dgm:pt>
    <dgm:pt modelId="{D2FAC474-3286-4820-ACA0-49CA1CD9D642}" type="pres">
      <dgm:prSet presAssocID="{F9F2D9C0-B37F-4DFA-8A2E-3688B8197957}" presName="parentLin" presStyleCnt="0"/>
      <dgm:spPr/>
    </dgm:pt>
    <dgm:pt modelId="{5BFBF8A0-09FC-4F66-A080-8ABEB8712B99}" type="pres">
      <dgm:prSet presAssocID="{F9F2D9C0-B37F-4DFA-8A2E-3688B8197957}" presName="parentLeftMargin" presStyleLbl="node1" presStyleIdx="0" presStyleCnt="4"/>
      <dgm:spPr/>
    </dgm:pt>
    <dgm:pt modelId="{44BC7B9D-E375-4F07-9083-7613FBEB1682}" type="pres">
      <dgm:prSet presAssocID="{F9F2D9C0-B37F-4DFA-8A2E-3688B819795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06FD5AF-411C-438F-9C94-499D150A1938}" type="pres">
      <dgm:prSet presAssocID="{F9F2D9C0-B37F-4DFA-8A2E-3688B8197957}" presName="negativeSpace" presStyleCnt="0"/>
      <dgm:spPr/>
    </dgm:pt>
    <dgm:pt modelId="{23366824-408C-45D7-B73F-AC41A0A57121}" type="pres">
      <dgm:prSet presAssocID="{F9F2D9C0-B37F-4DFA-8A2E-3688B8197957}" presName="childText" presStyleLbl="conFgAcc1" presStyleIdx="0" presStyleCnt="4">
        <dgm:presLayoutVars>
          <dgm:bulletEnabled val="1"/>
        </dgm:presLayoutVars>
      </dgm:prSet>
      <dgm:spPr/>
    </dgm:pt>
    <dgm:pt modelId="{0E19F1DF-8B74-4453-A432-89D5ED6B8CE0}" type="pres">
      <dgm:prSet presAssocID="{C3FA33B8-477D-46E1-BE37-FB1CC7AC1568}" presName="spaceBetweenRectangles" presStyleCnt="0"/>
      <dgm:spPr/>
    </dgm:pt>
    <dgm:pt modelId="{0CE0103B-2D11-4FE8-9625-1FE57E736BCC}" type="pres">
      <dgm:prSet presAssocID="{3CAF45BB-C240-4C9E-90CA-1A0AAF8FEF5D}" presName="parentLin" presStyleCnt="0"/>
      <dgm:spPr/>
    </dgm:pt>
    <dgm:pt modelId="{08508D51-F6A0-4654-A0CA-F637CEBBEF1C}" type="pres">
      <dgm:prSet presAssocID="{3CAF45BB-C240-4C9E-90CA-1A0AAF8FEF5D}" presName="parentLeftMargin" presStyleLbl="node1" presStyleIdx="0" presStyleCnt="4"/>
      <dgm:spPr/>
    </dgm:pt>
    <dgm:pt modelId="{DF1FDD5B-78BC-4D94-AA3A-10FDA345CDB4}" type="pres">
      <dgm:prSet presAssocID="{3CAF45BB-C240-4C9E-90CA-1A0AAF8FEF5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B9B42F5-E731-4990-8263-B44D5088D2DA}" type="pres">
      <dgm:prSet presAssocID="{3CAF45BB-C240-4C9E-90CA-1A0AAF8FEF5D}" presName="negativeSpace" presStyleCnt="0"/>
      <dgm:spPr/>
    </dgm:pt>
    <dgm:pt modelId="{E4471466-3578-4372-8436-A0FB52B46F97}" type="pres">
      <dgm:prSet presAssocID="{3CAF45BB-C240-4C9E-90CA-1A0AAF8FEF5D}" presName="childText" presStyleLbl="conFgAcc1" presStyleIdx="1" presStyleCnt="4">
        <dgm:presLayoutVars>
          <dgm:bulletEnabled val="1"/>
        </dgm:presLayoutVars>
      </dgm:prSet>
      <dgm:spPr/>
    </dgm:pt>
    <dgm:pt modelId="{77AE8D1E-8979-425F-959E-3AB54BA0F5B9}" type="pres">
      <dgm:prSet presAssocID="{FCBC4D12-E0AC-4274-B6F8-59006A651E18}" presName="spaceBetweenRectangles" presStyleCnt="0"/>
      <dgm:spPr/>
    </dgm:pt>
    <dgm:pt modelId="{D3309D09-FD11-4F62-A088-A119F8AD7A9B}" type="pres">
      <dgm:prSet presAssocID="{BE8894A7-95E1-4E35-A851-94BAA56742C1}" presName="parentLin" presStyleCnt="0"/>
      <dgm:spPr/>
    </dgm:pt>
    <dgm:pt modelId="{DF293BDF-2302-4B51-AF06-EBB0A1532AC6}" type="pres">
      <dgm:prSet presAssocID="{BE8894A7-95E1-4E35-A851-94BAA56742C1}" presName="parentLeftMargin" presStyleLbl="node1" presStyleIdx="1" presStyleCnt="4"/>
      <dgm:spPr/>
    </dgm:pt>
    <dgm:pt modelId="{EB099C9D-1F5F-4BD2-90A4-957BA2ABC9D3}" type="pres">
      <dgm:prSet presAssocID="{BE8894A7-95E1-4E35-A851-94BAA56742C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BAF5A39-7A41-4A8C-B2D5-16C615630572}" type="pres">
      <dgm:prSet presAssocID="{BE8894A7-95E1-4E35-A851-94BAA56742C1}" presName="negativeSpace" presStyleCnt="0"/>
      <dgm:spPr/>
    </dgm:pt>
    <dgm:pt modelId="{EC03A180-F791-4D39-8DC5-4B86364D4362}" type="pres">
      <dgm:prSet presAssocID="{BE8894A7-95E1-4E35-A851-94BAA56742C1}" presName="childText" presStyleLbl="conFgAcc1" presStyleIdx="2" presStyleCnt="4">
        <dgm:presLayoutVars>
          <dgm:bulletEnabled val="1"/>
        </dgm:presLayoutVars>
      </dgm:prSet>
      <dgm:spPr/>
    </dgm:pt>
    <dgm:pt modelId="{F7A9BB1C-98AF-48A4-8E34-3553AE44B112}" type="pres">
      <dgm:prSet presAssocID="{B9C86007-04E4-4660-A735-76DAD15409A6}" presName="spaceBetweenRectangles" presStyleCnt="0"/>
      <dgm:spPr/>
    </dgm:pt>
    <dgm:pt modelId="{0042B86C-6730-4246-A7D6-813201D77497}" type="pres">
      <dgm:prSet presAssocID="{4DCCBAD7-81AE-4F6B-9781-0D80AC95A6BA}" presName="parentLin" presStyleCnt="0"/>
      <dgm:spPr/>
    </dgm:pt>
    <dgm:pt modelId="{67B7BDFF-980C-4EC8-BFD2-2A6FB0AF42DF}" type="pres">
      <dgm:prSet presAssocID="{4DCCBAD7-81AE-4F6B-9781-0D80AC95A6BA}" presName="parentLeftMargin" presStyleLbl="node1" presStyleIdx="2" presStyleCnt="4"/>
      <dgm:spPr/>
    </dgm:pt>
    <dgm:pt modelId="{8FE87C9D-36BB-40AD-B201-D49EA78796A3}" type="pres">
      <dgm:prSet presAssocID="{4DCCBAD7-81AE-4F6B-9781-0D80AC95A6B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CA17DE-7AD4-40EF-B17A-782EC7C8A320}" type="pres">
      <dgm:prSet presAssocID="{4DCCBAD7-81AE-4F6B-9781-0D80AC95A6BA}" presName="negativeSpace" presStyleCnt="0"/>
      <dgm:spPr/>
    </dgm:pt>
    <dgm:pt modelId="{1A3CBA7A-A978-48A4-98B5-E16889D9F784}" type="pres">
      <dgm:prSet presAssocID="{4DCCBAD7-81AE-4F6B-9781-0D80AC95A6B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0F906B1-3678-43BE-8EF7-90F78561D6EF}" type="presOf" srcId="{4DCCBAD7-81AE-4F6B-9781-0D80AC95A6BA}" destId="{67B7BDFF-980C-4EC8-BFD2-2A6FB0AF42DF}" srcOrd="0" destOrd="0" presId="urn:microsoft.com/office/officeart/2005/8/layout/list1"/>
    <dgm:cxn modelId="{95B4F53E-A23A-41EA-9CB8-93BB8F3D084A}" type="presOf" srcId="{3CAF45BB-C240-4C9E-90CA-1A0AAF8FEF5D}" destId="{08508D51-F6A0-4654-A0CA-F637CEBBEF1C}" srcOrd="0" destOrd="0" presId="urn:microsoft.com/office/officeart/2005/8/layout/list1"/>
    <dgm:cxn modelId="{9F46DC6A-E8F7-43F0-8AF1-436B9D5E26B6}" type="presOf" srcId="{F9F2D9C0-B37F-4DFA-8A2E-3688B8197957}" destId="{5BFBF8A0-09FC-4F66-A080-8ABEB8712B99}" srcOrd="0" destOrd="0" presId="urn:microsoft.com/office/officeart/2005/8/layout/list1"/>
    <dgm:cxn modelId="{869A8EEB-22E2-4F50-9765-9E51922DCCE8}" type="presOf" srcId="{4DCCBAD7-81AE-4F6B-9781-0D80AC95A6BA}" destId="{8FE87C9D-36BB-40AD-B201-D49EA78796A3}" srcOrd="1" destOrd="0" presId="urn:microsoft.com/office/officeart/2005/8/layout/list1"/>
    <dgm:cxn modelId="{FA57F22B-4492-42EB-880D-E2D00D642EA2}" srcId="{E08DE398-5960-4F71-8AF9-85EB182B9FB2}" destId="{BE8894A7-95E1-4E35-A851-94BAA56742C1}" srcOrd="2" destOrd="0" parTransId="{80A50931-EF20-4DD0-A3D1-1E68247CF7C7}" sibTransId="{B9C86007-04E4-4660-A735-76DAD15409A6}"/>
    <dgm:cxn modelId="{7ABA8BE0-D3B7-4BD8-8ACE-502F714B803E}" srcId="{E08DE398-5960-4F71-8AF9-85EB182B9FB2}" destId="{3CAF45BB-C240-4C9E-90CA-1A0AAF8FEF5D}" srcOrd="1" destOrd="0" parTransId="{A0FC599E-A030-4A1F-9931-B448094CDFCF}" sibTransId="{FCBC4D12-E0AC-4274-B6F8-59006A651E18}"/>
    <dgm:cxn modelId="{3737BE41-2470-4784-BCC1-3E165FB6ABD2}" type="presOf" srcId="{E08DE398-5960-4F71-8AF9-85EB182B9FB2}" destId="{C4C09F71-4778-4F06-A143-AB0225B4F785}" srcOrd="0" destOrd="0" presId="urn:microsoft.com/office/officeart/2005/8/layout/list1"/>
    <dgm:cxn modelId="{5F66C327-AC30-4B0A-9181-D3A9EEC6458D}" type="presOf" srcId="{BE8894A7-95E1-4E35-A851-94BAA56742C1}" destId="{DF293BDF-2302-4B51-AF06-EBB0A1532AC6}" srcOrd="0" destOrd="0" presId="urn:microsoft.com/office/officeart/2005/8/layout/list1"/>
    <dgm:cxn modelId="{134BD991-F688-42E8-8A2A-108742E95F73}" srcId="{E08DE398-5960-4F71-8AF9-85EB182B9FB2}" destId="{F9F2D9C0-B37F-4DFA-8A2E-3688B8197957}" srcOrd="0" destOrd="0" parTransId="{4A3D02CE-E2E1-4FF1-BED6-9146D040BDE5}" sibTransId="{C3FA33B8-477D-46E1-BE37-FB1CC7AC1568}"/>
    <dgm:cxn modelId="{CDE97AAA-6ACD-4A92-A708-BD067E313757}" srcId="{E08DE398-5960-4F71-8AF9-85EB182B9FB2}" destId="{4DCCBAD7-81AE-4F6B-9781-0D80AC95A6BA}" srcOrd="3" destOrd="0" parTransId="{3918A60C-7C46-4297-A62B-2FE44D95E723}" sibTransId="{E5FED09A-8F32-43D8-A393-CD103D237F23}"/>
    <dgm:cxn modelId="{767B43ED-0061-4D78-B9A1-82D31FC3503A}" type="presOf" srcId="{F9F2D9C0-B37F-4DFA-8A2E-3688B8197957}" destId="{44BC7B9D-E375-4F07-9083-7613FBEB1682}" srcOrd="1" destOrd="0" presId="urn:microsoft.com/office/officeart/2005/8/layout/list1"/>
    <dgm:cxn modelId="{19F00569-ECFB-4960-96C0-35160849546C}" type="presOf" srcId="{3CAF45BB-C240-4C9E-90CA-1A0AAF8FEF5D}" destId="{DF1FDD5B-78BC-4D94-AA3A-10FDA345CDB4}" srcOrd="1" destOrd="0" presId="urn:microsoft.com/office/officeart/2005/8/layout/list1"/>
    <dgm:cxn modelId="{FCA43961-6444-4C9D-8F6B-753C6F6E0069}" type="presOf" srcId="{BE8894A7-95E1-4E35-A851-94BAA56742C1}" destId="{EB099C9D-1F5F-4BD2-90A4-957BA2ABC9D3}" srcOrd="1" destOrd="0" presId="urn:microsoft.com/office/officeart/2005/8/layout/list1"/>
    <dgm:cxn modelId="{D6E71AAA-3EC4-477D-A140-0E2588C52355}" type="presParOf" srcId="{C4C09F71-4778-4F06-A143-AB0225B4F785}" destId="{D2FAC474-3286-4820-ACA0-49CA1CD9D642}" srcOrd="0" destOrd="0" presId="urn:microsoft.com/office/officeart/2005/8/layout/list1"/>
    <dgm:cxn modelId="{3AAB5DA1-CAE6-4812-9369-666E75CDFA3E}" type="presParOf" srcId="{D2FAC474-3286-4820-ACA0-49CA1CD9D642}" destId="{5BFBF8A0-09FC-4F66-A080-8ABEB8712B99}" srcOrd="0" destOrd="0" presId="urn:microsoft.com/office/officeart/2005/8/layout/list1"/>
    <dgm:cxn modelId="{994D634A-A5CB-4FCA-A793-838D314A867C}" type="presParOf" srcId="{D2FAC474-3286-4820-ACA0-49CA1CD9D642}" destId="{44BC7B9D-E375-4F07-9083-7613FBEB1682}" srcOrd="1" destOrd="0" presId="urn:microsoft.com/office/officeart/2005/8/layout/list1"/>
    <dgm:cxn modelId="{C0142EF8-7E71-4B01-B3E0-0E0AF5446096}" type="presParOf" srcId="{C4C09F71-4778-4F06-A143-AB0225B4F785}" destId="{D06FD5AF-411C-438F-9C94-499D150A1938}" srcOrd="1" destOrd="0" presId="urn:microsoft.com/office/officeart/2005/8/layout/list1"/>
    <dgm:cxn modelId="{BB927BBF-6CE8-4DB8-B852-A2E34C565B3A}" type="presParOf" srcId="{C4C09F71-4778-4F06-A143-AB0225B4F785}" destId="{23366824-408C-45D7-B73F-AC41A0A57121}" srcOrd="2" destOrd="0" presId="urn:microsoft.com/office/officeart/2005/8/layout/list1"/>
    <dgm:cxn modelId="{79A18C24-58A2-4435-80EE-8670045D4414}" type="presParOf" srcId="{C4C09F71-4778-4F06-A143-AB0225B4F785}" destId="{0E19F1DF-8B74-4453-A432-89D5ED6B8CE0}" srcOrd="3" destOrd="0" presId="urn:microsoft.com/office/officeart/2005/8/layout/list1"/>
    <dgm:cxn modelId="{618AC5CC-ABFD-43FB-BB96-3AEE3F5220D1}" type="presParOf" srcId="{C4C09F71-4778-4F06-A143-AB0225B4F785}" destId="{0CE0103B-2D11-4FE8-9625-1FE57E736BCC}" srcOrd="4" destOrd="0" presId="urn:microsoft.com/office/officeart/2005/8/layout/list1"/>
    <dgm:cxn modelId="{6D8C4A04-2273-4036-9E18-C5BD88E7FA18}" type="presParOf" srcId="{0CE0103B-2D11-4FE8-9625-1FE57E736BCC}" destId="{08508D51-F6A0-4654-A0CA-F637CEBBEF1C}" srcOrd="0" destOrd="0" presId="urn:microsoft.com/office/officeart/2005/8/layout/list1"/>
    <dgm:cxn modelId="{8FDCE111-C935-4439-BF2B-E1CA8A6F7CE9}" type="presParOf" srcId="{0CE0103B-2D11-4FE8-9625-1FE57E736BCC}" destId="{DF1FDD5B-78BC-4D94-AA3A-10FDA345CDB4}" srcOrd="1" destOrd="0" presId="urn:microsoft.com/office/officeart/2005/8/layout/list1"/>
    <dgm:cxn modelId="{C3E2EC93-BF9F-4013-95D3-53120363D442}" type="presParOf" srcId="{C4C09F71-4778-4F06-A143-AB0225B4F785}" destId="{DB9B42F5-E731-4990-8263-B44D5088D2DA}" srcOrd="5" destOrd="0" presId="urn:microsoft.com/office/officeart/2005/8/layout/list1"/>
    <dgm:cxn modelId="{DB085508-695F-48E5-8774-5511639C1188}" type="presParOf" srcId="{C4C09F71-4778-4F06-A143-AB0225B4F785}" destId="{E4471466-3578-4372-8436-A0FB52B46F97}" srcOrd="6" destOrd="0" presId="urn:microsoft.com/office/officeart/2005/8/layout/list1"/>
    <dgm:cxn modelId="{BDA0B34E-EBE4-4E28-A118-A0F13ADF31BC}" type="presParOf" srcId="{C4C09F71-4778-4F06-A143-AB0225B4F785}" destId="{77AE8D1E-8979-425F-959E-3AB54BA0F5B9}" srcOrd="7" destOrd="0" presId="urn:microsoft.com/office/officeart/2005/8/layout/list1"/>
    <dgm:cxn modelId="{04B441E2-7B93-49BE-8B31-E693DCAFC955}" type="presParOf" srcId="{C4C09F71-4778-4F06-A143-AB0225B4F785}" destId="{D3309D09-FD11-4F62-A088-A119F8AD7A9B}" srcOrd="8" destOrd="0" presId="urn:microsoft.com/office/officeart/2005/8/layout/list1"/>
    <dgm:cxn modelId="{7F61E36F-4F64-4D37-AC8E-AF8D67E6831F}" type="presParOf" srcId="{D3309D09-FD11-4F62-A088-A119F8AD7A9B}" destId="{DF293BDF-2302-4B51-AF06-EBB0A1532AC6}" srcOrd="0" destOrd="0" presId="urn:microsoft.com/office/officeart/2005/8/layout/list1"/>
    <dgm:cxn modelId="{594E8C13-64A8-4F46-8DA3-0B32911316BA}" type="presParOf" srcId="{D3309D09-FD11-4F62-A088-A119F8AD7A9B}" destId="{EB099C9D-1F5F-4BD2-90A4-957BA2ABC9D3}" srcOrd="1" destOrd="0" presId="urn:microsoft.com/office/officeart/2005/8/layout/list1"/>
    <dgm:cxn modelId="{428A7EA8-BAE1-4B60-A075-1381BDD3E326}" type="presParOf" srcId="{C4C09F71-4778-4F06-A143-AB0225B4F785}" destId="{1BAF5A39-7A41-4A8C-B2D5-16C615630572}" srcOrd="9" destOrd="0" presId="urn:microsoft.com/office/officeart/2005/8/layout/list1"/>
    <dgm:cxn modelId="{3D12BF6D-0BD8-4685-A0FB-E15FE82A9065}" type="presParOf" srcId="{C4C09F71-4778-4F06-A143-AB0225B4F785}" destId="{EC03A180-F791-4D39-8DC5-4B86364D4362}" srcOrd="10" destOrd="0" presId="urn:microsoft.com/office/officeart/2005/8/layout/list1"/>
    <dgm:cxn modelId="{BA9E85FD-E8FC-41E0-9752-A70AF1CBBDFB}" type="presParOf" srcId="{C4C09F71-4778-4F06-A143-AB0225B4F785}" destId="{F7A9BB1C-98AF-48A4-8E34-3553AE44B112}" srcOrd="11" destOrd="0" presId="urn:microsoft.com/office/officeart/2005/8/layout/list1"/>
    <dgm:cxn modelId="{AE2EF7F3-CCF4-451D-86FD-4B815CBF93D8}" type="presParOf" srcId="{C4C09F71-4778-4F06-A143-AB0225B4F785}" destId="{0042B86C-6730-4246-A7D6-813201D77497}" srcOrd="12" destOrd="0" presId="urn:microsoft.com/office/officeart/2005/8/layout/list1"/>
    <dgm:cxn modelId="{D3027D0D-B7D0-4C0C-B276-E944797F1BE8}" type="presParOf" srcId="{0042B86C-6730-4246-A7D6-813201D77497}" destId="{67B7BDFF-980C-4EC8-BFD2-2A6FB0AF42DF}" srcOrd="0" destOrd="0" presId="urn:microsoft.com/office/officeart/2005/8/layout/list1"/>
    <dgm:cxn modelId="{31800869-2D0D-4DFB-8D76-88220AF2D638}" type="presParOf" srcId="{0042B86C-6730-4246-A7D6-813201D77497}" destId="{8FE87C9D-36BB-40AD-B201-D49EA78796A3}" srcOrd="1" destOrd="0" presId="urn:microsoft.com/office/officeart/2005/8/layout/list1"/>
    <dgm:cxn modelId="{F0D2E0A4-FF7B-4EF9-ABE7-29FDACB9B50A}" type="presParOf" srcId="{C4C09F71-4778-4F06-A143-AB0225B4F785}" destId="{B4CA17DE-7AD4-40EF-B17A-782EC7C8A320}" srcOrd="13" destOrd="0" presId="urn:microsoft.com/office/officeart/2005/8/layout/list1"/>
    <dgm:cxn modelId="{57582E13-6C41-4D6D-82A0-FBD458C1F3B7}" type="presParOf" srcId="{C4C09F71-4778-4F06-A143-AB0225B4F785}" destId="{1A3CBA7A-A978-48A4-98B5-E16889D9F78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64D1A7-3972-402D-BF70-99D030D9F59F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FD1758B-46ED-4636-9A88-3EEB308C93B1}">
      <dgm:prSet phldrT="[Text]"/>
      <dgm:spPr/>
      <dgm:t>
        <a:bodyPr/>
        <a:lstStyle/>
        <a:p>
          <a:r>
            <a:rPr lang="id-ID" dirty="0" smtClean="0"/>
            <a:t>Berbasis sekolah</a:t>
          </a:r>
          <a:endParaRPr lang="id-ID" dirty="0"/>
        </a:p>
      </dgm:t>
    </dgm:pt>
    <dgm:pt modelId="{29534749-871B-48AF-AF6B-C91713200C68}" type="parTrans" cxnId="{C4DE5564-5B95-4577-B8DA-997451A27F7A}">
      <dgm:prSet/>
      <dgm:spPr/>
      <dgm:t>
        <a:bodyPr/>
        <a:lstStyle/>
        <a:p>
          <a:endParaRPr lang="id-ID"/>
        </a:p>
      </dgm:t>
    </dgm:pt>
    <dgm:pt modelId="{50D1CC3A-4CA8-4788-9CBA-8FE5E6196881}" type="sibTrans" cxnId="{C4DE5564-5B95-4577-B8DA-997451A27F7A}">
      <dgm:prSet/>
      <dgm:spPr/>
      <dgm:t>
        <a:bodyPr/>
        <a:lstStyle/>
        <a:p>
          <a:endParaRPr lang="id-ID"/>
        </a:p>
      </dgm:t>
    </dgm:pt>
    <dgm:pt modelId="{68D2F70C-E371-4011-AFEA-E29CEDEB23DB}">
      <dgm:prSet phldrT="[Text]"/>
      <dgm:spPr/>
      <dgm:t>
        <a:bodyPr/>
        <a:lstStyle/>
        <a:p>
          <a:r>
            <a:rPr lang="id-ID" dirty="0" smtClean="0"/>
            <a:t>Berbasis MGMP</a:t>
          </a:r>
          <a:endParaRPr lang="id-ID" dirty="0"/>
        </a:p>
      </dgm:t>
    </dgm:pt>
    <dgm:pt modelId="{1B30436E-D587-486F-8115-E72CC0C630C3}" type="parTrans" cxnId="{DDC0530B-37BA-462F-B734-08DD74098D93}">
      <dgm:prSet/>
      <dgm:spPr/>
      <dgm:t>
        <a:bodyPr/>
        <a:lstStyle/>
        <a:p>
          <a:endParaRPr lang="id-ID"/>
        </a:p>
      </dgm:t>
    </dgm:pt>
    <dgm:pt modelId="{5C4120EC-27FA-4E4A-95E1-DF51FDA85EAA}" type="sibTrans" cxnId="{DDC0530B-37BA-462F-B734-08DD74098D93}">
      <dgm:prSet/>
      <dgm:spPr/>
      <dgm:t>
        <a:bodyPr/>
        <a:lstStyle/>
        <a:p>
          <a:endParaRPr lang="id-ID"/>
        </a:p>
      </dgm:t>
    </dgm:pt>
    <dgm:pt modelId="{DB2597EB-12CB-4E42-BF44-E4587C71B4D3}" type="pres">
      <dgm:prSet presAssocID="{5C64D1A7-3972-402D-BF70-99D030D9F59F}" presName="Name0" presStyleCnt="0">
        <dgm:presLayoutVars>
          <dgm:dir/>
        </dgm:presLayoutVars>
      </dgm:prSet>
      <dgm:spPr/>
    </dgm:pt>
    <dgm:pt modelId="{95F7189B-B4AD-4499-946A-E62EA09411E7}" type="pres">
      <dgm:prSet presAssocID="{1FD1758B-46ED-4636-9A88-3EEB308C93B1}" presName="noChildren" presStyleCnt="0"/>
      <dgm:spPr/>
    </dgm:pt>
    <dgm:pt modelId="{FD7D2E08-2BDA-47CD-82BC-5D32B952523E}" type="pres">
      <dgm:prSet presAssocID="{1FD1758B-46ED-4636-9A88-3EEB308C93B1}" presName="gap" presStyleCnt="0"/>
      <dgm:spPr/>
    </dgm:pt>
    <dgm:pt modelId="{02F76964-D911-468A-9A5A-1B4E5F8EC5F9}" type="pres">
      <dgm:prSet presAssocID="{1FD1758B-46ED-4636-9A88-3EEB308C93B1}" presName="medCircle2" presStyleLbl="vennNode1" presStyleIdx="0" presStyleCnt="2"/>
      <dgm:spPr/>
    </dgm:pt>
    <dgm:pt modelId="{639DD5B1-8C4D-4F1B-90F9-002AA4FA0C8D}" type="pres">
      <dgm:prSet presAssocID="{1FD1758B-46ED-4636-9A88-3EEB308C93B1}" presName="txLvlOnly1" presStyleLbl="revTx" presStyleIdx="0" presStyleCnt="2"/>
      <dgm:spPr/>
    </dgm:pt>
    <dgm:pt modelId="{1E062415-7E71-4F6B-940D-2BF8990797AC}" type="pres">
      <dgm:prSet presAssocID="{68D2F70C-E371-4011-AFEA-E29CEDEB23DB}" presName="noChildren" presStyleCnt="0"/>
      <dgm:spPr/>
    </dgm:pt>
    <dgm:pt modelId="{77F8CBC9-1981-41B4-8838-A59F5AD8F303}" type="pres">
      <dgm:prSet presAssocID="{68D2F70C-E371-4011-AFEA-E29CEDEB23DB}" presName="gap" presStyleCnt="0"/>
      <dgm:spPr/>
    </dgm:pt>
    <dgm:pt modelId="{E3A0BE28-288E-4358-80EB-1944865CED83}" type="pres">
      <dgm:prSet presAssocID="{68D2F70C-E371-4011-AFEA-E29CEDEB23DB}" presName="medCircle2" presStyleLbl="vennNode1" presStyleIdx="1" presStyleCnt="2"/>
      <dgm:spPr/>
    </dgm:pt>
    <dgm:pt modelId="{1C72DD44-67E2-43A0-B0BA-49350CE2DE3E}" type="pres">
      <dgm:prSet presAssocID="{68D2F70C-E371-4011-AFEA-E29CEDEB23DB}" presName="txLvlOnly1" presStyleLbl="revTx" presStyleIdx="1" presStyleCnt="2"/>
      <dgm:spPr/>
    </dgm:pt>
  </dgm:ptLst>
  <dgm:cxnLst>
    <dgm:cxn modelId="{5638AE28-EF4B-4FE8-9096-3F8DF73C47F2}" type="presOf" srcId="{68D2F70C-E371-4011-AFEA-E29CEDEB23DB}" destId="{1C72DD44-67E2-43A0-B0BA-49350CE2DE3E}" srcOrd="0" destOrd="0" presId="urn:microsoft.com/office/officeart/2008/layout/VerticalCircleList"/>
    <dgm:cxn modelId="{C4DE5564-5B95-4577-B8DA-997451A27F7A}" srcId="{5C64D1A7-3972-402D-BF70-99D030D9F59F}" destId="{1FD1758B-46ED-4636-9A88-3EEB308C93B1}" srcOrd="0" destOrd="0" parTransId="{29534749-871B-48AF-AF6B-C91713200C68}" sibTransId="{50D1CC3A-4CA8-4788-9CBA-8FE5E6196881}"/>
    <dgm:cxn modelId="{4A612206-D2FF-45DA-8387-9B2B5437B9E8}" type="presOf" srcId="{1FD1758B-46ED-4636-9A88-3EEB308C93B1}" destId="{639DD5B1-8C4D-4F1B-90F9-002AA4FA0C8D}" srcOrd="0" destOrd="0" presId="urn:microsoft.com/office/officeart/2008/layout/VerticalCircleList"/>
    <dgm:cxn modelId="{DDC0530B-37BA-462F-B734-08DD74098D93}" srcId="{5C64D1A7-3972-402D-BF70-99D030D9F59F}" destId="{68D2F70C-E371-4011-AFEA-E29CEDEB23DB}" srcOrd="1" destOrd="0" parTransId="{1B30436E-D587-486F-8115-E72CC0C630C3}" sibTransId="{5C4120EC-27FA-4E4A-95E1-DF51FDA85EAA}"/>
    <dgm:cxn modelId="{48FD8D8A-C000-414A-BDDB-239B4E07674E}" type="presOf" srcId="{5C64D1A7-3972-402D-BF70-99D030D9F59F}" destId="{DB2597EB-12CB-4E42-BF44-E4587C71B4D3}" srcOrd="0" destOrd="0" presId="urn:microsoft.com/office/officeart/2008/layout/VerticalCircleList"/>
    <dgm:cxn modelId="{9BA0BAE8-B9EC-4420-9DA1-B749C2C2EE6D}" type="presParOf" srcId="{DB2597EB-12CB-4E42-BF44-E4587C71B4D3}" destId="{95F7189B-B4AD-4499-946A-E62EA09411E7}" srcOrd="0" destOrd="0" presId="urn:microsoft.com/office/officeart/2008/layout/VerticalCircleList"/>
    <dgm:cxn modelId="{81C03C14-87D8-4D73-AF0A-3BA006972F48}" type="presParOf" srcId="{95F7189B-B4AD-4499-946A-E62EA09411E7}" destId="{FD7D2E08-2BDA-47CD-82BC-5D32B952523E}" srcOrd="0" destOrd="0" presId="urn:microsoft.com/office/officeart/2008/layout/VerticalCircleList"/>
    <dgm:cxn modelId="{C1C4B441-871E-4413-8C6C-AB7DB71EB437}" type="presParOf" srcId="{95F7189B-B4AD-4499-946A-E62EA09411E7}" destId="{02F76964-D911-468A-9A5A-1B4E5F8EC5F9}" srcOrd="1" destOrd="0" presId="urn:microsoft.com/office/officeart/2008/layout/VerticalCircleList"/>
    <dgm:cxn modelId="{753E71C4-7E0A-40DF-BBD8-DF1C80ED8760}" type="presParOf" srcId="{95F7189B-B4AD-4499-946A-E62EA09411E7}" destId="{639DD5B1-8C4D-4F1B-90F9-002AA4FA0C8D}" srcOrd="2" destOrd="0" presId="urn:microsoft.com/office/officeart/2008/layout/VerticalCircleList"/>
    <dgm:cxn modelId="{7555BB36-6C59-4CDB-BEA9-8913326CA3AF}" type="presParOf" srcId="{DB2597EB-12CB-4E42-BF44-E4587C71B4D3}" destId="{1E062415-7E71-4F6B-940D-2BF8990797AC}" srcOrd="1" destOrd="0" presId="urn:microsoft.com/office/officeart/2008/layout/VerticalCircleList"/>
    <dgm:cxn modelId="{2E5021E9-C879-4DC7-B4CD-1EDE945C501A}" type="presParOf" srcId="{1E062415-7E71-4F6B-940D-2BF8990797AC}" destId="{77F8CBC9-1981-41B4-8838-A59F5AD8F303}" srcOrd="0" destOrd="0" presId="urn:microsoft.com/office/officeart/2008/layout/VerticalCircleList"/>
    <dgm:cxn modelId="{AFB1C48C-11F2-4EDF-9BB3-403C02D046D6}" type="presParOf" srcId="{1E062415-7E71-4F6B-940D-2BF8990797AC}" destId="{E3A0BE28-288E-4358-80EB-1944865CED83}" srcOrd="1" destOrd="0" presId="urn:microsoft.com/office/officeart/2008/layout/VerticalCircleList"/>
    <dgm:cxn modelId="{DB1E3474-FAF1-4225-A0C2-EE2261604EFD}" type="presParOf" srcId="{1E062415-7E71-4F6B-940D-2BF8990797AC}" destId="{1C72DD44-67E2-43A0-B0BA-49350CE2DE3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23843E-32EE-4E5A-8353-8182A8B5516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A4C45FD-540A-4EBF-80B4-972AC77ECC06}">
      <dgm:prSet phldrT="[Text]" custT="1"/>
      <dgm:spPr/>
      <dgm:t>
        <a:bodyPr/>
        <a:lstStyle/>
        <a:p>
          <a:r>
            <a:rPr lang="id-ID" sz="1400" dirty="0" smtClean="0"/>
            <a:t>Form a team</a:t>
          </a:r>
          <a:endParaRPr lang="id-ID" sz="1400" dirty="0"/>
        </a:p>
      </dgm:t>
    </dgm:pt>
    <dgm:pt modelId="{FF3E9E4B-BC9A-4D5C-BDD9-A84A8CEB38F5}" type="parTrans" cxnId="{DBC077BE-1A06-4BA3-B3BC-0CE0E2E32782}">
      <dgm:prSet/>
      <dgm:spPr/>
      <dgm:t>
        <a:bodyPr/>
        <a:lstStyle/>
        <a:p>
          <a:endParaRPr lang="id-ID"/>
        </a:p>
      </dgm:t>
    </dgm:pt>
    <dgm:pt modelId="{4C1117BF-5C50-4B8E-BA38-786F1AB0C43D}" type="sibTrans" cxnId="{DBC077BE-1A06-4BA3-B3BC-0CE0E2E32782}">
      <dgm:prSet/>
      <dgm:spPr/>
      <dgm:t>
        <a:bodyPr/>
        <a:lstStyle/>
        <a:p>
          <a:endParaRPr lang="id-ID"/>
        </a:p>
      </dgm:t>
    </dgm:pt>
    <dgm:pt modelId="{4488BA92-DAF9-4D93-B33F-EF3FBB5FAD31}">
      <dgm:prSet phldrT="[Text]" custT="1"/>
      <dgm:spPr/>
      <dgm:t>
        <a:bodyPr/>
        <a:lstStyle/>
        <a:p>
          <a:r>
            <a:rPr lang="id-ID" sz="1400" dirty="0" smtClean="0"/>
            <a:t>Develop student learning</a:t>
          </a:r>
          <a:endParaRPr lang="id-ID" sz="1400" dirty="0"/>
        </a:p>
      </dgm:t>
    </dgm:pt>
    <dgm:pt modelId="{4A47AF4A-8C1E-45ED-85D6-4377AC83C715}" type="parTrans" cxnId="{2DE7E174-4AED-4243-8874-FE064C941311}">
      <dgm:prSet/>
      <dgm:spPr/>
      <dgm:t>
        <a:bodyPr/>
        <a:lstStyle/>
        <a:p>
          <a:endParaRPr lang="id-ID"/>
        </a:p>
      </dgm:t>
    </dgm:pt>
    <dgm:pt modelId="{6F5C3EE0-E690-49BD-9FD9-037A2B033770}" type="sibTrans" cxnId="{2DE7E174-4AED-4243-8874-FE064C941311}">
      <dgm:prSet/>
      <dgm:spPr/>
      <dgm:t>
        <a:bodyPr/>
        <a:lstStyle/>
        <a:p>
          <a:endParaRPr lang="id-ID"/>
        </a:p>
      </dgm:t>
    </dgm:pt>
    <dgm:pt modelId="{FBAEC0BF-827C-467E-8C26-BF4620AFFF9C}">
      <dgm:prSet phldrT="[Text]" custT="1"/>
      <dgm:spPr/>
      <dgm:t>
        <a:bodyPr/>
        <a:lstStyle/>
        <a:p>
          <a:r>
            <a:rPr lang="id-ID" sz="1400" dirty="0" smtClean="0"/>
            <a:t>Plan the reaseach lesson</a:t>
          </a:r>
          <a:endParaRPr lang="id-ID" sz="1400" dirty="0"/>
        </a:p>
      </dgm:t>
    </dgm:pt>
    <dgm:pt modelId="{D234A1B5-E843-4209-870E-CB9EDFB231F8}" type="parTrans" cxnId="{8A351BDB-5285-4847-BFF1-582036756479}">
      <dgm:prSet/>
      <dgm:spPr/>
      <dgm:t>
        <a:bodyPr/>
        <a:lstStyle/>
        <a:p>
          <a:endParaRPr lang="id-ID"/>
        </a:p>
      </dgm:t>
    </dgm:pt>
    <dgm:pt modelId="{94F1E26A-74E6-49BB-801B-C769FFCF4E2C}" type="sibTrans" cxnId="{8A351BDB-5285-4847-BFF1-582036756479}">
      <dgm:prSet/>
      <dgm:spPr/>
      <dgm:t>
        <a:bodyPr/>
        <a:lstStyle/>
        <a:p>
          <a:endParaRPr lang="id-ID"/>
        </a:p>
      </dgm:t>
    </dgm:pt>
    <dgm:pt modelId="{077327CA-16FD-4E15-860F-B38A0A140AE3}">
      <dgm:prSet phldrT="[Text]" custT="1"/>
      <dgm:spPr/>
      <dgm:t>
        <a:bodyPr/>
        <a:lstStyle/>
        <a:p>
          <a:r>
            <a:rPr lang="id-ID" sz="1400" dirty="0" smtClean="0"/>
            <a:t>Gather evidence of student learning</a:t>
          </a:r>
          <a:endParaRPr lang="id-ID" sz="1400" dirty="0"/>
        </a:p>
      </dgm:t>
    </dgm:pt>
    <dgm:pt modelId="{10DC48D7-56A3-4D5C-A7D1-FF0747D5686C}" type="parTrans" cxnId="{03C41A4B-F9A0-4A6E-B67F-763955578F52}">
      <dgm:prSet/>
      <dgm:spPr/>
      <dgm:t>
        <a:bodyPr/>
        <a:lstStyle/>
        <a:p>
          <a:endParaRPr lang="id-ID"/>
        </a:p>
      </dgm:t>
    </dgm:pt>
    <dgm:pt modelId="{DDF063D5-04E1-4D2E-80EF-A96744EBF52E}" type="sibTrans" cxnId="{03C41A4B-F9A0-4A6E-B67F-763955578F52}">
      <dgm:prSet/>
      <dgm:spPr/>
      <dgm:t>
        <a:bodyPr/>
        <a:lstStyle/>
        <a:p>
          <a:endParaRPr lang="id-ID"/>
        </a:p>
      </dgm:t>
    </dgm:pt>
    <dgm:pt modelId="{080C87FC-6472-4855-9BC2-10DB1F6AAB3F}">
      <dgm:prSet phldrT="[Text]" custT="1"/>
      <dgm:spPr/>
      <dgm:t>
        <a:bodyPr/>
        <a:lstStyle/>
        <a:p>
          <a:r>
            <a:rPr lang="id-ID" sz="1400" dirty="0" smtClean="0"/>
            <a:t>Analyze evidence of learning</a:t>
          </a:r>
          <a:endParaRPr lang="id-ID" sz="1400" dirty="0"/>
        </a:p>
      </dgm:t>
    </dgm:pt>
    <dgm:pt modelId="{EAF1F2DF-6D2B-43CE-A82C-DDB748555319}" type="parTrans" cxnId="{623CCA00-6079-4F25-A6AD-85300CB3DC3E}">
      <dgm:prSet/>
      <dgm:spPr/>
      <dgm:t>
        <a:bodyPr/>
        <a:lstStyle/>
        <a:p>
          <a:endParaRPr lang="id-ID"/>
        </a:p>
      </dgm:t>
    </dgm:pt>
    <dgm:pt modelId="{B0262FBF-B5A5-4675-90D8-2B310A94F257}" type="sibTrans" cxnId="{623CCA00-6079-4F25-A6AD-85300CB3DC3E}">
      <dgm:prSet/>
      <dgm:spPr/>
      <dgm:t>
        <a:bodyPr/>
        <a:lstStyle/>
        <a:p>
          <a:endParaRPr lang="id-ID"/>
        </a:p>
      </dgm:t>
    </dgm:pt>
    <dgm:pt modelId="{45C197E4-F025-430B-97F7-55A1AC068320}">
      <dgm:prSet phldrT="[Text]" custT="1"/>
      <dgm:spPr/>
      <dgm:t>
        <a:bodyPr/>
        <a:lstStyle/>
        <a:p>
          <a:r>
            <a:rPr lang="id-ID" sz="1400" dirty="0" smtClean="0"/>
            <a:t>Repeat the process</a:t>
          </a:r>
          <a:endParaRPr lang="id-ID" sz="1400" dirty="0"/>
        </a:p>
      </dgm:t>
    </dgm:pt>
    <dgm:pt modelId="{C872C6BF-BECC-4FAF-BEDF-84896F9EB789}" type="parTrans" cxnId="{142A9E81-7B9F-4E77-9703-5CE22EC73357}">
      <dgm:prSet/>
      <dgm:spPr/>
      <dgm:t>
        <a:bodyPr/>
        <a:lstStyle/>
        <a:p>
          <a:endParaRPr lang="id-ID"/>
        </a:p>
      </dgm:t>
    </dgm:pt>
    <dgm:pt modelId="{50B3A07A-F035-408F-9D8D-82167DE756A5}" type="sibTrans" cxnId="{142A9E81-7B9F-4E77-9703-5CE22EC73357}">
      <dgm:prSet/>
      <dgm:spPr/>
      <dgm:t>
        <a:bodyPr/>
        <a:lstStyle/>
        <a:p>
          <a:endParaRPr lang="id-ID"/>
        </a:p>
      </dgm:t>
    </dgm:pt>
    <dgm:pt modelId="{8EFB52FA-D833-4619-9C5C-EC058831F846}" type="pres">
      <dgm:prSet presAssocID="{1923843E-32EE-4E5A-8353-8182A8B55169}" presName="Name0" presStyleCnt="0">
        <dgm:presLayoutVars>
          <dgm:chMax/>
          <dgm:chPref/>
          <dgm:dir/>
          <dgm:animLvl val="lvl"/>
        </dgm:presLayoutVars>
      </dgm:prSet>
      <dgm:spPr/>
    </dgm:pt>
    <dgm:pt modelId="{3A84D049-AABC-43D6-B624-1CEB6650E0BA}" type="pres">
      <dgm:prSet presAssocID="{1A4C45FD-540A-4EBF-80B4-972AC77ECC06}" presName="composite" presStyleCnt="0"/>
      <dgm:spPr/>
    </dgm:pt>
    <dgm:pt modelId="{396FE113-0BB3-43C9-BC30-6E74FE26E824}" type="pres">
      <dgm:prSet presAssocID="{1A4C45FD-540A-4EBF-80B4-972AC77ECC06}" presName="Parent1" presStyleLbl="node1" presStyleIdx="0" presStyleCnt="12" custScaleX="181988">
        <dgm:presLayoutVars>
          <dgm:chMax val="1"/>
          <dgm:chPref val="1"/>
          <dgm:bulletEnabled val="1"/>
        </dgm:presLayoutVars>
      </dgm:prSet>
      <dgm:spPr/>
    </dgm:pt>
    <dgm:pt modelId="{0C9409D9-2055-4F30-999B-DD6DBE154EFD}" type="pres">
      <dgm:prSet presAssocID="{1A4C45FD-540A-4EBF-80B4-972AC77ECC06}" presName="Childtext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397863-F541-48BD-85E2-972377909B33}" type="pres">
      <dgm:prSet presAssocID="{1A4C45FD-540A-4EBF-80B4-972AC77ECC06}" presName="BalanceSpacing" presStyleCnt="0"/>
      <dgm:spPr/>
    </dgm:pt>
    <dgm:pt modelId="{AF7BD799-CBD8-4FA4-8F9F-FFA85B0B7657}" type="pres">
      <dgm:prSet presAssocID="{1A4C45FD-540A-4EBF-80B4-972AC77ECC06}" presName="BalanceSpacing1" presStyleCnt="0"/>
      <dgm:spPr/>
    </dgm:pt>
    <dgm:pt modelId="{F80B4391-9AB7-493E-A80E-A6AF01846295}" type="pres">
      <dgm:prSet presAssocID="{4C1117BF-5C50-4B8E-BA38-786F1AB0C43D}" presName="Accent1Text" presStyleLbl="node1" presStyleIdx="1" presStyleCnt="12"/>
      <dgm:spPr/>
    </dgm:pt>
    <dgm:pt modelId="{A6C4ABD0-3811-4166-AB4A-D80F363750CC}" type="pres">
      <dgm:prSet presAssocID="{4C1117BF-5C50-4B8E-BA38-786F1AB0C43D}" presName="spaceBetweenRectangles" presStyleCnt="0"/>
      <dgm:spPr/>
    </dgm:pt>
    <dgm:pt modelId="{3D40C6EE-B2D6-4185-89C4-83C9DF8EA6B3}" type="pres">
      <dgm:prSet presAssocID="{4488BA92-DAF9-4D93-B33F-EF3FBB5FAD31}" presName="composite" presStyleCnt="0"/>
      <dgm:spPr/>
    </dgm:pt>
    <dgm:pt modelId="{0E12DBCB-A351-4F1C-9648-C8F5933194B3}" type="pres">
      <dgm:prSet presAssocID="{4488BA92-DAF9-4D93-B33F-EF3FBB5FAD31}" presName="Parent1" presStyleLbl="node1" presStyleIdx="2" presStyleCnt="12" custScaleX="175919">
        <dgm:presLayoutVars>
          <dgm:chMax val="1"/>
          <dgm:chPref val="1"/>
          <dgm:bulletEnabled val="1"/>
        </dgm:presLayoutVars>
      </dgm:prSet>
      <dgm:spPr/>
    </dgm:pt>
    <dgm:pt modelId="{DA612409-E303-4181-8724-83E67FED9434}" type="pres">
      <dgm:prSet presAssocID="{4488BA92-DAF9-4D93-B33F-EF3FBB5FAD31}" presName="Childtext1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F5F8EAF-51D1-42FF-8B2C-669E0CBBF3E8}" type="pres">
      <dgm:prSet presAssocID="{4488BA92-DAF9-4D93-B33F-EF3FBB5FAD31}" presName="BalanceSpacing" presStyleCnt="0"/>
      <dgm:spPr/>
    </dgm:pt>
    <dgm:pt modelId="{CE0C01C1-B0FA-46BB-89AF-4D3F8718DC11}" type="pres">
      <dgm:prSet presAssocID="{4488BA92-DAF9-4D93-B33F-EF3FBB5FAD31}" presName="BalanceSpacing1" presStyleCnt="0"/>
      <dgm:spPr/>
    </dgm:pt>
    <dgm:pt modelId="{1772B321-9B66-4FB2-AB49-CCFAB6995767}" type="pres">
      <dgm:prSet presAssocID="{6F5C3EE0-E690-49BD-9FD9-037A2B033770}" presName="Accent1Text" presStyleLbl="node1" presStyleIdx="3" presStyleCnt="12"/>
      <dgm:spPr/>
    </dgm:pt>
    <dgm:pt modelId="{591210FC-B785-4B55-90F5-F77814AB3722}" type="pres">
      <dgm:prSet presAssocID="{6F5C3EE0-E690-49BD-9FD9-037A2B033770}" presName="spaceBetweenRectangles" presStyleCnt="0"/>
      <dgm:spPr/>
    </dgm:pt>
    <dgm:pt modelId="{0EE3F49A-0F31-45E4-AE02-63B75A420981}" type="pres">
      <dgm:prSet presAssocID="{FBAEC0BF-827C-467E-8C26-BF4620AFFF9C}" presName="composite" presStyleCnt="0"/>
      <dgm:spPr/>
    </dgm:pt>
    <dgm:pt modelId="{006BEBDA-7BED-4597-9ADA-AFCCAF93DF4B}" type="pres">
      <dgm:prSet presAssocID="{FBAEC0BF-827C-467E-8C26-BF4620AFFF9C}" presName="Parent1" presStyleLbl="node1" presStyleIdx="4" presStyleCnt="12" custScaleX="217859">
        <dgm:presLayoutVars>
          <dgm:chMax val="1"/>
          <dgm:chPref val="1"/>
          <dgm:bulletEnabled val="1"/>
        </dgm:presLayoutVars>
      </dgm:prSet>
      <dgm:spPr/>
    </dgm:pt>
    <dgm:pt modelId="{A5B79B29-8B9B-42FD-854B-E06F88787423}" type="pres">
      <dgm:prSet presAssocID="{FBAEC0BF-827C-467E-8C26-BF4620AFFF9C}" presName="Childtext1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B30BB203-28A0-4986-B967-7FD0E5A67121}" type="pres">
      <dgm:prSet presAssocID="{FBAEC0BF-827C-467E-8C26-BF4620AFFF9C}" presName="BalanceSpacing" presStyleCnt="0"/>
      <dgm:spPr/>
    </dgm:pt>
    <dgm:pt modelId="{68D92B4B-C5D1-4302-9E14-052D475D4DCF}" type="pres">
      <dgm:prSet presAssocID="{FBAEC0BF-827C-467E-8C26-BF4620AFFF9C}" presName="BalanceSpacing1" presStyleCnt="0"/>
      <dgm:spPr/>
    </dgm:pt>
    <dgm:pt modelId="{69D95F3A-CDE5-422F-8CFE-ABC280A064C2}" type="pres">
      <dgm:prSet presAssocID="{94F1E26A-74E6-49BB-801B-C769FFCF4E2C}" presName="Accent1Text" presStyleLbl="node1" presStyleIdx="5" presStyleCnt="12"/>
      <dgm:spPr/>
    </dgm:pt>
    <dgm:pt modelId="{4C5B5D8B-3495-4363-8524-D2827F1310D2}" type="pres">
      <dgm:prSet presAssocID="{94F1E26A-74E6-49BB-801B-C769FFCF4E2C}" presName="spaceBetweenRectangles" presStyleCnt="0"/>
      <dgm:spPr/>
    </dgm:pt>
    <dgm:pt modelId="{61D620DA-99CE-47FB-8C88-85DEAB799AFB}" type="pres">
      <dgm:prSet presAssocID="{077327CA-16FD-4E15-860F-B38A0A140AE3}" presName="composite" presStyleCnt="0"/>
      <dgm:spPr/>
    </dgm:pt>
    <dgm:pt modelId="{834174BC-745E-4C61-944C-B733AC446F39}" type="pres">
      <dgm:prSet presAssocID="{077327CA-16FD-4E15-860F-B38A0A140AE3}" presName="Parent1" presStyleLbl="node1" presStyleIdx="6" presStyleCnt="12" custScaleX="265596">
        <dgm:presLayoutVars>
          <dgm:chMax val="1"/>
          <dgm:chPref val="1"/>
          <dgm:bulletEnabled val="1"/>
        </dgm:presLayoutVars>
      </dgm:prSet>
      <dgm:spPr/>
    </dgm:pt>
    <dgm:pt modelId="{6AAE92D1-FEF9-4ED8-8CB2-E804479D26E7}" type="pres">
      <dgm:prSet presAssocID="{077327CA-16FD-4E15-860F-B38A0A140AE3}" presName="Childtext1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1F66FD1-6F2D-463A-8A5E-DFF030D7AE12}" type="pres">
      <dgm:prSet presAssocID="{077327CA-16FD-4E15-860F-B38A0A140AE3}" presName="BalanceSpacing" presStyleCnt="0"/>
      <dgm:spPr/>
    </dgm:pt>
    <dgm:pt modelId="{F1E49258-4655-45A1-9740-462125E738FE}" type="pres">
      <dgm:prSet presAssocID="{077327CA-16FD-4E15-860F-B38A0A140AE3}" presName="BalanceSpacing1" presStyleCnt="0"/>
      <dgm:spPr/>
    </dgm:pt>
    <dgm:pt modelId="{0275F9C0-4A30-4036-844D-D484C996ACD3}" type="pres">
      <dgm:prSet presAssocID="{DDF063D5-04E1-4D2E-80EF-A96744EBF52E}" presName="Accent1Text" presStyleLbl="node1" presStyleIdx="7" presStyleCnt="12" custLinFactNeighborX="33395" custLinFactNeighborY="-3288"/>
      <dgm:spPr/>
    </dgm:pt>
    <dgm:pt modelId="{AB53DB81-B37A-4B0E-A47C-6FAAB4B2DC56}" type="pres">
      <dgm:prSet presAssocID="{DDF063D5-04E1-4D2E-80EF-A96744EBF52E}" presName="spaceBetweenRectangles" presStyleCnt="0"/>
      <dgm:spPr/>
    </dgm:pt>
    <dgm:pt modelId="{79178633-1D16-4AD8-9A0D-611B4317C6CB}" type="pres">
      <dgm:prSet presAssocID="{080C87FC-6472-4855-9BC2-10DB1F6AAB3F}" presName="composite" presStyleCnt="0"/>
      <dgm:spPr/>
    </dgm:pt>
    <dgm:pt modelId="{F9AC8602-EB8D-4D1B-ACD5-F2BAD7DE0064}" type="pres">
      <dgm:prSet presAssocID="{080C87FC-6472-4855-9BC2-10DB1F6AAB3F}" presName="Parent1" presStyleLbl="node1" presStyleIdx="8" presStyleCnt="12" custScaleX="1999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2ED31B-8568-450B-90D7-1FE10B82F56E}" type="pres">
      <dgm:prSet presAssocID="{080C87FC-6472-4855-9BC2-10DB1F6AAB3F}" presName="Childtext1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2BFB1A3B-68BF-45D8-9229-C727D6D89C70}" type="pres">
      <dgm:prSet presAssocID="{080C87FC-6472-4855-9BC2-10DB1F6AAB3F}" presName="BalanceSpacing" presStyleCnt="0"/>
      <dgm:spPr/>
    </dgm:pt>
    <dgm:pt modelId="{4597BD43-F161-41AA-B936-E4E1AFA20E7A}" type="pres">
      <dgm:prSet presAssocID="{080C87FC-6472-4855-9BC2-10DB1F6AAB3F}" presName="BalanceSpacing1" presStyleCnt="0"/>
      <dgm:spPr/>
    </dgm:pt>
    <dgm:pt modelId="{D4479C20-D84A-46F8-B7B3-CE19B90961FD}" type="pres">
      <dgm:prSet presAssocID="{B0262FBF-B5A5-4675-90D8-2B310A94F257}" presName="Accent1Text" presStyleLbl="node1" presStyleIdx="9" presStyleCnt="12"/>
      <dgm:spPr/>
    </dgm:pt>
    <dgm:pt modelId="{4E3E2B3A-E4B1-4A77-B612-8DC4DEE94EFA}" type="pres">
      <dgm:prSet presAssocID="{B0262FBF-B5A5-4675-90D8-2B310A94F257}" presName="spaceBetweenRectangles" presStyleCnt="0"/>
      <dgm:spPr/>
    </dgm:pt>
    <dgm:pt modelId="{8E462148-CF2E-4B34-9349-6D81624B69CB}" type="pres">
      <dgm:prSet presAssocID="{45C197E4-F025-430B-97F7-55A1AC068320}" presName="composite" presStyleCnt="0"/>
      <dgm:spPr/>
    </dgm:pt>
    <dgm:pt modelId="{65670C84-8922-4014-AC39-3E9AC1B2C5A2}" type="pres">
      <dgm:prSet presAssocID="{45C197E4-F025-430B-97F7-55A1AC068320}" presName="Parent1" presStyleLbl="node1" presStyleIdx="10" presStyleCnt="12" custScaleX="2476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81541A-EBA6-4672-9EA2-7E941F67FBE4}" type="pres">
      <dgm:prSet presAssocID="{45C197E4-F025-430B-97F7-55A1AC068320}" presName="Childtext1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8F336AA3-2AF2-47D7-BFC5-CB565668F31B}" type="pres">
      <dgm:prSet presAssocID="{45C197E4-F025-430B-97F7-55A1AC068320}" presName="BalanceSpacing" presStyleCnt="0"/>
      <dgm:spPr/>
    </dgm:pt>
    <dgm:pt modelId="{C1DDEEE2-9027-43C1-A6A7-D1C20DF5F23B}" type="pres">
      <dgm:prSet presAssocID="{45C197E4-F025-430B-97F7-55A1AC068320}" presName="BalanceSpacing1" presStyleCnt="0"/>
      <dgm:spPr/>
    </dgm:pt>
    <dgm:pt modelId="{9B2E1788-8006-4B6A-BEAC-D3264D225DDD}" type="pres">
      <dgm:prSet presAssocID="{50B3A07A-F035-408F-9D8D-82167DE756A5}" presName="Accent1Text" presStyleLbl="node1" presStyleIdx="11" presStyleCnt="12"/>
      <dgm:spPr/>
    </dgm:pt>
  </dgm:ptLst>
  <dgm:cxnLst>
    <dgm:cxn modelId="{7BA826AE-1A39-4B53-BBBC-E896C8C7116D}" type="presOf" srcId="{080C87FC-6472-4855-9BC2-10DB1F6AAB3F}" destId="{F9AC8602-EB8D-4D1B-ACD5-F2BAD7DE0064}" srcOrd="0" destOrd="0" presId="urn:microsoft.com/office/officeart/2008/layout/AlternatingHexagons"/>
    <dgm:cxn modelId="{F727BF44-B67E-45DE-89F0-17AF68094691}" type="presOf" srcId="{6F5C3EE0-E690-49BD-9FD9-037A2B033770}" destId="{1772B321-9B66-4FB2-AB49-CCFAB6995767}" srcOrd="0" destOrd="0" presId="urn:microsoft.com/office/officeart/2008/layout/AlternatingHexagons"/>
    <dgm:cxn modelId="{B6EEB7BA-A4A0-4A5E-BE01-38F377B37375}" type="presOf" srcId="{94F1E26A-74E6-49BB-801B-C769FFCF4E2C}" destId="{69D95F3A-CDE5-422F-8CFE-ABC280A064C2}" srcOrd="0" destOrd="0" presId="urn:microsoft.com/office/officeart/2008/layout/AlternatingHexagons"/>
    <dgm:cxn modelId="{329A1D60-8E0E-4C13-9423-C1C0927F9FEA}" type="presOf" srcId="{B0262FBF-B5A5-4675-90D8-2B310A94F257}" destId="{D4479C20-D84A-46F8-B7B3-CE19B90961FD}" srcOrd="0" destOrd="0" presId="urn:microsoft.com/office/officeart/2008/layout/AlternatingHexagons"/>
    <dgm:cxn modelId="{D017C6B3-C803-4E8B-91ED-426BD25FAEBF}" type="presOf" srcId="{1923843E-32EE-4E5A-8353-8182A8B55169}" destId="{8EFB52FA-D833-4619-9C5C-EC058831F846}" srcOrd="0" destOrd="0" presId="urn:microsoft.com/office/officeart/2008/layout/AlternatingHexagons"/>
    <dgm:cxn modelId="{FDD57F7F-BC2A-4FD6-AF87-18B2441677A6}" type="presOf" srcId="{4488BA92-DAF9-4D93-B33F-EF3FBB5FAD31}" destId="{0E12DBCB-A351-4F1C-9648-C8F5933194B3}" srcOrd="0" destOrd="0" presId="urn:microsoft.com/office/officeart/2008/layout/AlternatingHexagons"/>
    <dgm:cxn modelId="{8A351BDB-5285-4847-BFF1-582036756479}" srcId="{1923843E-32EE-4E5A-8353-8182A8B55169}" destId="{FBAEC0BF-827C-467E-8C26-BF4620AFFF9C}" srcOrd="2" destOrd="0" parTransId="{D234A1B5-E843-4209-870E-CB9EDFB231F8}" sibTransId="{94F1E26A-74E6-49BB-801B-C769FFCF4E2C}"/>
    <dgm:cxn modelId="{2DE7E174-4AED-4243-8874-FE064C941311}" srcId="{1923843E-32EE-4E5A-8353-8182A8B55169}" destId="{4488BA92-DAF9-4D93-B33F-EF3FBB5FAD31}" srcOrd="1" destOrd="0" parTransId="{4A47AF4A-8C1E-45ED-85D6-4377AC83C715}" sibTransId="{6F5C3EE0-E690-49BD-9FD9-037A2B033770}"/>
    <dgm:cxn modelId="{9C629C62-664B-437E-8027-CD24EB3C8F84}" type="presOf" srcId="{1A4C45FD-540A-4EBF-80B4-972AC77ECC06}" destId="{396FE113-0BB3-43C9-BC30-6E74FE26E824}" srcOrd="0" destOrd="0" presId="urn:microsoft.com/office/officeart/2008/layout/AlternatingHexagons"/>
    <dgm:cxn modelId="{B5B120C6-977B-4D6C-9289-55B7588AE117}" type="presOf" srcId="{4C1117BF-5C50-4B8E-BA38-786F1AB0C43D}" destId="{F80B4391-9AB7-493E-A80E-A6AF01846295}" srcOrd="0" destOrd="0" presId="urn:microsoft.com/office/officeart/2008/layout/AlternatingHexagons"/>
    <dgm:cxn modelId="{887E1AA6-D5F4-4F1C-96B9-A854C52CE743}" type="presOf" srcId="{FBAEC0BF-827C-467E-8C26-BF4620AFFF9C}" destId="{006BEBDA-7BED-4597-9ADA-AFCCAF93DF4B}" srcOrd="0" destOrd="0" presId="urn:microsoft.com/office/officeart/2008/layout/AlternatingHexagons"/>
    <dgm:cxn modelId="{03C41A4B-F9A0-4A6E-B67F-763955578F52}" srcId="{1923843E-32EE-4E5A-8353-8182A8B55169}" destId="{077327CA-16FD-4E15-860F-B38A0A140AE3}" srcOrd="3" destOrd="0" parTransId="{10DC48D7-56A3-4D5C-A7D1-FF0747D5686C}" sibTransId="{DDF063D5-04E1-4D2E-80EF-A96744EBF52E}"/>
    <dgm:cxn modelId="{4A20E5DD-615D-456F-A3F1-48AC8D7D6E7E}" type="presOf" srcId="{077327CA-16FD-4E15-860F-B38A0A140AE3}" destId="{834174BC-745E-4C61-944C-B733AC446F39}" srcOrd="0" destOrd="0" presId="urn:microsoft.com/office/officeart/2008/layout/AlternatingHexagons"/>
    <dgm:cxn modelId="{142A9E81-7B9F-4E77-9703-5CE22EC73357}" srcId="{1923843E-32EE-4E5A-8353-8182A8B55169}" destId="{45C197E4-F025-430B-97F7-55A1AC068320}" srcOrd="5" destOrd="0" parTransId="{C872C6BF-BECC-4FAF-BEDF-84896F9EB789}" sibTransId="{50B3A07A-F035-408F-9D8D-82167DE756A5}"/>
    <dgm:cxn modelId="{4AD431B4-94E8-4368-AB66-C6FBC3A3B816}" type="presOf" srcId="{DDF063D5-04E1-4D2E-80EF-A96744EBF52E}" destId="{0275F9C0-4A30-4036-844D-D484C996ACD3}" srcOrd="0" destOrd="0" presId="urn:microsoft.com/office/officeart/2008/layout/AlternatingHexagons"/>
    <dgm:cxn modelId="{76FE733D-863F-47BA-9E0B-820685F23861}" type="presOf" srcId="{45C197E4-F025-430B-97F7-55A1AC068320}" destId="{65670C84-8922-4014-AC39-3E9AC1B2C5A2}" srcOrd="0" destOrd="0" presId="urn:microsoft.com/office/officeart/2008/layout/AlternatingHexagons"/>
    <dgm:cxn modelId="{DBC077BE-1A06-4BA3-B3BC-0CE0E2E32782}" srcId="{1923843E-32EE-4E5A-8353-8182A8B55169}" destId="{1A4C45FD-540A-4EBF-80B4-972AC77ECC06}" srcOrd="0" destOrd="0" parTransId="{FF3E9E4B-BC9A-4D5C-BDD9-A84A8CEB38F5}" sibTransId="{4C1117BF-5C50-4B8E-BA38-786F1AB0C43D}"/>
    <dgm:cxn modelId="{623CCA00-6079-4F25-A6AD-85300CB3DC3E}" srcId="{1923843E-32EE-4E5A-8353-8182A8B55169}" destId="{080C87FC-6472-4855-9BC2-10DB1F6AAB3F}" srcOrd="4" destOrd="0" parTransId="{EAF1F2DF-6D2B-43CE-A82C-DDB748555319}" sibTransId="{B0262FBF-B5A5-4675-90D8-2B310A94F257}"/>
    <dgm:cxn modelId="{2411E2D4-E071-403B-A2F9-D14EC7DB197A}" type="presOf" srcId="{50B3A07A-F035-408F-9D8D-82167DE756A5}" destId="{9B2E1788-8006-4B6A-BEAC-D3264D225DDD}" srcOrd="0" destOrd="0" presId="urn:microsoft.com/office/officeart/2008/layout/AlternatingHexagons"/>
    <dgm:cxn modelId="{AF20B4EA-CE5B-4FA1-B6CB-15B0D219411C}" type="presParOf" srcId="{8EFB52FA-D833-4619-9C5C-EC058831F846}" destId="{3A84D049-AABC-43D6-B624-1CEB6650E0BA}" srcOrd="0" destOrd="0" presId="urn:microsoft.com/office/officeart/2008/layout/AlternatingHexagons"/>
    <dgm:cxn modelId="{C6B73F37-B81F-4B7F-9BAF-AE4B54590AB0}" type="presParOf" srcId="{3A84D049-AABC-43D6-B624-1CEB6650E0BA}" destId="{396FE113-0BB3-43C9-BC30-6E74FE26E824}" srcOrd="0" destOrd="0" presId="urn:microsoft.com/office/officeart/2008/layout/AlternatingHexagons"/>
    <dgm:cxn modelId="{852DA6C9-2D2A-443A-9433-A3A3BD6248A0}" type="presParOf" srcId="{3A84D049-AABC-43D6-B624-1CEB6650E0BA}" destId="{0C9409D9-2055-4F30-999B-DD6DBE154EFD}" srcOrd="1" destOrd="0" presId="urn:microsoft.com/office/officeart/2008/layout/AlternatingHexagons"/>
    <dgm:cxn modelId="{2A345B20-D54C-43B2-B6A7-35D07AF87374}" type="presParOf" srcId="{3A84D049-AABC-43D6-B624-1CEB6650E0BA}" destId="{18397863-F541-48BD-85E2-972377909B33}" srcOrd="2" destOrd="0" presId="urn:microsoft.com/office/officeart/2008/layout/AlternatingHexagons"/>
    <dgm:cxn modelId="{13B29B01-35CB-4FDF-9AA0-929E18522DE4}" type="presParOf" srcId="{3A84D049-AABC-43D6-B624-1CEB6650E0BA}" destId="{AF7BD799-CBD8-4FA4-8F9F-FFA85B0B7657}" srcOrd="3" destOrd="0" presId="urn:microsoft.com/office/officeart/2008/layout/AlternatingHexagons"/>
    <dgm:cxn modelId="{53C48741-4F36-46C4-BD74-A08764F3A79D}" type="presParOf" srcId="{3A84D049-AABC-43D6-B624-1CEB6650E0BA}" destId="{F80B4391-9AB7-493E-A80E-A6AF01846295}" srcOrd="4" destOrd="0" presId="urn:microsoft.com/office/officeart/2008/layout/AlternatingHexagons"/>
    <dgm:cxn modelId="{BDCA2FB0-40A0-44BB-AA4F-ACF3DC515936}" type="presParOf" srcId="{8EFB52FA-D833-4619-9C5C-EC058831F846}" destId="{A6C4ABD0-3811-4166-AB4A-D80F363750CC}" srcOrd="1" destOrd="0" presId="urn:microsoft.com/office/officeart/2008/layout/AlternatingHexagons"/>
    <dgm:cxn modelId="{2D23866A-8F90-4EDA-AA25-06CDE4D45473}" type="presParOf" srcId="{8EFB52FA-D833-4619-9C5C-EC058831F846}" destId="{3D40C6EE-B2D6-4185-89C4-83C9DF8EA6B3}" srcOrd="2" destOrd="0" presId="urn:microsoft.com/office/officeart/2008/layout/AlternatingHexagons"/>
    <dgm:cxn modelId="{D99597CB-2BFD-4A42-A957-9952A772551D}" type="presParOf" srcId="{3D40C6EE-B2D6-4185-89C4-83C9DF8EA6B3}" destId="{0E12DBCB-A351-4F1C-9648-C8F5933194B3}" srcOrd="0" destOrd="0" presId="urn:microsoft.com/office/officeart/2008/layout/AlternatingHexagons"/>
    <dgm:cxn modelId="{DC7055AF-440B-4DAD-905E-DAA5C6425F64}" type="presParOf" srcId="{3D40C6EE-B2D6-4185-89C4-83C9DF8EA6B3}" destId="{DA612409-E303-4181-8724-83E67FED9434}" srcOrd="1" destOrd="0" presId="urn:microsoft.com/office/officeart/2008/layout/AlternatingHexagons"/>
    <dgm:cxn modelId="{1897FB30-D484-4FC1-B965-6335BF0DBCF6}" type="presParOf" srcId="{3D40C6EE-B2D6-4185-89C4-83C9DF8EA6B3}" destId="{7F5F8EAF-51D1-42FF-8B2C-669E0CBBF3E8}" srcOrd="2" destOrd="0" presId="urn:microsoft.com/office/officeart/2008/layout/AlternatingHexagons"/>
    <dgm:cxn modelId="{C2A8FA6A-E790-4469-8EFA-62E5A5449E6F}" type="presParOf" srcId="{3D40C6EE-B2D6-4185-89C4-83C9DF8EA6B3}" destId="{CE0C01C1-B0FA-46BB-89AF-4D3F8718DC11}" srcOrd="3" destOrd="0" presId="urn:microsoft.com/office/officeart/2008/layout/AlternatingHexagons"/>
    <dgm:cxn modelId="{434C9DC5-281D-4AA5-B2B5-2038FDF4829C}" type="presParOf" srcId="{3D40C6EE-B2D6-4185-89C4-83C9DF8EA6B3}" destId="{1772B321-9B66-4FB2-AB49-CCFAB6995767}" srcOrd="4" destOrd="0" presId="urn:microsoft.com/office/officeart/2008/layout/AlternatingHexagons"/>
    <dgm:cxn modelId="{C9FB4F42-DB2C-4009-BB3F-9EF2728CEE1E}" type="presParOf" srcId="{8EFB52FA-D833-4619-9C5C-EC058831F846}" destId="{591210FC-B785-4B55-90F5-F77814AB3722}" srcOrd="3" destOrd="0" presId="urn:microsoft.com/office/officeart/2008/layout/AlternatingHexagons"/>
    <dgm:cxn modelId="{3ED75320-E64D-4868-A703-724F0BF68042}" type="presParOf" srcId="{8EFB52FA-D833-4619-9C5C-EC058831F846}" destId="{0EE3F49A-0F31-45E4-AE02-63B75A420981}" srcOrd="4" destOrd="0" presId="urn:microsoft.com/office/officeart/2008/layout/AlternatingHexagons"/>
    <dgm:cxn modelId="{FA75F298-5E55-48CC-A4DB-D1CD4B63C1A3}" type="presParOf" srcId="{0EE3F49A-0F31-45E4-AE02-63B75A420981}" destId="{006BEBDA-7BED-4597-9ADA-AFCCAF93DF4B}" srcOrd="0" destOrd="0" presId="urn:microsoft.com/office/officeart/2008/layout/AlternatingHexagons"/>
    <dgm:cxn modelId="{AB573316-8F16-4544-B102-6CB34A484845}" type="presParOf" srcId="{0EE3F49A-0F31-45E4-AE02-63B75A420981}" destId="{A5B79B29-8B9B-42FD-854B-E06F88787423}" srcOrd="1" destOrd="0" presId="urn:microsoft.com/office/officeart/2008/layout/AlternatingHexagons"/>
    <dgm:cxn modelId="{D4304A7A-DA10-49DF-AF5D-8D5060BFD348}" type="presParOf" srcId="{0EE3F49A-0F31-45E4-AE02-63B75A420981}" destId="{B30BB203-28A0-4986-B967-7FD0E5A67121}" srcOrd="2" destOrd="0" presId="urn:microsoft.com/office/officeart/2008/layout/AlternatingHexagons"/>
    <dgm:cxn modelId="{1B953564-5D45-4863-8BCA-E49E84354FC1}" type="presParOf" srcId="{0EE3F49A-0F31-45E4-AE02-63B75A420981}" destId="{68D92B4B-C5D1-4302-9E14-052D475D4DCF}" srcOrd="3" destOrd="0" presId="urn:microsoft.com/office/officeart/2008/layout/AlternatingHexagons"/>
    <dgm:cxn modelId="{EA6EE998-2FDC-4A6B-A07F-EB4340BC6D0A}" type="presParOf" srcId="{0EE3F49A-0F31-45E4-AE02-63B75A420981}" destId="{69D95F3A-CDE5-422F-8CFE-ABC280A064C2}" srcOrd="4" destOrd="0" presId="urn:microsoft.com/office/officeart/2008/layout/AlternatingHexagons"/>
    <dgm:cxn modelId="{361433BC-7F97-4053-9202-A831815BD23D}" type="presParOf" srcId="{8EFB52FA-D833-4619-9C5C-EC058831F846}" destId="{4C5B5D8B-3495-4363-8524-D2827F1310D2}" srcOrd="5" destOrd="0" presId="urn:microsoft.com/office/officeart/2008/layout/AlternatingHexagons"/>
    <dgm:cxn modelId="{FB1C71DE-0245-4016-8236-EE6C6B12FC0D}" type="presParOf" srcId="{8EFB52FA-D833-4619-9C5C-EC058831F846}" destId="{61D620DA-99CE-47FB-8C88-85DEAB799AFB}" srcOrd="6" destOrd="0" presId="urn:microsoft.com/office/officeart/2008/layout/AlternatingHexagons"/>
    <dgm:cxn modelId="{14D0077A-57C6-40C9-8327-B5E079305CBB}" type="presParOf" srcId="{61D620DA-99CE-47FB-8C88-85DEAB799AFB}" destId="{834174BC-745E-4C61-944C-B733AC446F39}" srcOrd="0" destOrd="0" presId="urn:microsoft.com/office/officeart/2008/layout/AlternatingHexagons"/>
    <dgm:cxn modelId="{78B67910-7FD8-4097-B982-FC0E24748A45}" type="presParOf" srcId="{61D620DA-99CE-47FB-8C88-85DEAB799AFB}" destId="{6AAE92D1-FEF9-4ED8-8CB2-E804479D26E7}" srcOrd="1" destOrd="0" presId="urn:microsoft.com/office/officeart/2008/layout/AlternatingHexagons"/>
    <dgm:cxn modelId="{34A15D7C-2617-4F91-9E3E-936EF66D23B9}" type="presParOf" srcId="{61D620DA-99CE-47FB-8C88-85DEAB799AFB}" destId="{91F66FD1-6F2D-463A-8A5E-DFF030D7AE12}" srcOrd="2" destOrd="0" presId="urn:microsoft.com/office/officeart/2008/layout/AlternatingHexagons"/>
    <dgm:cxn modelId="{2993E064-CA18-4CBD-B5EB-5098EE3FDA6B}" type="presParOf" srcId="{61D620DA-99CE-47FB-8C88-85DEAB799AFB}" destId="{F1E49258-4655-45A1-9740-462125E738FE}" srcOrd="3" destOrd="0" presId="urn:microsoft.com/office/officeart/2008/layout/AlternatingHexagons"/>
    <dgm:cxn modelId="{C0EE352C-9DCD-4567-BC45-BD35A963721E}" type="presParOf" srcId="{61D620DA-99CE-47FB-8C88-85DEAB799AFB}" destId="{0275F9C0-4A30-4036-844D-D484C996ACD3}" srcOrd="4" destOrd="0" presId="urn:microsoft.com/office/officeart/2008/layout/AlternatingHexagons"/>
    <dgm:cxn modelId="{57311DBF-99A5-49E6-BA8E-E22EE82717D7}" type="presParOf" srcId="{8EFB52FA-D833-4619-9C5C-EC058831F846}" destId="{AB53DB81-B37A-4B0E-A47C-6FAAB4B2DC56}" srcOrd="7" destOrd="0" presId="urn:microsoft.com/office/officeart/2008/layout/AlternatingHexagons"/>
    <dgm:cxn modelId="{64266179-E8FB-428C-AD04-2EAD0293B93A}" type="presParOf" srcId="{8EFB52FA-D833-4619-9C5C-EC058831F846}" destId="{79178633-1D16-4AD8-9A0D-611B4317C6CB}" srcOrd="8" destOrd="0" presId="urn:microsoft.com/office/officeart/2008/layout/AlternatingHexagons"/>
    <dgm:cxn modelId="{C07DC772-4877-4BF1-8229-FED30EB4B784}" type="presParOf" srcId="{79178633-1D16-4AD8-9A0D-611B4317C6CB}" destId="{F9AC8602-EB8D-4D1B-ACD5-F2BAD7DE0064}" srcOrd="0" destOrd="0" presId="urn:microsoft.com/office/officeart/2008/layout/AlternatingHexagons"/>
    <dgm:cxn modelId="{C2D51FAD-822A-4000-BBAF-DF53FCA3751F}" type="presParOf" srcId="{79178633-1D16-4AD8-9A0D-611B4317C6CB}" destId="{022ED31B-8568-450B-90D7-1FE10B82F56E}" srcOrd="1" destOrd="0" presId="urn:microsoft.com/office/officeart/2008/layout/AlternatingHexagons"/>
    <dgm:cxn modelId="{AF0A7D63-E6DD-47DA-BC32-CF50C67B461B}" type="presParOf" srcId="{79178633-1D16-4AD8-9A0D-611B4317C6CB}" destId="{2BFB1A3B-68BF-45D8-9229-C727D6D89C70}" srcOrd="2" destOrd="0" presId="urn:microsoft.com/office/officeart/2008/layout/AlternatingHexagons"/>
    <dgm:cxn modelId="{0F0D78DA-119C-4AAC-BD63-5992AF645DCB}" type="presParOf" srcId="{79178633-1D16-4AD8-9A0D-611B4317C6CB}" destId="{4597BD43-F161-41AA-B936-E4E1AFA20E7A}" srcOrd="3" destOrd="0" presId="urn:microsoft.com/office/officeart/2008/layout/AlternatingHexagons"/>
    <dgm:cxn modelId="{27A8256E-49AC-423C-8DC3-C563803FC892}" type="presParOf" srcId="{79178633-1D16-4AD8-9A0D-611B4317C6CB}" destId="{D4479C20-D84A-46F8-B7B3-CE19B90961FD}" srcOrd="4" destOrd="0" presId="urn:microsoft.com/office/officeart/2008/layout/AlternatingHexagons"/>
    <dgm:cxn modelId="{1AE5408E-B931-4C2A-A56E-632E285248A9}" type="presParOf" srcId="{8EFB52FA-D833-4619-9C5C-EC058831F846}" destId="{4E3E2B3A-E4B1-4A77-B612-8DC4DEE94EFA}" srcOrd="9" destOrd="0" presId="urn:microsoft.com/office/officeart/2008/layout/AlternatingHexagons"/>
    <dgm:cxn modelId="{E58FF820-190E-4BFE-852C-FF17EC4618A9}" type="presParOf" srcId="{8EFB52FA-D833-4619-9C5C-EC058831F846}" destId="{8E462148-CF2E-4B34-9349-6D81624B69CB}" srcOrd="10" destOrd="0" presId="urn:microsoft.com/office/officeart/2008/layout/AlternatingHexagons"/>
    <dgm:cxn modelId="{77958348-D006-4261-B768-6AAC64FB6B34}" type="presParOf" srcId="{8E462148-CF2E-4B34-9349-6D81624B69CB}" destId="{65670C84-8922-4014-AC39-3E9AC1B2C5A2}" srcOrd="0" destOrd="0" presId="urn:microsoft.com/office/officeart/2008/layout/AlternatingHexagons"/>
    <dgm:cxn modelId="{8517ED30-6B8A-46C2-A39F-976C03BB8FEC}" type="presParOf" srcId="{8E462148-CF2E-4B34-9349-6D81624B69CB}" destId="{9681541A-EBA6-4672-9EA2-7E941F67FBE4}" srcOrd="1" destOrd="0" presId="urn:microsoft.com/office/officeart/2008/layout/AlternatingHexagons"/>
    <dgm:cxn modelId="{417DCCDF-373C-4BF3-9A7E-C627189ED386}" type="presParOf" srcId="{8E462148-CF2E-4B34-9349-6D81624B69CB}" destId="{8F336AA3-2AF2-47D7-BFC5-CB565668F31B}" srcOrd="2" destOrd="0" presId="urn:microsoft.com/office/officeart/2008/layout/AlternatingHexagons"/>
    <dgm:cxn modelId="{A6C9365A-B11B-4DB4-AACF-AF2B8CC6AB39}" type="presParOf" srcId="{8E462148-CF2E-4B34-9349-6D81624B69CB}" destId="{C1DDEEE2-9027-43C1-A6A7-D1C20DF5F23B}" srcOrd="3" destOrd="0" presId="urn:microsoft.com/office/officeart/2008/layout/AlternatingHexagons"/>
    <dgm:cxn modelId="{55B5EBFD-F03E-481C-8DD7-F5A53EDAF65E}" type="presParOf" srcId="{8E462148-CF2E-4B34-9349-6D81624B69CB}" destId="{9B2E1788-8006-4B6A-BEAC-D3264D225D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ED238F-2BC7-4AA1-94B6-00B41E4491B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65AD4AC-F2D1-4A65-AF44-4A7721E0E266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6007B5C3-8814-42F0-BC8E-BA091846E3F8}" type="parTrans" cxnId="{02FE46C5-A4A2-4290-B14F-F0D4BF6D6934}">
      <dgm:prSet/>
      <dgm:spPr/>
      <dgm:t>
        <a:bodyPr/>
        <a:lstStyle/>
        <a:p>
          <a:endParaRPr lang="id-ID"/>
        </a:p>
      </dgm:t>
    </dgm:pt>
    <dgm:pt modelId="{F64714E8-EBE0-4347-B3AA-D49627CC9976}" type="sibTrans" cxnId="{02FE46C5-A4A2-4290-B14F-F0D4BF6D6934}">
      <dgm:prSet/>
      <dgm:spPr/>
      <dgm:t>
        <a:bodyPr/>
        <a:lstStyle/>
        <a:p>
          <a:endParaRPr lang="id-ID"/>
        </a:p>
      </dgm:t>
    </dgm:pt>
    <dgm:pt modelId="{AD2EBD1C-C3A2-443F-BF74-316B9CCE49F5}">
      <dgm:prSet phldrT="[Text]"/>
      <dgm:spPr/>
      <dgm:t>
        <a:bodyPr/>
        <a:lstStyle/>
        <a:p>
          <a:r>
            <a:rPr lang="id-ID" dirty="0" smtClean="0"/>
            <a:t>Tahapan perencanaan (plan)</a:t>
          </a:r>
          <a:endParaRPr lang="id-ID" dirty="0"/>
        </a:p>
      </dgm:t>
    </dgm:pt>
    <dgm:pt modelId="{15567D17-02AE-4B40-B5EB-1132E0FB38F0}" type="parTrans" cxnId="{F6340259-A17C-4A22-96E5-066D02B3E0D7}">
      <dgm:prSet/>
      <dgm:spPr/>
      <dgm:t>
        <a:bodyPr/>
        <a:lstStyle/>
        <a:p>
          <a:endParaRPr lang="id-ID"/>
        </a:p>
      </dgm:t>
    </dgm:pt>
    <dgm:pt modelId="{63E73EE8-CF56-4F97-AA33-3464671868FB}" type="sibTrans" cxnId="{F6340259-A17C-4A22-96E5-066D02B3E0D7}">
      <dgm:prSet/>
      <dgm:spPr/>
      <dgm:t>
        <a:bodyPr/>
        <a:lstStyle/>
        <a:p>
          <a:endParaRPr lang="id-ID"/>
        </a:p>
      </dgm:t>
    </dgm:pt>
    <dgm:pt modelId="{812B1759-876A-45D0-B204-CB797CB46DBB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1F5F119F-F1CB-4737-ABF1-1058D7BB5E32}" type="parTrans" cxnId="{7F2BF4E4-8380-4792-9C00-268478375527}">
      <dgm:prSet/>
      <dgm:spPr/>
      <dgm:t>
        <a:bodyPr/>
        <a:lstStyle/>
        <a:p>
          <a:endParaRPr lang="id-ID"/>
        </a:p>
      </dgm:t>
    </dgm:pt>
    <dgm:pt modelId="{0866D3CC-4D55-452E-B33D-CE83DE28C1B1}" type="sibTrans" cxnId="{7F2BF4E4-8380-4792-9C00-268478375527}">
      <dgm:prSet/>
      <dgm:spPr/>
      <dgm:t>
        <a:bodyPr/>
        <a:lstStyle/>
        <a:p>
          <a:endParaRPr lang="id-ID"/>
        </a:p>
      </dgm:t>
    </dgm:pt>
    <dgm:pt modelId="{8FEDC55C-8580-46CB-B7F7-6F626FA53FFF}">
      <dgm:prSet phldrT="[Text]"/>
      <dgm:spPr/>
      <dgm:t>
        <a:bodyPr/>
        <a:lstStyle/>
        <a:p>
          <a:r>
            <a:rPr lang="id-ID" dirty="0" smtClean="0"/>
            <a:t>Tahapan pelaksanaan (do)</a:t>
          </a:r>
          <a:endParaRPr lang="id-ID" dirty="0"/>
        </a:p>
      </dgm:t>
    </dgm:pt>
    <dgm:pt modelId="{C77DA136-14E1-4983-8043-9B81236DA482}" type="parTrans" cxnId="{BFE01AB3-5B36-43DD-B382-04B69A154EA4}">
      <dgm:prSet/>
      <dgm:spPr/>
      <dgm:t>
        <a:bodyPr/>
        <a:lstStyle/>
        <a:p>
          <a:endParaRPr lang="id-ID"/>
        </a:p>
      </dgm:t>
    </dgm:pt>
    <dgm:pt modelId="{D04EC015-7F0D-4F2E-ACCD-990A5D7C570F}" type="sibTrans" cxnId="{BFE01AB3-5B36-43DD-B382-04B69A154EA4}">
      <dgm:prSet/>
      <dgm:spPr/>
      <dgm:t>
        <a:bodyPr/>
        <a:lstStyle/>
        <a:p>
          <a:endParaRPr lang="id-ID"/>
        </a:p>
      </dgm:t>
    </dgm:pt>
    <dgm:pt modelId="{BBA76469-B22F-44FF-BCB7-C8C3D9F40B0A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4A8B7F6D-60C6-4A64-AA91-AC10DAC6EC7C}" type="parTrans" cxnId="{1D797CA0-E907-44C1-9F2D-CDFCF97E5297}">
      <dgm:prSet/>
      <dgm:spPr/>
      <dgm:t>
        <a:bodyPr/>
        <a:lstStyle/>
        <a:p>
          <a:endParaRPr lang="id-ID"/>
        </a:p>
      </dgm:t>
    </dgm:pt>
    <dgm:pt modelId="{86AE8346-7477-4CA9-8AA7-C9AC2CB63E0E}" type="sibTrans" cxnId="{1D797CA0-E907-44C1-9F2D-CDFCF97E5297}">
      <dgm:prSet/>
      <dgm:spPr/>
      <dgm:t>
        <a:bodyPr/>
        <a:lstStyle/>
        <a:p>
          <a:endParaRPr lang="id-ID"/>
        </a:p>
      </dgm:t>
    </dgm:pt>
    <dgm:pt modelId="{19A1A619-A034-469F-B949-EE4F4AAD8F2D}">
      <dgm:prSet phldrT="[Text]"/>
      <dgm:spPr/>
      <dgm:t>
        <a:bodyPr/>
        <a:lstStyle/>
        <a:p>
          <a:r>
            <a:rPr lang="id-ID" dirty="0" smtClean="0"/>
            <a:t>Tahapan refleksi (chek)</a:t>
          </a:r>
          <a:endParaRPr lang="id-ID" dirty="0"/>
        </a:p>
      </dgm:t>
    </dgm:pt>
    <dgm:pt modelId="{2E94A220-34E5-48D3-8939-8DE28CCBC21D}" type="parTrans" cxnId="{21018508-C776-42BB-B260-DB64227645A9}">
      <dgm:prSet/>
      <dgm:spPr/>
      <dgm:t>
        <a:bodyPr/>
        <a:lstStyle/>
        <a:p>
          <a:endParaRPr lang="id-ID"/>
        </a:p>
      </dgm:t>
    </dgm:pt>
    <dgm:pt modelId="{1250A390-C6D1-4E7C-9CEF-A9B2732B7EAF}" type="sibTrans" cxnId="{21018508-C776-42BB-B260-DB64227645A9}">
      <dgm:prSet/>
      <dgm:spPr/>
      <dgm:t>
        <a:bodyPr/>
        <a:lstStyle/>
        <a:p>
          <a:endParaRPr lang="id-ID"/>
        </a:p>
      </dgm:t>
    </dgm:pt>
    <dgm:pt modelId="{534C3CB4-1956-4882-9ABC-718EEF02CEF6}">
      <dgm:prSet phldrT="[Text]"/>
      <dgm:spPr/>
      <dgm:t>
        <a:bodyPr/>
        <a:lstStyle/>
        <a:p>
          <a:r>
            <a:rPr lang="id-ID" dirty="0" smtClean="0"/>
            <a:t>4</a:t>
          </a:r>
          <a:endParaRPr lang="id-ID" dirty="0"/>
        </a:p>
      </dgm:t>
    </dgm:pt>
    <dgm:pt modelId="{F5C62C75-30B6-4BF7-B7BA-618CAF83C861}" type="parTrans" cxnId="{64A4F764-8492-4B17-9404-5F1A66037888}">
      <dgm:prSet/>
      <dgm:spPr/>
      <dgm:t>
        <a:bodyPr/>
        <a:lstStyle/>
        <a:p>
          <a:endParaRPr lang="id-ID"/>
        </a:p>
      </dgm:t>
    </dgm:pt>
    <dgm:pt modelId="{53B14DEB-9931-4316-A02E-34BD0B68204F}" type="sibTrans" cxnId="{64A4F764-8492-4B17-9404-5F1A66037888}">
      <dgm:prSet/>
      <dgm:spPr/>
      <dgm:t>
        <a:bodyPr/>
        <a:lstStyle/>
        <a:p>
          <a:endParaRPr lang="id-ID"/>
        </a:p>
      </dgm:t>
    </dgm:pt>
    <dgm:pt modelId="{AD6BDC69-6C94-41AC-B15B-6E155FBA2DEA}">
      <dgm:prSet phldrT="[Text]"/>
      <dgm:spPr/>
      <dgm:t>
        <a:bodyPr/>
        <a:lstStyle/>
        <a:p>
          <a:r>
            <a:rPr lang="id-ID" dirty="0" smtClean="0"/>
            <a:t>Tahapan tindak lanjut (act)</a:t>
          </a:r>
          <a:endParaRPr lang="id-ID" dirty="0"/>
        </a:p>
      </dgm:t>
    </dgm:pt>
    <dgm:pt modelId="{8546BC69-9CE1-4CE6-A021-5E2AC95AABFB}" type="parTrans" cxnId="{24A48E7E-EC15-4867-9000-00AEE48A072B}">
      <dgm:prSet/>
      <dgm:spPr/>
    </dgm:pt>
    <dgm:pt modelId="{5DC5EDF5-49F7-4D24-BA6A-FF14CC35379C}" type="sibTrans" cxnId="{24A48E7E-EC15-4867-9000-00AEE48A072B}">
      <dgm:prSet/>
      <dgm:spPr/>
    </dgm:pt>
    <dgm:pt modelId="{08B9A1F4-6931-4DE6-9868-C88FD0F03C94}" type="pres">
      <dgm:prSet presAssocID="{0EED238F-2BC7-4AA1-94B6-00B41E4491B8}" presName="linearFlow" presStyleCnt="0">
        <dgm:presLayoutVars>
          <dgm:dir/>
          <dgm:animLvl val="lvl"/>
          <dgm:resizeHandles val="exact"/>
        </dgm:presLayoutVars>
      </dgm:prSet>
      <dgm:spPr/>
    </dgm:pt>
    <dgm:pt modelId="{E8CB6A1C-4A47-4F8B-8F16-1277B2051DDD}" type="pres">
      <dgm:prSet presAssocID="{465AD4AC-F2D1-4A65-AF44-4A7721E0E266}" presName="composite" presStyleCnt="0"/>
      <dgm:spPr/>
    </dgm:pt>
    <dgm:pt modelId="{B87FEBF3-F0B9-462B-8E64-7064D4BA8894}" type="pres">
      <dgm:prSet presAssocID="{465AD4AC-F2D1-4A65-AF44-4A7721E0E266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D7BDBF9F-3813-45E5-986A-8FCE5BE78A0B}" type="pres">
      <dgm:prSet presAssocID="{465AD4AC-F2D1-4A65-AF44-4A7721E0E26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761725-0426-444A-B12E-4916C4FDF0C0}" type="pres">
      <dgm:prSet presAssocID="{F64714E8-EBE0-4347-B3AA-D49627CC9976}" presName="sp" presStyleCnt="0"/>
      <dgm:spPr/>
    </dgm:pt>
    <dgm:pt modelId="{24BA26C6-D8E5-43A2-961A-5BF74EF1824A}" type="pres">
      <dgm:prSet presAssocID="{812B1759-876A-45D0-B204-CB797CB46DBB}" presName="composite" presStyleCnt="0"/>
      <dgm:spPr/>
    </dgm:pt>
    <dgm:pt modelId="{FEA7FD78-211A-4568-A3D7-B7376BDBF310}" type="pres">
      <dgm:prSet presAssocID="{812B1759-876A-45D0-B204-CB797CB46DBB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4A4D80F0-0B8B-4532-A387-371663FB981E}" type="pres">
      <dgm:prSet presAssocID="{812B1759-876A-45D0-B204-CB797CB46DB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2F25AB8-18D2-4585-BD7D-4CC2BB9C426F}" type="pres">
      <dgm:prSet presAssocID="{0866D3CC-4D55-452E-B33D-CE83DE28C1B1}" presName="sp" presStyleCnt="0"/>
      <dgm:spPr/>
    </dgm:pt>
    <dgm:pt modelId="{44635276-F8A7-43EE-86CA-4AE6C8F0A4A6}" type="pres">
      <dgm:prSet presAssocID="{BBA76469-B22F-44FF-BCB7-C8C3D9F40B0A}" presName="composite" presStyleCnt="0"/>
      <dgm:spPr/>
    </dgm:pt>
    <dgm:pt modelId="{C006E9DD-561B-471F-906F-8979852A1AF7}" type="pres">
      <dgm:prSet presAssocID="{BBA76469-B22F-44FF-BCB7-C8C3D9F40B0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71A2928-8182-4B77-86FD-4168E784E491}" type="pres">
      <dgm:prSet presAssocID="{BBA76469-B22F-44FF-BCB7-C8C3D9F40B0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720252-48C6-48A0-8A29-A2125A2FC3B0}" type="pres">
      <dgm:prSet presAssocID="{86AE8346-7477-4CA9-8AA7-C9AC2CB63E0E}" presName="sp" presStyleCnt="0"/>
      <dgm:spPr/>
    </dgm:pt>
    <dgm:pt modelId="{C26B3C8D-C44C-463A-A9BC-2EFA75E51D65}" type="pres">
      <dgm:prSet presAssocID="{534C3CB4-1956-4882-9ABC-718EEF02CEF6}" presName="composite" presStyleCnt="0"/>
      <dgm:spPr/>
    </dgm:pt>
    <dgm:pt modelId="{A3792042-1821-4975-809C-DB04D034DF01}" type="pres">
      <dgm:prSet presAssocID="{534C3CB4-1956-4882-9ABC-718EEF02CEF6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26FB36BF-9A18-41AB-8DDE-A2B7A31E95A9}" type="pres">
      <dgm:prSet presAssocID="{534C3CB4-1956-4882-9ABC-718EEF02CEF6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D797CA0-E907-44C1-9F2D-CDFCF97E5297}" srcId="{0EED238F-2BC7-4AA1-94B6-00B41E4491B8}" destId="{BBA76469-B22F-44FF-BCB7-C8C3D9F40B0A}" srcOrd="2" destOrd="0" parTransId="{4A8B7F6D-60C6-4A64-AA91-AC10DAC6EC7C}" sibTransId="{86AE8346-7477-4CA9-8AA7-C9AC2CB63E0E}"/>
    <dgm:cxn modelId="{11036477-CE75-43CA-A9FE-11EE28F47281}" type="presOf" srcId="{AD2EBD1C-C3A2-443F-BF74-316B9CCE49F5}" destId="{D7BDBF9F-3813-45E5-986A-8FCE5BE78A0B}" srcOrd="0" destOrd="0" presId="urn:microsoft.com/office/officeart/2005/8/layout/chevron2"/>
    <dgm:cxn modelId="{6F947A7B-0D58-434A-80F9-0158B69E242E}" type="presOf" srcId="{BBA76469-B22F-44FF-BCB7-C8C3D9F40B0A}" destId="{C006E9DD-561B-471F-906F-8979852A1AF7}" srcOrd="0" destOrd="0" presId="urn:microsoft.com/office/officeart/2005/8/layout/chevron2"/>
    <dgm:cxn modelId="{64A4F764-8492-4B17-9404-5F1A66037888}" srcId="{0EED238F-2BC7-4AA1-94B6-00B41E4491B8}" destId="{534C3CB4-1956-4882-9ABC-718EEF02CEF6}" srcOrd="3" destOrd="0" parTransId="{F5C62C75-30B6-4BF7-B7BA-618CAF83C861}" sibTransId="{53B14DEB-9931-4316-A02E-34BD0B68204F}"/>
    <dgm:cxn modelId="{F6340259-A17C-4A22-96E5-066D02B3E0D7}" srcId="{465AD4AC-F2D1-4A65-AF44-4A7721E0E266}" destId="{AD2EBD1C-C3A2-443F-BF74-316B9CCE49F5}" srcOrd="0" destOrd="0" parTransId="{15567D17-02AE-4B40-B5EB-1132E0FB38F0}" sibTransId="{63E73EE8-CF56-4F97-AA33-3464671868FB}"/>
    <dgm:cxn modelId="{BFE01AB3-5B36-43DD-B382-04B69A154EA4}" srcId="{812B1759-876A-45D0-B204-CB797CB46DBB}" destId="{8FEDC55C-8580-46CB-B7F7-6F626FA53FFF}" srcOrd="0" destOrd="0" parTransId="{C77DA136-14E1-4983-8043-9B81236DA482}" sibTransId="{D04EC015-7F0D-4F2E-ACCD-990A5D7C570F}"/>
    <dgm:cxn modelId="{080891F4-C151-4AA3-818F-10C2E22BBA6B}" type="presOf" srcId="{19A1A619-A034-469F-B949-EE4F4AAD8F2D}" destId="{271A2928-8182-4B77-86FD-4168E784E491}" srcOrd="0" destOrd="0" presId="urn:microsoft.com/office/officeart/2005/8/layout/chevron2"/>
    <dgm:cxn modelId="{21018508-C776-42BB-B260-DB64227645A9}" srcId="{BBA76469-B22F-44FF-BCB7-C8C3D9F40B0A}" destId="{19A1A619-A034-469F-B949-EE4F4AAD8F2D}" srcOrd="0" destOrd="0" parTransId="{2E94A220-34E5-48D3-8939-8DE28CCBC21D}" sibTransId="{1250A390-C6D1-4E7C-9CEF-A9B2732B7EAF}"/>
    <dgm:cxn modelId="{0CC9AB0B-075D-4400-9E31-A6D6E7E609D1}" type="presOf" srcId="{AD6BDC69-6C94-41AC-B15B-6E155FBA2DEA}" destId="{26FB36BF-9A18-41AB-8DDE-A2B7A31E95A9}" srcOrd="0" destOrd="0" presId="urn:microsoft.com/office/officeart/2005/8/layout/chevron2"/>
    <dgm:cxn modelId="{438EEB2C-65F4-4062-AEDE-ECEDDAE604B7}" type="presOf" srcId="{8FEDC55C-8580-46CB-B7F7-6F626FA53FFF}" destId="{4A4D80F0-0B8B-4532-A387-371663FB981E}" srcOrd="0" destOrd="0" presId="urn:microsoft.com/office/officeart/2005/8/layout/chevron2"/>
    <dgm:cxn modelId="{79E0FF8E-4B9F-4CA5-9412-59D1ECA83AAF}" type="presOf" srcId="{534C3CB4-1956-4882-9ABC-718EEF02CEF6}" destId="{A3792042-1821-4975-809C-DB04D034DF01}" srcOrd="0" destOrd="0" presId="urn:microsoft.com/office/officeart/2005/8/layout/chevron2"/>
    <dgm:cxn modelId="{02FE46C5-A4A2-4290-B14F-F0D4BF6D6934}" srcId="{0EED238F-2BC7-4AA1-94B6-00B41E4491B8}" destId="{465AD4AC-F2D1-4A65-AF44-4A7721E0E266}" srcOrd="0" destOrd="0" parTransId="{6007B5C3-8814-42F0-BC8E-BA091846E3F8}" sibTransId="{F64714E8-EBE0-4347-B3AA-D49627CC9976}"/>
    <dgm:cxn modelId="{7F2BF4E4-8380-4792-9C00-268478375527}" srcId="{0EED238F-2BC7-4AA1-94B6-00B41E4491B8}" destId="{812B1759-876A-45D0-B204-CB797CB46DBB}" srcOrd="1" destOrd="0" parTransId="{1F5F119F-F1CB-4737-ABF1-1058D7BB5E32}" sibTransId="{0866D3CC-4D55-452E-B33D-CE83DE28C1B1}"/>
    <dgm:cxn modelId="{24A48E7E-EC15-4867-9000-00AEE48A072B}" srcId="{534C3CB4-1956-4882-9ABC-718EEF02CEF6}" destId="{AD6BDC69-6C94-41AC-B15B-6E155FBA2DEA}" srcOrd="0" destOrd="0" parTransId="{8546BC69-9CE1-4CE6-A021-5E2AC95AABFB}" sibTransId="{5DC5EDF5-49F7-4D24-BA6A-FF14CC35379C}"/>
    <dgm:cxn modelId="{77E10D6A-9AE2-4E5D-9185-73848992C5A8}" type="presOf" srcId="{465AD4AC-F2D1-4A65-AF44-4A7721E0E266}" destId="{B87FEBF3-F0B9-462B-8E64-7064D4BA8894}" srcOrd="0" destOrd="0" presId="urn:microsoft.com/office/officeart/2005/8/layout/chevron2"/>
    <dgm:cxn modelId="{92E26FBE-220A-42DF-A904-75EC3138F8F2}" type="presOf" srcId="{0EED238F-2BC7-4AA1-94B6-00B41E4491B8}" destId="{08B9A1F4-6931-4DE6-9868-C88FD0F03C94}" srcOrd="0" destOrd="0" presId="urn:microsoft.com/office/officeart/2005/8/layout/chevron2"/>
    <dgm:cxn modelId="{2DE1F4EE-9F9E-428D-8C40-F42FCC4A5EA6}" type="presOf" srcId="{812B1759-876A-45D0-B204-CB797CB46DBB}" destId="{FEA7FD78-211A-4568-A3D7-B7376BDBF310}" srcOrd="0" destOrd="0" presId="urn:microsoft.com/office/officeart/2005/8/layout/chevron2"/>
    <dgm:cxn modelId="{2E91A2F1-85CF-48B9-B5CA-0DA5A90A50EA}" type="presParOf" srcId="{08B9A1F4-6931-4DE6-9868-C88FD0F03C94}" destId="{E8CB6A1C-4A47-4F8B-8F16-1277B2051DDD}" srcOrd="0" destOrd="0" presId="urn:microsoft.com/office/officeart/2005/8/layout/chevron2"/>
    <dgm:cxn modelId="{D6B5C19F-CAC3-4DA7-BD29-0A2E75AC3BAD}" type="presParOf" srcId="{E8CB6A1C-4A47-4F8B-8F16-1277B2051DDD}" destId="{B87FEBF3-F0B9-462B-8E64-7064D4BA8894}" srcOrd="0" destOrd="0" presId="urn:microsoft.com/office/officeart/2005/8/layout/chevron2"/>
    <dgm:cxn modelId="{E859837D-6A42-4D77-9DBC-C7142C303C25}" type="presParOf" srcId="{E8CB6A1C-4A47-4F8B-8F16-1277B2051DDD}" destId="{D7BDBF9F-3813-45E5-986A-8FCE5BE78A0B}" srcOrd="1" destOrd="0" presId="urn:microsoft.com/office/officeart/2005/8/layout/chevron2"/>
    <dgm:cxn modelId="{A966077F-8BF7-44C1-BFD3-436468050B60}" type="presParOf" srcId="{08B9A1F4-6931-4DE6-9868-C88FD0F03C94}" destId="{5C761725-0426-444A-B12E-4916C4FDF0C0}" srcOrd="1" destOrd="0" presId="urn:microsoft.com/office/officeart/2005/8/layout/chevron2"/>
    <dgm:cxn modelId="{F804E594-F68F-4DAE-AA6C-B7C6867E3F60}" type="presParOf" srcId="{08B9A1F4-6931-4DE6-9868-C88FD0F03C94}" destId="{24BA26C6-D8E5-43A2-961A-5BF74EF1824A}" srcOrd="2" destOrd="0" presId="urn:microsoft.com/office/officeart/2005/8/layout/chevron2"/>
    <dgm:cxn modelId="{07E2339A-551A-4F8B-B00B-7C54B40A2DF6}" type="presParOf" srcId="{24BA26C6-D8E5-43A2-961A-5BF74EF1824A}" destId="{FEA7FD78-211A-4568-A3D7-B7376BDBF310}" srcOrd="0" destOrd="0" presId="urn:microsoft.com/office/officeart/2005/8/layout/chevron2"/>
    <dgm:cxn modelId="{E6E3C76E-259F-44BD-8449-8E95B73ACC58}" type="presParOf" srcId="{24BA26C6-D8E5-43A2-961A-5BF74EF1824A}" destId="{4A4D80F0-0B8B-4532-A387-371663FB981E}" srcOrd="1" destOrd="0" presId="urn:microsoft.com/office/officeart/2005/8/layout/chevron2"/>
    <dgm:cxn modelId="{E0E9D84E-B974-4BAE-A29B-BE32AF371214}" type="presParOf" srcId="{08B9A1F4-6931-4DE6-9868-C88FD0F03C94}" destId="{12F25AB8-18D2-4585-BD7D-4CC2BB9C426F}" srcOrd="3" destOrd="0" presId="urn:microsoft.com/office/officeart/2005/8/layout/chevron2"/>
    <dgm:cxn modelId="{9CA964E1-9FBD-4B79-AC41-EF692142BF00}" type="presParOf" srcId="{08B9A1F4-6931-4DE6-9868-C88FD0F03C94}" destId="{44635276-F8A7-43EE-86CA-4AE6C8F0A4A6}" srcOrd="4" destOrd="0" presId="urn:microsoft.com/office/officeart/2005/8/layout/chevron2"/>
    <dgm:cxn modelId="{F4E40DB8-13A9-43F7-9348-16533501F55D}" type="presParOf" srcId="{44635276-F8A7-43EE-86CA-4AE6C8F0A4A6}" destId="{C006E9DD-561B-471F-906F-8979852A1AF7}" srcOrd="0" destOrd="0" presId="urn:microsoft.com/office/officeart/2005/8/layout/chevron2"/>
    <dgm:cxn modelId="{4344EC2F-8B86-48BD-A6E6-141A4A02615E}" type="presParOf" srcId="{44635276-F8A7-43EE-86CA-4AE6C8F0A4A6}" destId="{271A2928-8182-4B77-86FD-4168E784E491}" srcOrd="1" destOrd="0" presId="urn:microsoft.com/office/officeart/2005/8/layout/chevron2"/>
    <dgm:cxn modelId="{393DFF52-E5EF-4D74-98C6-CB9DAAA7F3B4}" type="presParOf" srcId="{08B9A1F4-6931-4DE6-9868-C88FD0F03C94}" destId="{70720252-48C6-48A0-8A29-A2125A2FC3B0}" srcOrd="5" destOrd="0" presId="urn:microsoft.com/office/officeart/2005/8/layout/chevron2"/>
    <dgm:cxn modelId="{6AA983D2-AE06-4EB2-AC73-04BE9FFFF61E}" type="presParOf" srcId="{08B9A1F4-6931-4DE6-9868-C88FD0F03C94}" destId="{C26B3C8D-C44C-463A-A9BC-2EFA75E51D65}" srcOrd="6" destOrd="0" presId="urn:microsoft.com/office/officeart/2005/8/layout/chevron2"/>
    <dgm:cxn modelId="{40703E62-B59C-480B-831B-1D611DA641FD}" type="presParOf" srcId="{C26B3C8D-C44C-463A-A9BC-2EFA75E51D65}" destId="{A3792042-1821-4975-809C-DB04D034DF01}" srcOrd="0" destOrd="0" presId="urn:microsoft.com/office/officeart/2005/8/layout/chevron2"/>
    <dgm:cxn modelId="{09CC23A7-37AE-4DE6-9CB0-5A9131856F04}" type="presParOf" srcId="{C26B3C8D-C44C-463A-A9BC-2EFA75E51D65}" destId="{26FB36BF-9A18-41AB-8DDE-A2B7A31E95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DDB5F9-EEAC-4700-ABE4-ACB9233E6DD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1728F04-F11C-423E-8D46-915326CC4D77}">
      <dgm:prSet phldrT="[Text]" custT="1"/>
      <dgm:spPr/>
      <dgm:t>
        <a:bodyPr/>
        <a:lstStyle/>
        <a:p>
          <a:r>
            <a:rPr lang="id-ID" sz="1400" dirty="0" smtClean="0"/>
            <a:t>LS merupakan salah satu model pembinaan profesi pendidik melalui pengkajian pembelajaran secara kolaboratif dan berkelanjutan berdasarkan prinsip-prinsip kolegalitas dan mutual learning untuk membangun komunitas belajar </a:t>
          </a:r>
          <a:endParaRPr lang="id-ID" sz="1400" dirty="0"/>
        </a:p>
      </dgm:t>
    </dgm:pt>
    <dgm:pt modelId="{7C7D689B-ABB0-4F78-8808-B5A07AF6F549}" type="parTrans" cxnId="{5CC466CB-9F93-45CA-B4AC-C6916EF81E43}">
      <dgm:prSet/>
      <dgm:spPr/>
      <dgm:t>
        <a:bodyPr/>
        <a:lstStyle/>
        <a:p>
          <a:endParaRPr lang="id-ID"/>
        </a:p>
      </dgm:t>
    </dgm:pt>
    <dgm:pt modelId="{AC3015CA-C44E-437E-943F-30B511FEE965}" type="sibTrans" cxnId="{5CC466CB-9F93-45CA-B4AC-C6916EF81E43}">
      <dgm:prSet/>
      <dgm:spPr/>
      <dgm:t>
        <a:bodyPr/>
        <a:lstStyle/>
        <a:p>
          <a:endParaRPr lang="id-ID"/>
        </a:p>
      </dgm:t>
    </dgm:pt>
    <dgm:pt modelId="{6A070C97-3F13-440F-8493-F257AE1560E4}">
      <dgm:prSet phldrT="[Text]" custT="1"/>
      <dgm:spPr/>
      <dgm:t>
        <a:bodyPr/>
        <a:lstStyle/>
        <a:p>
          <a:r>
            <a:rPr lang="id-ID" sz="1400" dirty="0" smtClean="0"/>
            <a:t>Tujuan:memperoleh pemahaman, memperoleh hasil yg bermanfaat, meningkatkan pembelajaran, membangun sebuah pengetshuan pedagogis</a:t>
          </a:r>
          <a:endParaRPr lang="id-ID" sz="1400" dirty="0"/>
        </a:p>
      </dgm:t>
    </dgm:pt>
    <dgm:pt modelId="{A24F79BB-43D9-4B45-A02B-1099EDC23C13}" type="parTrans" cxnId="{8A4CACF9-8690-45E7-A131-5AD5A5B1E294}">
      <dgm:prSet/>
      <dgm:spPr/>
      <dgm:t>
        <a:bodyPr/>
        <a:lstStyle/>
        <a:p>
          <a:endParaRPr lang="id-ID"/>
        </a:p>
      </dgm:t>
    </dgm:pt>
    <dgm:pt modelId="{8FACD1A5-34E8-4C81-8678-439E19C005FE}" type="sibTrans" cxnId="{8A4CACF9-8690-45E7-A131-5AD5A5B1E294}">
      <dgm:prSet/>
      <dgm:spPr/>
      <dgm:t>
        <a:bodyPr/>
        <a:lstStyle/>
        <a:p>
          <a:endParaRPr lang="id-ID"/>
        </a:p>
      </dgm:t>
    </dgm:pt>
    <dgm:pt modelId="{2DEC44D5-7726-4411-AAFB-4DC183F2CE73}">
      <dgm:prSet phldrT="[Text]" custT="1"/>
      <dgm:spPr/>
      <dgm:t>
        <a:bodyPr/>
        <a:lstStyle/>
        <a:p>
          <a:r>
            <a:rPr lang="id-ID" sz="1400" dirty="0" smtClean="0"/>
            <a:t>Ciri-ciri: tujuan bersama jangka panjang, materi pelajaran yang penting,study tentang siswa yang cermat, observasi pembelajaran secara langsung</a:t>
          </a:r>
          <a:endParaRPr lang="id-ID" sz="1400" dirty="0"/>
        </a:p>
      </dgm:t>
    </dgm:pt>
    <dgm:pt modelId="{E8EBE3E0-FEE2-4A80-90EB-731BFD83930E}" type="parTrans" cxnId="{050A177B-44A6-4503-AFDA-CFDB136A0B11}">
      <dgm:prSet/>
      <dgm:spPr/>
      <dgm:t>
        <a:bodyPr/>
        <a:lstStyle/>
        <a:p>
          <a:endParaRPr lang="id-ID"/>
        </a:p>
      </dgm:t>
    </dgm:pt>
    <dgm:pt modelId="{3E25A33C-E756-4785-A868-061166275E56}" type="sibTrans" cxnId="{050A177B-44A6-4503-AFDA-CFDB136A0B11}">
      <dgm:prSet/>
      <dgm:spPr/>
      <dgm:t>
        <a:bodyPr/>
        <a:lstStyle/>
        <a:p>
          <a:endParaRPr lang="id-ID"/>
        </a:p>
      </dgm:t>
    </dgm:pt>
    <dgm:pt modelId="{DA66CFB1-2631-4B4B-8102-0D41DB757B30}">
      <dgm:prSet phldrT="[Text]" custT="1"/>
      <dgm:spPr/>
      <dgm:t>
        <a:bodyPr/>
        <a:lstStyle/>
        <a:p>
          <a:r>
            <a:rPr lang="id-ID" sz="1400" dirty="0" smtClean="0"/>
            <a:t>Tahapan: plan, do, check, act</a:t>
          </a:r>
          <a:endParaRPr lang="id-ID" sz="1400" dirty="0"/>
        </a:p>
      </dgm:t>
    </dgm:pt>
    <dgm:pt modelId="{C7CD1EC0-3555-46F5-B3ED-49D5561D353F}" type="parTrans" cxnId="{D6CE14DC-5B67-4E25-BA84-01B31456AD7A}">
      <dgm:prSet/>
      <dgm:spPr/>
      <dgm:t>
        <a:bodyPr/>
        <a:lstStyle/>
        <a:p>
          <a:endParaRPr lang="id-ID"/>
        </a:p>
      </dgm:t>
    </dgm:pt>
    <dgm:pt modelId="{71F2BE4D-F706-45D1-B007-6F548080B1E4}" type="sibTrans" cxnId="{D6CE14DC-5B67-4E25-BA84-01B31456AD7A}">
      <dgm:prSet/>
      <dgm:spPr/>
      <dgm:t>
        <a:bodyPr/>
        <a:lstStyle/>
        <a:p>
          <a:endParaRPr lang="id-ID"/>
        </a:p>
      </dgm:t>
    </dgm:pt>
    <dgm:pt modelId="{F480AE84-672D-462B-9ABF-5F7EB0845BFE}">
      <dgm:prSet phldrT="[Text]" custT="1"/>
      <dgm:spPr/>
      <dgm:t>
        <a:bodyPr/>
        <a:lstStyle/>
        <a:p>
          <a:r>
            <a:rPr lang="id-ID" sz="1400" dirty="0" smtClean="0"/>
            <a:t>Manfaat: guru dpt mendokumentasikan kmajuan kerja, guru memperoleh umpan balik, guru dpt mempublikasikan</a:t>
          </a:r>
          <a:endParaRPr lang="id-ID" sz="1400" dirty="0"/>
        </a:p>
      </dgm:t>
    </dgm:pt>
    <dgm:pt modelId="{86551FE7-46E9-4D00-B37F-FBE7FBCB9458}" type="parTrans" cxnId="{D7867DCB-3384-43B6-B50B-6F873ED01D41}">
      <dgm:prSet/>
      <dgm:spPr/>
      <dgm:t>
        <a:bodyPr/>
        <a:lstStyle/>
        <a:p>
          <a:endParaRPr lang="id-ID"/>
        </a:p>
      </dgm:t>
    </dgm:pt>
    <dgm:pt modelId="{D0D42496-C11E-4A12-BC99-4904C5534DC0}" type="sibTrans" cxnId="{D7867DCB-3384-43B6-B50B-6F873ED01D41}">
      <dgm:prSet/>
      <dgm:spPr/>
      <dgm:t>
        <a:bodyPr/>
        <a:lstStyle/>
        <a:p>
          <a:endParaRPr lang="id-ID"/>
        </a:p>
      </dgm:t>
    </dgm:pt>
    <dgm:pt modelId="{F6D913C0-FE88-4F7F-BE58-CC69F0173AFA}">
      <dgm:prSet phldrT="[Text]" custT="1"/>
      <dgm:spPr/>
      <dgm:t>
        <a:bodyPr/>
        <a:lstStyle/>
        <a:p>
          <a:r>
            <a:rPr lang="id-ID" sz="1400" dirty="0" smtClean="0"/>
            <a:t>Tipe penyelengaraan: berbasis sekolah dan MGMP</a:t>
          </a:r>
          <a:endParaRPr lang="id-ID" sz="1400" dirty="0"/>
        </a:p>
      </dgm:t>
    </dgm:pt>
    <dgm:pt modelId="{81108B58-9416-487B-9835-DC6B63EAC20E}" type="parTrans" cxnId="{7BF3A86D-AF46-4839-928B-B1CEB4662F36}">
      <dgm:prSet/>
      <dgm:spPr/>
      <dgm:t>
        <a:bodyPr/>
        <a:lstStyle/>
        <a:p>
          <a:endParaRPr lang="id-ID"/>
        </a:p>
      </dgm:t>
    </dgm:pt>
    <dgm:pt modelId="{2221F206-ADB8-4BF1-A7D4-014E6A65B7B4}" type="sibTrans" cxnId="{7BF3A86D-AF46-4839-928B-B1CEB4662F36}">
      <dgm:prSet/>
      <dgm:spPr/>
      <dgm:t>
        <a:bodyPr/>
        <a:lstStyle/>
        <a:p>
          <a:endParaRPr lang="id-ID"/>
        </a:p>
      </dgm:t>
    </dgm:pt>
    <dgm:pt modelId="{D90B5AFE-030B-4D5A-B995-FC70BA85C38D}" type="pres">
      <dgm:prSet presAssocID="{77DDB5F9-EEAC-4700-ABE4-ACB9233E6DDC}" presName="linear" presStyleCnt="0">
        <dgm:presLayoutVars>
          <dgm:dir/>
          <dgm:animLvl val="lvl"/>
          <dgm:resizeHandles val="exact"/>
        </dgm:presLayoutVars>
      </dgm:prSet>
      <dgm:spPr/>
    </dgm:pt>
    <dgm:pt modelId="{99DEAC10-0A09-43EE-9941-AAC752ECB537}" type="pres">
      <dgm:prSet presAssocID="{01728F04-F11C-423E-8D46-915326CC4D77}" presName="parentLin" presStyleCnt="0"/>
      <dgm:spPr/>
    </dgm:pt>
    <dgm:pt modelId="{07D12A03-896D-44A3-B72E-871AB61FA192}" type="pres">
      <dgm:prSet presAssocID="{01728F04-F11C-423E-8D46-915326CC4D77}" presName="parentLeftMargin" presStyleLbl="node1" presStyleIdx="0" presStyleCnt="6"/>
      <dgm:spPr/>
    </dgm:pt>
    <dgm:pt modelId="{1112E132-FB8B-4B0E-878F-050C9A90358D}" type="pres">
      <dgm:prSet presAssocID="{01728F04-F11C-423E-8D46-915326CC4D77}" presName="parentText" presStyleLbl="node1" presStyleIdx="0" presStyleCnt="6" custScaleX="142997" custScaleY="216120" custLinFactY="-380575" custLinFactNeighborX="-21285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9A1A8FE-E1CE-4FEB-B2B5-BD5A90884EB0}" type="pres">
      <dgm:prSet presAssocID="{01728F04-F11C-423E-8D46-915326CC4D77}" presName="negativeSpace" presStyleCnt="0"/>
      <dgm:spPr/>
    </dgm:pt>
    <dgm:pt modelId="{24F03766-3EA5-4D7B-A47B-D14FEA5F7B5A}" type="pres">
      <dgm:prSet presAssocID="{01728F04-F11C-423E-8D46-915326CC4D77}" presName="childText" presStyleLbl="conFgAcc1" presStyleIdx="0" presStyleCnt="6">
        <dgm:presLayoutVars>
          <dgm:bulletEnabled val="1"/>
        </dgm:presLayoutVars>
      </dgm:prSet>
      <dgm:spPr/>
    </dgm:pt>
    <dgm:pt modelId="{E25BCF5E-07B2-47B9-9465-BA058D9F298F}" type="pres">
      <dgm:prSet presAssocID="{AC3015CA-C44E-437E-943F-30B511FEE965}" presName="spaceBetweenRectangles" presStyleCnt="0"/>
      <dgm:spPr/>
    </dgm:pt>
    <dgm:pt modelId="{087F506B-7C1A-40E6-B15E-6E93A5052527}" type="pres">
      <dgm:prSet presAssocID="{6A070C97-3F13-440F-8493-F257AE1560E4}" presName="parentLin" presStyleCnt="0"/>
      <dgm:spPr/>
    </dgm:pt>
    <dgm:pt modelId="{CA0039AB-DD76-44E5-AF4F-818BD7E4A56B}" type="pres">
      <dgm:prSet presAssocID="{6A070C97-3F13-440F-8493-F257AE1560E4}" presName="parentLeftMargin" presStyleLbl="node1" presStyleIdx="0" presStyleCnt="6"/>
      <dgm:spPr/>
    </dgm:pt>
    <dgm:pt modelId="{C5828419-1BDD-4B30-A941-F7F7E0AE5F13}" type="pres">
      <dgm:prSet presAssocID="{6A070C97-3F13-440F-8493-F257AE1560E4}" presName="parentText" presStyleLbl="node1" presStyleIdx="1" presStyleCnt="6" custScaleX="142857" custScaleY="210456" custLinFactNeighborX="-5382" custLinFactNeighborY="-9173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8559DA-1EDB-451F-936F-45FF683F0C36}" type="pres">
      <dgm:prSet presAssocID="{6A070C97-3F13-440F-8493-F257AE1560E4}" presName="negativeSpace" presStyleCnt="0"/>
      <dgm:spPr/>
    </dgm:pt>
    <dgm:pt modelId="{C8C0F625-85F3-4029-BC13-00330620FB3F}" type="pres">
      <dgm:prSet presAssocID="{6A070C97-3F13-440F-8493-F257AE1560E4}" presName="childText" presStyleLbl="conFgAcc1" presStyleIdx="1" presStyleCnt="6">
        <dgm:presLayoutVars>
          <dgm:bulletEnabled val="1"/>
        </dgm:presLayoutVars>
      </dgm:prSet>
      <dgm:spPr/>
    </dgm:pt>
    <dgm:pt modelId="{76278B06-8FD4-4CF8-BF99-2B3DD7E0A8E3}" type="pres">
      <dgm:prSet presAssocID="{8FACD1A5-34E8-4C81-8678-439E19C005FE}" presName="spaceBetweenRectangles" presStyleCnt="0"/>
      <dgm:spPr/>
    </dgm:pt>
    <dgm:pt modelId="{723F36A1-5301-4ED7-9992-9DE9C7DFD313}" type="pres">
      <dgm:prSet presAssocID="{2DEC44D5-7726-4411-AAFB-4DC183F2CE73}" presName="parentLin" presStyleCnt="0"/>
      <dgm:spPr/>
    </dgm:pt>
    <dgm:pt modelId="{C3F25FB6-B765-4C38-A076-3FAA2DD0A29D}" type="pres">
      <dgm:prSet presAssocID="{2DEC44D5-7726-4411-AAFB-4DC183F2CE73}" presName="parentLeftMargin" presStyleLbl="node1" presStyleIdx="1" presStyleCnt="6"/>
      <dgm:spPr/>
    </dgm:pt>
    <dgm:pt modelId="{9EAA81A9-8D3C-45CF-84E5-A676BB071F33}" type="pres">
      <dgm:prSet presAssocID="{2DEC44D5-7726-4411-AAFB-4DC183F2CE73}" presName="parentText" presStyleLbl="node1" presStyleIdx="2" presStyleCnt="6" custScaleX="136811" custScaleY="226799" custLinFactY="-7574" custLinFactNeighborX="-92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B716A8-BB9E-49AE-9BB9-5F3402532509}" type="pres">
      <dgm:prSet presAssocID="{2DEC44D5-7726-4411-AAFB-4DC183F2CE73}" presName="negativeSpace" presStyleCnt="0"/>
      <dgm:spPr/>
    </dgm:pt>
    <dgm:pt modelId="{D7EE5EE0-31A5-466E-A33E-6641D58AFE19}" type="pres">
      <dgm:prSet presAssocID="{2DEC44D5-7726-4411-AAFB-4DC183F2CE73}" presName="childText" presStyleLbl="conFgAcc1" presStyleIdx="2" presStyleCnt="6">
        <dgm:presLayoutVars>
          <dgm:bulletEnabled val="1"/>
        </dgm:presLayoutVars>
      </dgm:prSet>
      <dgm:spPr/>
    </dgm:pt>
    <dgm:pt modelId="{F5D737A4-F76E-4021-A11A-FF32A4F29180}" type="pres">
      <dgm:prSet presAssocID="{3E25A33C-E756-4785-A868-061166275E56}" presName="spaceBetweenRectangles" presStyleCnt="0"/>
      <dgm:spPr/>
    </dgm:pt>
    <dgm:pt modelId="{938B2903-41E2-4AE8-B49B-9D9A6CD7979E}" type="pres">
      <dgm:prSet presAssocID="{F480AE84-672D-462B-9ABF-5F7EB0845BFE}" presName="parentLin" presStyleCnt="0"/>
      <dgm:spPr/>
    </dgm:pt>
    <dgm:pt modelId="{A69C6DA9-9234-4A4A-874F-53C6DACC589D}" type="pres">
      <dgm:prSet presAssocID="{F480AE84-672D-462B-9ABF-5F7EB0845BFE}" presName="parentLeftMargin" presStyleLbl="node1" presStyleIdx="2" presStyleCnt="6"/>
      <dgm:spPr/>
    </dgm:pt>
    <dgm:pt modelId="{CE564893-6100-41AC-9230-763C3529E16A}" type="pres">
      <dgm:prSet presAssocID="{F480AE84-672D-462B-9ABF-5F7EB0845BFE}" presName="parentText" presStyleLbl="node1" presStyleIdx="3" presStyleCnt="6" custScaleX="138610" custScaleY="182975" custLinFactNeighborX="10372" custLinFactNeighborY="-6188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21F957C-2E2B-4CFB-B259-07B2085C9C3E}" type="pres">
      <dgm:prSet presAssocID="{F480AE84-672D-462B-9ABF-5F7EB0845BFE}" presName="negativeSpace" presStyleCnt="0"/>
      <dgm:spPr/>
    </dgm:pt>
    <dgm:pt modelId="{8186CE7D-1464-4AC0-B8D4-85A46F77961A}" type="pres">
      <dgm:prSet presAssocID="{F480AE84-672D-462B-9ABF-5F7EB0845BFE}" presName="childText" presStyleLbl="conFgAcc1" presStyleIdx="3" presStyleCnt="6">
        <dgm:presLayoutVars>
          <dgm:bulletEnabled val="1"/>
        </dgm:presLayoutVars>
      </dgm:prSet>
      <dgm:spPr/>
    </dgm:pt>
    <dgm:pt modelId="{329ED309-7FB7-44A2-8EE3-2822E7371327}" type="pres">
      <dgm:prSet presAssocID="{D0D42496-C11E-4A12-BC99-4904C5534DC0}" presName="spaceBetweenRectangles" presStyleCnt="0"/>
      <dgm:spPr/>
    </dgm:pt>
    <dgm:pt modelId="{985E614A-95A4-4CB1-8C9F-ECFE0D74F7E0}" type="pres">
      <dgm:prSet presAssocID="{F6D913C0-FE88-4F7F-BE58-CC69F0173AFA}" presName="parentLin" presStyleCnt="0"/>
      <dgm:spPr/>
    </dgm:pt>
    <dgm:pt modelId="{2526385D-7D0A-4885-B8AB-B3836501871C}" type="pres">
      <dgm:prSet presAssocID="{F6D913C0-FE88-4F7F-BE58-CC69F0173AFA}" presName="parentLeftMargin" presStyleLbl="node1" presStyleIdx="3" presStyleCnt="6"/>
      <dgm:spPr/>
    </dgm:pt>
    <dgm:pt modelId="{A9D7DEE2-9FFA-4009-B061-7E853007082A}" type="pres">
      <dgm:prSet presAssocID="{F6D913C0-FE88-4F7F-BE58-CC69F0173AFA}" presName="parentText" presStyleLbl="node1" presStyleIdx="4" presStyleCnt="6" custScaleX="136808" custScaleY="181309" custLinFactNeighborX="8959" custLinFactNeighborY="-9894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884D97-5AF9-4001-A078-A619C653C7E0}" type="pres">
      <dgm:prSet presAssocID="{F6D913C0-FE88-4F7F-BE58-CC69F0173AFA}" presName="negativeSpace" presStyleCnt="0"/>
      <dgm:spPr/>
    </dgm:pt>
    <dgm:pt modelId="{80EEF95B-3116-4C87-8A46-AC0880895D39}" type="pres">
      <dgm:prSet presAssocID="{F6D913C0-FE88-4F7F-BE58-CC69F0173AFA}" presName="childText" presStyleLbl="conFgAcc1" presStyleIdx="4" presStyleCnt="6">
        <dgm:presLayoutVars>
          <dgm:bulletEnabled val="1"/>
        </dgm:presLayoutVars>
      </dgm:prSet>
      <dgm:spPr/>
    </dgm:pt>
    <dgm:pt modelId="{47E8DEFF-257E-4E0A-8E42-1B083B48CD0B}" type="pres">
      <dgm:prSet presAssocID="{2221F206-ADB8-4BF1-A7D4-014E6A65B7B4}" presName="spaceBetweenRectangles" presStyleCnt="0"/>
      <dgm:spPr/>
    </dgm:pt>
    <dgm:pt modelId="{128E7524-A206-4283-AAD6-A250AA362527}" type="pres">
      <dgm:prSet presAssocID="{DA66CFB1-2631-4B4B-8102-0D41DB757B30}" presName="parentLin" presStyleCnt="0"/>
      <dgm:spPr/>
    </dgm:pt>
    <dgm:pt modelId="{73FFAC8E-1F08-4675-BEC5-B6714DF1F11B}" type="pres">
      <dgm:prSet presAssocID="{DA66CFB1-2631-4B4B-8102-0D41DB757B30}" presName="parentLeftMargin" presStyleLbl="node1" presStyleIdx="4" presStyleCnt="6"/>
      <dgm:spPr/>
    </dgm:pt>
    <dgm:pt modelId="{7CF7605B-2019-4853-A57F-8D609B7B227D}" type="pres">
      <dgm:prSet presAssocID="{DA66CFB1-2631-4B4B-8102-0D41DB757B30}" presName="parentText" presStyleLbl="node1" presStyleIdx="5" presStyleCnt="6" custScaleX="136036" custScaleY="184586" custLinFactY="-3451" custLinFactNeighborX="84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EC1CCE-5AAB-435B-BD41-BD4DCE8FFE65}" type="pres">
      <dgm:prSet presAssocID="{DA66CFB1-2631-4B4B-8102-0D41DB757B30}" presName="negativeSpace" presStyleCnt="0"/>
      <dgm:spPr/>
    </dgm:pt>
    <dgm:pt modelId="{D1FD3613-F381-4438-B4B7-6D32C6C4B487}" type="pres">
      <dgm:prSet presAssocID="{DA66CFB1-2631-4B4B-8102-0D41DB757B3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BF3A86D-AF46-4839-928B-B1CEB4662F36}" srcId="{77DDB5F9-EEAC-4700-ABE4-ACB9233E6DDC}" destId="{F6D913C0-FE88-4F7F-BE58-CC69F0173AFA}" srcOrd="4" destOrd="0" parTransId="{81108B58-9416-487B-9835-DC6B63EAC20E}" sibTransId="{2221F206-ADB8-4BF1-A7D4-014E6A65B7B4}"/>
    <dgm:cxn modelId="{5CC466CB-9F93-45CA-B4AC-C6916EF81E43}" srcId="{77DDB5F9-EEAC-4700-ABE4-ACB9233E6DDC}" destId="{01728F04-F11C-423E-8D46-915326CC4D77}" srcOrd="0" destOrd="0" parTransId="{7C7D689B-ABB0-4F78-8808-B5A07AF6F549}" sibTransId="{AC3015CA-C44E-437E-943F-30B511FEE965}"/>
    <dgm:cxn modelId="{A8288E57-5AAF-4B09-BFE8-53C8492F0F97}" type="presOf" srcId="{6A070C97-3F13-440F-8493-F257AE1560E4}" destId="{CA0039AB-DD76-44E5-AF4F-818BD7E4A56B}" srcOrd="0" destOrd="0" presId="urn:microsoft.com/office/officeart/2005/8/layout/list1"/>
    <dgm:cxn modelId="{050A177B-44A6-4503-AFDA-CFDB136A0B11}" srcId="{77DDB5F9-EEAC-4700-ABE4-ACB9233E6DDC}" destId="{2DEC44D5-7726-4411-AAFB-4DC183F2CE73}" srcOrd="2" destOrd="0" parTransId="{E8EBE3E0-FEE2-4A80-90EB-731BFD83930E}" sibTransId="{3E25A33C-E756-4785-A868-061166275E56}"/>
    <dgm:cxn modelId="{BEC50A2B-9AB7-40BD-9A10-1784FF91B156}" type="presOf" srcId="{DA66CFB1-2631-4B4B-8102-0D41DB757B30}" destId="{73FFAC8E-1F08-4675-BEC5-B6714DF1F11B}" srcOrd="0" destOrd="0" presId="urn:microsoft.com/office/officeart/2005/8/layout/list1"/>
    <dgm:cxn modelId="{346B3EC0-740A-48BE-8935-92BDD8E33616}" type="presOf" srcId="{F6D913C0-FE88-4F7F-BE58-CC69F0173AFA}" destId="{2526385D-7D0A-4885-B8AB-B3836501871C}" srcOrd="0" destOrd="0" presId="urn:microsoft.com/office/officeart/2005/8/layout/list1"/>
    <dgm:cxn modelId="{9F8FAB37-F193-4ECA-8AF4-9CCDAABDD317}" type="presOf" srcId="{6A070C97-3F13-440F-8493-F257AE1560E4}" destId="{C5828419-1BDD-4B30-A941-F7F7E0AE5F13}" srcOrd="1" destOrd="0" presId="urn:microsoft.com/office/officeart/2005/8/layout/list1"/>
    <dgm:cxn modelId="{E1A84AB8-FABC-4FB3-ACCD-906A459C74A8}" type="presOf" srcId="{DA66CFB1-2631-4B4B-8102-0D41DB757B30}" destId="{7CF7605B-2019-4853-A57F-8D609B7B227D}" srcOrd="1" destOrd="0" presId="urn:microsoft.com/office/officeart/2005/8/layout/list1"/>
    <dgm:cxn modelId="{D151E413-E6F1-415D-9A45-3A4B64CACB13}" type="presOf" srcId="{2DEC44D5-7726-4411-AAFB-4DC183F2CE73}" destId="{C3F25FB6-B765-4C38-A076-3FAA2DD0A29D}" srcOrd="0" destOrd="0" presId="urn:microsoft.com/office/officeart/2005/8/layout/list1"/>
    <dgm:cxn modelId="{8A4CACF9-8690-45E7-A131-5AD5A5B1E294}" srcId="{77DDB5F9-EEAC-4700-ABE4-ACB9233E6DDC}" destId="{6A070C97-3F13-440F-8493-F257AE1560E4}" srcOrd="1" destOrd="0" parTransId="{A24F79BB-43D9-4B45-A02B-1099EDC23C13}" sibTransId="{8FACD1A5-34E8-4C81-8678-439E19C005FE}"/>
    <dgm:cxn modelId="{AE7DCF86-994D-4F1E-80F4-94063A0D8C1A}" type="presOf" srcId="{01728F04-F11C-423E-8D46-915326CC4D77}" destId="{07D12A03-896D-44A3-B72E-871AB61FA192}" srcOrd="0" destOrd="0" presId="urn:microsoft.com/office/officeart/2005/8/layout/list1"/>
    <dgm:cxn modelId="{8A08D7AB-90D4-43DC-A6F3-A98F864FF7E1}" type="presOf" srcId="{77DDB5F9-EEAC-4700-ABE4-ACB9233E6DDC}" destId="{D90B5AFE-030B-4D5A-B995-FC70BA85C38D}" srcOrd="0" destOrd="0" presId="urn:microsoft.com/office/officeart/2005/8/layout/list1"/>
    <dgm:cxn modelId="{458A06CB-B700-4D11-A9FC-7B3FCBB7A233}" type="presOf" srcId="{01728F04-F11C-423E-8D46-915326CC4D77}" destId="{1112E132-FB8B-4B0E-878F-050C9A90358D}" srcOrd="1" destOrd="0" presId="urn:microsoft.com/office/officeart/2005/8/layout/list1"/>
    <dgm:cxn modelId="{D6CE14DC-5B67-4E25-BA84-01B31456AD7A}" srcId="{77DDB5F9-EEAC-4700-ABE4-ACB9233E6DDC}" destId="{DA66CFB1-2631-4B4B-8102-0D41DB757B30}" srcOrd="5" destOrd="0" parTransId="{C7CD1EC0-3555-46F5-B3ED-49D5561D353F}" sibTransId="{71F2BE4D-F706-45D1-B007-6F548080B1E4}"/>
    <dgm:cxn modelId="{577621C1-21D5-48FE-875B-3BCEB3BB53EA}" type="presOf" srcId="{F480AE84-672D-462B-9ABF-5F7EB0845BFE}" destId="{CE564893-6100-41AC-9230-763C3529E16A}" srcOrd="1" destOrd="0" presId="urn:microsoft.com/office/officeart/2005/8/layout/list1"/>
    <dgm:cxn modelId="{D7867DCB-3384-43B6-B50B-6F873ED01D41}" srcId="{77DDB5F9-EEAC-4700-ABE4-ACB9233E6DDC}" destId="{F480AE84-672D-462B-9ABF-5F7EB0845BFE}" srcOrd="3" destOrd="0" parTransId="{86551FE7-46E9-4D00-B37F-FBE7FBCB9458}" sibTransId="{D0D42496-C11E-4A12-BC99-4904C5534DC0}"/>
    <dgm:cxn modelId="{8A480F48-D5D4-4ADC-BB64-3EBFEBD1D66B}" type="presOf" srcId="{2DEC44D5-7726-4411-AAFB-4DC183F2CE73}" destId="{9EAA81A9-8D3C-45CF-84E5-A676BB071F33}" srcOrd="1" destOrd="0" presId="urn:microsoft.com/office/officeart/2005/8/layout/list1"/>
    <dgm:cxn modelId="{9781186E-EDF7-4716-B4A1-6282342FDB9A}" type="presOf" srcId="{F480AE84-672D-462B-9ABF-5F7EB0845BFE}" destId="{A69C6DA9-9234-4A4A-874F-53C6DACC589D}" srcOrd="0" destOrd="0" presId="urn:microsoft.com/office/officeart/2005/8/layout/list1"/>
    <dgm:cxn modelId="{743FD1D1-9A2C-4E8F-A513-28BE26109B37}" type="presOf" srcId="{F6D913C0-FE88-4F7F-BE58-CC69F0173AFA}" destId="{A9D7DEE2-9FFA-4009-B061-7E853007082A}" srcOrd="1" destOrd="0" presId="urn:microsoft.com/office/officeart/2005/8/layout/list1"/>
    <dgm:cxn modelId="{1C851226-D022-4D5B-8D65-8DFE75942FFE}" type="presParOf" srcId="{D90B5AFE-030B-4D5A-B995-FC70BA85C38D}" destId="{99DEAC10-0A09-43EE-9941-AAC752ECB537}" srcOrd="0" destOrd="0" presId="urn:microsoft.com/office/officeart/2005/8/layout/list1"/>
    <dgm:cxn modelId="{6B26FFA4-1FAC-401B-8618-7606BC5A4115}" type="presParOf" srcId="{99DEAC10-0A09-43EE-9941-AAC752ECB537}" destId="{07D12A03-896D-44A3-B72E-871AB61FA192}" srcOrd="0" destOrd="0" presId="urn:microsoft.com/office/officeart/2005/8/layout/list1"/>
    <dgm:cxn modelId="{5B6A18EE-A474-46A7-B031-BC9D41777D6A}" type="presParOf" srcId="{99DEAC10-0A09-43EE-9941-AAC752ECB537}" destId="{1112E132-FB8B-4B0E-878F-050C9A90358D}" srcOrd="1" destOrd="0" presId="urn:microsoft.com/office/officeart/2005/8/layout/list1"/>
    <dgm:cxn modelId="{6F23A169-C2F3-4988-BD0C-0B4295716972}" type="presParOf" srcId="{D90B5AFE-030B-4D5A-B995-FC70BA85C38D}" destId="{E9A1A8FE-E1CE-4FEB-B2B5-BD5A90884EB0}" srcOrd="1" destOrd="0" presId="urn:microsoft.com/office/officeart/2005/8/layout/list1"/>
    <dgm:cxn modelId="{E3E415A2-4D75-4E39-ACA9-4FA38C46ADD4}" type="presParOf" srcId="{D90B5AFE-030B-4D5A-B995-FC70BA85C38D}" destId="{24F03766-3EA5-4D7B-A47B-D14FEA5F7B5A}" srcOrd="2" destOrd="0" presId="urn:microsoft.com/office/officeart/2005/8/layout/list1"/>
    <dgm:cxn modelId="{A13DF9C3-B67C-4AC1-954D-D95301F3B64F}" type="presParOf" srcId="{D90B5AFE-030B-4D5A-B995-FC70BA85C38D}" destId="{E25BCF5E-07B2-47B9-9465-BA058D9F298F}" srcOrd="3" destOrd="0" presId="urn:microsoft.com/office/officeart/2005/8/layout/list1"/>
    <dgm:cxn modelId="{63A30EC0-CC55-4EC4-A3B3-E08C22C2B693}" type="presParOf" srcId="{D90B5AFE-030B-4D5A-B995-FC70BA85C38D}" destId="{087F506B-7C1A-40E6-B15E-6E93A5052527}" srcOrd="4" destOrd="0" presId="urn:microsoft.com/office/officeart/2005/8/layout/list1"/>
    <dgm:cxn modelId="{7C429AA7-0018-4447-9BE7-55522BCCDFA9}" type="presParOf" srcId="{087F506B-7C1A-40E6-B15E-6E93A5052527}" destId="{CA0039AB-DD76-44E5-AF4F-818BD7E4A56B}" srcOrd="0" destOrd="0" presId="urn:microsoft.com/office/officeart/2005/8/layout/list1"/>
    <dgm:cxn modelId="{341CA756-C099-45BA-B2AD-EB728D90BA62}" type="presParOf" srcId="{087F506B-7C1A-40E6-B15E-6E93A5052527}" destId="{C5828419-1BDD-4B30-A941-F7F7E0AE5F13}" srcOrd="1" destOrd="0" presId="urn:microsoft.com/office/officeart/2005/8/layout/list1"/>
    <dgm:cxn modelId="{F796CE99-1FEF-4730-B302-AD765E5A72B1}" type="presParOf" srcId="{D90B5AFE-030B-4D5A-B995-FC70BA85C38D}" destId="{118559DA-1EDB-451F-936F-45FF683F0C36}" srcOrd="5" destOrd="0" presId="urn:microsoft.com/office/officeart/2005/8/layout/list1"/>
    <dgm:cxn modelId="{533ADD5D-A4FC-4975-9E02-BA8DC479BE09}" type="presParOf" srcId="{D90B5AFE-030B-4D5A-B995-FC70BA85C38D}" destId="{C8C0F625-85F3-4029-BC13-00330620FB3F}" srcOrd="6" destOrd="0" presId="urn:microsoft.com/office/officeart/2005/8/layout/list1"/>
    <dgm:cxn modelId="{C9F34A93-90B8-4407-A66D-D07DCD02FB9C}" type="presParOf" srcId="{D90B5AFE-030B-4D5A-B995-FC70BA85C38D}" destId="{76278B06-8FD4-4CF8-BF99-2B3DD7E0A8E3}" srcOrd="7" destOrd="0" presId="urn:microsoft.com/office/officeart/2005/8/layout/list1"/>
    <dgm:cxn modelId="{71322DB3-3630-488E-82FC-1587C511D5B6}" type="presParOf" srcId="{D90B5AFE-030B-4D5A-B995-FC70BA85C38D}" destId="{723F36A1-5301-4ED7-9992-9DE9C7DFD313}" srcOrd="8" destOrd="0" presId="urn:microsoft.com/office/officeart/2005/8/layout/list1"/>
    <dgm:cxn modelId="{041C36AF-47D7-4A41-BB30-EB9F5677C90D}" type="presParOf" srcId="{723F36A1-5301-4ED7-9992-9DE9C7DFD313}" destId="{C3F25FB6-B765-4C38-A076-3FAA2DD0A29D}" srcOrd="0" destOrd="0" presId="urn:microsoft.com/office/officeart/2005/8/layout/list1"/>
    <dgm:cxn modelId="{5E0F5E27-B1EA-4C35-A35B-AA444DAFAF11}" type="presParOf" srcId="{723F36A1-5301-4ED7-9992-9DE9C7DFD313}" destId="{9EAA81A9-8D3C-45CF-84E5-A676BB071F33}" srcOrd="1" destOrd="0" presId="urn:microsoft.com/office/officeart/2005/8/layout/list1"/>
    <dgm:cxn modelId="{F0BCA2A4-9B81-46FD-824A-F4B3677A2695}" type="presParOf" srcId="{D90B5AFE-030B-4D5A-B995-FC70BA85C38D}" destId="{13B716A8-BB9E-49AE-9BB9-5F3402532509}" srcOrd="9" destOrd="0" presId="urn:microsoft.com/office/officeart/2005/8/layout/list1"/>
    <dgm:cxn modelId="{55CFB300-126A-402F-A927-C9B0C0FF54F9}" type="presParOf" srcId="{D90B5AFE-030B-4D5A-B995-FC70BA85C38D}" destId="{D7EE5EE0-31A5-466E-A33E-6641D58AFE19}" srcOrd="10" destOrd="0" presId="urn:microsoft.com/office/officeart/2005/8/layout/list1"/>
    <dgm:cxn modelId="{CF36E5A6-4121-460A-AED9-CBF933FA03E6}" type="presParOf" srcId="{D90B5AFE-030B-4D5A-B995-FC70BA85C38D}" destId="{F5D737A4-F76E-4021-A11A-FF32A4F29180}" srcOrd="11" destOrd="0" presId="urn:microsoft.com/office/officeart/2005/8/layout/list1"/>
    <dgm:cxn modelId="{F43D456D-FB3E-4F8C-8ABD-006147BD06FC}" type="presParOf" srcId="{D90B5AFE-030B-4D5A-B995-FC70BA85C38D}" destId="{938B2903-41E2-4AE8-B49B-9D9A6CD7979E}" srcOrd="12" destOrd="0" presId="urn:microsoft.com/office/officeart/2005/8/layout/list1"/>
    <dgm:cxn modelId="{A0140803-5B12-4210-A00C-AF10E0B5C155}" type="presParOf" srcId="{938B2903-41E2-4AE8-B49B-9D9A6CD7979E}" destId="{A69C6DA9-9234-4A4A-874F-53C6DACC589D}" srcOrd="0" destOrd="0" presId="urn:microsoft.com/office/officeart/2005/8/layout/list1"/>
    <dgm:cxn modelId="{541CCEE0-D614-4386-8818-059B32373427}" type="presParOf" srcId="{938B2903-41E2-4AE8-B49B-9D9A6CD7979E}" destId="{CE564893-6100-41AC-9230-763C3529E16A}" srcOrd="1" destOrd="0" presId="urn:microsoft.com/office/officeart/2005/8/layout/list1"/>
    <dgm:cxn modelId="{FA12C8FC-D330-48E2-B56F-EFE0E9289F14}" type="presParOf" srcId="{D90B5AFE-030B-4D5A-B995-FC70BA85C38D}" destId="{E21F957C-2E2B-4CFB-B259-07B2085C9C3E}" srcOrd="13" destOrd="0" presId="urn:microsoft.com/office/officeart/2005/8/layout/list1"/>
    <dgm:cxn modelId="{3DFD9F25-7D8A-4D28-A58D-D08E45ECB8C8}" type="presParOf" srcId="{D90B5AFE-030B-4D5A-B995-FC70BA85C38D}" destId="{8186CE7D-1464-4AC0-B8D4-85A46F77961A}" srcOrd="14" destOrd="0" presId="urn:microsoft.com/office/officeart/2005/8/layout/list1"/>
    <dgm:cxn modelId="{3BDE119C-0E22-424B-9151-494343985C37}" type="presParOf" srcId="{D90B5AFE-030B-4D5A-B995-FC70BA85C38D}" destId="{329ED309-7FB7-44A2-8EE3-2822E7371327}" srcOrd="15" destOrd="0" presId="urn:microsoft.com/office/officeart/2005/8/layout/list1"/>
    <dgm:cxn modelId="{3AB75D7D-4079-43DD-8C61-0CEAE83AD5D2}" type="presParOf" srcId="{D90B5AFE-030B-4D5A-B995-FC70BA85C38D}" destId="{985E614A-95A4-4CB1-8C9F-ECFE0D74F7E0}" srcOrd="16" destOrd="0" presId="urn:microsoft.com/office/officeart/2005/8/layout/list1"/>
    <dgm:cxn modelId="{6E198338-EEBA-4B79-8307-EAD384925C89}" type="presParOf" srcId="{985E614A-95A4-4CB1-8C9F-ECFE0D74F7E0}" destId="{2526385D-7D0A-4885-B8AB-B3836501871C}" srcOrd="0" destOrd="0" presId="urn:microsoft.com/office/officeart/2005/8/layout/list1"/>
    <dgm:cxn modelId="{4ECB726F-13CE-41F2-99A1-DC62FCE8654A}" type="presParOf" srcId="{985E614A-95A4-4CB1-8C9F-ECFE0D74F7E0}" destId="{A9D7DEE2-9FFA-4009-B061-7E853007082A}" srcOrd="1" destOrd="0" presId="urn:microsoft.com/office/officeart/2005/8/layout/list1"/>
    <dgm:cxn modelId="{39391D4B-6DA9-45E5-9AF8-7AF4966EC0F1}" type="presParOf" srcId="{D90B5AFE-030B-4D5A-B995-FC70BA85C38D}" destId="{E7884D97-5AF9-4001-A078-A619C653C7E0}" srcOrd="17" destOrd="0" presId="urn:microsoft.com/office/officeart/2005/8/layout/list1"/>
    <dgm:cxn modelId="{DED7444F-76C5-4CF7-8546-79C19974B788}" type="presParOf" srcId="{D90B5AFE-030B-4D5A-B995-FC70BA85C38D}" destId="{80EEF95B-3116-4C87-8A46-AC0880895D39}" srcOrd="18" destOrd="0" presId="urn:microsoft.com/office/officeart/2005/8/layout/list1"/>
    <dgm:cxn modelId="{9A1F4BB8-AA41-486A-96CC-AB1B528F2D3C}" type="presParOf" srcId="{D90B5AFE-030B-4D5A-B995-FC70BA85C38D}" destId="{47E8DEFF-257E-4E0A-8E42-1B083B48CD0B}" srcOrd="19" destOrd="0" presId="urn:microsoft.com/office/officeart/2005/8/layout/list1"/>
    <dgm:cxn modelId="{67C65B03-6680-436F-9EB9-01063BC1714A}" type="presParOf" srcId="{D90B5AFE-030B-4D5A-B995-FC70BA85C38D}" destId="{128E7524-A206-4283-AAD6-A250AA362527}" srcOrd="20" destOrd="0" presId="urn:microsoft.com/office/officeart/2005/8/layout/list1"/>
    <dgm:cxn modelId="{F54E157B-FC46-4FC9-AA09-6EEF6E58C05C}" type="presParOf" srcId="{128E7524-A206-4283-AAD6-A250AA362527}" destId="{73FFAC8E-1F08-4675-BEC5-B6714DF1F11B}" srcOrd="0" destOrd="0" presId="urn:microsoft.com/office/officeart/2005/8/layout/list1"/>
    <dgm:cxn modelId="{1DD91FE5-BDFC-439F-A504-2BEE224ABEF6}" type="presParOf" srcId="{128E7524-A206-4283-AAD6-A250AA362527}" destId="{7CF7605B-2019-4853-A57F-8D609B7B227D}" srcOrd="1" destOrd="0" presId="urn:microsoft.com/office/officeart/2005/8/layout/list1"/>
    <dgm:cxn modelId="{2817F649-C212-4EE3-8D9D-1A6441239708}" type="presParOf" srcId="{D90B5AFE-030B-4D5A-B995-FC70BA85C38D}" destId="{17EC1CCE-5AAB-435B-BD41-BD4DCE8FFE65}" srcOrd="21" destOrd="0" presId="urn:microsoft.com/office/officeart/2005/8/layout/list1"/>
    <dgm:cxn modelId="{5AF4E2C6-4370-4BE4-AAC7-D6260C636B37}" type="presParOf" srcId="{D90B5AFE-030B-4D5A-B995-FC70BA85C38D}" destId="{D1FD3613-F381-4438-B4B7-6D32C6C4B48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B7062-9B39-4572-B8B8-BDD8186056F5}">
      <dsp:nvSpPr>
        <dsp:cNvPr id="0" name=""/>
        <dsp:cNvSpPr/>
      </dsp:nvSpPr>
      <dsp:spPr>
        <a:xfrm>
          <a:off x="5357" y="1236309"/>
          <a:ext cx="1601390" cy="15913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Total quality managemen</a:t>
          </a:r>
          <a:endParaRPr lang="id-ID" sz="1700" kern="1200" dirty="0"/>
        </a:p>
      </dsp:txBody>
      <dsp:txXfrm>
        <a:off x="51967" y="1282919"/>
        <a:ext cx="1508170" cy="1498161"/>
      </dsp:txXfrm>
    </dsp:sp>
    <dsp:sp modelId="{FE37525C-4A21-4A94-94FC-8A8654FFE991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/>
        </a:p>
      </dsp:txBody>
      <dsp:txXfrm>
        <a:off x="1766887" y="1912856"/>
        <a:ext cx="237646" cy="238286"/>
      </dsp:txXfrm>
    </dsp:sp>
    <dsp:sp modelId="{1FB8A1E3-5801-48EA-BBD5-46EC80F2EA34}">
      <dsp:nvSpPr>
        <dsp:cNvPr id="0" name=""/>
        <dsp:cNvSpPr/>
      </dsp:nvSpPr>
      <dsp:spPr>
        <a:xfrm>
          <a:off x="2247304" y="1236309"/>
          <a:ext cx="1601390" cy="15913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Memperbaiki proses  dan hasil pembelajaran secara terus menerus</a:t>
          </a:r>
          <a:endParaRPr lang="id-ID" sz="1700" kern="1200" dirty="0"/>
        </a:p>
      </dsp:txBody>
      <dsp:txXfrm>
        <a:off x="2293914" y="1282919"/>
        <a:ext cx="1508170" cy="1498161"/>
      </dsp:txXfrm>
    </dsp:sp>
    <dsp:sp modelId="{5DDE2F8E-4439-4A8F-99E8-323160294FE7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/>
        </a:p>
      </dsp:txBody>
      <dsp:txXfrm>
        <a:off x="4008834" y="1912856"/>
        <a:ext cx="237646" cy="238286"/>
      </dsp:txXfrm>
    </dsp:sp>
    <dsp:sp modelId="{39A84380-E78A-44EB-90EE-0F002E3E3ECC}">
      <dsp:nvSpPr>
        <dsp:cNvPr id="0" name=""/>
        <dsp:cNvSpPr/>
      </dsp:nvSpPr>
      <dsp:spPr>
        <a:xfrm>
          <a:off x="4489251" y="1236309"/>
          <a:ext cx="1601390" cy="15913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700" kern="1200" dirty="0" smtClean="0"/>
            <a:t>Berdasar pada data</a:t>
          </a:r>
          <a:endParaRPr lang="id-ID" sz="1700" kern="1200" dirty="0"/>
        </a:p>
      </dsp:txBody>
      <dsp:txXfrm>
        <a:off x="4535861" y="1282919"/>
        <a:ext cx="1508170" cy="1498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66824-408C-45D7-B73F-AC41A0A57121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C7B9D-E375-4F07-9083-7613FBEB1682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Tujuan bersama untuk jangka panjang</a:t>
          </a:r>
          <a:endParaRPr lang="id-ID" sz="2300" kern="1200" dirty="0"/>
        </a:p>
      </dsp:txBody>
      <dsp:txXfrm>
        <a:off x="337944" y="40683"/>
        <a:ext cx="4200912" cy="612672"/>
      </dsp:txXfrm>
    </dsp:sp>
    <dsp:sp modelId="{E4471466-3578-4372-8436-A0FB52B46F97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FDD5B-78BC-4D94-AA3A-10FDA345CDB4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Materi pelajaran yang penting</a:t>
          </a:r>
          <a:endParaRPr lang="id-ID" sz="2300" kern="1200" dirty="0"/>
        </a:p>
      </dsp:txBody>
      <dsp:txXfrm>
        <a:off x="337944" y="1083963"/>
        <a:ext cx="4200912" cy="612672"/>
      </dsp:txXfrm>
    </dsp:sp>
    <dsp:sp modelId="{EC03A180-F791-4D39-8DC5-4B86364D4362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99C9D-1F5F-4BD2-90A4-957BA2ABC9D3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Studi tentang siswa secara cermat</a:t>
          </a:r>
          <a:endParaRPr lang="id-ID" sz="2300" kern="1200" dirty="0"/>
        </a:p>
      </dsp:txBody>
      <dsp:txXfrm>
        <a:off x="337944" y="2127244"/>
        <a:ext cx="4200912" cy="612672"/>
      </dsp:txXfrm>
    </dsp:sp>
    <dsp:sp modelId="{1A3CBA7A-A978-48A4-98B5-E16889D9F784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E87C9D-36BB-40AD-B201-D49EA78796A3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Observasi pembelajaran secara langsung </a:t>
          </a:r>
          <a:endParaRPr lang="id-ID" sz="2300" kern="1200" dirty="0"/>
        </a:p>
      </dsp:txBody>
      <dsp:txXfrm>
        <a:off x="337944" y="3170524"/>
        <a:ext cx="420091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76964-D911-468A-9A5A-1B4E5F8EC5F9}">
      <dsp:nvSpPr>
        <dsp:cNvPr id="0" name=""/>
        <dsp:cNvSpPr/>
      </dsp:nvSpPr>
      <dsp:spPr>
        <a:xfrm>
          <a:off x="262127" y="1032255"/>
          <a:ext cx="999744" cy="999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39DD5B1-8C4D-4F1B-90F9-002AA4FA0C8D}">
      <dsp:nvSpPr>
        <dsp:cNvPr id="0" name=""/>
        <dsp:cNvSpPr/>
      </dsp:nvSpPr>
      <dsp:spPr>
        <a:xfrm>
          <a:off x="761999" y="1032255"/>
          <a:ext cx="5334000" cy="999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0" bIns="7239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700" kern="1200" dirty="0" smtClean="0"/>
            <a:t>Berbasis sekolah</a:t>
          </a:r>
          <a:endParaRPr lang="id-ID" sz="5700" kern="1200" dirty="0"/>
        </a:p>
      </dsp:txBody>
      <dsp:txXfrm>
        <a:off x="761999" y="1032255"/>
        <a:ext cx="5334000" cy="999744"/>
      </dsp:txXfrm>
    </dsp:sp>
    <dsp:sp modelId="{E3A0BE28-288E-4358-80EB-1944865CED83}">
      <dsp:nvSpPr>
        <dsp:cNvPr id="0" name=""/>
        <dsp:cNvSpPr/>
      </dsp:nvSpPr>
      <dsp:spPr>
        <a:xfrm>
          <a:off x="262127" y="2032000"/>
          <a:ext cx="999744" cy="9997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72DD44-67E2-43A0-B0BA-49350CE2DE3E}">
      <dsp:nvSpPr>
        <dsp:cNvPr id="0" name=""/>
        <dsp:cNvSpPr/>
      </dsp:nvSpPr>
      <dsp:spPr>
        <a:xfrm>
          <a:off x="761999" y="2032000"/>
          <a:ext cx="5334000" cy="999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2390" rIns="0" bIns="7239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700" kern="1200" dirty="0" smtClean="0"/>
            <a:t>Berbasis MGMP</a:t>
          </a:r>
          <a:endParaRPr lang="id-ID" sz="5700" kern="1200" dirty="0"/>
        </a:p>
      </dsp:txBody>
      <dsp:txXfrm>
        <a:off x="761999" y="2032000"/>
        <a:ext cx="5334000" cy="9997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FE113-0BB3-43C9-BC30-6E74FE26E824}">
      <dsp:nvSpPr>
        <dsp:cNvPr id="0" name=""/>
        <dsp:cNvSpPr/>
      </dsp:nvSpPr>
      <dsp:spPr>
        <a:xfrm rot="5400000">
          <a:off x="3632404" y="-269007"/>
          <a:ext cx="922954" cy="146130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Form a team</a:t>
          </a:r>
          <a:endParaRPr lang="id-ID" sz="1400" kern="1200" dirty="0"/>
        </a:p>
      </dsp:txBody>
      <dsp:txXfrm rot="-5400000">
        <a:off x="3606778" y="153996"/>
        <a:ext cx="974206" cy="615302"/>
      </dsp:txXfrm>
    </dsp:sp>
    <dsp:sp modelId="{0C9409D9-2055-4F30-999B-DD6DBE154EFD}">
      <dsp:nvSpPr>
        <dsp:cNvPr id="0" name=""/>
        <dsp:cNvSpPr/>
      </dsp:nvSpPr>
      <dsp:spPr>
        <a:xfrm>
          <a:off x="4519732" y="184761"/>
          <a:ext cx="1030016" cy="55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B4391-9AB7-493E-A80E-A6AF01846295}">
      <dsp:nvSpPr>
        <dsp:cNvPr id="0" name=""/>
        <dsp:cNvSpPr/>
      </dsp:nvSpPr>
      <dsp:spPr>
        <a:xfrm rot="5400000">
          <a:off x="2765196" y="60162"/>
          <a:ext cx="922954" cy="80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 rot="-5400000">
        <a:off x="2950317" y="143997"/>
        <a:ext cx="552712" cy="635300"/>
      </dsp:txXfrm>
    </dsp:sp>
    <dsp:sp modelId="{0E12DBCB-A351-4F1C-9648-C8F5933194B3}">
      <dsp:nvSpPr>
        <dsp:cNvPr id="0" name=""/>
        <dsp:cNvSpPr/>
      </dsp:nvSpPr>
      <dsp:spPr>
        <a:xfrm rot="5400000">
          <a:off x="3197139" y="538762"/>
          <a:ext cx="922954" cy="141257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Develop student learning</a:t>
          </a:r>
          <a:endParaRPr lang="id-ID" sz="1400" kern="1200" dirty="0"/>
        </a:p>
      </dsp:txBody>
      <dsp:txXfrm rot="-5400000">
        <a:off x="3187757" y="937399"/>
        <a:ext cx="941718" cy="615302"/>
      </dsp:txXfrm>
    </dsp:sp>
    <dsp:sp modelId="{DA612409-E303-4181-8724-83E67FED9434}">
      <dsp:nvSpPr>
        <dsp:cNvPr id="0" name=""/>
        <dsp:cNvSpPr/>
      </dsp:nvSpPr>
      <dsp:spPr>
        <a:xfrm>
          <a:off x="2227114" y="968164"/>
          <a:ext cx="996790" cy="55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2B321-9B66-4FB2-AB49-CCFAB6995767}">
      <dsp:nvSpPr>
        <dsp:cNvPr id="0" name=""/>
        <dsp:cNvSpPr/>
      </dsp:nvSpPr>
      <dsp:spPr>
        <a:xfrm rot="5400000">
          <a:off x="4064347" y="843565"/>
          <a:ext cx="922954" cy="80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 rot="-5400000">
        <a:off x="4249468" y="927400"/>
        <a:ext cx="552712" cy="635300"/>
      </dsp:txXfrm>
    </dsp:sp>
    <dsp:sp modelId="{006BEBDA-7BED-4597-9ADA-AFCCAF93DF4B}">
      <dsp:nvSpPr>
        <dsp:cNvPr id="0" name=""/>
        <dsp:cNvSpPr/>
      </dsp:nvSpPr>
      <dsp:spPr>
        <a:xfrm rot="5400000">
          <a:off x="3632404" y="1153782"/>
          <a:ext cx="922954" cy="17493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Plan the reaseach lesson</a:t>
          </a:r>
          <a:endParaRPr lang="id-ID" sz="1400" kern="1200" dirty="0"/>
        </a:p>
      </dsp:txBody>
      <dsp:txXfrm rot="-5400000">
        <a:off x="3510767" y="1720802"/>
        <a:ext cx="1166228" cy="615302"/>
      </dsp:txXfrm>
    </dsp:sp>
    <dsp:sp modelId="{A5B79B29-8B9B-42FD-854B-E06F88787423}">
      <dsp:nvSpPr>
        <dsp:cNvPr id="0" name=""/>
        <dsp:cNvSpPr/>
      </dsp:nvSpPr>
      <dsp:spPr>
        <a:xfrm>
          <a:off x="4519732" y="1751568"/>
          <a:ext cx="1030016" cy="55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D95F3A-CDE5-422F-8CFE-ABC280A064C2}">
      <dsp:nvSpPr>
        <dsp:cNvPr id="0" name=""/>
        <dsp:cNvSpPr/>
      </dsp:nvSpPr>
      <dsp:spPr>
        <a:xfrm rot="5400000">
          <a:off x="2765196" y="1626969"/>
          <a:ext cx="922954" cy="80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 rot="-5400000">
        <a:off x="2950317" y="1710804"/>
        <a:ext cx="552712" cy="635300"/>
      </dsp:txXfrm>
    </dsp:sp>
    <dsp:sp modelId="{834174BC-745E-4C61-944C-B733AC446F39}">
      <dsp:nvSpPr>
        <dsp:cNvPr id="0" name=""/>
        <dsp:cNvSpPr/>
      </dsp:nvSpPr>
      <dsp:spPr>
        <a:xfrm rot="5400000">
          <a:off x="3197139" y="1745529"/>
          <a:ext cx="922954" cy="213265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Gather evidence of student learning</a:t>
          </a:r>
          <a:endParaRPr lang="id-ID" sz="1400" kern="1200" dirty="0"/>
        </a:p>
      </dsp:txBody>
      <dsp:txXfrm rot="-5400000">
        <a:off x="2947731" y="2504206"/>
        <a:ext cx="1421770" cy="615302"/>
      </dsp:txXfrm>
    </dsp:sp>
    <dsp:sp modelId="{6AAE92D1-FEF9-4ED8-8CB2-E804479D26E7}">
      <dsp:nvSpPr>
        <dsp:cNvPr id="0" name=""/>
        <dsp:cNvSpPr/>
      </dsp:nvSpPr>
      <dsp:spPr>
        <a:xfrm>
          <a:off x="2227114" y="2534971"/>
          <a:ext cx="996790" cy="55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5F9C0-4A30-4036-844D-D484C996ACD3}">
      <dsp:nvSpPr>
        <dsp:cNvPr id="0" name=""/>
        <dsp:cNvSpPr/>
      </dsp:nvSpPr>
      <dsp:spPr>
        <a:xfrm rot="5400000">
          <a:off x="4332498" y="2380025"/>
          <a:ext cx="922954" cy="80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 rot="-5400000">
        <a:off x="4517619" y="2463860"/>
        <a:ext cx="552712" cy="635300"/>
      </dsp:txXfrm>
    </dsp:sp>
    <dsp:sp modelId="{F9AC8602-EB8D-4D1B-ACD5-F2BAD7DE0064}">
      <dsp:nvSpPr>
        <dsp:cNvPr id="0" name=""/>
        <dsp:cNvSpPr/>
      </dsp:nvSpPr>
      <dsp:spPr>
        <a:xfrm rot="5400000">
          <a:off x="3632404" y="2792596"/>
          <a:ext cx="922954" cy="160532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Analyze evidence of learning</a:t>
          </a:r>
          <a:endParaRPr lang="id-ID" sz="1400" kern="1200" dirty="0"/>
        </a:p>
      </dsp:txBody>
      <dsp:txXfrm rot="-5400000">
        <a:off x="3558772" y="3287609"/>
        <a:ext cx="1070219" cy="615302"/>
      </dsp:txXfrm>
    </dsp:sp>
    <dsp:sp modelId="{022ED31B-8568-450B-90D7-1FE10B82F56E}">
      <dsp:nvSpPr>
        <dsp:cNvPr id="0" name=""/>
        <dsp:cNvSpPr/>
      </dsp:nvSpPr>
      <dsp:spPr>
        <a:xfrm>
          <a:off x="4519732" y="3318374"/>
          <a:ext cx="1030016" cy="55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79C20-D84A-46F8-B7B3-CE19B90961FD}">
      <dsp:nvSpPr>
        <dsp:cNvPr id="0" name=""/>
        <dsp:cNvSpPr/>
      </dsp:nvSpPr>
      <dsp:spPr>
        <a:xfrm rot="5400000">
          <a:off x="2765196" y="3193776"/>
          <a:ext cx="922954" cy="80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 rot="-5400000">
        <a:off x="2950317" y="3277611"/>
        <a:ext cx="552712" cy="635300"/>
      </dsp:txXfrm>
    </dsp:sp>
    <dsp:sp modelId="{65670C84-8922-4014-AC39-3E9AC1B2C5A2}">
      <dsp:nvSpPr>
        <dsp:cNvPr id="0" name=""/>
        <dsp:cNvSpPr/>
      </dsp:nvSpPr>
      <dsp:spPr>
        <a:xfrm rot="5400000">
          <a:off x="3197139" y="3384342"/>
          <a:ext cx="922954" cy="19886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Repeat the process</a:t>
          </a:r>
          <a:endParaRPr lang="id-ID" sz="1400" kern="1200" dirty="0"/>
        </a:p>
      </dsp:txBody>
      <dsp:txXfrm rot="-5400000">
        <a:off x="2995735" y="4071013"/>
        <a:ext cx="1325762" cy="615302"/>
      </dsp:txXfrm>
    </dsp:sp>
    <dsp:sp modelId="{9681541A-EBA6-4672-9EA2-7E941F67FBE4}">
      <dsp:nvSpPr>
        <dsp:cNvPr id="0" name=""/>
        <dsp:cNvSpPr/>
      </dsp:nvSpPr>
      <dsp:spPr>
        <a:xfrm>
          <a:off x="2227114" y="4101778"/>
          <a:ext cx="996790" cy="55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E1788-8006-4B6A-BEAC-D3264D225DDD}">
      <dsp:nvSpPr>
        <dsp:cNvPr id="0" name=""/>
        <dsp:cNvSpPr/>
      </dsp:nvSpPr>
      <dsp:spPr>
        <a:xfrm rot="5400000">
          <a:off x="4064347" y="3977179"/>
          <a:ext cx="922954" cy="80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 rot="-5400000">
        <a:off x="4249468" y="4061014"/>
        <a:ext cx="552712" cy="635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FEBF3-F0B9-462B-8E64-7064D4BA8894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1</a:t>
          </a:r>
          <a:endParaRPr lang="id-ID" sz="2300" kern="1200" dirty="0"/>
        </a:p>
      </dsp:txBody>
      <dsp:txXfrm rot="-5400000">
        <a:off x="1" y="395096"/>
        <a:ext cx="788987" cy="338137"/>
      </dsp:txXfrm>
    </dsp:sp>
    <dsp:sp modelId="{D7BDBF9F-3813-45E5-986A-8FCE5BE78A0B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Tahapan perencanaan (plan)</a:t>
          </a:r>
          <a:endParaRPr lang="id-ID" sz="2900" kern="1200" dirty="0"/>
        </a:p>
      </dsp:txBody>
      <dsp:txXfrm rot="-5400000">
        <a:off x="788988" y="36365"/>
        <a:ext cx="5271248" cy="661103"/>
      </dsp:txXfrm>
    </dsp:sp>
    <dsp:sp modelId="{FEA7FD78-211A-4568-A3D7-B7376BDBF310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2</a:t>
          </a:r>
          <a:endParaRPr lang="id-ID" sz="2300" kern="1200" dirty="0"/>
        </a:p>
      </dsp:txBody>
      <dsp:txXfrm rot="-5400000">
        <a:off x="1" y="1373653"/>
        <a:ext cx="788987" cy="338137"/>
      </dsp:txXfrm>
    </dsp:sp>
    <dsp:sp modelId="{4A4D80F0-0B8B-4532-A387-371663FB981E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Tahapan pelaksanaan (do)</a:t>
          </a:r>
          <a:endParaRPr lang="id-ID" sz="2900" kern="1200" dirty="0"/>
        </a:p>
      </dsp:txBody>
      <dsp:txXfrm rot="-5400000">
        <a:off x="788988" y="1014923"/>
        <a:ext cx="5271248" cy="661103"/>
      </dsp:txXfrm>
    </dsp:sp>
    <dsp:sp modelId="{C006E9DD-561B-471F-906F-8979852A1AF7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3</a:t>
          </a:r>
          <a:endParaRPr lang="id-ID" sz="2300" kern="1200" dirty="0"/>
        </a:p>
      </dsp:txBody>
      <dsp:txXfrm rot="-5400000">
        <a:off x="1" y="2352210"/>
        <a:ext cx="788987" cy="338137"/>
      </dsp:txXfrm>
    </dsp:sp>
    <dsp:sp modelId="{271A2928-8182-4B77-86FD-4168E784E491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Tahapan refleksi (chek)</a:t>
          </a:r>
          <a:endParaRPr lang="id-ID" sz="2900" kern="1200" dirty="0"/>
        </a:p>
      </dsp:txBody>
      <dsp:txXfrm rot="-5400000">
        <a:off x="788988" y="1993480"/>
        <a:ext cx="5271248" cy="661103"/>
      </dsp:txXfrm>
    </dsp:sp>
    <dsp:sp modelId="{A3792042-1821-4975-809C-DB04D034DF01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4</a:t>
          </a:r>
          <a:endParaRPr lang="id-ID" sz="2300" kern="1200" dirty="0"/>
        </a:p>
      </dsp:txBody>
      <dsp:txXfrm rot="-5400000">
        <a:off x="1" y="3330768"/>
        <a:ext cx="788987" cy="338137"/>
      </dsp:txXfrm>
    </dsp:sp>
    <dsp:sp modelId="{26FB36BF-9A18-41AB-8DDE-A2B7A31E95A9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900" kern="1200" dirty="0" smtClean="0"/>
            <a:t>Tahapan tindak lanjut (act)</a:t>
          </a:r>
          <a:endParaRPr lang="id-ID" sz="2900" kern="1200" dirty="0"/>
        </a:p>
      </dsp:txBody>
      <dsp:txXfrm rot="-5400000">
        <a:off x="788988" y="2972037"/>
        <a:ext cx="5271248" cy="6611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03766-3EA5-4D7B-A47B-D14FEA5F7B5A}">
      <dsp:nvSpPr>
        <dsp:cNvPr id="0" name=""/>
        <dsp:cNvSpPr/>
      </dsp:nvSpPr>
      <dsp:spPr>
        <a:xfrm>
          <a:off x="0" y="687828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2E132-FB8B-4B0E-878F-050C9A90358D}">
      <dsp:nvSpPr>
        <dsp:cNvPr id="0" name=""/>
        <dsp:cNvSpPr/>
      </dsp:nvSpPr>
      <dsp:spPr>
        <a:xfrm>
          <a:off x="299219" y="0"/>
          <a:ext cx="7610053" cy="637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LS merupakan salah satu model pembinaan profesi pendidik melalui pengkajian pembelajaran secara kolaboratif dan berkelanjutan berdasarkan prinsip-prinsip kolegalitas dan mutual learning untuk membangun komunitas belajar </a:t>
          </a:r>
          <a:endParaRPr lang="id-ID" sz="1400" kern="1200" dirty="0"/>
        </a:p>
      </dsp:txBody>
      <dsp:txXfrm>
        <a:off x="330363" y="31144"/>
        <a:ext cx="7547765" cy="575698"/>
      </dsp:txXfrm>
    </dsp:sp>
    <dsp:sp modelId="{C8C0F625-85F3-4029-BC13-00330620FB3F}">
      <dsp:nvSpPr>
        <dsp:cNvPr id="0" name=""/>
        <dsp:cNvSpPr/>
      </dsp:nvSpPr>
      <dsp:spPr>
        <a:xfrm>
          <a:off x="0" y="1467494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28419-1BDD-4B30-A941-F7F7E0AE5F13}">
      <dsp:nvSpPr>
        <dsp:cNvPr id="0" name=""/>
        <dsp:cNvSpPr/>
      </dsp:nvSpPr>
      <dsp:spPr>
        <a:xfrm>
          <a:off x="360041" y="723015"/>
          <a:ext cx="7610408" cy="6212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Tujuan:memperoleh pemahaman, memperoleh hasil yg bermanfaat, meningkatkan pembelajaran, membangun sebuah pengetshuan pedagogis</a:t>
          </a:r>
          <a:endParaRPr lang="id-ID" sz="1400" kern="1200" dirty="0"/>
        </a:p>
      </dsp:txBody>
      <dsp:txXfrm>
        <a:off x="390369" y="753343"/>
        <a:ext cx="7549752" cy="560610"/>
      </dsp:txXfrm>
    </dsp:sp>
    <dsp:sp modelId="{D7EE5EE0-31A5-466E-A33E-6641D58AFE19}">
      <dsp:nvSpPr>
        <dsp:cNvPr id="0" name=""/>
        <dsp:cNvSpPr/>
      </dsp:nvSpPr>
      <dsp:spPr>
        <a:xfrm>
          <a:off x="0" y="2295405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A81A9-8D3C-45CF-84E5-A676BB071F33}">
      <dsp:nvSpPr>
        <dsp:cNvPr id="0" name=""/>
        <dsp:cNvSpPr/>
      </dsp:nvSpPr>
      <dsp:spPr>
        <a:xfrm>
          <a:off x="360042" y="1455936"/>
          <a:ext cx="7594803" cy="6695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Ciri-ciri: tujuan bersama jangka panjang, materi pelajaran yang penting,study tentang siswa yang cermat, observasi pembelajaran secara langsung</a:t>
          </a:r>
          <a:endParaRPr lang="id-ID" sz="1400" kern="1200" dirty="0"/>
        </a:p>
      </dsp:txBody>
      <dsp:txXfrm>
        <a:off x="392725" y="1488619"/>
        <a:ext cx="7529437" cy="604144"/>
      </dsp:txXfrm>
    </dsp:sp>
    <dsp:sp modelId="{8186CE7D-1464-4AC0-B8D4-85A46F77961A}">
      <dsp:nvSpPr>
        <dsp:cNvPr id="0" name=""/>
        <dsp:cNvSpPr/>
      </dsp:nvSpPr>
      <dsp:spPr>
        <a:xfrm>
          <a:off x="0" y="2993947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64893-6100-41AC-9230-763C3529E16A}">
      <dsp:nvSpPr>
        <dsp:cNvPr id="0" name=""/>
        <dsp:cNvSpPr/>
      </dsp:nvSpPr>
      <dsp:spPr>
        <a:xfrm>
          <a:off x="396671" y="2418717"/>
          <a:ext cx="7596216" cy="540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Manfaat: guru dpt mendokumentasikan kmajuan kerja, guru memperoleh umpan balik, guru dpt mempublikasikan</a:t>
          </a:r>
          <a:endParaRPr lang="id-ID" sz="1400" kern="1200" dirty="0"/>
        </a:p>
      </dsp:txBody>
      <dsp:txXfrm>
        <a:off x="423039" y="2445085"/>
        <a:ext cx="7543480" cy="487406"/>
      </dsp:txXfrm>
    </dsp:sp>
    <dsp:sp modelId="{80EEF95B-3116-4C87-8A46-AC0880895D39}">
      <dsp:nvSpPr>
        <dsp:cNvPr id="0" name=""/>
        <dsp:cNvSpPr/>
      </dsp:nvSpPr>
      <dsp:spPr>
        <a:xfrm>
          <a:off x="0" y="3687571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7DEE2-9FFA-4009-B061-7E853007082A}">
      <dsp:nvSpPr>
        <dsp:cNvPr id="0" name=""/>
        <dsp:cNvSpPr/>
      </dsp:nvSpPr>
      <dsp:spPr>
        <a:xfrm>
          <a:off x="398251" y="3007873"/>
          <a:ext cx="7594636" cy="535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Tipe penyelengaraan: berbasis sekolah dan MGMP</a:t>
          </a:r>
          <a:endParaRPr lang="id-ID" sz="1400" kern="1200" dirty="0"/>
        </a:p>
      </dsp:txBody>
      <dsp:txXfrm>
        <a:off x="424378" y="3034000"/>
        <a:ext cx="7542382" cy="482970"/>
      </dsp:txXfrm>
    </dsp:sp>
    <dsp:sp modelId="{D1FD3613-F381-4438-B4B7-6D32C6C4B487}">
      <dsp:nvSpPr>
        <dsp:cNvPr id="0" name=""/>
        <dsp:cNvSpPr/>
      </dsp:nvSpPr>
      <dsp:spPr>
        <a:xfrm>
          <a:off x="0" y="4390869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7605B-2019-4853-A57F-8D609B7B227D}">
      <dsp:nvSpPr>
        <dsp:cNvPr id="0" name=""/>
        <dsp:cNvSpPr/>
      </dsp:nvSpPr>
      <dsp:spPr>
        <a:xfrm>
          <a:off x="403942" y="3688184"/>
          <a:ext cx="7588945" cy="5448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Tahapan: plan, do, check, act</a:t>
          </a:r>
          <a:endParaRPr lang="id-ID" sz="1400" kern="1200" dirty="0"/>
        </a:p>
      </dsp:txBody>
      <dsp:txXfrm>
        <a:off x="430542" y="3714784"/>
        <a:ext cx="7535745" cy="491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92F465-16C4-4A35-B1D4-6FEE57393712}" type="datetimeFigureOut">
              <a:rPr lang="id-ID" smtClean="0"/>
              <a:t>29/02/2016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55E77C-6784-471C-8658-C7436E1F67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Ai St. Zenab, M.Pd.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Lesson Study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293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268760"/>
            <a:ext cx="6512511" cy="4246408"/>
          </a:xfrm>
        </p:spPr>
        <p:txBody>
          <a:bodyPr/>
          <a:lstStyle/>
          <a:p>
            <a:r>
              <a:rPr lang="id-ID" sz="1800" dirty="0" smtClean="0"/>
              <a:t>Salah satu upaya pembinaan untuk meningkatkan proses pembelajaran yang dilakukan oleh sekelompok guru secara kolaboratif dan berkesinambungan dalam merencanakan, melaksanakan, mengobservasi, dan melaporkan hasil pembelajaran </a:t>
            </a:r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81256"/>
          </a:xfrm>
        </p:spPr>
        <p:txBody>
          <a:bodyPr>
            <a:normAutofit/>
          </a:bodyPr>
          <a:lstStyle/>
          <a:p>
            <a:r>
              <a:rPr lang="id-ID" sz="3600" dirty="0" smtClean="0"/>
              <a:t>Hakikat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90165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268760"/>
            <a:ext cx="6512511" cy="424640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97280"/>
          </a:xfrm>
        </p:spPr>
        <p:txBody>
          <a:bodyPr/>
          <a:lstStyle/>
          <a:p>
            <a:r>
              <a:rPr lang="id-ID" dirty="0" smtClean="0"/>
              <a:t>Prinsip 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363265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58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412776"/>
            <a:ext cx="6512511" cy="4102392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97280"/>
          </a:xfrm>
        </p:spPr>
        <p:txBody>
          <a:bodyPr/>
          <a:lstStyle/>
          <a:p>
            <a:r>
              <a:rPr lang="id-ID" dirty="0" smtClean="0"/>
              <a:t>Tujuan utama (catherine Lewis (2004)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258448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525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268760"/>
            <a:ext cx="6883167" cy="424640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/>
          <a:lstStyle/>
          <a:p>
            <a:r>
              <a:rPr lang="id-ID" dirty="0" smtClean="0"/>
              <a:t>Tipe lesson study (Slamet mulyana:2007)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81041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45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268760"/>
            <a:ext cx="6512511" cy="4824536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/>
          <a:lstStyle/>
          <a:p>
            <a:r>
              <a:rPr lang="id-ID" dirty="0" smtClean="0"/>
              <a:t>Tahapan lesson Study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0844458"/>
              </p:ext>
            </p:extLst>
          </p:nvPr>
        </p:nvGraphicFramePr>
        <p:xfrm>
          <a:off x="467544" y="1397000"/>
          <a:ext cx="777686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0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268760"/>
            <a:ext cx="6512511" cy="4246408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609248"/>
          </a:xfrm>
        </p:spPr>
        <p:txBody>
          <a:bodyPr/>
          <a:lstStyle/>
          <a:p>
            <a:r>
              <a:rPr lang="id-ID" dirty="0" smtClean="0"/>
              <a:t>Tahapan lesson study (mulyana:2007)</a:t>
            </a: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6721578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911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1340768"/>
            <a:ext cx="6512511" cy="489654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7240"/>
          </a:xfrm>
        </p:spPr>
        <p:txBody>
          <a:bodyPr/>
          <a:lstStyle/>
          <a:p>
            <a:r>
              <a:rPr lang="id-ID" dirty="0" smtClean="0"/>
              <a:t>Kesimpulan </a:t>
            </a:r>
            <a:endParaRPr lang="id-ID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47770177"/>
              </p:ext>
            </p:extLst>
          </p:nvPr>
        </p:nvGraphicFramePr>
        <p:xfrm>
          <a:off x="755576" y="1397000"/>
          <a:ext cx="799288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11759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</TotalTime>
  <Words>239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Lesson Study</vt:lpstr>
      <vt:lpstr>Salah satu upaya pembinaan untuk meningkatkan proses pembelajaran yang dilakukan oleh sekelompok guru secara kolaboratif dan berkesinambungan dalam merencanakan, melaksanakan, mengobservasi, dan melaporkan hasil pembelajaran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</dc:title>
  <dc:creator>Presario CQ43</dc:creator>
  <cp:lastModifiedBy>Presario CQ43</cp:lastModifiedBy>
  <cp:revision>6</cp:revision>
  <dcterms:created xsi:type="dcterms:W3CDTF">2016-02-29T07:54:53Z</dcterms:created>
  <dcterms:modified xsi:type="dcterms:W3CDTF">2016-02-29T10:58:31Z</dcterms:modified>
</cp:coreProperties>
</file>