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E29A-901C-4BFF-83E9-D8E25DA172CD}" type="datetimeFigureOut">
              <a:rPr lang="en-US" smtClean="0"/>
              <a:t>3/22/2018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B25BE8E-C014-481D-94E9-14A609609E9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E29A-901C-4BFF-83E9-D8E25DA172CD}" type="datetimeFigureOut">
              <a:rPr lang="en-US" smtClean="0"/>
              <a:t>3/22/2018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BE8E-C014-481D-94E9-14A609609E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E29A-901C-4BFF-83E9-D8E25DA172CD}" type="datetimeFigureOut">
              <a:rPr lang="en-US" smtClean="0"/>
              <a:t>3/22/2018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BE8E-C014-481D-94E9-14A609609E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E29A-901C-4BFF-83E9-D8E25DA172CD}" type="datetimeFigureOut">
              <a:rPr lang="en-US" smtClean="0"/>
              <a:t>3/22/2018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BE8E-C014-481D-94E9-14A609609E9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E29A-901C-4BFF-83E9-D8E25DA172CD}" type="datetimeFigureOut">
              <a:rPr lang="en-US" smtClean="0"/>
              <a:t>3/22/2018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B25BE8E-C014-481D-94E9-14A609609E9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E29A-901C-4BFF-83E9-D8E25DA172CD}" type="datetimeFigureOut">
              <a:rPr lang="en-US" smtClean="0"/>
              <a:t>3/22/2018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BE8E-C014-481D-94E9-14A609609E9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E29A-901C-4BFF-83E9-D8E25DA172CD}" type="datetimeFigureOut">
              <a:rPr lang="en-US" smtClean="0"/>
              <a:t>3/22/2018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BE8E-C014-481D-94E9-14A609609E9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E29A-901C-4BFF-83E9-D8E25DA172CD}" type="datetimeFigureOut">
              <a:rPr lang="en-US" smtClean="0"/>
              <a:t>3/22/2018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BE8E-C014-481D-94E9-14A609609E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E29A-901C-4BFF-83E9-D8E25DA172CD}" type="datetimeFigureOut">
              <a:rPr lang="en-US" smtClean="0"/>
              <a:t>3/22/2018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BE8E-C014-481D-94E9-14A609609E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E29A-901C-4BFF-83E9-D8E25DA172CD}" type="datetimeFigureOut">
              <a:rPr lang="en-US" smtClean="0"/>
              <a:t>3/22/2018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BE8E-C014-481D-94E9-14A609609E9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E29A-901C-4BFF-83E9-D8E25DA172CD}" type="datetimeFigureOut">
              <a:rPr lang="en-US" smtClean="0"/>
              <a:t>3/22/2018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B25BE8E-C014-481D-94E9-14A609609E9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62EE29A-901C-4BFF-83E9-D8E25DA172CD}" type="datetimeFigureOut">
              <a:rPr lang="en-US" smtClean="0"/>
              <a:t>3/22/2018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B25BE8E-C014-481D-94E9-14A609609E9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Oleh</a:t>
            </a:r>
            <a:r>
              <a:rPr lang="en-US" dirty="0" smtClean="0"/>
              <a:t> </a:t>
            </a:r>
          </a:p>
          <a:p>
            <a:r>
              <a:rPr lang="en-US" dirty="0" smtClean="0"/>
              <a:t>Rima </a:t>
            </a:r>
            <a:r>
              <a:rPr lang="en-US" dirty="0" err="1" smtClean="0"/>
              <a:t>Irmayanti</a:t>
            </a:r>
            <a:r>
              <a:rPr lang="en-US" dirty="0" smtClean="0"/>
              <a:t>, </a:t>
            </a:r>
            <a:r>
              <a:rPr lang="en-US" dirty="0" err="1" smtClean="0"/>
              <a:t>M.Pd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PENGEMBANGAN MEDIA BK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4165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/>
              <a:t>Fungsi</a:t>
            </a:r>
            <a:r>
              <a:rPr lang="en-US" sz="4800" b="1" dirty="0" smtClean="0"/>
              <a:t> Media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Media </a:t>
            </a:r>
            <a:r>
              <a:rPr lang="en-US" sz="3600" dirty="0" err="1"/>
              <a:t>membantu</a:t>
            </a:r>
            <a:r>
              <a:rPr lang="en-US" sz="3600" dirty="0"/>
              <a:t> guru </a:t>
            </a:r>
            <a:r>
              <a:rPr lang="en-US" sz="3600" dirty="0" err="1"/>
              <a:t>bimbingan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konseling</a:t>
            </a:r>
            <a:r>
              <a:rPr lang="en-US" sz="3600" dirty="0"/>
              <a:t>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konselor</a:t>
            </a:r>
            <a:r>
              <a:rPr lang="en-US" sz="3600" dirty="0" smtClean="0"/>
              <a:t> </a:t>
            </a:r>
            <a:r>
              <a:rPr lang="en-US" sz="3600" dirty="0" err="1"/>
              <a:t>menyajikan</a:t>
            </a:r>
            <a:r>
              <a:rPr lang="en-US" sz="3600" dirty="0"/>
              <a:t> </a:t>
            </a:r>
            <a:r>
              <a:rPr lang="en-US" sz="3600" dirty="0" err="1"/>
              <a:t>informasi</a:t>
            </a:r>
            <a:r>
              <a:rPr lang="en-US" sz="3600" dirty="0"/>
              <a:t> </a:t>
            </a:r>
            <a:r>
              <a:rPr lang="en-US" sz="3600" dirty="0" err="1"/>
              <a:t>lebih</a:t>
            </a:r>
            <a:r>
              <a:rPr lang="en-US" sz="3600" dirty="0"/>
              <a:t> </a:t>
            </a:r>
            <a:r>
              <a:rPr lang="en-US" sz="3600" dirty="0" err="1" smtClean="0"/>
              <a:t>menarik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562346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/>
              <a:t>Jenis</a:t>
            </a:r>
            <a:r>
              <a:rPr lang="en-US" sz="4800" b="1" dirty="0" smtClean="0"/>
              <a:t> – </a:t>
            </a:r>
            <a:r>
              <a:rPr lang="en-US" sz="4800" b="1" dirty="0" err="1" smtClean="0"/>
              <a:t>jenis</a:t>
            </a:r>
            <a:r>
              <a:rPr lang="en-US" sz="4800" b="1" dirty="0" smtClean="0"/>
              <a:t> Media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Papan</a:t>
            </a:r>
            <a:r>
              <a:rPr lang="en-US" sz="3200" dirty="0" smtClean="0"/>
              <a:t> </a:t>
            </a:r>
            <a:r>
              <a:rPr lang="en-US" sz="3200" dirty="0" err="1" smtClean="0"/>
              <a:t>Bimbingan</a:t>
            </a:r>
            <a:endParaRPr lang="en-US" sz="3200" dirty="0" smtClean="0"/>
          </a:p>
          <a:p>
            <a:r>
              <a:rPr lang="en-US" sz="3200" dirty="0" err="1" smtClean="0"/>
              <a:t>Kotak</a:t>
            </a:r>
            <a:r>
              <a:rPr lang="en-US" sz="3200" dirty="0" smtClean="0"/>
              <a:t> </a:t>
            </a:r>
            <a:r>
              <a:rPr lang="en-US" sz="3200" dirty="0" err="1" smtClean="0"/>
              <a:t>Masalah</a:t>
            </a:r>
            <a:endParaRPr lang="en-US" sz="3200" dirty="0" smtClean="0"/>
          </a:p>
          <a:p>
            <a:r>
              <a:rPr lang="en-US" sz="3200" dirty="0" err="1" smtClean="0"/>
              <a:t>Bentuk</a:t>
            </a:r>
            <a:r>
              <a:rPr lang="en-US" sz="3200" dirty="0" smtClean="0"/>
              <a:t> </a:t>
            </a:r>
            <a:r>
              <a:rPr lang="en-US" sz="3200" dirty="0" err="1" smtClean="0"/>
              <a:t>Cetak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Elektronik</a:t>
            </a:r>
            <a:r>
              <a:rPr lang="en-US" sz="3200" dirty="0" smtClean="0"/>
              <a:t>/Digital (</a:t>
            </a:r>
            <a:r>
              <a:rPr lang="en-US" sz="3200" dirty="0"/>
              <a:t>leaflet, poster, booklet, banner, web blog, video </a:t>
            </a:r>
            <a:r>
              <a:rPr lang="en-US" sz="3200" dirty="0" err="1" smtClean="0"/>
              <a:t>interaktif</a:t>
            </a:r>
            <a:r>
              <a:rPr lang="en-US" sz="3200" dirty="0" smtClean="0"/>
              <a:t>, photo </a:t>
            </a:r>
            <a:r>
              <a:rPr lang="en-US" sz="3200" dirty="0"/>
              <a:t>voice, </a:t>
            </a:r>
            <a:r>
              <a:rPr lang="en-US" sz="3200" dirty="0" err="1"/>
              <a:t>dan</a:t>
            </a:r>
            <a:r>
              <a:rPr lang="en-US" sz="3200" dirty="0"/>
              <a:t> lain-lain)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2265455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Media </a:t>
            </a:r>
            <a:r>
              <a:rPr lang="en-US" sz="4400" b="1" dirty="0" err="1" smtClean="0"/>
              <a:t>Papan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Bimbingan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48" y="2286000"/>
            <a:ext cx="8928652" cy="301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412458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 </a:t>
            </a: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1" y="2590800"/>
            <a:ext cx="89662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90091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 err="1" smtClean="0"/>
              <a:t>Pemilihan</a:t>
            </a:r>
            <a:r>
              <a:rPr lang="en-US" sz="4400" b="1" dirty="0" smtClean="0"/>
              <a:t> Media </a:t>
            </a:r>
            <a:r>
              <a:rPr lang="en-US" sz="4400" b="1" dirty="0" err="1" smtClean="0"/>
              <a:t>Inovatif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 smtClean="0"/>
              <a:t>(</a:t>
            </a:r>
            <a:r>
              <a:rPr lang="en-US" sz="4400" b="1" dirty="0" err="1" smtClean="0"/>
              <a:t>Cetak</a:t>
            </a:r>
            <a:r>
              <a:rPr lang="en-US" sz="4400" b="1" dirty="0" smtClean="0"/>
              <a:t>/Digital)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905000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3200" dirty="0"/>
              <a:t>Sebagai alat bantu menyampaikan </a:t>
            </a:r>
            <a:r>
              <a:rPr lang="fi-FI" sz="3200" dirty="0" smtClean="0"/>
              <a:t>pesan, </a:t>
            </a:r>
            <a:r>
              <a:rPr lang="nb-NO" sz="3200" dirty="0" smtClean="0"/>
              <a:t>memilih </a:t>
            </a:r>
            <a:r>
              <a:rPr lang="nb-NO" sz="3200" dirty="0"/>
              <a:t>media harus hati-hati dan bisa mengikuti pilihan dari tingkat yang </a:t>
            </a:r>
            <a:r>
              <a:rPr lang="nb-NO" sz="3200" dirty="0" smtClean="0"/>
              <a:t>paling </a:t>
            </a:r>
            <a:r>
              <a:rPr lang="en-US" sz="3200" dirty="0" err="1" smtClean="0"/>
              <a:t>kongkrit</a:t>
            </a:r>
            <a:r>
              <a:rPr lang="en-US" sz="3200" dirty="0" smtClean="0"/>
              <a:t> </a:t>
            </a:r>
            <a:r>
              <a:rPr lang="en-US" sz="3200" dirty="0" err="1"/>
              <a:t>ke</a:t>
            </a:r>
            <a:r>
              <a:rPr lang="en-US" sz="3200" dirty="0"/>
              <a:t> yang paling </a:t>
            </a:r>
            <a:r>
              <a:rPr lang="en-US" sz="3200" dirty="0" err="1"/>
              <a:t>abstrak</a:t>
            </a:r>
            <a:r>
              <a:rPr lang="en-US" sz="3200" dirty="0"/>
              <a:t>, </a:t>
            </a:r>
            <a:r>
              <a:rPr lang="en-US" sz="3200" dirty="0" err="1"/>
              <a:t>sebagaimana</a:t>
            </a:r>
            <a:r>
              <a:rPr lang="en-US" sz="3200" dirty="0"/>
              <a:t> </a:t>
            </a:r>
            <a:r>
              <a:rPr lang="en-US" sz="3200" dirty="0" err="1"/>
              <a:t>dipresentasikan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gambar</a:t>
            </a:r>
            <a:r>
              <a:rPr lang="en-US" sz="3200" dirty="0"/>
              <a:t> </a:t>
            </a:r>
            <a:r>
              <a:rPr lang="en-US" sz="3200" dirty="0" err="1" smtClean="0"/>
              <a:t>kerucut</a:t>
            </a:r>
            <a:r>
              <a:rPr lang="en-US" sz="3200" dirty="0" smtClean="0"/>
              <a:t> Edgar </a:t>
            </a:r>
            <a:r>
              <a:rPr lang="en-US" sz="3200" smtClean="0"/>
              <a:t>Dale.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649428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 err="1"/>
              <a:t>Kerucut</a:t>
            </a:r>
            <a:r>
              <a:rPr lang="en-US" sz="4400" b="1" dirty="0"/>
              <a:t> </a:t>
            </a:r>
            <a:r>
              <a:rPr lang="en-US" sz="4400" b="1" dirty="0" err="1"/>
              <a:t>Pengalaman</a:t>
            </a:r>
            <a:r>
              <a:rPr lang="en-US" sz="4400" b="1" dirty="0"/>
              <a:t> Edgar Dale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6400"/>
            <a:ext cx="6477000" cy="4630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78180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7772400" cy="1143000"/>
          </a:xfrm>
        </p:spPr>
        <p:txBody>
          <a:bodyPr>
            <a:noAutofit/>
          </a:bodyPr>
          <a:lstStyle/>
          <a:p>
            <a:r>
              <a:rPr lang="en-US" sz="4400" b="1" dirty="0" smtClean="0"/>
              <a:t>LANGKAH-LANGKAH</a:t>
            </a:r>
            <a:br>
              <a:rPr lang="en-US" sz="4400" b="1" dirty="0" smtClean="0"/>
            </a:b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sz="3200" dirty="0" err="1" smtClean="0"/>
              <a:t>Memetakan</a:t>
            </a:r>
            <a:r>
              <a:rPr lang="en-US" sz="3200" dirty="0"/>
              <a:t>, </a:t>
            </a:r>
            <a:r>
              <a:rPr lang="en-US" sz="3200" dirty="0" err="1"/>
              <a:t>memilih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menetapkan</a:t>
            </a:r>
            <a:r>
              <a:rPr lang="en-US" sz="3200" dirty="0"/>
              <a:t> </a:t>
            </a:r>
            <a:r>
              <a:rPr lang="en-US" sz="3200" dirty="0" err="1"/>
              <a:t>layanan</a:t>
            </a:r>
            <a:r>
              <a:rPr lang="en-US" sz="3200" dirty="0"/>
              <a:t> </a:t>
            </a:r>
            <a:r>
              <a:rPr lang="en-US" sz="3200" dirty="0" err="1"/>
              <a:t>bimbingan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konseling</a:t>
            </a:r>
            <a:r>
              <a:rPr lang="en-US" sz="3200" dirty="0"/>
              <a:t> </a:t>
            </a:r>
            <a:r>
              <a:rPr lang="en-US" sz="3200" dirty="0" smtClean="0"/>
              <a:t>yang </a:t>
            </a:r>
            <a:r>
              <a:rPr lang="en-US" sz="3200" dirty="0" err="1" smtClean="0"/>
              <a:t>memerlukan</a:t>
            </a:r>
            <a:r>
              <a:rPr lang="en-US" sz="3200" dirty="0" smtClean="0"/>
              <a:t> </a:t>
            </a:r>
            <a:r>
              <a:rPr lang="en-US" sz="3200" dirty="0"/>
              <a:t>media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3200" dirty="0" err="1" smtClean="0"/>
              <a:t>Mengembangkan</a:t>
            </a:r>
            <a:r>
              <a:rPr lang="en-US" sz="3200" dirty="0" smtClean="0"/>
              <a:t> </a:t>
            </a:r>
            <a:r>
              <a:rPr lang="en-US" sz="3200" dirty="0" err="1"/>
              <a:t>disain</a:t>
            </a:r>
            <a:r>
              <a:rPr lang="en-US" sz="3200" dirty="0"/>
              <a:t> media </a:t>
            </a:r>
            <a:r>
              <a:rPr lang="en-US" sz="3200" dirty="0" err="1"/>
              <a:t>bimbingan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konseling</a:t>
            </a:r>
            <a:r>
              <a:rPr lang="en-US" sz="3200" dirty="0"/>
              <a:t> </a:t>
            </a:r>
            <a:r>
              <a:rPr lang="en-US" sz="3200" dirty="0" err="1"/>
              <a:t>sesuai</a:t>
            </a:r>
            <a:r>
              <a:rPr lang="en-US" sz="3200" dirty="0"/>
              <a:t> </a:t>
            </a:r>
            <a:r>
              <a:rPr lang="en-US" sz="3200" dirty="0" err="1"/>
              <a:t>kebutuhan</a:t>
            </a:r>
            <a:r>
              <a:rPr lang="en-US" sz="3200" dirty="0"/>
              <a:t>, </a:t>
            </a:r>
            <a:r>
              <a:rPr lang="en-US" sz="3200" dirty="0" err="1"/>
              <a:t>tujuan</a:t>
            </a:r>
            <a:r>
              <a:rPr lang="en-US" sz="3200" dirty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sasaran</a:t>
            </a:r>
            <a:r>
              <a:rPr lang="en-US" sz="3200" dirty="0" smtClean="0"/>
              <a:t> </a:t>
            </a:r>
            <a:r>
              <a:rPr lang="en-US" sz="3200" dirty="0" err="1"/>
              <a:t>layanan</a:t>
            </a:r>
            <a:r>
              <a:rPr lang="en-US" sz="3200" dirty="0"/>
              <a:t> </a:t>
            </a:r>
            <a:r>
              <a:rPr lang="en-US" sz="3200" dirty="0" err="1"/>
              <a:t>bimbingan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konseling</a:t>
            </a:r>
            <a:endParaRPr lang="en-US" sz="3200" dirty="0"/>
          </a:p>
          <a:p>
            <a:pPr marL="514350" indent="-514350">
              <a:buFont typeface="+mj-lt"/>
              <a:buAutoNum type="arabicParenR"/>
            </a:pPr>
            <a:r>
              <a:rPr lang="en-US" sz="3200" dirty="0" err="1" smtClean="0"/>
              <a:t>Membuat</a:t>
            </a:r>
            <a:r>
              <a:rPr lang="en-US" sz="3200" dirty="0" smtClean="0"/>
              <a:t> </a:t>
            </a:r>
            <a:r>
              <a:rPr lang="en-US" sz="3200" dirty="0"/>
              <a:t>media </a:t>
            </a:r>
            <a:r>
              <a:rPr lang="en-US" sz="3200" dirty="0" err="1"/>
              <a:t>bimbingan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 smtClean="0"/>
              <a:t>konseling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0771135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b="1" dirty="0" smtClean="0"/>
              <a:t>SILAHKAN MEMBUAT MEDIA BIMBINGAN DAN KONSELING BERUPA POSTER!!!</a:t>
            </a:r>
          </a:p>
          <a:p>
            <a:pPr marL="0" indent="0" algn="ctr">
              <a:buNone/>
            </a:pPr>
            <a:endParaRPr lang="en-US" sz="3200" b="1" dirty="0"/>
          </a:p>
          <a:p>
            <a:pPr marL="0" indent="0" algn="ctr">
              <a:buNone/>
            </a:pPr>
            <a:r>
              <a:rPr lang="en-US" sz="3200" b="1" dirty="0" smtClean="0"/>
              <a:t>DIKUMPULKAN PADA 23 MARET 2018</a:t>
            </a:r>
          </a:p>
          <a:p>
            <a:pPr marL="0" indent="0" algn="ctr">
              <a:buNone/>
            </a:pPr>
            <a:r>
              <a:rPr lang="en-US" sz="3200" b="1" dirty="0" smtClean="0"/>
              <a:t>DI PRODI BIMBINGAN DAN KONSELING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108059825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</TotalTime>
  <Words>153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Equity</vt:lpstr>
      <vt:lpstr>PENGEMBANGAN MEDIA BK</vt:lpstr>
      <vt:lpstr>Fungsi Media</vt:lpstr>
      <vt:lpstr>Jenis – jenis Media</vt:lpstr>
      <vt:lpstr>Media Papan Bimbingan</vt:lpstr>
      <vt:lpstr>Media Kotak Masalah</vt:lpstr>
      <vt:lpstr>Pemilihan Media Inovatif (Cetak/Digital)</vt:lpstr>
      <vt:lpstr>Kerucut Pengalaman Edgar Dale</vt:lpstr>
      <vt:lpstr>LANGKAH-LANGKAH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PENGEMBANGAN MEDIA BK</dc:title>
  <dc:creator>Admin</dc:creator>
  <cp:lastModifiedBy>Admin</cp:lastModifiedBy>
  <cp:revision>5</cp:revision>
  <dcterms:created xsi:type="dcterms:W3CDTF">2018-03-22T05:59:13Z</dcterms:created>
  <dcterms:modified xsi:type="dcterms:W3CDTF">2018-03-22T06:21:40Z</dcterms:modified>
</cp:coreProperties>
</file>