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609600"/>
    <a:srgbClr val="D68B1C"/>
    <a:srgbClr val="6CA800"/>
    <a:srgbClr val="EE7D00"/>
    <a:srgbClr val="253600"/>
    <a:srgbClr val="552579"/>
    <a:srgbClr val="2597FF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5BA6D-7885-4D80-8DED-DFD9D2BEA904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01E751-04AB-4E52-9B12-7EDECAD4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97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1E751-04AB-4E52-9B12-7EDECAD449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2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03065" y="4039820"/>
            <a:ext cx="5650085" cy="106893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3066" y="5108755"/>
            <a:ext cx="5640934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609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4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70330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87172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6871724" cy="4428445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9E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79107"/>
            <a:ext cx="4040188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4924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9E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79107"/>
            <a:ext cx="4041775" cy="3035058"/>
          </a:xfrm>
        </p:spPr>
        <p:txBody>
          <a:bodyPr/>
          <a:lstStyle>
            <a:lvl1pPr>
              <a:defRPr sz="2400">
                <a:solidFill>
                  <a:srgbClr val="253600"/>
                </a:solidFill>
              </a:defRPr>
            </a:lvl1pPr>
            <a:lvl2pPr>
              <a:defRPr sz="2000">
                <a:solidFill>
                  <a:srgbClr val="253600"/>
                </a:solidFill>
              </a:defRPr>
            </a:lvl2pPr>
            <a:lvl3pPr>
              <a:defRPr sz="1800">
                <a:solidFill>
                  <a:srgbClr val="253600"/>
                </a:solidFill>
              </a:defRPr>
            </a:lvl3pPr>
            <a:lvl4pPr>
              <a:defRPr sz="1600">
                <a:solidFill>
                  <a:srgbClr val="253600"/>
                </a:solidFill>
              </a:defRPr>
            </a:lvl4pPr>
            <a:lvl5pPr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3065" y="3887115"/>
            <a:ext cx="5497380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TEKNIK PEMILIHAN MEDIA BK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3065" y="5108753"/>
            <a:ext cx="5497380" cy="1374347"/>
          </a:xfrm>
        </p:spPr>
        <p:txBody>
          <a:bodyPr>
            <a:normAutofit/>
          </a:bodyPr>
          <a:lstStyle/>
          <a:p>
            <a:r>
              <a:rPr lang="en-US" dirty="0" err="1" smtClean="0"/>
              <a:t>Oleh</a:t>
            </a:r>
            <a:endParaRPr lang="en-US" dirty="0" smtClean="0"/>
          </a:p>
          <a:p>
            <a:r>
              <a:rPr lang="en-US" dirty="0" smtClean="0"/>
              <a:t>Rima </a:t>
            </a:r>
            <a:r>
              <a:rPr lang="en-US" dirty="0" err="1" smtClean="0"/>
              <a:t>Irmayanti</a:t>
            </a:r>
            <a:r>
              <a:rPr lang="en-US" dirty="0" smtClean="0"/>
              <a:t>, </a:t>
            </a:r>
            <a:r>
              <a:rPr lang="en-US" dirty="0" err="1" smtClean="0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610819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Pertimbangan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alasan</a:t>
            </a:r>
            <a:r>
              <a:rPr lang="en-US" sz="2800" dirty="0"/>
              <a:t> </a:t>
            </a:r>
            <a:r>
              <a:rPr lang="en-US" sz="2800" dirty="0" err="1" smtClean="0"/>
              <a:t>mengggunakan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media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bimbingan</a:t>
            </a:r>
            <a:r>
              <a:rPr lang="en-US" sz="2800" dirty="0"/>
              <a:t> </a:t>
            </a:r>
            <a:r>
              <a:rPr lang="en-US" sz="2800" dirty="0" err="1"/>
              <a:t>konseling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Demonstration </a:t>
            </a:r>
          </a:p>
          <a:p>
            <a:r>
              <a:rPr lang="en-US" dirty="0" smtClean="0"/>
              <a:t>Familiarity</a:t>
            </a:r>
            <a:endParaRPr lang="en-US" dirty="0" smtClean="0"/>
          </a:p>
          <a:p>
            <a:r>
              <a:rPr lang="en-US" dirty="0" smtClean="0"/>
              <a:t>Clarity</a:t>
            </a:r>
          </a:p>
          <a:p>
            <a:r>
              <a:rPr lang="en-US" dirty="0" smtClean="0"/>
              <a:t>Activated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Kriteria</a:t>
            </a:r>
            <a:r>
              <a:rPr lang="en-US" b="1" dirty="0"/>
              <a:t> </a:t>
            </a:r>
            <a:r>
              <a:rPr lang="en-US" b="1" dirty="0" err="1" smtClean="0"/>
              <a:t>Umum</a:t>
            </a:r>
            <a:r>
              <a:rPr lang="en-US" b="1" dirty="0" smtClean="0"/>
              <a:t> </a:t>
            </a:r>
            <a:r>
              <a:rPr lang="en-US" b="1" dirty="0" err="1" smtClean="0"/>
              <a:t>Pemilihan</a:t>
            </a:r>
            <a:r>
              <a:rPr lang="en-US" b="1" dirty="0" smtClean="0"/>
              <a:t> </a:t>
            </a:r>
            <a:r>
              <a:rPr lang="en-US" b="1" dirty="0"/>
              <a:t>Media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i="1" dirty="0" smtClean="0"/>
              <a:t>Kesesuaian dengan tujuan layanan</a:t>
            </a:r>
          </a:p>
          <a:p>
            <a:r>
              <a:rPr lang="nn-NO" i="1" dirty="0" smtClean="0"/>
              <a:t>Kesesuaian </a:t>
            </a:r>
            <a:r>
              <a:rPr lang="nn-NO" i="1" dirty="0"/>
              <a:t>media dengan materi bimbingan konseling</a:t>
            </a:r>
            <a:r>
              <a:rPr lang="nn-NO" dirty="0" smtClean="0"/>
              <a:t>.</a:t>
            </a:r>
          </a:p>
          <a:p>
            <a:r>
              <a:rPr lang="en-US" i="1" dirty="0" err="1"/>
              <a:t>Kesesuaian</a:t>
            </a:r>
            <a:r>
              <a:rPr lang="en-US" i="1" dirty="0"/>
              <a:t> </a:t>
            </a:r>
            <a:r>
              <a:rPr lang="en-US" i="1" dirty="0" err="1"/>
              <a:t>dengan</a:t>
            </a:r>
            <a:r>
              <a:rPr lang="en-US" i="1" dirty="0"/>
              <a:t> </a:t>
            </a:r>
            <a:r>
              <a:rPr lang="en-US" i="1" dirty="0" err="1"/>
              <a:t>karakteristik</a:t>
            </a:r>
            <a:r>
              <a:rPr lang="en-US" i="1" dirty="0"/>
              <a:t> </a:t>
            </a:r>
            <a:r>
              <a:rPr lang="en-US" i="1" dirty="0" err="1" smtClean="0"/>
              <a:t>siswa</a:t>
            </a:r>
            <a:endParaRPr lang="en-US" i="1" dirty="0" smtClean="0"/>
          </a:p>
          <a:p>
            <a:r>
              <a:rPr lang="en-US" i="1" dirty="0" err="1"/>
              <a:t>Kesesuaian</a:t>
            </a:r>
            <a:r>
              <a:rPr lang="en-US" i="1" dirty="0"/>
              <a:t> </a:t>
            </a:r>
            <a:r>
              <a:rPr lang="en-US" i="1" dirty="0" err="1"/>
              <a:t>dengan</a:t>
            </a:r>
            <a:r>
              <a:rPr lang="en-US" i="1" dirty="0"/>
              <a:t> </a:t>
            </a:r>
            <a:r>
              <a:rPr lang="en-US" i="1" dirty="0" err="1"/>
              <a:t>teori</a:t>
            </a:r>
            <a:r>
              <a:rPr lang="en-US" dirty="0" smtClean="0"/>
              <a:t>.</a:t>
            </a:r>
          </a:p>
          <a:p>
            <a:r>
              <a:rPr lang="en-US" i="1" dirty="0" err="1" smtClean="0"/>
              <a:t>Kesesuaian</a:t>
            </a:r>
            <a:r>
              <a:rPr lang="en-US" i="1" dirty="0" smtClean="0"/>
              <a:t> </a:t>
            </a:r>
            <a:r>
              <a:rPr lang="en-US" i="1" dirty="0" err="1"/>
              <a:t>dengan</a:t>
            </a:r>
            <a:r>
              <a:rPr lang="en-US" i="1" dirty="0"/>
              <a:t> </a:t>
            </a:r>
            <a:r>
              <a:rPr lang="en-US" i="1" dirty="0" err="1"/>
              <a:t>kondisi</a:t>
            </a:r>
            <a:r>
              <a:rPr lang="en-US" i="1" dirty="0"/>
              <a:t> </a:t>
            </a:r>
            <a:r>
              <a:rPr lang="en-US" i="1" dirty="0" err="1"/>
              <a:t>lingkungan</a:t>
            </a:r>
            <a:r>
              <a:rPr lang="en-US" i="1" dirty="0"/>
              <a:t>, </a:t>
            </a:r>
            <a:r>
              <a:rPr lang="en-US" i="1" dirty="0" err="1"/>
              <a:t>fasilitas</a:t>
            </a:r>
            <a:r>
              <a:rPr lang="en-US" i="1" dirty="0"/>
              <a:t> </a:t>
            </a:r>
            <a:r>
              <a:rPr lang="en-US" i="1" dirty="0" err="1"/>
              <a:t>pendukunga</a:t>
            </a:r>
            <a:r>
              <a:rPr lang="en-US" i="1" dirty="0"/>
              <a:t> </a:t>
            </a:r>
            <a:r>
              <a:rPr lang="en-US" i="1" dirty="0" err="1" smtClean="0"/>
              <a:t>dan</a:t>
            </a:r>
            <a:r>
              <a:rPr lang="en-US" i="1" dirty="0"/>
              <a:t> </a:t>
            </a:r>
            <a:r>
              <a:rPr lang="en-US" i="1" dirty="0" err="1" smtClean="0"/>
              <a:t>waktu</a:t>
            </a:r>
            <a:r>
              <a:rPr lang="en-US" i="1" dirty="0" smtClean="0"/>
              <a:t> </a:t>
            </a:r>
            <a:r>
              <a:rPr lang="en-US" i="1" dirty="0"/>
              <a:t>yang </a:t>
            </a:r>
            <a:r>
              <a:rPr lang="en-US" i="1" dirty="0" err="1"/>
              <a:t>tersedia</a:t>
            </a:r>
            <a:r>
              <a:rPr lang="en-US" dirty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media</a:t>
            </a:r>
            <a:br>
              <a:rPr lang="en-US" dirty="0"/>
            </a:br>
            <a:r>
              <a:rPr lang="en-US" dirty="0"/>
              <a:t>yang </a:t>
            </a:r>
            <a:r>
              <a:rPr lang="en-US" dirty="0" err="1"/>
              <a:t>tepat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48965" y="2054654"/>
            <a:ext cx="8229600" cy="3512215"/>
          </a:xfrm>
        </p:spPr>
        <p:txBody>
          <a:bodyPr/>
          <a:lstStyle/>
          <a:p>
            <a:r>
              <a:rPr lang="en-US" i="1" dirty="0" smtClean="0"/>
              <a:t>Access, </a:t>
            </a:r>
          </a:p>
          <a:p>
            <a:r>
              <a:rPr lang="en-US" i="1" dirty="0" smtClean="0"/>
              <a:t>Cost,</a:t>
            </a:r>
          </a:p>
          <a:p>
            <a:r>
              <a:rPr lang="en-US" i="1" dirty="0" smtClean="0"/>
              <a:t>Technology, </a:t>
            </a:r>
          </a:p>
          <a:p>
            <a:r>
              <a:rPr lang="en-US" i="1" dirty="0" smtClean="0"/>
              <a:t> Interactivity,</a:t>
            </a:r>
          </a:p>
          <a:p>
            <a:r>
              <a:rPr lang="en-US" i="1" dirty="0" smtClean="0"/>
              <a:t>Organization, </a:t>
            </a:r>
          </a:p>
          <a:p>
            <a:r>
              <a:rPr lang="en-US" i="1" dirty="0" smtClean="0"/>
              <a:t>Novelty.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TUGAS KELOMPOK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SILAHKAN DISKUSIKAN DENGAN KELOMPOK</a:t>
            </a:r>
          </a:p>
          <a:p>
            <a:pPr marL="514350" indent="-514350">
              <a:buAutoNum type="arabicPeriod"/>
            </a:pPr>
            <a:r>
              <a:rPr lang="en-US" dirty="0" smtClean="0"/>
              <a:t>ALASAN DARI PERLUNYA PEMILIHAN MEDIA DALAM LAYANAN BIMBINGAN DAN KONSELING</a:t>
            </a:r>
          </a:p>
          <a:p>
            <a:pPr marL="514350" indent="-514350">
              <a:buAutoNum type="arabicPeriod"/>
            </a:pPr>
            <a:r>
              <a:rPr lang="en-US" dirty="0" smtClean="0"/>
              <a:t>JELASKAN KRITERIA APA SAJA YANG PERLU DIPAHAMI SAAT AKAN MEMILIH MEDIA </a:t>
            </a:r>
          </a:p>
          <a:p>
            <a:pPr marL="514350" indent="-514350">
              <a:buAutoNum type="arabicPeriod"/>
            </a:pPr>
            <a:r>
              <a:rPr lang="en-US" dirty="0" smtClean="0"/>
              <a:t>JELASKAN PROSEDURE YANG DAPAT DIGUNAKAN UNTUK MEMILIH MEDIA DALAM BK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906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PROSEDUR PEMILIHAN MEDIA BK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materinya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 smtClean="0"/>
              <a:t>siswa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/>
              <a:t>format </a:t>
            </a:r>
            <a:r>
              <a:rPr lang="en-US" dirty="0" err="1"/>
              <a:t>penyajiannya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?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/>
              <a:t>urutan</a:t>
            </a:r>
            <a:r>
              <a:rPr lang="en-US" dirty="0"/>
              <a:t> yang </a:t>
            </a:r>
            <a:r>
              <a:rPr lang="en-US" dirty="0" err="1" smtClean="0"/>
              <a:t>teratur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materinya</a:t>
            </a:r>
            <a:r>
              <a:rPr lang="en-US" dirty="0"/>
              <a:t>, </a:t>
            </a:r>
            <a:r>
              <a:rPr lang="en-US" dirty="0" err="1"/>
              <a:t>mutakhir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authentik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kecermatannya</a:t>
            </a:r>
            <a:r>
              <a:rPr lang="en-US" dirty="0"/>
              <a:t> </a:t>
            </a:r>
            <a:r>
              <a:rPr lang="en-US" dirty="0" err="1" smtClean="0"/>
              <a:t>terjamin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presentasinya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penyajiannya</a:t>
            </a:r>
            <a:r>
              <a:rPr lang="en-US" dirty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bahannya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6528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188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TEKNIK PEMILIHAN MEDIA BK</vt:lpstr>
      <vt:lpstr>Pertimbangan dan alasan mengggunakan media dalam bimbingan konseling</vt:lpstr>
      <vt:lpstr>Kriteria Umum Pemilihan Media</vt:lpstr>
      <vt:lpstr>kriteria khusus dalam pemilihan media yang tepat</vt:lpstr>
      <vt:lpstr>TUGAS KELOMPOK</vt:lpstr>
      <vt:lpstr>PROSEDUR PEMILIHAN MEDIA BK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Admin</cp:lastModifiedBy>
  <cp:revision>56</cp:revision>
  <dcterms:created xsi:type="dcterms:W3CDTF">2013-08-21T19:17:07Z</dcterms:created>
  <dcterms:modified xsi:type="dcterms:W3CDTF">2018-04-19T08:39:17Z</dcterms:modified>
</cp:coreProperties>
</file>