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0" r:id="rId3"/>
    <p:sldId id="257" r:id="rId4"/>
    <p:sldId id="271" r:id="rId5"/>
    <p:sldId id="268" r:id="rId6"/>
    <p:sldId id="265" r:id="rId7"/>
    <p:sldId id="264" r:id="rId8"/>
    <p:sldId id="266" r:id="rId9"/>
    <p:sldId id="270" r:id="rId10"/>
    <p:sldId id="269" r:id="rId11"/>
    <p:sldId id="25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17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image" Target="../media/image14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image" Target="../media/image1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EE1972-D244-48C6-8434-87974822AE2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1CC31832-58F6-4967-B0D7-0802C6E911A8}">
      <dgm:prSet phldrT="[Text]"/>
      <dgm:spPr/>
      <dgm:t>
        <a:bodyPr/>
        <a:lstStyle/>
        <a:p>
          <a:r>
            <a:rPr lang="en-US" dirty="0" err="1" smtClean="0"/>
            <a:t>Materi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208FAC76-B525-4211-BC59-5EC2AF7D924D}" type="parTrans" cxnId="{1CFBABD3-B784-42F6-A837-17A3D421F2DC}">
      <dgm:prSet/>
      <dgm:spPr/>
      <dgm:t>
        <a:bodyPr/>
        <a:lstStyle/>
        <a:p>
          <a:endParaRPr lang="en-US"/>
        </a:p>
      </dgm:t>
    </dgm:pt>
    <dgm:pt modelId="{E6ED998F-EBF6-4A45-AAB0-89B9FCF3152E}" type="sibTrans" cxnId="{1CFBABD3-B784-42F6-A837-17A3D421F2DC}">
      <dgm:prSet/>
      <dgm:spPr/>
      <dgm:t>
        <a:bodyPr/>
        <a:lstStyle/>
        <a:p>
          <a:endParaRPr lang="en-US"/>
        </a:p>
      </dgm:t>
    </dgm:pt>
    <dgm:pt modelId="{83A50F68-9774-4B22-B8DC-E6BF397801E6}">
      <dgm:prSet phldrT="[Text]"/>
      <dgm:spPr/>
      <dgm:t>
        <a:bodyPr/>
        <a:lstStyle/>
        <a:p>
          <a:r>
            <a:rPr lang="en-US" dirty="0" err="1" smtClean="0"/>
            <a:t>Pemilihan</a:t>
          </a:r>
          <a:r>
            <a:rPr lang="en-US" dirty="0" smtClean="0"/>
            <a:t> Media</a:t>
          </a:r>
          <a:endParaRPr lang="en-US" dirty="0"/>
        </a:p>
      </dgm:t>
    </dgm:pt>
    <dgm:pt modelId="{05BEF731-6643-45F4-913E-E785E0D170FA}" type="parTrans" cxnId="{239E1018-B3BF-42BD-A033-E0ED9EAFCDFD}">
      <dgm:prSet/>
      <dgm:spPr/>
      <dgm:t>
        <a:bodyPr/>
        <a:lstStyle/>
        <a:p>
          <a:endParaRPr lang="en-US"/>
        </a:p>
      </dgm:t>
    </dgm:pt>
    <dgm:pt modelId="{1A891945-AECD-43F3-8B31-92A767946C3F}" type="sibTrans" cxnId="{239E1018-B3BF-42BD-A033-E0ED9EAFCDFD}">
      <dgm:prSet/>
      <dgm:spPr/>
      <dgm:t>
        <a:bodyPr/>
        <a:lstStyle/>
        <a:p>
          <a:endParaRPr lang="en-US"/>
        </a:p>
      </dgm:t>
    </dgm:pt>
    <dgm:pt modelId="{432486D6-5CE2-4F30-8EC3-D22F094C4C24}">
      <dgm:prSet phldrT="[Text]"/>
      <dgm:spPr/>
      <dgm:t>
        <a:bodyPr/>
        <a:lstStyle/>
        <a:p>
          <a:r>
            <a:rPr lang="en-US" dirty="0" err="1" smtClean="0"/>
            <a:t>Pembuatan</a:t>
          </a:r>
          <a:r>
            <a:rPr lang="en-US" dirty="0" smtClean="0"/>
            <a:t> Media</a:t>
          </a:r>
          <a:endParaRPr lang="en-US" dirty="0"/>
        </a:p>
      </dgm:t>
    </dgm:pt>
    <dgm:pt modelId="{AC8CCCED-901D-4A96-AE95-6FD4705E25CE}" type="parTrans" cxnId="{3FB6C2B4-8A2B-435E-9291-C7476F2BB9EB}">
      <dgm:prSet/>
      <dgm:spPr/>
      <dgm:t>
        <a:bodyPr/>
        <a:lstStyle/>
        <a:p>
          <a:endParaRPr lang="en-US"/>
        </a:p>
      </dgm:t>
    </dgm:pt>
    <dgm:pt modelId="{372CD020-CC3F-495F-84BB-881ECB6D51C0}" type="sibTrans" cxnId="{3FB6C2B4-8A2B-435E-9291-C7476F2BB9EB}">
      <dgm:prSet/>
      <dgm:spPr/>
      <dgm:t>
        <a:bodyPr/>
        <a:lstStyle/>
        <a:p>
          <a:endParaRPr lang="en-US"/>
        </a:p>
      </dgm:t>
    </dgm:pt>
    <dgm:pt modelId="{8939C40D-64AD-47A4-A175-897350D7B1EA}">
      <dgm:prSet phldrT="[Text]"/>
      <dgm:spPr/>
      <dgm:t>
        <a:bodyPr/>
        <a:lstStyle/>
        <a:p>
          <a:r>
            <a:rPr lang="en-US" dirty="0" err="1" smtClean="0"/>
            <a:t>Perencanaan</a:t>
          </a:r>
          <a:r>
            <a:rPr lang="en-US" dirty="0" smtClean="0"/>
            <a:t>  Media</a:t>
          </a:r>
          <a:endParaRPr lang="en-US" dirty="0"/>
        </a:p>
      </dgm:t>
    </dgm:pt>
    <dgm:pt modelId="{22701BEB-7BF6-4BBB-89C8-A8B17DC77DF1}" type="parTrans" cxnId="{D479A739-1005-42C5-B1C1-47535A539146}">
      <dgm:prSet/>
      <dgm:spPr/>
      <dgm:t>
        <a:bodyPr/>
        <a:lstStyle/>
        <a:p>
          <a:endParaRPr lang="en-US"/>
        </a:p>
      </dgm:t>
    </dgm:pt>
    <dgm:pt modelId="{E23BBF86-BB6A-40B1-8D10-122767257209}" type="sibTrans" cxnId="{D479A739-1005-42C5-B1C1-47535A539146}">
      <dgm:prSet/>
      <dgm:spPr/>
      <dgm:t>
        <a:bodyPr/>
        <a:lstStyle/>
        <a:p>
          <a:endParaRPr lang="en-US"/>
        </a:p>
      </dgm:t>
    </dgm:pt>
    <dgm:pt modelId="{EC9102B0-C5F3-4843-9A09-F4EA3203BAA7}">
      <dgm:prSet phldrT="[Text]"/>
      <dgm:spPr/>
      <dgm:t>
        <a:bodyPr/>
        <a:lstStyle/>
        <a:p>
          <a:r>
            <a:rPr lang="en-US" dirty="0" smtClean="0"/>
            <a:t>Isi Media</a:t>
          </a:r>
          <a:endParaRPr lang="en-US" dirty="0"/>
        </a:p>
      </dgm:t>
    </dgm:pt>
    <dgm:pt modelId="{B2258575-C695-46CD-9679-D73A03E7055C}" type="parTrans" cxnId="{11E07B71-2DFF-4061-AD4A-511B4F53A68E}">
      <dgm:prSet/>
      <dgm:spPr/>
      <dgm:t>
        <a:bodyPr/>
        <a:lstStyle/>
        <a:p>
          <a:endParaRPr lang="en-US"/>
        </a:p>
      </dgm:t>
    </dgm:pt>
    <dgm:pt modelId="{B290EED4-AD2D-42B7-BB20-9ADF3D6741C9}" type="sibTrans" cxnId="{11E07B71-2DFF-4061-AD4A-511B4F53A68E}">
      <dgm:prSet/>
      <dgm:spPr/>
      <dgm:t>
        <a:bodyPr/>
        <a:lstStyle/>
        <a:p>
          <a:endParaRPr lang="en-US"/>
        </a:p>
      </dgm:t>
    </dgm:pt>
    <dgm:pt modelId="{7351DF0C-774F-4AE5-B306-8A7A94EFD07A}" type="pres">
      <dgm:prSet presAssocID="{A5EE1972-D244-48C6-8434-87974822AE2C}" presName="linearFlow" presStyleCnt="0">
        <dgm:presLayoutVars>
          <dgm:resizeHandles val="exact"/>
        </dgm:presLayoutVars>
      </dgm:prSet>
      <dgm:spPr/>
    </dgm:pt>
    <dgm:pt modelId="{25A75604-8CFD-4C21-B84B-15CBFDA81883}" type="pres">
      <dgm:prSet presAssocID="{1CC31832-58F6-4967-B0D7-0802C6E911A8}" presName="node" presStyleLbl="node1" presStyleIdx="0" presStyleCnt="5" custScaleX="153391" custScaleY="80153">
        <dgm:presLayoutVars>
          <dgm:bulletEnabled val="1"/>
        </dgm:presLayoutVars>
      </dgm:prSet>
      <dgm:spPr/>
    </dgm:pt>
    <dgm:pt modelId="{C467AD29-6598-4B9B-A236-B0F4BCEC3364}" type="pres">
      <dgm:prSet presAssocID="{E6ED998F-EBF6-4A45-AAB0-89B9FCF3152E}" presName="sibTrans" presStyleLbl="sibTrans2D1" presStyleIdx="0" presStyleCnt="4"/>
      <dgm:spPr/>
    </dgm:pt>
    <dgm:pt modelId="{B329FD9E-46EC-481D-AAE1-EE1D104B3F93}" type="pres">
      <dgm:prSet presAssocID="{E6ED998F-EBF6-4A45-AAB0-89B9FCF3152E}" presName="connectorText" presStyleLbl="sibTrans2D1" presStyleIdx="0" presStyleCnt="4"/>
      <dgm:spPr/>
    </dgm:pt>
    <dgm:pt modelId="{2AB1D6CD-040C-46AD-85D9-CE66EB80B8B0}" type="pres">
      <dgm:prSet presAssocID="{8939C40D-64AD-47A4-A175-897350D7B1EA}" presName="node" presStyleLbl="node1" presStyleIdx="1" presStyleCnt="5" custScaleX="149905" custScaleY="845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28B91-8266-4FB2-BE11-78B150DD0258}" type="pres">
      <dgm:prSet presAssocID="{E23BBF86-BB6A-40B1-8D10-122767257209}" presName="sibTrans" presStyleLbl="sibTrans2D1" presStyleIdx="1" presStyleCnt="4"/>
      <dgm:spPr/>
    </dgm:pt>
    <dgm:pt modelId="{01C193DE-8B93-43FE-A992-190D68182E05}" type="pres">
      <dgm:prSet presAssocID="{E23BBF86-BB6A-40B1-8D10-122767257209}" presName="connectorText" presStyleLbl="sibTrans2D1" presStyleIdx="1" presStyleCnt="4"/>
      <dgm:spPr/>
    </dgm:pt>
    <dgm:pt modelId="{18C1911D-DC32-4050-9392-A8E889FAF40F}" type="pres">
      <dgm:prSet presAssocID="{EC9102B0-C5F3-4843-9A09-F4EA3203BAA7}" presName="node" presStyleLbl="node1" presStyleIdx="2" presStyleCnt="5" custScaleX="135313" custScaleY="811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3491D8-CB4C-4F6B-8E5C-C1D3A68678F1}" type="pres">
      <dgm:prSet presAssocID="{B290EED4-AD2D-42B7-BB20-9ADF3D6741C9}" presName="sibTrans" presStyleLbl="sibTrans2D1" presStyleIdx="2" presStyleCnt="4"/>
      <dgm:spPr/>
    </dgm:pt>
    <dgm:pt modelId="{B607D9A8-4BC8-4183-B6F2-C2127341B6C5}" type="pres">
      <dgm:prSet presAssocID="{B290EED4-AD2D-42B7-BB20-9ADF3D6741C9}" presName="connectorText" presStyleLbl="sibTrans2D1" presStyleIdx="2" presStyleCnt="4"/>
      <dgm:spPr/>
    </dgm:pt>
    <dgm:pt modelId="{15B56D38-D49E-4679-AA68-2A5BF89271C8}" type="pres">
      <dgm:prSet presAssocID="{83A50F68-9774-4B22-B8DC-E6BF397801E6}" presName="node" presStyleLbl="node1" presStyleIdx="3" presStyleCnt="5" custScaleX="143387" custScaleY="645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9DD40E-AFEB-4478-ADB6-20A86692FB05}" type="pres">
      <dgm:prSet presAssocID="{1A891945-AECD-43F3-8B31-92A767946C3F}" presName="sibTrans" presStyleLbl="sibTrans2D1" presStyleIdx="3" presStyleCnt="4"/>
      <dgm:spPr/>
    </dgm:pt>
    <dgm:pt modelId="{C8ADD0D1-1404-4E79-962B-E064C6388B54}" type="pres">
      <dgm:prSet presAssocID="{1A891945-AECD-43F3-8B31-92A767946C3F}" presName="connectorText" presStyleLbl="sibTrans2D1" presStyleIdx="3" presStyleCnt="4"/>
      <dgm:spPr/>
    </dgm:pt>
    <dgm:pt modelId="{1CE1A4C4-6B49-478B-8D45-53126A3B79D5}" type="pres">
      <dgm:prSet presAssocID="{432486D6-5CE2-4F30-8EC3-D22F094C4C24}" presName="node" presStyleLbl="node1" presStyleIdx="4" presStyleCnt="5" custScaleX="134217" custScaleY="59437">
        <dgm:presLayoutVars>
          <dgm:bulletEnabled val="1"/>
        </dgm:presLayoutVars>
      </dgm:prSet>
      <dgm:spPr/>
    </dgm:pt>
  </dgm:ptLst>
  <dgm:cxnLst>
    <dgm:cxn modelId="{239E1018-B3BF-42BD-A033-E0ED9EAFCDFD}" srcId="{A5EE1972-D244-48C6-8434-87974822AE2C}" destId="{83A50F68-9774-4B22-B8DC-E6BF397801E6}" srcOrd="3" destOrd="0" parTransId="{05BEF731-6643-45F4-913E-E785E0D170FA}" sibTransId="{1A891945-AECD-43F3-8B31-92A767946C3F}"/>
    <dgm:cxn modelId="{1CFBABD3-B784-42F6-A837-17A3D421F2DC}" srcId="{A5EE1972-D244-48C6-8434-87974822AE2C}" destId="{1CC31832-58F6-4967-B0D7-0802C6E911A8}" srcOrd="0" destOrd="0" parTransId="{208FAC76-B525-4211-BC59-5EC2AF7D924D}" sibTransId="{E6ED998F-EBF6-4A45-AAB0-89B9FCF3152E}"/>
    <dgm:cxn modelId="{3FF398BF-A457-422F-AFEE-4114BF0E38B1}" type="presOf" srcId="{B290EED4-AD2D-42B7-BB20-9ADF3D6741C9}" destId="{B33491D8-CB4C-4F6B-8E5C-C1D3A68678F1}" srcOrd="0" destOrd="0" presId="urn:microsoft.com/office/officeart/2005/8/layout/process2"/>
    <dgm:cxn modelId="{3FB6C2B4-8A2B-435E-9291-C7476F2BB9EB}" srcId="{A5EE1972-D244-48C6-8434-87974822AE2C}" destId="{432486D6-5CE2-4F30-8EC3-D22F094C4C24}" srcOrd="4" destOrd="0" parTransId="{AC8CCCED-901D-4A96-AE95-6FD4705E25CE}" sibTransId="{372CD020-CC3F-495F-84BB-881ECB6D51C0}"/>
    <dgm:cxn modelId="{7320A493-073B-4FAC-A56B-A165C4612513}" type="presOf" srcId="{8939C40D-64AD-47A4-A175-897350D7B1EA}" destId="{2AB1D6CD-040C-46AD-85D9-CE66EB80B8B0}" srcOrd="0" destOrd="0" presId="urn:microsoft.com/office/officeart/2005/8/layout/process2"/>
    <dgm:cxn modelId="{D479A739-1005-42C5-B1C1-47535A539146}" srcId="{A5EE1972-D244-48C6-8434-87974822AE2C}" destId="{8939C40D-64AD-47A4-A175-897350D7B1EA}" srcOrd="1" destOrd="0" parTransId="{22701BEB-7BF6-4BBB-89C8-A8B17DC77DF1}" sibTransId="{E23BBF86-BB6A-40B1-8D10-122767257209}"/>
    <dgm:cxn modelId="{24A396FD-6337-4BF4-AE9B-A5F6031BDAAE}" type="presOf" srcId="{A5EE1972-D244-48C6-8434-87974822AE2C}" destId="{7351DF0C-774F-4AE5-B306-8A7A94EFD07A}" srcOrd="0" destOrd="0" presId="urn:microsoft.com/office/officeart/2005/8/layout/process2"/>
    <dgm:cxn modelId="{09F2D56D-857A-4FBD-8CBB-6C80CFD54E1D}" type="presOf" srcId="{E23BBF86-BB6A-40B1-8D10-122767257209}" destId="{58428B91-8266-4FB2-BE11-78B150DD0258}" srcOrd="0" destOrd="0" presId="urn:microsoft.com/office/officeart/2005/8/layout/process2"/>
    <dgm:cxn modelId="{97C7D65A-C3C0-4104-AD40-E168E6CCC246}" type="presOf" srcId="{E23BBF86-BB6A-40B1-8D10-122767257209}" destId="{01C193DE-8B93-43FE-A992-190D68182E05}" srcOrd="1" destOrd="0" presId="urn:microsoft.com/office/officeart/2005/8/layout/process2"/>
    <dgm:cxn modelId="{11E07B71-2DFF-4061-AD4A-511B4F53A68E}" srcId="{A5EE1972-D244-48C6-8434-87974822AE2C}" destId="{EC9102B0-C5F3-4843-9A09-F4EA3203BAA7}" srcOrd="2" destOrd="0" parTransId="{B2258575-C695-46CD-9679-D73A03E7055C}" sibTransId="{B290EED4-AD2D-42B7-BB20-9ADF3D6741C9}"/>
    <dgm:cxn modelId="{B25E070D-F9F7-4DDD-B2BF-37521E076944}" type="presOf" srcId="{1A891945-AECD-43F3-8B31-92A767946C3F}" destId="{609DD40E-AFEB-4478-ADB6-20A86692FB05}" srcOrd="0" destOrd="0" presId="urn:microsoft.com/office/officeart/2005/8/layout/process2"/>
    <dgm:cxn modelId="{62C4EFCD-AC5E-4540-AAF0-75ED115E4256}" type="presOf" srcId="{1A891945-AECD-43F3-8B31-92A767946C3F}" destId="{C8ADD0D1-1404-4E79-962B-E064C6388B54}" srcOrd="1" destOrd="0" presId="urn:microsoft.com/office/officeart/2005/8/layout/process2"/>
    <dgm:cxn modelId="{42BFA34C-BF5E-45A1-AF85-CE5C7E08E6DC}" type="presOf" srcId="{E6ED998F-EBF6-4A45-AAB0-89B9FCF3152E}" destId="{B329FD9E-46EC-481D-AAE1-EE1D104B3F93}" srcOrd="1" destOrd="0" presId="urn:microsoft.com/office/officeart/2005/8/layout/process2"/>
    <dgm:cxn modelId="{09055A87-3989-4295-A43F-B923850986C4}" type="presOf" srcId="{432486D6-5CE2-4F30-8EC3-D22F094C4C24}" destId="{1CE1A4C4-6B49-478B-8D45-53126A3B79D5}" srcOrd="0" destOrd="0" presId="urn:microsoft.com/office/officeart/2005/8/layout/process2"/>
    <dgm:cxn modelId="{402C9746-1B66-4221-B5BF-09F941CACDD3}" type="presOf" srcId="{EC9102B0-C5F3-4843-9A09-F4EA3203BAA7}" destId="{18C1911D-DC32-4050-9392-A8E889FAF40F}" srcOrd="0" destOrd="0" presId="urn:microsoft.com/office/officeart/2005/8/layout/process2"/>
    <dgm:cxn modelId="{69BBB05C-8AEF-46B6-BE21-576AAFA153E4}" type="presOf" srcId="{B290EED4-AD2D-42B7-BB20-9ADF3D6741C9}" destId="{B607D9A8-4BC8-4183-B6F2-C2127341B6C5}" srcOrd="1" destOrd="0" presId="urn:microsoft.com/office/officeart/2005/8/layout/process2"/>
    <dgm:cxn modelId="{1E2E1B13-20FE-4616-9D63-9A23C0669A87}" type="presOf" srcId="{1CC31832-58F6-4967-B0D7-0802C6E911A8}" destId="{25A75604-8CFD-4C21-B84B-15CBFDA81883}" srcOrd="0" destOrd="0" presId="urn:microsoft.com/office/officeart/2005/8/layout/process2"/>
    <dgm:cxn modelId="{DCF82BF8-CEE6-4CED-8113-3D3134D93EE9}" type="presOf" srcId="{E6ED998F-EBF6-4A45-AAB0-89B9FCF3152E}" destId="{C467AD29-6598-4B9B-A236-B0F4BCEC3364}" srcOrd="0" destOrd="0" presId="urn:microsoft.com/office/officeart/2005/8/layout/process2"/>
    <dgm:cxn modelId="{87EB4034-18C3-46F3-ABBB-31084C8D7D8A}" type="presOf" srcId="{83A50F68-9774-4B22-B8DC-E6BF397801E6}" destId="{15B56D38-D49E-4679-AA68-2A5BF89271C8}" srcOrd="0" destOrd="0" presId="urn:microsoft.com/office/officeart/2005/8/layout/process2"/>
    <dgm:cxn modelId="{1329E37D-DA42-47E7-BC8E-589BAF8ACA01}" type="presParOf" srcId="{7351DF0C-774F-4AE5-B306-8A7A94EFD07A}" destId="{25A75604-8CFD-4C21-B84B-15CBFDA81883}" srcOrd="0" destOrd="0" presId="urn:microsoft.com/office/officeart/2005/8/layout/process2"/>
    <dgm:cxn modelId="{38D23D57-AB28-456B-99F4-61D01561271C}" type="presParOf" srcId="{7351DF0C-774F-4AE5-B306-8A7A94EFD07A}" destId="{C467AD29-6598-4B9B-A236-B0F4BCEC3364}" srcOrd="1" destOrd="0" presId="urn:microsoft.com/office/officeart/2005/8/layout/process2"/>
    <dgm:cxn modelId="{122EF8DF-C0BF-4B61-80F9-00315C693206}" type="presParOf" srcId="{C467AD29-6598-4B9B-A236-B0F4BCEC3364}" destId="{B329FD9E-46EC-481D-AAE1-EE1D104B3F93}" srcOrd="0" destOrd="0" presId="urn:microsoft.com/office/officeart/2005/8/layout/process2"/>
    <dgm:cxn modelId="{EF8ABA01-79F2-40F1-A79C-D8F5C4F093A7}" type="presParOf" srcId="{7351DF0C-774F-4AE5-B306-8A7A94EFD07A}" destId="{2AB1D6CD-040C-46AD-85D9-CE66EB80B8B0}" srcOrd="2" destOrd="0" presId="urn:microsoft.com/office/officeart/2005/8/layout/process2"/>
    <dgm:cxn modelId="{B7C804F7-1B39-4445-B96D-BBD43201F668}" type="presParOf" srcId="{7351DF0C-774F-4AE5-B306-8A7A94EFD07A}" destId="{58428B91-8266-4FB2-BE11-78B150DD0258}" srcOrd="3" destOrd="0" presId="urn:microsoft.com/office/officeart/2005/8/layout/process2"/>
    <dgm:cxn modelId="{AC3B84EF-24F2-4222-A991-C6A02850FCF6}" type="presParOf" srcId="{58428B91-8266-4FB2-BE11-78B150DD0258}" destId="{01C193DE-8B93-43FE-A992-190D68182E05}" srcOrd="0" destOrd="0" presId="urn:microsoft.com/office/officeart/2005/8/layout/process2"/>
    <dgm:cxn modelId="{831E7C8A-0623-4D42-8901-6C24BA6D5430}" type="presParOf" srcId="{7351DF0C-774F-4AE5-B306-8A7A94EFD07A}" destId="{18C1911D-DC32-4050-9392-A8E889FAF40F}" srcOrd="4" destOrd="0" presId="urn:microsoft.com/office/officeart/2005/8/layout/process2"/>
    <dgm:cxn modelId="{6F947C1D-4AA8-4802-91A1-C104F29D9225}" type="presParOf" srcId="{7351DF0C-774F-4AE5-B306-8A7A94EFD07A}" destId="{B33491D8-CB4C-4F6B-8E5C-C1D3A68678F1}" srcOrd="5" destOrd="0" presId="urn:microsoft.com/office/officeart/2005/8/layout/process2"/>
    <dgm:cxn modelId="{9FB8FF92-A158-4073-9DB5-12F0E676D3DA}" type="presParOf" srcId="{B33491D8-CB4C-4F6B-8E5C-C1D3A68678F1}" destId="{B607D9A8-4BC8-4183-B6F2-C2127341B6C5}" srcOrd="0" destOrd="0" presId="urn:microsoft.com/office/officeart/2005/8/layout/process2"/>
    <dgm:cxn modelId="{ABAD0928-5D6C-48E8-B75A-C5496B04E40B}" type="presParOf" srcId="{7351DF0C-774F-4AE5-B306-8A7A94EFD07A}" destId="{15B56D38-D49E-4679-AA68-2A5BF89271C8}" srcOrd="6" destOrd="0" presId="urn:microsoft.com/office/officeart/2005/8/layout/process2"/>
    <dgm:cxn modelId="{3F253EB9-40D6-4EE4-B963-212D9E9D1E6C}" type="presParOf" srcId="{7351DF0C-774F-4AE5-B306-8A7A94EFD07A}" destId="{609DD40E-AFEB-4478-ADB6-20A86692FB05}" srcOrd="7" destOrd="0" presId="urn:microsoft.com/office/officeart/2005/8/layout/process2"/>
    <dgm:cxn modelId="{873C3CB8-3A2B-4394-8AAC-211E4FF918DF}" type="presParOf" srcId="{609DD40E-AFEB-4478-ADB6-20A86692FB05}" destId="{C8ADD0D1-1404-4E79-962B-E064C6388B54}" srcOrd="0" destOrd="0" presId="urn:microsoft.com/office/officeart/2005/8/layout/process2"/>
    <dgm:cxn modelId="{66E9B318-5372-4E94-9242-3B9EF1D3057C}" type="presParOf" srcId="{7351DF0C-774F-4AE5-B306-8A7A94EFD07A}" destId="{1CE1A4C4-6B49-478B-8D45-53126A3B79D5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95EAD3-0BCA-438A-A7BA-EAE104F5064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31AE728C-2C2A-43E9-A8BD-ABD1E14EDE98}">
      <dgm:prSet phldrT="[Text]"/>
      <dgm:spPr/>
      <dgm:t>
        <a:bodyPr/>
        <a:lstStyle/>
        <a:p>
          <a:r>
            <a:rPr lang="en-US" dirty="0" err="1" smtClean="0"/>
            <a:t>Menjadi</a:t>
          </a:r>
          <a:r>
            <a:rPr lang="en-US" dirty="0" smtClean="0"/>
            <a:t> </a:t>
          </a:r>
          <a:r>
            <a:rPr lang="en-US" dirty="0" err="1" smtClean="0"/>
            <a:t>Pribadi</a:t>
          </a:r>
          <a:r>
            <a:rPr lang="en-US" dirty="0" smtClean="0"/>
            <a:t> yang </a:t>
          </a:r>
          <a:r>
            <a:rPr lang="en-US" dirty="0" err="1" smtClean="0"/>
            <a:t>menyenangkan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Remaja</a:t>
          </a:r>
          <a:endParaRPr lang="en-US" dirty="0"/>
        </a:p>
      </dgm:t>
    </dgm:pt>
    <dgm:pt modelId="{D1170E65-3148-459B-9B55-ECF0D4FEE255}" type="parTrans" cxnId="{8CEDB433-D618-40A9-AAC1-A60D7C15ACF2}">
      <dgm:prSet/>
      <dgm:spPr/>
      <dgm:t>
        <a:bodyPr/>
        <a:lstStyle/>
        <a:p>
          <a:endParaRPr lang="en-US"/>
        </a:p>
      </dgm:t>
    </dgm:pt>
    <dgm:pt modelId="{1603657C-0E2A-42EC-8643-4E58FBE02CDA}" type="sibTrans" cxnId="{8CEDB433-D618-40A9-AAC1-A60D7C15ACF2}">
      <dgm:prSet/>
      <dgm:spPr/>
      <dgm:t>
        <a:bodyPr/>
        <a:lstStyle/>
        <a:p>
          <a:endParaRPr lang="en-US"/>
        </a:p>
      </dgm:t>
    </dgm:pt>
    <dgm:pt modelId="{F4DF592E-F61A-49BE-B353-E12778F55F8E}">
      <dgm:prSet phldrT="[Text]"/>
      <dgm:spPr/>
      <dgm:t>
        <a:bodyPr/>
        <a:lstStyle/>
        <a:p>
          <a:r>
            <a:rPr lang="en-US" dirty="0" err="1" smtClean="0"/>
            <a:t>Mengenal</a:t>
          </a:r>
          <a:r>
            <a:rPr lang="en-US" dirty="0" smtClean="0"/>
            <a:t> </a:t>
          </a:r>
          <a:r>
            <a:rPr lang="en-US" dirty="0" err="1" smtClean="0"/>
            <a:t>Emosi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Ekspresi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Anak</a:t>
          </a:r>
          <a:endParaRPr lang="en-US" dirty="0"/>
        </a:p>
      </dgm:t>
    </dgm:pt>
    <dgm:pt modelId="{C5F6CA6B-8C26-425F-BA8B-C7A000C0D562}" type="parTrans" cxnId="{630B9104-438C-4CE4-8BC7-DA24965A61BB}">
      <dgm:prSet/>
      <dgm:spPr/>
      <dgm:t>
        <a:bodyPr/>
        <a:lstStyle/>
        <a:p>
          <a:endParaRPr lang="en-US"/>
        </a:p>
      </dgm:t>
    </dgm:pt>
    <dgm:pt modelId="{6CAEE570-BB92-4C01-BE67-EC3DE0358EC9}" type="sibTrans" cxnId="{630B9104-438C-4CE4-8BC7-DA24965A61BB}">
      <dgm:prSet/>
      <dgm:spPr/>
      <dgm:t>
        <a:bodyPr/>
        <a:lstStyle/>
        <a:p>
          <a:endParaRPr lang="en-US"/>
        </a:p>
      </dgm:t>
    </dgm:pt>
    <dgm:pt modelId="{FB06D647-0EAA-40BA-AE66-69DCF0CA7186}">
      <dgm:prSet phldrT="[Text]"/>
      <dgm:spPr/>
      <dgm:t>
        <a:bodyPr/>
        <a:lstStyle/>
        <a:p>
          <a:r>
            <a:rPr lang="en-US" dirty="0" err="1" smtClean="0"/>
            <a:t>Motivasi</a:t>
          </a:r>
          <a:r>
            <a:rPr lang="en-US" dirty="0" smtClean="0"/>
            <a:t> </a:t>
          </a:r>
          <a:r>
            <a:rPr lang="en-US" dirty="0" err="1" smtClean="0"/>
            <a:t>Berprestasi</a:t>
          </a:r>
          <a:endParaRPr lang="en-US" dirty="0"/>
        </a:p>
      </dgm:t>
    </dgm:pt>
    <dgm:pt modelId="{9B1184FB-8B3C-44E3-8189-DE0FC6133740}" type="parTrans" cxnId="{738A4D78-BA5E-4EE4-A91B-27F92E0860D9}">
      <dgm:prSet/>
      <dgm:spPr/>
      <dgm:t>
        <a:bodyPr/>
        <a:lstStyle/>
        <a:p>
          <a:endParaRPr lang="en-US"/>
        </a:p>
      </dgm:t>
    </dgm:pt>
    <dgm:pt modelId="{C3606870-A843-4F50-A3AD-D20A0A3B99CA}" type="sibTrans" cxnId="{738A4D78-BA5E-4EE4-A91B-27F92E0860D9}">
      <dgm:prSet/>
      <dgm:spPr/>
      <dgm:t>
        <a:bodyPr/>
        <a:lstStyle/>
        <a:p>
          <a:endParaRPr lang="en-US"/>
        </a:p>
      </dgm:t>
    </dgm:pt>
    <dgm:pt modelId="{0EB36918-C378-4DC1-9348-FAFEA43C1438}" type="pres">
      <dgm:prSet presAssocID="{E695EAD3-0BCA-438A-A7BA-EAE104F50646}" presName="linearFlow" presStyleCnt="0">
        <dgm:presLayoutVars>
          <dgm:dir/>
          <dgm:resizeHandles val="exact"/>
        </dgm:presLayoutVars>
      </dgm:prSet>
      <dgm:spPr/>
    </dgm:pt>
    <dgm:pt modelId="{98135576-F3A5-4CE0-B047-0E7ABAD0F56D}" type="pres">
      <dgm:prSet presAssocID="{31AE728C-2C2A-43E9-A8BD-ABD1E14EDE98}" presName="composite" presStyleCnt="0"/>
      <dgm:spPr/>
    </dgm:pt>
    <dgm:pt modelId="{00249942-1E53-4AF0-880C-73AE1BDD6CDF}" type="pres">
      <dgm:prSet presAssocID="{31AE728C-2C2A-43E9-A8BD-ABD1E14EDE98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12D63BBC-8AB0-4110-9576-2B700F0B07B0}" type="pres">
      <dgm:prSet presAssocID="{31AE728C-2C2A-43E9-A8BD-ABD1E14EDE98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D4C758-30C5-4F55-9702-A2BAACF5F401}" type="pres">
      <dgm:prSet presAssocID="{1603657C-0E2A-42EC-8643-4E58FBE02CDA}" presName="spacing" presStyleCnt="0"/>
      <dgm:spPr/>
    </dgm:pt>
    <dgm:pt modelId="{3847B0B6-99A7-4A03-A70E-3D0D5A7CCEE6}" type="pres">
      <dgm:prSet presAssocID="{F4DF592E-F61A-49BE-B353-E12778F55F8E}" presName="composite" presStyleCnt="0"/>
      <dgm:spPr/>
    </dgm:pt>
    <dgm:pt modelId="{4B0B62D3-D70A-4C15-957C-25048BF4FD34}" type="pres">
      <dgm:prSet presAssocID="{F4DF592E-F61A-49BE-B353-E12778F55F8E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854F115-42D3-4EF2-8C56-F0AD072A0E77}" type="pres">
      <dgm:prSet presAssocID="{F4DF592E-F61A-49BE-B353-E12778F55F8E}" presName="txShp" presStyleLbl="node1" presStyleIdx="1" presStyleCnt="3">
        <dgm:presLayoutVars>
          <dgm:bulletEnabled val="1"/>
        </dgm:presLayoutVars>
      </dgm:prSet>
      <dgm:spPr/>
    </dgm:pt>
    <dgm:pt modelId="{01749931-A14B-48D8-8B01-A5878F646A78}" type="pres">
      <dgm:prSet presAssocID="{6CAEE570-BB92-4C01-BE67-EC3DE0358EC9}" presName="spacing" presStyleCnt="0"/>
      <dgm:spPr/>
    </dgm:pt>
    <dgm:pt modelId="{B8D9E903-8BF8-4689-936E-3BDFB09C99D8}" type="pres">
      <dgm:prSet presAssocID="{FB06D647-0EAA-40BA-AE66-69DCF0CA7186}" presName="composite" presStyleCnt="0"/>
      <dgm:spPr/>
    </dgm:pt>
    <dgm:pt modelId="{7FFD3B1C-97C5-4850-8245-26858D73E59F}" type="pres">
      <dgm:prSet presAssocID="{FB06D647-0EAA-40BA-AE66-69DCF0CA7186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3D2DEF1-15A4-4053-848C-87DF5CAF9706}" type="pres">
      <dgm:prSet presAssocID="{FB06D647-0EAA-40BA-AE66-69DCF0CA7186}" presName="txShp" presStyleLbl="node1" presStyleIdx="2" presStyleCnt="3">
        <dgm:presLayoutVars>
          <dgm:bulletEnabled val="1"/>
        </dgm:presLayoutVars>
      </dgm:prSet>
      <dgm:spPr/>
    </dgm:pt>
  </dgm:ptLst>
  <dgm:cxnLst>
    <dgm:cxn modelId="{725893C7-42A5-4A4E-A6A9-C764CC56883B}" type="presOf" srcId="{F4DF592E-F61A-49BE-B353-E12778F55F8E}" destId="{2854F115-42D3-4EF2-8C56-F0AD072A0E77}" srcOrd="0" destOrd="0" presId="urn:microsoft.com/office/officeart/2005/8/layout/vList3"/>
    <dgm:cxn modelId="{738A4D78-BA5E-4EE4-A91B-27F92E0860D9}" srcId="{E695EAD3-0BCA-438A-A7BA-EAE104F50646}" destId="{FB06D647-0EAA-40BA-AE66-69DCF0CA7186}" srcOrd="2" destOrd="0" parTransId="{9B1184FB-8B3C-44E3-8189-DE0FC6133740}" sibTransId="{C3606870-A843-4F50-A3AD-D20A0A3B99CA}"/>
    <dgm:cxn modelId="{8CEDB433-D618-40A9-AAC1-A60D7C15ACF2}" srcId="{E695EAD3-0BCA-438A-A7BA-EAE104F50646}" destId="{31AE728C-2C2A-43E9-A8BD-ABD1E14EDE98}" srcOrd="0" destOrd="0" parTransId="{D1170E65-3148-459B-9B55-ECF0D4FEE255}" sibTransId="{1603657C-0E2A-42EC-8643-4E58FBE02CDA}"/>
    <dgm:cxn modelId="{51D376D1-185D-4CD2-9F3A-2CAFAFF4B26F}" type="presOf" srcId="{E695EAD3-0BCA-438A-A7BA-EAE104F50646}" destId="{0EB36918-C378-4DC1-9348-FAFEA43C1438}" srcOrd="0" destOrd="0" presId="urn:microsoft.com/office/officeart/2005/8/layout/vList3"/>
    <dgm:cxn modelId="{209680F2-5C2B-492E-BDEA-8C3227D88B89}" type="presOf" srcId="{FB06D647-0EAA-40BA-AE66-69DCF0CA7186}" destId="{E3D2DEF1-15A4-4053-848C-87DF5CAF9706}" srcOrd="0" destOrd="0" presId="urn:microsoft.com/office/officeart/2005/8/layout/vList3"/>
    <dgm:cxn modelId="{27A36792-84F0-45EB-BDE6-7996A9707A4F}" type="presOf" srcId="{31AE728C-2C2A-43E9-A8BD-ABD1E14EDE98}" destId="{12D63BBC-8AB0-4110-9576-2B700F0B07B0}" srcOrd="0" destOrd="0" presId="urn:microsoft.com/office/officeart/2005/8/layout/vList3"/>
    <dgm:cxn modelId="{630B9104-438C-4CE4-8BC7-DA24965A61BB}" srcId="{E695EAD3-0BCA-438A-A7BA-EAE104F50646}" destId="{F4DF592E-F61A-49BE-B353-E12778F55F8E}" srcOrd="1" destOrd="0" parTransId="{C5F6CA6B-8C26-425F-BA8B-C7A000C0D562}" sibTransId="{6CAEE570-BB92-4C01-BE67-EC3DE0358EC9}"/>
    <dgm:cxn modelId="{A400FC5E-F612-4184-BB30-E8A1DEE77E06}" type="presParOf" srcId="{0EB36918-C378-4DC1-9348-FAFEA43C1438}" destId="{98135576-F3A5-4CE0-B047-0E7ABAD0F56D}" srcOrd="0" destOrd="0" presId="urn:microsoft.com/office/officeart/2005/8/layout/vList3"/>
    <dgm:cxn modelId="{501D5283-7D9D-4B67-8756-42255F6B2A4D}" type="presParOf" srcId="{98135576-F3A5-4CE0-B047-0E7ABAD0F56D}" destId="{00249942-1E53-4AF0-880C-73AE1BDD6CDF}" srcOrd="0" destOrd="0" presId="urn:microsoft.com/office/officeart/2005/8/layout/vList3"/>
    <dgm:cxn modelId="{7DFFCA56-A72C-4560-8C50-56A122CA414F}" type="presParOf" srcId="{98135576-F3A5-4CE0-B047-0E7ABAD0F56D}" destId="{12D63BBC-8AB0-4110-9576-2B700F0B07B0}" srcOrd="1" destOrd="0" presId="urn:microsoft.com/office/officeart/2005/8/layout/vList3"/>
    <dgm:cxn modelId="{2E754999-1DB4-4F83-BDBB-7027ADE68981}" type="presParOf" srcId="{0EB36918-C378-4DC1-9348-FAFEA43C1438}" destId="{48D4C758-30C5-4F55-9702-A2BAACF5F401}" srcOrd="1" destOrd="0" presId="urn:microsoft.com/office/officeart/2005/8/layout/vList3"/>
    <dgm:cxn modelId="{58CF3803-28DB-4D9C-9459-6F74EAE798D6}" type="presParOf" srcId="{0EB36918-C378-4DC1-9348-FAFEA43C1438}" destId="{3847B0B6-99A7-4A03-A70E-3D0D5A7CCEE6}" srcOrd="2" destOrd="0" presId="urn:microsoft.com/office/officeart/2005/8/layout/vList3"/>
    <dgm:cxn modelId="{18952456-019D-45B7-B83D-2C7896DA029E}" type="presParOf" srcId="{3847B0B6-99A7-4A03-A70E-3D0D5A7CCEE6}" destId="{4B0B62D3-D70A-4C15-957C-25048BF4FD34}" srcOrd="0" destOrd="0" presId="urn:microsoft.com/office/officeart/2005/8/layout/vList3"/>
    <dgm:cxn modelId="{48FA7EE2-146E-4555-B6C1-6B0B53148246}" type="presParOf" srcId="{3847B0B6-99A7-4A03-A70E-3D0D5A7CCEE6}" destId="{2854F115-42D3-4EF2-8C56-F0AD072A0E77}" srcOrd="1" destOrd="0" presId="urn:microsoft.com/office/officeart/2005/8/layout/vList3"/>
    <dgm:cxn modelId="{B1AC9296-9803-4A9A-8FAA-5CDAD2DF1E8C}" type="presParOf" srcId="{0EB36918-C378-4DC1-9348-FAFEA43C1438}" destId="{01749931-A14B-48D8-8B01-A5878F646A78}" srcOrd="3" destOrd="0" presId="urn:microsoft.com/office/officeart/2005/8/layout/vList3"/>
    <dgm:cxn modelId="{C17141C3-7D64-4004-A702-2BAB2A93C5DE}" type="presParOf" srcId="{0EB36918-C378-4DC1-9348-FAFEA43C1438}" destId="{B8D9E903-8BF8-4689-936E-3BDFB09C99D8}" srcOrd="4" destOrd="0" presId="urn:microsoft.com/office/officeart/2005/8/layout/vList3"/>
    <dgm:cxn modelId="{EE0AE54D-4F6B-45B7-A70A-EA4ED7BF7452}" type="presParOf" srcId="{B8D9E903-8BF8-4689-936E-3BDFB09C99D8}" destId="{7FFD3B1C-97C5-4850-8245-26858D73E59F}" srcOrd="0" destOrd="0" presId="urn:microsoft.com/office/officeart/2005/8/layout/vList3"/>
    <dgm:cxn modelId="{75283825-6BE1-4930-BD35-ADB5183A9EED}" type="presParOf" srcId="{B8D9E903-8BF8-4689-936E-3BDFB09C99D8}" destId="{E3D2DEF1-15A4-4053-848C-87DF5CAF970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2C9374-32CE-4BDF-9B1B-C274C06C6245}" type="doc">
      <dgm:prSet loTypeId="urn:microsoft.com/office/officeart/2005/8/layout/hList7" loCatId="process" qsTypeId="urn:microsoft.com/office/officeart/2005/8/quickstyle/simple1" qsCatId="simple" csTypeId="urn:microsoft.com/office/officeart/2005/8/colors/accent1_2" csCatId="accent1" phldr="1"/>
      <dgm:spPr/>
    </dgm:pt>
    <dgm:pt modelId="{17BD92C0-6E1E-44D2-B606-C8DB4E64982A}">
      <dgm:prSet phldrT="[Text]"/>
      <dgm:spPr/>
      <dgm:t>
        <a:bodyPr/>
        <a:lstStyle/>
        <a:p>
          <a:r>
            <a:rPr lang="en-US" dirty="0" err="1" smtClean="0"/>
            <a:t>Mengenal</a:t>
          </a:r>
          <a:r>
            <a:rPr lang="en-US" dirty="0" smtClean="0"/>
            <a:t> </a:t>
          </a:r>
          <a:r>
            <a:rPr lang="en-US" dirty="0" err="1" smtClean="0"/>
            <a:t>Ekspresi</a:t>
          </a:r>
          <a:endParaRPr lang="en-US" dirty="0"/>
        </a:p>
      </dgm:t>
    </dgm:pt>
    <dgm:pt modelId="{E9F78FB8-C6FC-4DB9-BB77-CB44009D3613}" type="parTrans" cxnId="{2C52FD4A-2239-46E2-9FCE-8CC3DC978901}">
      <dgm:prSet/>
      <dgm:spPr/>
    </dgm:pt>
    <dgm:pt modelId="{820A4EE5-6EB3-4731-8E4B-ACA394271C84}" type="sibTrans" cxnId="{2C52FD4A-2239-46E2-9FCE-8CC3DC978901}">
      <dgm:prSet/>
      <dgm:spPr/>
    </dgm:pt>
    <dgm:pt modelId="{3321D696-67F7-4E3E-BDC9-08BEE80D9624}">
      <dgm:prSet phldrT="[Text]"/>
      <dgm:spPr/>
      <dgm:t>
        <a:bodyPr/>
        <a:lstStyle/>
        <a:p>
          <a:r>
            <a:rPr lang="en-US" dirty="0" err="1" smtClean="0"/>
            <a:t>Belajar</a:t>
          </a:r>
          <a:r>
            <a:rPr lang="en-US" dirty="0" smtClean="0"/>
            <a:t> </a:t>
          </a:r>
          <a:r>
            <a:rPr lang="en-US" dirty="0" err="1" smtClean="0"/>
            <a:t>tentang</a:t>
          </a:r>
          <a:r>
            <a:rPr lang="en-US" dirty="0" smtClean="0"/>
            <a:t> </a:t>
          </a:r>
          <a:r>
            <a:rPr lang="en-US" dirty="0" err="1" smtClean="0"/>
            <a:t>Lingkungan</a:t>
          </a:r>
          <a:endParaRPr lang="en-US" dirty="0"/>
        </a:p>
      </dgm:t>
    </dgm:pt>
    <dgm:pt modelId="{D16E77E1-6ADA-4257-B9C2-A869D132A432}" type="parTrans" cxnId="{0EFA2163-00A5-42D3-B762-AC6D9D50E58B}">
      <dgm:prSet/>
      <dgm:spPr/>
    </dgm:pt>
    <dgm:pt modelId="{1C947F5D-DCBD-4159-ABFC-4523A7638674}" type="sibTrans" cxnId="{0EFA2163-00A5-42D3-B762-AC6D9D50E58B}">
      <dgm:prSet/>
      <dgm:spPr/>
    </dgm:pt>
    <dgm:pt modelId="{25244BA8-3046-4689-BE1B-D674F4F4EC96}">
      <dgm:prSet phldrT="[Text]"/>
      <dgm:spPr/>
      <dgm:t>
        <a:bodyPr/>
        <a:lstStyle/>
        <a:p>
          <a:r>
            <a:rPr lang="en-US" dirty="0" err="1" smtClean="0"/>
            <a:t>Manusia</a:t>
          </a:r>
          <a:endParaRPr lang="en-US" dirty="0"/>
        </a:p>
      </dgm:t>
    </dgm:pt>
    <dgm:pt modelId="{40CA7075-E78F-47F4-8D0B-5673D4AFE2C1}" type="parTrans" cxnId="{07C14EF4-709B-403D-BFDD-F07BEFEEE7FC}">
      <dgm:prSet/>
      <dgm:spPr/>
      <dgm:t>
        <a:bodyPr/>
        <a:lstStyle/>
        <a:p>
          <a:endParaRPr lang="en-US"/>
        </a:p>
      </dgm:t>
    </dgm:pt>
    <dgm:pt modelId="{57EA2386-49BC-4EC3-A66C-D678AA7F0647}" type="sibTrans" cxnId="{07C14EF4-709B-403D-BFDD-F07BEFEEE7FC}">
      <dgm:prSet/>
      <dgm:spPr/>
      <dgm:t>
        <a:bodyPr/>
        <a:lstStyle/>
        <a:p>
          <a:endParaRPr lang="en-US"/>
        </a:p>
      </dgm:t>
    </dgm:pt>
    <dgm:pt modelId="{EB52B2D5-A3A1-47A7-A7DE-C26253803974}" type="pres">
      <dgm:prSet presAssocID="{2F2C9374-32CE-4BDF-9B1B-C274C06C6245}" presName="Name0" presStyleCnt="0">
        <dgm:presLayoutVars>
          <dgm:dir/>
          <dgm:resizeHandles val="exact"/>
        </dgm:presLayoutVars>
      </dgm:prSet>
      <dgm:spPr/>
    </dgm:pt>
    <dgm:pt modelId="{959E05BE-0D85-4B58-BB39-5E91544946BC}" type="pres">
      <dgm:prSet presAssocID="{2F2C9374-32CE-4BDF-9B1B-C274C06C6245}" presName="fgShape" presStyleLbl="fgShp" presStyleIdx="0" presStyleCnt="1"/>
      <dgm:spPr/>
    </dgm:pt>
    <dgm:pt modelId="{1400CA65-955F-4EB6-8D18-8B8FE3250546}" type="pres">
      <dgm:prSet presAssocID="{2F2C9374-32CE-4BDF-9B1B-C274C06C6245}" presName="linComp" presStyleCnt="0"/>
      <dgm:spPr/>
    </dgm:pt>
    <dgm:pt modelId="{E99DAFFC-BC46-48C9-93DB-8719B74182E4}" type="pres">
      <dgm:prSet presAssocID="{17BD92C0-6E1E-44D2-B606-C8DB4E64982A}" presName="compNode" presStyleCnt="0"/>
      <dgm:spPr/>
    </dgm:pt>
    <dgm:pt modelId="{52CF5420-3EAD-4FF3-95D2-6DD1D4473D1E}" type="pres">
      <dgm:prSet presAssocID="{17BD92C0-6E1E-44D2-B606-C8DB4E64982A}" presName="bkgdShape" presStyleLbl="node1" presStyleIdx="0" presStyleCnt="3"/>
      <dgm:spPr/>
    </dgm:pt>
    <dgm:pt modelId="{8D293E77-8B4D-4BA4-8A1A-CFCA0C710874}" type="pres">
      <dgm:prSet presAssocID="{17BD92C0-6E1E-44D2-B606-C8DB4E64982A}" presName="nodeTx" presStyleLbl="node1" presStyleIdx="0" presStyleCnt="3">
        <dgm:presLayoutVars>
          <dgm:bulletEnabled val="1"/>
        </dgm:presLayoutVars>
      </dgm:prSet>
      <dgm:spPr/>
    </dgm:pt>
    <dgm:pt modelId="{5B9699DF-83CE-4361-93E1-9AE4785419B3}" type="pres">
      <dgm:prSet presAssocID="{17BD92C0-6E1E-44D2-B606-C8DB4E64982A}" presName="invisiNode" presStyleLbl="node1" presStyleIdx="0" presStyleCnt="3"/>
      <dgm:spPr/>
    </dgm:pt>
    <dgm:pt modelId="{6A8FA886-6EBD-436F-945A-D6025E6E50F2}" type="pres">
      <dgm:prSet presAssocID="{17BD92C0-6E1E-44D2-B606-C8DB4E64982A}" presName="imagNode" presStyleLbl="fgImgPlace1" presStyleIdx="0" presStyleCnt="3" custScaleX="181164" custScaleY="15431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</dgm:pt>
    <dgm:pt modelId="{A389883D-D3EC-4F80-A469-218BBD9621C9}" type="pres">
      <dgm:prSet presAssocID="{820A4EE5-6EB3-4731-8E4B-ACA394271C84}" presName="sibTrans" presStyleLbl="sibTrans2D1" presStyleIdx="0" presStyleCnt="0"/>
      <dgm:spPr/>
    </dgm:pt>
    <dgm:pt modelId="{5AEDD03F-680A-4A8A-A619-E46715448F17}" type="pres">
      <dgm:prSet presAssocID="{3321D696-67F7-4E3E-BDC9-08BEE80D9624}" presName="compNode" presStyleCnt="0"/>
      <dgm:spPr/>
    </dgm:pt>
    <dgm:pt modelId="{87981DFE-2A32-4813-8470-B5EDB4B87D24}" type="pres">
      <dgm:prSet presAssocID="{3321D696-67F7-4E3E-BDC9-08BEE80D9624}" presName="bkgdShape" presStyleLbl="node1" presStyleIdx="1" presStyleCnt="3"/>
      <dgm:spPr/>
      <dgm:t>
        <a:bodyPr/>
        <a:lstStyle/>
        <a:p>
          <a:endParaRPr lang="en-US"/>
        </a:p>
      </dgm:t>
    </dgm:pt>
    <dgm:pt modelId="{0523E743-435E-4C28-9BE5-A28C68B1D991}" type="pres">
      <dgm:prSet presAssocID="{3321D696-67F7-4E3E-BDC9-08BEE80D9624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1C7D62-7FE1-4F3C-B2A0-1A7B97002409}" type="pres">
      <dgm:prSet presAssocID="{3321D696-67F7-4E3E-BDC9-08BEE80D9624}" presName="invisiNode" presStyleLbl="node1" presStyleIdx="1" presStyleCnt="3"/>
      <dgm:spPr/>
    </dgm:pt>
    <dgm:pt modelId="{E35FC115-3CC4-4FAC-872D-34C899F75132}" type="pres">
      <dgm:prSet presAssocID="{3321D696-67F7-4E3E-BDC9-08BEE80D9624}" presName="imagNode" presStyleLbl="fgImgPlace1" presStyleIdx="1" presStyleCnt="3" custScaleX="171699" custScaleY="154319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</dgm:pt>
    <dgm:pt modelId="{C7E6BF4C-1F34-4631-93BB-B5D04E965E91}" type="pres">
      <dgm:prSet presAssocID="{1C947F5D-DCBD-4159-ABFC-4523A7638674}" presName="sibTrans" presStyleLbl="sibTrans2D1" presStyleIdx="0" presStyleCnt="0"/>
      <dgm:spPr/>
    </dgm:pt>
    <dgm:pt modelId="{AF299A7A-4841-442F-B7BE-D87EF2FCAF34}" type="pres">
      <dgm:prSet presAssocID="{25244BA8-3046-4689-BE1B-D674F4F4EC96}" presName="compNode" presStyleCnt="0"/>
      <dgm:spPr/>
    </dgm:pt>
    <dgm:pt modelId="{504E403F-5E30-46F0-ABDA-41A258FA11A4}" type="pres">
      <dgm:prSet presAssocID="{25244BA8-3046-4689-BE1B-D674F4F4EC96}" presName="bkgdShape" presStyleLbl="node1" presStyleIdx="2" presStyleCnt="3"/>
      <dgm:spPr/>
    </dgm:pt>
    <dgm:pt modelId="{B29361EF-4654-4AD2-A69C-62DE064E4FAD}" type="pres">
      <dgm:prSet presAssocID="{25244BA8-3046-4689-BE1B-D674F4F4EC96}" presName="nodeTx" presStyleLbl="node1" presStyleIdx="2" presStyleCnt="3">
        <dgm:presLayoutVars>
          <dgm:bulletEnabled val="1"/>
        </dgm:presLayoutVars>
      </dgm:prSet>
      <dgm:spPr/>
    </dgm:pt>
    <dgm:pt modelId="{7F531BD6-DF23-45C7-BF42-B704C9C67FDF}" type="pres">
      <dgm:prSet presAssocID="{25244BA8-3046-4689-BE1B-D674F4F4EC96}" presName="invisiNode" presStyleLbl="node1" presStyleIdx="2" presStyleCnt="3"/>
      <dgm:spPr/>
    </dgm:pt>
    <dgm:pt modelId="{7E144418-06ED-4BF2-984E-39B9923EE203}" type="pres">
      <dgm:prSet presAssocID="{25244BA8-3046-4689-BE1B-D674F4F4EC96}" presName="imagNode" presStyleLbl="fgImgPlace1" presStyleIdx="2" presStyleCnt="3" custScaleX="148974" custScaleY="13866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</dgm:ptLst>
  <dgm:cxnLst>
    <dgm:cxn modelId="{A5F3FD84-61C0-421C-AC3A-D4240F3E622C}" type="presOf" srcId="{3321D696-67F7-4E3E-BDC9-08BEE80D9624}" destId="{0523E743-435E-4C28-9BE5-A28C68B1D991}" srcOrd="1" destOrd="0" presId="urn:microsoft.com/office/officeart/2005/8/layout/hList7"/>
    <dgm:cxn modelId="{2C52FD4A-2239-46E2-9FCE-8CC3DC978901}" srcId="{2F2C9374-32CE-4BDF-9B1B-C274C06C6245}" destId="{17BD92C0-6E1E-44D2-B606-C8DB4E64982A}" srcOrd="0" destOrd="0" parTransId="{E9F78FB8-C6FC-4DB9-BB77-CB44009D3613}" sibTransId="{820A4EE5-6EB3-4731-8E4B-ACA394271C84}"/>
    <dgm:cxn modelId="{0EFA2163-00A5-42D3-B762-AC6D9D50E58B}" srcId="{2F2C9374-32CE-4BDF-9B1B-C274C06C6245}" destId="{3321D696-67F7-4E3E-BDC9-08BEE80D9624}" srcOrd="1" destOrd="0" parTransId="{D16E77E1-6ADA-4257-B9C2-A869D132A432}" sibTransId="{1C947F5D-DCBD-4159-ABFC-4523A7638674}"/>
    <dgm:cxn modelId="{B72D5FF6-DD8B-44C1-A3AC-267C6734BB8D}" type="presOf" srcId="{17BD92C0-6E1E-44D2-B606-C8DB4E64982A}" destId="{8D293E77-8B4D-4BA4-8A1A-CFCA0C710874}" srcOrd="1" destOrd="0" presId="urn:microsoft.com/office/officeart/2005/8/layout/hList7"/>
    <dgm:cxn modelId="{7CA8A94B-38F9-47D2-B1D7-BD1994777C79}" type="presOf" srcId="{25244BA8-3046-4689-BE1B-D674F4F4EC96}" destId="{504E403F-5E30-46F0-ABDA-41A258FA11A4}" srcOrd="0" destOrd="0" presId="urn:microsoft.com/office/officeart/2005/8/layout/hList7"/>
    <dgm:cxn modelId="{B01E3F91-C7D5-4F1C-9A81-D0BF41368205}" type="presOf" srcId="{3321D696-67F7-4E3E-BDC9-08BEE80D9624}" destId="{87981DFE-2A32-4813-8470-B5EDB4B87D24}" srcOrd="0" destOrd="0" presId="urn:microsoft.com/office/officeart/2005/8/layout/hList7"/>
    <dgm:cxn modelId="{267385B6-82D6-4B1A-A010-ADFF9BDED757}" type="presOf" srcId="{17BD92C0-6E1E-44D2-B606-C8DB4E64982A}" destId="{52CF5420-3EAD-4FF3-95D2-6DD1D4473D1E}" srcOrd="0" destOrd="0" presId="urn:microsoft.com/office/officeart/2005/8/layout/hList7"/>
    <dgm:cxn modelId="{07C14EF4-709B-403D-BFDD-F07BEFEEE7FC}" srcId="{2F2C9374-32CE-4BDF-9B1B-C274C06C6245}" destId="{25244BA8-3046-4689-BE1B-D674F4F4EC96}" srcOrd="2" destOrd="0" parTransId="{40CA7075-E78F-47F4-8D0B-5673D4AFE2C1}" sibTransId="{57EA2386-49BC-4EC3-A66C-D678AA7F0647}"/>
    <dgm:cxn modelId="{EFB632F1-C375-4A05-93C6-62609CE9920C}" type="presOf" srcId="{820A4EE5-6EB3-4731-8E4B-ACA394271C84}" destId="{A389883D-D3EC-4F80-A469-218BBD9621C9}" srcOrd="0" destOrd="0" presId="urn:microsoft.com/office/officeart/2005/8/layout/hList7"/>
    <dgm:cxn modelId="{FDE47B10-72DA-49DC-BAC3-8843BB387A3E}" type="presOf" srcId="{1C947F5D-DCBD-4159-ABFC-4523A7638674}" destId="{C7E6BF4C-1F34-4631-93BB-B5D04E965E91}" srcOrd="0" destOrd="0" presId="urn:microsoft.com/office/officeart/2005/8/layout/hList7"/>
    <dgm:cxn modelId="{AEBA5F3C-57BE-4403-917A-237D91363817}" type="presOf" srcId="{25244BA8-3046-4689-BE1B-D674F4F4EC96}" destId="{B29361EF-4654-4AD2-A69C-62DE064E4FAD}" srcOrd="1" destOrd="0" presId="urn:microsoft.com/office/officeart/2005/8/layout/hList7"/>
    <dgm:cxn modelId="{9C83E008-79C6-48DE-883F-5352BD269191}" type="presOf" srcId="{2F2C9374-32CE-4BDF-9B1B-C274C06C6245}" destId="{EB52B2D5-A3A1-47A7-A7DE-C26253803974}" srcOrd="0" destOrd="0" presId="urn:microsoft.com/office/officeart/2005/8/layout/hList7"/>
    <dgm:cxn modelId="{BA982F29-AF64-4443-8504-307E710A8B83}" type="presParOf" srcId="{EB52B2D5-A3A1-47A7-A7DE-C26253803974}" destId="{959E05BE-0D85-4B58-BB39-5E91544946BC}" srcOrd="0" destOrd="0" presId="urn:microsoft.com/office/officeart/2005/8/layout/hList7"/>
    <dgm:cxn modelId="{E75F3B2A-90CB-4CB1-98D7-84F2ECF778A1}" type="presParOf" srcId="{EB52B2D5-A3A1-47A7-A7DE-C26253803974}" destId="{1400CA65-955F-4EB6-8D18-8B8FE3250546}" srcOrd="1" destOrd="0" presId="urn:microsoft.com/office/officeart/2005/8/layout/hList7"/>
    <dgm:cxn modelId="{9EF23FD7-5141-46F9-A4F6-0C6590E37CD6}" type="presParOf" srcId="{1400CA65-955F-4EB6-8D18-8B8FE3250546}" destId="{E99DAFFC-BC46-48C9-93DB-8719B74182E4}" srcOrd="0" destOrd="0" presId="urn:microsoft.com/office/officeart/2005/8/layout/hList7"/>
    <dgm:cxn modelId="{15B8D591-1524-4268-91FE-0F67CDBAE044}" type="presParOf" srcId="{E99DAFFC-BC46-48C9-93DB-8719B74182E4}" destId="{52CF5420-3EAD-4FF3-95D2-6DD1D4473D1E}" srcOrd="0" destOrd="0" presId="urn:microsoft.com/office/officeart/2005/8/layout/hList7"/>
    <dgm:cxn modelId="{497949DE-82EE-465F-A646-FD071813B976}" type="presParOf" srcId="{E99DAFFC-BC46-48C9-93DB-8719B74182E4}" destId="{8D293E77-8B4D-4BA4-8A1A-CFCA0C710874}" srcOrd="1" destOrd="0" presId="urn:microsoft.com/office/officeart/2005/8/layout/hList7"/>
    <dgm:cxn modelId="{7C29012F-4A38-4307-9E1C-72CA32B2DDB6}" type="presParOf" srcId="{E99DAFFC-BC46-48C9-93DB-8719B74182E4}" destId="{5B9699DF-83CE-4361-93E1-9AE4785419B3}" srcOrd="2" destOrd="0" presId="urn:microsoft.com/office/officeart/2005/8/layout/hList7"/>
    <dgm:cxn modelId="{5217C23C-BAF3-4DF9-AC12-98600819CB92}" type="presParOf" srcId="{E99DAFFC-BC46-48C9-93DB-8719B74182E4}" destId="{6A8FA886-6EBD-436F-945A-D6025E6E50F2}" srcOrd="3" destOrd="0" presId="urn:microsoft.com/office/officeart/2005/8/layout/hList7"/>
    <dgm:cxn modelId="{CA57BE97-C1FA-4F87-A380-14B46B0468E7}" type="presParOf" srcId="{1400CA65-955F-4EB6-8D18-8B8FE3250546}" destId="{A389883D-D3EC-4F80-A469-218BBD9621C9}" srcOrd="1" destOrd="0" presId="urn:microsoft.com/office/officeart/2005/8/layout/hList7"/>
    <dgm:cxn modelId="{9E0C2447-8198-4BB3-8A04-04093EC585EE}" type="presParOf" srcId="{1400CA65-955F-4EB6-8D18-8B8FE3250546}" destId="{5AEDD03F-680A-4A8A-A619-E46715448F17}" srcOrd="2" destOrd="0" presId="urn:microsoft.com/office/officeart/2005/8/layout/hList7"/>
    <dgm:cxn modelId="{66FCEC82-32F0-47E0-915F-0B6F08045557}" type="presParOf" srcId="{5AEDD03F-680A-4A8A-A619-E46715448F17}" destId="{87981DFE-2A32-4813-8470-B5EDB4B87D24}" srcOrd="0" destOrd="0" presId="urn:microsoft.com/office/officeart/2005/8/layout/hList7"/>
    <dgm:cxn modelId="{CCAB674E-8EF2-4450-AECD-96B3321B4D4C}" type="presParOf" srcId="{5AEDD03F-680A-4A8A-A619-E46715448F17}" destId="{0523E743-435E-4C28-9BE5-A28C68B1D991}" srcOrd="1" destOrd="0" presId="urn:microsoft.com/office/officeart/2005/8/layout/hList7"/>
    <dgm:cxn modelId="{C9CFC473-570C-457D-9152-ABA542482DCA}" type="presParOf" srcId="{5AEDD03F-680A-4A8A-A619-E46715448F17}" destId="{C61C7D62-7FE1-4F3C-B2A0-1A7B97002409}" srcOrd="2" destOrd="0" presId="urn:microsoft.com/office/officeart/2005/8/layout/hList7"/>
    <dgm:cxn modelId="{AEEAF3D4-A532-4A86-A31E-6A26B6BF10BB}" type="presParOf" srcId="{5AEDD03F-680A-4A8A-A619-E46715448F17}" destId="{E35FC115-3CC4-4FAC-872D-34C899F75132}" srcOrd="3" destOrd="0" presId="urn:microsoft.com/office/officeart/2005/8/layout/hList7"/>
    <dgm:cxn modelId="{721FAF5F-E17A-4C18-B159-F4DB3887BA3C}" type="presParOf" srcId="{1400CA65-955F-4EB6-8D18-8B8FE3250546}" destId="{C7E6BF4C-1F34-4631-93BB-B5D04E965E91}" srcOrd="3" destOrd="0" presId="urn:microsoft.com/office/officeart/2005/8/layout/hList7"/>
    <dgm:cxn modelId="{A1F890AE-541E-4CAE-AB07-781478385063}" type="presParOf" srcId="{1400CA65-955F-4EB6-8D18-8B8FE3250546}" destId="{AF299A7A-4841-442F-B7BE-D87EF2FCAF34}" srcOrd="4" destOrd="0" presId="urn:microsoft.com/office/officeart/2005/8/layout/hList7"/>
    <dgm:cxn modelId="{6D4E550F-B69A-449A-B996-98D94B19608C}" type="presParOf" srcId="{AF299A7A-4841-442F-B7BE-D87EF2FCAF34}" destId="{504E403F-5E30-46F0-ABDA-41A258FA11A4}" srcOrd="0" destOrd="0" presId="urn:microsoft.com/office/officeart/2005/8/layout/hList7"/>
    <dgm:cxn modelId="{4BE3F002-1916-4E4E-8908-4CEAB4A42E0A}" type="presParOf" srcId="{AF299A7A-4841-442F-B7BE-D87EF2FCAF34}" destId="{B29361EF-4654-4AD2-A69C-62DE064E4FAD}" srcOrd="1" destOrd="0" presId="urn:microsoft.com/office/officeart/2005/8/layout/hList7"/>
    <dgm:cxn modelId="{4B790D1F-C80F-4011-AE27-F8F416A1F60B}" type="presParOf" srcId="{AF299A7A-4841-442F-B7BE-D87EF2FCAF34}" destId="{7F531BD6-DF23-45C7-BF42-B704C9C67FDF}" srcOrd="2" destOrd="0" presId="urn:microsoft.com/office/officeart/2005/8/layout/hList7"/>
    <dgm:cxn modelId="{071F1398-E960-4F57-B7FD-1976C6139F04}" type="presParOf" srcId="{AF299A7A-4841-442F-B7BE-D87EF2FCAF34}" destId="{7E144418-06ED-4BF2-984E-39B9923EE203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A75604-8CFD-4C21-B84B-15CBFDA81883}">
      <dsp:nvSpPr>
        <dsp:cNvPr id="0" name=""/>
        <dsp:cNvSpPr/>
      </dsp:nvSpPr>
      <dsp:spPr>
        <a:xfrm>
          <a:off x="3528237" y="3025"/>
          <a:ext cx="2544725" cy="73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Materi</a:t>
          </a:r>
          <a:endParaRPr lang="en-US" sz="2000" kern="1200" dirty="0"/>
        </a:p>
      </dsp:txBody>
      <dsp:txXfrm>
        <a:off x="3549874" y="24662"/>
        <a:ext cx="2501451" cy="695460"/>
      </dsp:txXfrm>
    </dsp:sp>
    <dsp:sp modelId="{C467AD29-6598-4B9B-A236-B0F4BCEC3364}">
      <dsp:nvSpPr>
        <dsp:cNvPr id="0" name=""/>
        <dsp:cNvSpPr/>
      </dsp:nvSpPr>
      <dsp:spPr>
        <a:xfrm rot="5400000">
          <a:off x="4627789" y="764801"/>
          <a:ext cx="345620" cy="4147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-5400000">
        <a:off x="4676176" y="799363"/>
        <a:ext cx="248846" cy="241934"/>
      </dsp:txXfrm>
    </dsp:sp>
    <dsp:sp modelId="{2AB1D6CD-040C-46AD-85D9-CE66EB80B8B0}">
      <dsp:nvSpPr>
        <dsp:cNvPr id="0" name=""/>
        <dsp:cNvSpPr/>
      </dsp:nvSpPr>
      <dsp:spPr>
        <a:xfrm>
          <a:off x="3557153" y="1202587"/>
          <a:ext cx="2486893" cy="778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Perencanaan</a:t>
          </a:r>
          <a:r>
            <a:rPr lang="en-US" sz="2000" kern="1200" dirty="0" smtClean="0"/>
            <a:t>  Media</a:t>
          </a:r>
          <a:endParaRPr lang="en-US" sz="2000" kern="1200" dirty="0"/>
        </a:p>
      </dsp:txBody>
      <dsp:txXfrm>
        <a:off x="3579965" y="1225399"/>
        <a:ext cx="2441269" cy="733248"/>
      </dsp:txXfrm>
    </dsp:sp>
    <dsp:sp modelId="{58428B91-8266-4FB2-BE11-78B150DD0258}">
      <dsp:nvSpPr>
        <dsp:cNvPr id="0" name=""/>
        <dsp:cNvSpPr/>
      </dsp:nvSpPr>
      <dsp:spPr>
        <a:xfrm rot="5400000">
          <a:off x="4627789" y="2004501"/>
          <a:ext cx="345620" cy="4147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-5400000">
        <a:off x="4676176" y="2039063"/>
        <a:ext cx="248846" cy="241934"/>
      </dsp:txXfrm>
    </dsp:sp>
    <dsp:sp modelId="{18C1911D-DC32-4050-9392-A8E889FAF40F}">
      <dsp:nvSpPr>
        <dsp:cNvPr id="0" name=""/>
        <dsp:cNvSpPr/>
      </dsp:nvSpPr>
      <dsp:spPr>
        <a:xfrm>
          <a:off x="3678192" y="2442287"/>
          <a:ext cx="2244815" cy="7479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Isi Media</a:t>
          </a:r>
          <a:endParaRPr lang="en-US" sz="2000" kern="1200" dirty="0"/>
        </a:p>
      </dsp:txBody>
      <dsp:txXfrm>
        <a:off x="3700098" y="2464193"/>
        <a:ext cx="2201003" cy="704129"/>
      </dsp:txXfrm>
    </dsp:sp>
    <dsp:sp modelId="{B33491D8-CB4C-4F6B-8E5C-C1D3A68678F1}">
      <dsp:nvSpPr>
        <dsp:cNvPr id="0" name=""/>
        <dsp:cNvSpPr/>
      </dsp:nvSpPr>
      <dsp:spPr>
        <a:xfrm rot="5400000">
          <a:off x="4627789" y="3213270"/>
          <a:ext cx="345620" cy="4147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-5400000">
        <a:off x="4676176" y="3247832"/>
        <a:ext cx="248846" cy="241934"/>
      </dsp:txXfrm>
    </dsp:sp>
    <dsp:sp modelId="{15B56D38-D49E-4679-AA68-2A5BF89271C8}">
      <dsp:nvSpPr>
        <dsp:cNvPr id="0" name=""/>
        <dsp:cNvSpPr/>
      </dsp:nvSpPr>
      <dsp:spPr>
        <a:xfrm>
          <a:off x="3611219" y="3651057"/>
          <a:ext cx="2378761" cy="5950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Pemilihan</a:t>
          </a:r>
          <a:r>
            <a:rPr lang="en-US" sz="2000" kern="1200" dirty="0" smtClean="0"/>
            <a:t> Media</a:t>
          </a:r>
          <a:endParaRPr lang="en-US" sz="2000" kern="1200" dirty="0"/>
        </a:p>
      </dsp:txBody>
      <dsp:txXfrm>
        <a:off x="3628648" y="3668486"/>
        <a:ext cx="2343903" cy="560227"/>
      </dsp:txXfrm>
    </dsp:sp>
    <dsp:sp modelId="{609DD40E-AFEB-4478-ADB6-20A86692FB05}">
      <dsp:nvSpPr>
        <dsp:cNvPr id="0" name=""/>
        <dsp:cNvSpPr/>
      </dsp:nvSpPr>
      <dsp:spPr>
        <a:xfrm rot="5400000">
          <a:off x="4627789" y="4269183"/>
          <a:ext cx="345620" cy="4147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-5400000">
        <a:off x="4676176" y="4303745"/>
        <a:ext cx="248846" cy="241934"/>
      </dsp:txXfrm>
    </dsp:sp>
    <dsp:sp modelId="{1CE1A4C4-6B49-478B-8D45-53126A3B79D5}">
      <dsp:nvSpPr>
        <dsp:cNvPr id="0" name=""/>
        <dsp:cNvSpPr/>
      </dsp:nvSpPr>
      <dsp:spPr>
        <a:xfrm>
          <a:off x="3687283" y="4706970"/>
          <a:ext cx="2226632" cy="5478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Pembuatan</a:t>
          </a:r>
          <a:r>
            <a:rPr lang="en-US" sz="2000" kern="1200" dirty="0" smtClean="0"/>
            <a:t> Media</a:t>
          </a:r>
          <a:endParaRPr lang="en-US" sz="2000" kern="1200" dirty="0"/>
        </a:p>
      </dsp:txBody>
      <dsp:txXfrm>
        <a:off x="3703328" y="4723015"/>
        <a:ext cx="2194542" cy="5157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D63BBC-8AB0-4110-9576-2B700F0B07B0}">
      <dsp:nvSpPr>
        <dsp:cNvPr id="0" name=""/>
        <dsp:cNvSpPr/>
      </dsp:nvSpPr>
      <dsp:spPr>
        <a:xfrm rot="10800000">
          <a:off x="1480637" y="1541"/>
          <a:ext cx="4926893" cy="95861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721" tIns="99060" rIns="184912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Menjadi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Pribadi</a:t>
          </a:r>
          <a:r>
            <a:rPr lang="en-US" sz="2600" kern="1200" dirty="0" smtClean="0"/>
            <a:t> yang </a:t>
          </a:r>
          <a:r>
            <a:rPr lang="en-US" sz="2600" kern="1200" dirty="0" err="1" smtClean="0"/>
            <a:t>menyenangkan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pada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Remaja</a:t>
          </a:r>
          <a:endParaRPr lang="en-US" sz="2600" kern="1200" dirty="0"/>
        </a:p>
      </dsp:txBody>
      <dsp:txXfrm rot="10800000">
        <a:off x="1720290" y="1541"/>
        <a:ext cx="4687240" cy="958611"/>
      </dsp:txXfrm>
    </dsp:sp>
    <dsp:sp modelId="{00249942-1E53-4AF0-880C-73AE1BDD6CDF}">
      <dsp:nvSpPr>
        <dsp:cNvPr id="0" name=""/>
        <dsp:cNvSpPr/>
      </dsp:nvSpPr>
      <dsp:spPr>
        <a:xfrm>
          <a:off x="1001331" y="1541"/>
          <a:ext cx="958611" cy="95861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54F115-42D3-4EF2-8C56-F0AD072A0E77}">
      <dsp:nvSpPr>
        <dsp:cNvPr id="0" name=""/>
        <dsp:cNvSpPr/>
      </dsp:nvSpPr>
      <dsp:spPr>
        <a:xfrm rot="10800000">
          <a:off x="1480637" y="1246306"/>
          <a:ext cx="4926893" cy="95861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721" tIns="99060" rIns="184912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Mengenal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Emosi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dan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Ekspresi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pada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Anak</a:t>
          </a:r>
          <a:endParaRPr lang="en-US" sz="2600" kern="1200" dirty="0"/>
        </a:p>
      </dsp:txBody>
      <dsp:txXfrm rot="10800000">
        <a:off x="1720290" y="1246306"/>
        <a:ext cx="4687240" cy="958611"/>
      </dsp:txXfrm>
    </dsp:sp>
    <dsp:sp modelId="{4B0B62D3-D70A-4C15-957C-25048BF4FD34}">
      <dsp:nvSpPr>
        <dsp:cNvPr id="0" name=""/>
        <dsp:cNvSpPr/>
      </dsp:nvSpPr>
      <dsp:spPr>
        <a:xfrm>
          <a:off x="1001331" y="1246306"/>
          <a:ext cx="958611" cy="95861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D2DEF1-15A4-4053-848C-87DF5CAF9706}">
      <dsp:nvSpPr>
        <dsp:cNvPr id="0" name=""/>
        <dsp:cNvSpPr/>
      </dsp:nvSpPr>
      <dsp:spPr>
        <a:xfrm rot="10800000">
          <a:off x="1480637" y="2491071"/>
          <a:ext cx="4926893" cy="95861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721" tIns="99060" rIns="184912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Motivasi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Berprestasi</a:t>
          </a:r>
          <a:endParaRPr lang="en-US" sz="2600" kern="1200" dirty="0"/>
        </a:p>
      </dsp:txBody>
      <dsp:txXfrm rot="10800000">
        <a:off x="1720290" y="2491071"/>
        <a:ext cx="4687240" cy="958611"/>
      </dsp:txXfrm>
    </dsp:sp>
    <dsp:sp modelId="{7FFD3B1C-97C5-4850-8245-26858D73E59F}">
      <dsp:nvSpPr>
        <dsp:cNvPr id="0" name=""/>
        <dsp:cNvSpPr/>
      </dsp:nvSpPr>
      <dsp:spPr>
        <a:xfrm>
          <a:off x="1001331" y="2491071"/>
          <a:ext cx="958611" cy="95861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CF5420-3EAD-4FF3-95D2-6DD1D4473D1E}">
      <dsp:nvSpPr>
        <dsp:cNvPr id="0" name=""/>
        <dsp:cNvSpPr/>
      </dsp:nvSpPr>
      <dsp:spPr>
        <a:xfrm>
          <a:off x="1555" y="52529"/>
          <a:ext cx="2420180" cy="3451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Mengenal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Ekspresi</a:t>
          </a:r>
          <a:endParaRPr lang="en-US" sz="2500" kern="1200" dirty="0"/>
        </a:p>
      </dsp:txBody>
      <dsp:txXfrm>
        <a:off x="1555" y="1433019"/>
        <a:ext cx="2420180" cy="1380490"/>
      </dsp:txXfrm>
    </dsp:sp>
    <dsp:sp modelId="{6A8FA886-6EBD-436F-945A-D6025E6E50F2}">
      <dsp:nvSpPr>
        <dsp:cNvPr id="0" name=""/>
        <dsp:cNvSpPr/>
      </dsp:nvSpPr>
      <dsp:spPr>
        <a:xfrm>
          <a:off x="170624" y="-52529"/>
          <a:ext cx="2082041" cy="177352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981DFE-2A32-4813-8470-B5EDB4B87D24}">
      <dsp:nvSpPr>
        <dsp:cNvPr id="0" name=""/>
        <dsp:cNvSpPr/>
      </dsp:nvSpPr>
      <dsp:spPr>
        <a:xfrm>
          <a:off x="2494340" y="52529"/>
          <a:ext cx="2420180" cy="3451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Belajar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tentang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Lingkungan</a:t>
          </a:r>
          <a:endParaRPr lang="en-US" sz="2500" kern="1200" dirty="0"/>
        </a:p>
      </dsp:txBody>
      <dsp:txXfrm>
        <a:off x="2494340" y="1433019"/>
        <a:ext cx="2420180" cy="1380490"/>
      </dsp:txXfrm>
    </dsp:sp>
    <dsp:sp modelId="{E35FC115-3CC4-4FAC-872D-34C899F75132}">
      <dsp:nvSpPr>
        <dsp:cNvPr id="0" name=""/>
        <dsp:cNvSpPr/>
      </dsp:nvSpPr>
      <dsp:spPr>
        <a:xfrm>
          <a:off x="2717798" y="-52529"/>
          <a:ext cx="1973264" cy="177352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4E403F-5E30-46F0-ABDA-41A258FA11A4}">
      <dsp:nvSpPr>
        <dsp:cNvPr id="0" name=""/>
        <dsp:cNvSpPr/>
      </dsp:nvSpPr>
      <dsp:spPr>
        <a:xfrm>
          <a:off x="4987126" y="7553"/>
          <a:ext cx="2420180" cy="3451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Manusia</a:t>
          </a:r>
          <a:endParaRPr lang="en-US" sz="2500" kern="1200" dirty="0"/>
        </a:p>
      </dsp:txBody>
      <dsp:txXfrm>
        <a:off x="4987126" y="1388043"/>
        <a:ext cx="2420180" cy="1380490"/>
      </dsp:txXfrm>
    </dsp:sp>
    <dsp:sp modelId="{7E144418-06ED-4BF2-984E-39B9923EE203}">
      <dsp:nvSpPr>
        <dsp:cNvPr id="0" name=""/>
        <dsp:cNvSpPr/>
      </dsp:nvSpPr>
      <dsp:spPr>
        <a:xfrm>
          <a:off x="5341168" y="-7553"/>
          <a:ext cx="1712095" cy="159361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9E05BE-0D85-4B58-BB39-5E91544946BC}">
      <dsp:nvSpPr>
        <dsp:cNvPr id="0" name=""/>
        <dsp:cNvSpPr/>
      </dsp:nvSpPr>
      <dsp:spPr>
        <a:xfrm>
          <a:off x="296354" y="2760980"/>
          <a:ext cx="6816153" cy="517683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F5E5CFB-2ED4-4A0C-9072-B2EB3AC1C66B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B235608-F81C-4091-9BAD-F6F702DEBDE9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Pembuatan</a:t>
            </a:r>
            <a:r>
              <a:rPr lang="en-US" dirty="0" smtClean="0"/>
              <a:t> Media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Bimbingan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Konseling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 smtClean="0"/>
              <a:t>Oleh</a:t>
            </a:r>
            <a:r>
              <a:rPr lang="en-US" dirty="0" smtClean="0"/>
              <a:t> </a:t>
            </a:r>
          </a:p>
          <a:p>
            <a:r>
              <a:rPr lang="en-US" dirty="0" smtClean="0"/>
              <a:t>Rima </a:t>
            </a:r>
            <a:r>
              <a:rPr lang="en-US" dirty="0" err="1" smtClean="0"/>
              <a:t>Irmayanti</a:t>
            </a:r>
            <a:r>
              <a:rPr lang="en-US" dirty="0" smtClean="0"/>
              <a:t>, </a:t>
            </a:r>
            <a:r>
              <a:rPr lang="en-US" dirty="0" err="1" smtClean="0"/>
              <a:t>M.Pd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idx="1"/>
          </p:nvPr>
        </p:nvSpPr>
        <p:spPr/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427480"/>
            <a:ext cx="31242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2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966391"/>
              </p:ext>
            </p:extLst>
          </p:nvPr>
        </p:nvGraphicFramePr>
        <p:xfrm>
          <a:off x="871538" y="2674938"/>
          <a:ext cx="7408862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Flipchart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80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022600"/>
            <a:ext cx="3154680" cy="315468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>
                <a:latin typeface="Antique Olive Compact" pitchFamily="34" charset="0"/>
              </a:rPr>
              <a:t>Mind Map </a:t>
            </a:r>
            <a:r>
              <a:rPr lang="en-US" dirty="0" smtClean="0">
                <a:latin typeface="Antique Olive Compact" pitchFamily="34" charset="0"/>
              </a:rPr>
              <a:t>(</a:t>
            </a:r>
            <a:r>
              <a:rPr lang="en-US" dirty="0" err="1" smtClean="0">
                <a:latin typeface="Antique Olive Compact" pitchFamily="34" charset="0"/>
              </a:rPr>
              <a:t>Peta</a:t>
            </a:r>
            <a:r>
              <a:rPr lang="en-US" dirty="0" smtClean="0">
                <a:latin typeface="Antique Olive Compact" pitchFamily="34" charset="0"/>
              </a:rPr>
              <a:t> </a:t>
            </a:r>
            <a:r>
              <a:rPr lang="en-US" dirty="0" err="1" smtClean="0">
                <a:latin typeface="Antique Olive Compact" pitchFamily="34" charset="0"/>
              </a:rPr>
              <a:t>Konsep</a:t>
            </a:r>
            <a:r>
              <a:rPr lang="en-US" dirty="0" smtClean="0">
                <a:latin typeface="Antique Olive Compact" pitchFamily="34" charset="0"/>
              </a:rPr>
              <a:t>)</a:t>
            </a:r>
            <a:br>
              <a:rPr lang="en-US" dirty="0" smtClean="0">
                <a:latin typeface="Antique Olive Compact" pitchFamily="34" charset="0"/>
              </a:rPr>
            </a:br>
            <a:r>
              <a:rPr lang="en-US" dirty="0" err="1" smtClean="0">
                <a:latin typeface="Antique Olive Compact" pitchFamily="34" charset="0"/>
              </a:rPr>
              <a:t>Teknik</a:t>
            </a:r>
            <a:r>
              <a:rPr lang="en-US" dirty="0" smtClean="0">
                <a:latin typeface="Antique Olive Compact" pitchFamily="34" charset="0"/>
              </a:rPr>
              <a:t> </a:t>
            </a:r>
            <a:r>
              <a:rPr lang="en-US" dirty="0" err="1" smtClean="0">
                <a:latin typeface="Antique Olive Compact" pitchFamily="34" charset="0"/>
              </a:rPr>
              <a:t>Pembuatan</a:t>
            </a:r>
            <a:r>
              <a:rPr lang="en-US" dirty="0" smtClean="0">
                <a:latin typeface="Antique Olive Compact" pitchFamily="34" charset="0"/>
              </a:rPr>
              <a:t> Media</a:t>
            </a:r>
            <a:endParaRPr lang="en-US" dirty="0">
              <a:latin typeface="Antique Olive Compact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90763254"/>
              </p:ext>
            </p:extLst>
          </p:nvPr>
        </p:nvGraphicFramePr>
        <p:xfrm>
          <a:off x="-304800" y="1295400"/>
          <a:ext cx="96012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20" y="243840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25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Graphic spid="6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9160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6172200"/>
            <a:ext cx="2529840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85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4744720"/>
            <a:ext cx="2133600" cy="21336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Penentuan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layanan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/ </a:t>
            </a:r>
            <a:r>
              <a:rPr lang="en-US" i="1" dirty="0" smtClean="0"/>
              <a:t>need assessment</a:t>
            </a:r>
          </a:p>
          <a:p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mengidentifikasi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yang </a:t>
            </a:r>
            <a:r>
              <a:rPr lang="en-US" dirty="0" err="1" smtClean="0"/>
              <a:t>tepat</a:t>
            </a:r>
            <a:r>
              <a:rPr lang="en-US" dirty="0"/>
              <a:t> </a:t>
            </a:r>
            <a:r>
              <a:rPr lang="en-US" dirty="0" smtClean="0"/>
              <a:t>(Morison)</a:t>
            </a:r>
            <a:endParaRPr lang="en-US" dirty="0"/>
          </a:p>
          <a:p>
            <a:endParaRPr lang="en-US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77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Bimbingan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/</a:t>
            </a:r>
            <a:r>
              <a:rPr lang="en-US" dirty="0" err="1" smtClean="0"/>
              <a:t>Klasikal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Konseling</a:t>
            </a:r>
            <a:r>
              <a:rPr lang="en-US" dirty="0" smtClean="0"/>
              <a:t> Individual/</a:t>
            </a:r>
            <a:r>
              <a:rPr lang="en-US" dirty="0" err="1" smtClean="0"/>
              <a:t>Kelompok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Konsultasi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Layanan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429000"/>
            <a:ext cx="2819400" cy="349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47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581400"/>
            <a:ext cx="3657600" cy="239311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7408333" cy="4144963"/>
          </a:xfrm>
        </p:spPr>
        <p:txBody>
          <a:bodyPr>
            <a:noAutofit/>
          </a:bodyPr>
          <a:lstStyle/>
          <a:p>
            <a:pPr algn="just">
              <a:buAutoNum type="arabicPeriod"/>
            </a:pP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Media </a:t>
            </a:r>
            <a:r>
              <a:rPr lang="en-US" sz="3600" dirty="0" err="1" smtClean="0">
                <a:latin typeface="AngsanaUPC" pitchFamily="18" charset="-34"/>
                <a:cs typeface="AngsanaUPC" pitchFamily="18" charset="-34"/>
              </a:rPr>
              <a:t>Grafis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, </a:t>
            </a:r>
            <a:r>
              <a:rPr lang="en-US" sz="3600" dirty="0" err="1" smtClean="0">
                <a:latin typeface="AngsanaUPC" pitchFamily="18" charset="-34"/>
                <a:cs typeface="AngsanaUPC" pitchFamily="18" charset="-34"/>
              </a:rPr>
              <a:t>Bahan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   </a:t>
            </a:r>
            <a:r>
              <a:rPr lang="en-US" sz="3600" dirty="0" err="1" smtClean="0">
                <a:latin typeface="AngsanaUPC" pitchFamily="18" charset="-34"/>
                <a:cs typeface="AngsanaUPC" pitchFamily="18" charset="-34"/>
              </a:rPr>
              <a:t>Cetak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lang="en-US" sz="3600" dirty="0" err="1" smtClean="0">
                <a:latin typeface="AngsanaUPC" pitchFamily="18" charset="-34"/>
                <a:cs typeface="AngsanaUPC" pitchFamily="18" charset="-34"/>
              </a:rPr>
              <a:t>dan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lang="en-US" sz="3600" dirty="0" err="1" smtClean="0">
                <a:latin typeface="AngsanaUPC" pitchFamily="18" charset="-34"/>
                <a:cs typeface="AngsanaUPC" pitchFamily="18" charset="-34"/>
              </a:rPr>
              <a:t>Gambar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lang="en-US" sz="3600" dirty="0" err="1" smtClean="0">
                <a:latin typeface="AngsanaUPC" pitchFamily="18" charset="-34"/>
                <a:cs typeface="AngsanaUPC" pitchFamily="18" charset="-34"/>
              </a:rPr>
              <a:t>Diam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 </a:t>
            </a:r>
          </a:p>
          <a:p>
            <a:pPr algn="just">
              <a:buAutoNum type="arabicPeriod"/>
            </a:pP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Media </a:t>
            </a:r>
            <a:r>
              <a:rPr lang="en-US" sz="3600" dirty="0" err="1" smtClean="0">
                <a:latin typeface="AngsanaUPC" pitchFamily="18" charset="-34"/>
                <a:cs typeface="AngsanaUPC" pitchFamily="18" charset="-34"/>
              </a:rPr>
              <a:t>proyeksi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lang="en-US" sz="3600" dirty="0" err="1" smtClean="0">
                <a:latin typeface="AngsanaUPC" pitchFamily="18" charset="-34"/>
                <a:cs typeface="AngsanaUPC" pitchFamily="18" charset="-34"/>
              </a:rPr>
              <a:t>diam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 (</a:t>
            </a:r>
            <a:r>
              <a:rPr lang="en-US" sz="3600" dirty="0" err="1" smtClean="0">
                <a:latin typeface="AngsanaUPC" pitchFamily="18" charset="-34"/>
                <a:cs typeface="AngsanaUPC" pitchFamily="18" charset="-34"/>
              </a:rPr>
              <a:t>ohp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, slide)</a:t>
            </a:r>
          </a:p>
          <a:p>
            <a:pPr algn="just">
              <a:buAutoNum type="arabicPeriod"/>
            </a:pP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Media </a:t>
            </a:r>
            <a:r>
              <a:rPr lang="en-US" sz="3600" i="1" dirty="0" smtClean="0">
                <a:latin typeface="AngsanaUPC" pitchFamily="18" charset="-34"/>
                <a:cs typeface="AngsanaUPC" pitchFamily="18" charset="-34"/>
              </a:rPr>
              <a:t>Audio</a:t>
            </a:r>
          </a:p>
          <a:p>
            <a:pPr algn="just">
              <a:buAutoNum type="arabicPeriod"/>
            </a:pP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Media Film (</a:t>
            </a:r>
            <a:r>
              <a:rPr lang="en-US" sz="3600" i="1" dirty="0" smtClean="0">
                <a:latin typeface="AngsanaUPC" pitchFamily="18" charset="-34"/>
                <a:cs typeface="AngsanaUPC" pitchFamily="18" charset="-34"/>
              </a:rPr>
              <a:t>Motion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lang="en-US" sz="3600" i="1" dirty="0" smtClean="0">
                <a:latin typeface="AngsanaUPC" pitchFamily="18" charset="-34"/>
                <a:cs typeface="AngsanaUPC" pitchFamily="18" charset="-34"/>
              </a:rPr>
              <a:t>Pictures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)</a:t>
            </a:r>
          </a:p>
          <a:p>
            <a:pPr algn="just">
              <a:buAutoNum type="arabicPeriod"/>
            </a:pP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Multimedia (audiovisual)</a:t>
            </a:r>
          </a:p>
          <a:p>
            <a:pPr algn="just">
              <a:buFont typeface="Wingdings 2" charset="2"/>
              <a:buAutoNum type="arabicPeriod"/>
            </a:pP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Media </a:t>
            </a:r>
            <a:r>
              <a:rPr lang="en-US" sz="3600" dirty="0" err="1" smtClean="0">
                <a:latin typeface="AngsanaUPC" pitchFamily="18" charset="-34"/>
                <a:cs typeface="AngsanaUPC" pitchFamily="18" charset="-34"/>
              </a:rPr>
              <a:t>Objek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 (</a:t>
            </a:r>
            <a:r>
              <a:rPr lang="en-US" sz="3600" dirty="0" err="1" smtClean="0">
                <a:latin typeface="AngsanaUPC" pitchFamily="18" charset="-34"/>
                <a:cs typeface="AngsanaUPC" pitchFamily="18" charset="-34"/>
              </a:rPr>
              <a:t>langsung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lang="en-US" sz="3600" dirty="0" err="1" smtClean="0">
                <a:latin typeface="AngsanaUPC" pitchFamily="18" charset="-34"/>
                <a:cs typeface="AngsanaUPC" pitchFamily="18" charset="-34"/>
              </a:rPr>
              <a:t>pada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lang="en-US" sz="3600" dirty="0" err="1" smtClean="0">
                <a:latin typeface="AngsanaUPC" pitchFamily="18" charset="-34"/>
                <a:cs typeface="AngsanaUPC" pitchFamily="18" charset="-34"/>
              </a:rPr>
              <a:t>objek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lang="en-US" sz="3600" dirty="0" err="1" smtClean="0">
                <a:latin typeface="AngsanaUPC" pitchFamily="18" charset="-34"/>
                <a:cs typeface="AngsanaUPC" pitchFamily="18" charset="-34"/>
              </a:rPr>
              <a:t>bukan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lang="en-US" sz="3600" dirty="0" err="1" smtClean="0">
                <a:latin typeface="AngsanaUPC" pitchFamily="18" charset="-34"/>
                <a:cs typeface="AngsanaUPC" pitchFamily="18" charset="-34"/>
              </a:rPr>
              <a:t>penyajian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)</a:t>
            </a:r>
          </a:p>
          <a:p>
            <a:pPr algn="just">
              <a:buFont typeface="Wingdings 2" charset="2"/>
              <a:buAutoNum type="arabicPeriod"/>
            </a:pP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Media </a:t>
            </a:r>
            <a:r>
              <a:rPr lang="en-US" sz="3600" dirty="0" err="1" smtClean="0">
                <a:latin typeface="AngsanaUPC" pitchFamily="18" charset="-34"/>
                <a:cs typeface="AngsanaUPC" pitchFamily="18" charset="-34"/>
              </a:rPr>
              <a:t>Interaktif</a:t>
            </a:r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 (games)</a:t>
            </a:r>
          </a:p>
          <a:p>
            <a:endParaRPr lang="en-US" sz="36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Pemilihan</a:t>
            </a:r>
            <a:r>
              <a:rPr lang="en-US" dirty="0" smtClean="0"/>
              <a:t>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34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Sistematika</a:t>
            </a:r>
            <a:r>
              <a:rPr lang="en-US" dirty="0" smtClean="0"/>
              <a:t> Isi</a:t>
            </a:r>
          </a:p>
          <a:p>
            <a:pPr marL="0" indent="0">
              <a:buNone/>
            </a:pPr>
            <a:r>
              <a:rPr lang="en-US" dirty="0" smtClean="0"/>
              <a:t>Kata-kata yang </a:t>
            </a:r>
            <a:r>
              <a:rPr lang="en-US" dirty="0" err="1" smtClean="0"/>
              <a:t>disajikan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video yang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Penyisipan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musik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Isi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9610892"/>
              </p:ext>
            </p:extLst>
          </p:nvPr>
        </p:nvGraphicFramePr>
        <p:xfrm>
          <a:off x="871538" y="2674938"/>
          <a:ext cx="7408862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Pembuatan</a:t>
            </a:r>
            <a:r>
              <a:rPr lang="en-US" dirty="0" smtClean="0"/>
              <a:t>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561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262</TotalTime>
  <Words>149</Words>
  <Application>Microsoft Office PowerPoint</Application>
  <PresentationFormat>On-screen Show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Waveform</vt:lpstr>
      <vt:lpstr>Origin</vt:lpstr>
      <vt:lpstr>Teknik Pembuatan Media dalam Bimbingan dan Konseling</vt:lpstr>
      <vt:lpstr>Mind Map (Peta Konsep) Teknik Pembuatan Media</vt:lpstr>
      <vt:lpstr>PowerPoint Presentation</vt:lpstr>
      <vt:lpstr>Materi</vt:lpstr>
      <vt:lpstr>Perencanaan Layanan</vt:lpstr>
      <vt:lpstr>Pemilihan Media</vt:lpstr>
      <vt:lpstr>Isi Media</vt:lpstr>
      <vt:lpstr>PowerPoint Presentation</vt:lpstr>
      <vt:lpstr>Pembuatan Media</vt:lpstr>
      <vt:lpstr>Contoh Flipchart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14</cp:revision>
  <dcterms:created xsi:type="dcterms:W3CDTF">2018-05-04T02:11:54Z</dcterms:created>
  <dcterms:modified xsi:type="dcterms:W3CDTF">2018-05-04T06:34:04Z</dcterms:modified>
</cp:coreProperties>
</file>