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61" r:id="rId3"/>
    <p:sldId id="258" r:id="rId4"/>
    <p:sldId id="260" r:id="rId5"/>
    <p:sldId id="263" r:id="rId6"/>
    <p:sldId id="262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4473BE-3B05-44A0-A8A8-0FF58EDC3F60}" type="doc">
      <dgm:prSet loTypeId="urn:microsoft.com/office/officeart/2005/8/layout/vProcess5" loCatId="process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FE945C6-4235-40BF-8945-764D7547B220}">
      <dgm:prSet phldrT="[Text]" custT="1"/>
      <dgm:spPr/>
      <dgm:t>
        <a:bodyPr/>
        <a:lstStyle/>
        <a:p>
          <a:pPr algn="ctr"/>
          <a:r>
            <a:rPr lang="en-US" sz="3000" dirty="0" err="1" smtClean="0"/>
            <a:t>Metode</a:t>
          </a:r>
          <a:r>
            <a:rPr lang="en-US" sz="3000" dirty="0" smtClean="0"/>
            <a:t>/Model</a:t>
          </a:r>
          <a:endParaRPr lang="en-US" sz="3000" dirty="0"/>
        </a:p>
      </dgm:t>
    </dgm:pt>
    <dgm:pt modelId="{EF5EA8CE-6E2D-4A7A-93C3-750B72028A99}" type="parTrans" cxnId="{4896E563-C47B-4B32-9E7F-F89CF9DF864E}">
      <dgm:prSet/>
      <dgm:spPr/>
      <dgm:t>
        <a:bodyPr/>
        <a:lstStyle/>
        <a:p>
          <a:endParaRPr lang="en-US"/>
        </a:p>
      </dgm:t>
    </dgm:pt>
    <dgm:pt modelId="{DB2F04AC-87B5-4AC2-BCBB-9E2731B7ED70}" type="sibTrans" cxnId="{4896E563-C47B-4B32-9E7F-F89CF9DF864E}">
      <dgm:prSet/>
      <dgm:spPr/>
      <dgm:t>
        <a:bodyPr/>
        <a:lstStyle/>
        <a:p>
          <a:endParaRPr lang="en-US"/>
        </a:p>
      </dgm:t>
    </dgm:pt>
    <dgm:pt modelId="{EFE50D9C-48EA-4F23-ACF0-53FDD1AB84A2}">
      <dgm:prSet phldrT="[Text]" custT="1"/>
      <dgm:spPr/>
      <dgm:t>
        <a:bodyPr/>
        <a:lstStyle/>
        <a:p>
          <a:pPr algn="ctr"/>
          <a:r>
            <a:rPr lang="en-US" sz="3000" dirty="0" err="1" smtClean="0"/>
            <a:t>Strategi</a:t>
          </a:r>
          <a:r>
            <a:rPr lang="en-US" sz="3000" dirty="0" smtClean="0"/>
            <a:t> </a:t>
          </a:r>
          <a:r>
            <a:rPr lang="en-US" sz="3000" dirty="0" err="1" smtClean="0"/>
            <a:t>Pembelajaran</a:t>
          </a:r>
          <a:endParaRPr lang="en-US" sz="3000" dirty="0"/>
        </a:p>
      </dgm:t>
    </dgm:pt>
    <dgm:pt modelId="{96734523-147F-4B1B-8615-447DF5215A79}" type="parTrans" cxnId="{629C70A4-8C61-4205-B27C-EB5546BF5A74}">
      <dgm:prSet/>
      <dgm:spPr/>
      <dgm:t>
        <a:bodyPr/>
        <a:lstStyle/>
        <a:p>
          <a:endParaRPr lang="en-US"/>
        </a:p>
      </dgm:t>
    </dgm:pt>
    <dgm:pt modelId="{DA76E521-A767-4BEA-8B80-D627E8DC6F17}" type="sibTrans" cxnId="{629C70A4-8C61-4205-B27C-EB5546BF5A74}">
      <dgm:prSet/>
      <dgm:spPr/>
      <dgm:t>
        <a:bodyPr/>
        <a:lstStyle/>
        <a:p>
          <a:endParaRPr lang="en-US"/>
        </a:p>
      </dgm:t>
    </dgm:pt>
    <dgm:pt modelId="{9BECEDA0-00D6-4A85-9F3A-BE3452B5E709}">
      <dgm:prSet phldrT="[Text]" custT="1"/>
      <dgm:spPr/>
      <dgm:t>
        <a:bodyPr/>
        <a:lstStyle/>
        <a:p>
          <a:pPr algn="ctr"/>
          <a:r>
            <a:rPr lang="en-US" sz="3000" dirty="0" smtClean="0"/>
            <a:t>Media</a:t>
          </a:r>
          <a:endParaRPr lang="en-US" sz="3000" dirty="0"/>
        </a:p>
      </dgm:t>
    </dgm:pt>
    <dgm:pt modelId="{8581E4D3-D1AB-4492-BF61-719FFDBFD428}" type="parTrans" cxnId="{99C077C4-0E8B-49A0-A0A0-3A5F1266C7AC}">
      <dgm:prSet/>
      <dgm:spPr/>
      <dgm:t>
        <a:bodyPr/>
        <a:lstStyle/>
        <a:p>
          <a:endParaRPr lang="en-US"/>
        </a:p>
      </dgm:t>
    </dgm:pt>
    <dgm:pt modelId="{D68A1643-8E33-445B-8B6B-E5A715D7A725}" type="sibTrans" cxnId="{99C077C4-0E8B-49A0-A0A0-3A5F1266C7AC}">
      <dgm:prSet/>
      <dgm:spPr/>
      <dgm:t>
        <a:bodyPr/>
        <a:lstStyle/>
        <a:p>
          <a:endParaRPr lang="en-US"/>
        </a:p>
      </dgm:t>
    </dgm:pt>
    <dgm:pt modelId="{49F4C1B5-BC8C-431F-BA4A-9C39EF5803FA}" type="pres">
      <dgm:prSet presAssocID="{184473BE-3B05-44A0-A8A8-0FF58EDC3F6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58EFE98-306F-405A-AD0B-B1D5EE920E0E}" type="pres">
      <dgm:prSet presAssocID="{184473BE-3B05-44A0-A8A8-0FF58EDC3F60}" presName="dummyMaxCanvas" presStyleCnt="0">
        <dgm:presLayoutVars/>
      </dgm:prSet>
      <dgm:spPr/>
    </dgm:pt>
    <dgm:pt modelId="{E5E63091-8645-4FBA-9E75-B4A94AD7D26A}" type="pres">
      <dgm:prSet presAssocID="{184473BE-3B05-44A0-A8A8-0FF58EDC3F60}" presName="ThreeNodes_1" presStyleLbl="node1" presStyleIdx="0" presStyleCnt="3" custLinFactNeighborY="62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481866-8DDD-4AAA-ACE3-A146A1A16FA8}" type="pres">
      <dgm:prSet presAssocID="{184473BE-3B05-44A0-A8A8-0FF58EDC3F60}" presName="ThreeNodes_2" presStyleLbl="node1" presStyleIdx="1" presStyleCnt="3" custLinFactNeighborY="83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E5E802-6A09-48A3-A717-88CA5919F892}" type="pres">
      <dgm:prSet presAssocID="{184473BE-3B05-44A0-A8A8-0FF58EDC3F60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1FBEFA-96EB-4EB5-8193-FB5F509B7033}" type="pres">
      <dgm:prSet presAssocID="{184473BE-3B05-44A0-A8A8-0FF58EDC3F60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A0F6B3-E49C-414E-9CAC-BC6FD7A09D89}" type="pres">
      <dgm:prSet presAssocID="{184473BE-3B05-44A0-A8A8-0FF58EDC3F60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89E404-993C-4C67-8504-D4CB354D6EBB}" type="pres">
      <dgm:prSet presAssocID="{184473BE-3B05-44A0-A8A8-0FF58EDC3F60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D59506-F8CB-4A83-AAF3-818913A84D37}" type="pres">
      <dgm:prSet presAssocID="{184473BE-3B05-44A0-A8A8-0FF58EDC3F60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3BD2A2-525C-48E4-A602-523F16036414}" type="pres">
      <dgm:prSet presAssocID="{184473BE-3B05-44A0-A8A8-0FF58EDC3F60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B477855-3B62-43ED-A5A4-D232F267D0FB}" type="presOf" srcId="{EFE50D9C-48EA-4F23-ACF0-53FDD1AB84A2}" destId="{E5481866-8DDD-4AAA-ACE3-A146A1A16FA8}" srcOrd="0" destOrd="0" presId="urn:microsoft.com/office/officeart/2005/8/layout/vProcess5"/>
    <dgm:cxn modelId="{61926DB7-E707-4D68-8553-A9DEF6F6FE7A}" type="presOf" srcId="{9BECEDA0-00D6-4A85-9F3A-BE3452B5E709}" destId="{29E5E802-6A09-48A3-A717-88CA5919F892}" srcOrd="0" destOrd="0" presId="urn:microsoft.com/office/officeart/2005/8/layout/vProcess5"/>
    <dgm:cxn modelId="{CE487CA1-D0FD-4E35-B380-B31C71F5E2EF}" type="presOf" srcId="{EFE50D9C-48EA-4F23-ACF0-53FDD1AB84A2}" destId="{06D59506-F8CB-4A83-AAF3-818913A84D37}" srcOrd="1" destOrd="0" presId="urn:microsoft.com/office/officeart/2005/8/layout/vProcess5"/>
    <dgm:cxn modelId="{BFABABF8-E0F6-4D5A-B4AF-C1ADF5299D3D}" type="presOf" srcId="{EFE945C6-4235-40BF-8945-764D7547B220}" destId="{C189E404-993C-4C67-8504-D4CB354D6EBB}" srcOrd="1" destOrd="0" presId="urn:microsoft.com/office/officeart/2005/8/layout/vProcess5"/>
    <dgm:cxn modelId="{47CCC633-B44F-46BD-958C-D55C17D40116}" type="presOf" srcId="{EFE945C6-4235-40BF-8945-764D7547B220}" destId="{E5E63091-8645-4FBA-9E75-B4A94AD7D26A}" srcOrd="0" destOrd="0" presId="urn:microsoft.com/office/officeart/2005/8/layout/vProcess5"/>
    <dgm:cxn modelId="{F339D3BD-C908-4504-9B21-47E7216D7735}" type="presOf" srcId="{184473BE-3B05-44A0-A8A8-0FF58EDC3F60}" destId="{49F4C1B5-BC8C-431F-BA4A-9C39EF5803FA}" srcOrd="0" destOrd="0" presId="urn:microsoft.com/office/officeart/2005/8/layout/vProcess5"/>
    <dgm:cxn modelId="{4896E563-C47B-4B32-9E7F-F89CF9DF864E}" srcId="{184473BE-3B05-44A0-A8A8-0FF58EDC3F60}" destId="{EFE945C6-4235-40BF-8945-764D7547B220}" srcOrd="0" destOrd="0" parTransId="{EF5EA8CE-6E2D-4A7A-93C3-750B72028A99}" sibTransId="{DB2F04AC-87B5-4AC2-BCBB-9E2731B7ED70}"/>
    <dgm:cxn modelId="{E1E1731D-7D5F-429D-BABC-7F96E7DAA211}" type="presOf" srcId="{9BECEDA0-00D6-4A85-9F3A-BE3452B5E709}" destId="{F43BD2A2-525C-48E4-A602-523F16036414}" srcOrd="1" destOrd="0" presId="urn:microsoft.com/office/officeart/2005/8/layout/vProcess5"/>
    <dgm:cxn modelId="{D7DB2006-032E-4F7B-BC11-ED171683A2CD}" type="presOf" srcId="{DA76E521-A767-4BEA-8B80-D627E8DC6F17}" destId="{60A0F6B3-E49C-414E-9CAC-BC6FD7A09D89}" srcOrd="0" destOrd="0" presId="urn:microsoft.com/office/officeart/2005/8/layout/vProcess5"/>
    <dgm:cxn modelId="{99C077C4-0E8B-49A0-A0A0-3A5F1266C7AC}" srcId="{184473BE-3B05-44A0-A8A8-0FF58EDC3F60}" destId="{9BECEDA0-00D6-4A85-9F3A-BE3452B5E709}" srcOrd="2" destOrd="0" parTransId="{8581E4D3-D1AB-4492-BF61-719FFDBFD428}" sibTransId="{D68A1643-8E33-445B-8B6B-E5A715D7A725}"/>
    <dgm:cxn modelId="{629C70A4-8C61-4205-B27C-EB5546BF5A74}" srcId="{184473BE-3B05-44A0-A8A8-0FF58EDC3F60}" destId="{EFE50D9C-48EA-4F23-ACF0-53FDD1AB84A2}" srcOrd="1" destOrd="0" parTransId="{96734523-147F-4B1B-8615-447DF5215A79}" sibTransId="{DA76E521-A767-4BEA-8B80-D627E8DC6F17}"/>
    <dgm:cxn modelId="{B39CD3D5-4AD2-4CF2-825E-EE2A09F47289}" type="presOf" srcId="{DB2F04AC-87B5-4AC2-BCBB-9E2731B7ED70}" destId="{9C1FBEFA-96EB-4EB5-8193-FB5F509B7033}" srcOrd="0" destOrd="0" presId="urn:microsoft.com/office/officeart/2005/8/layout/vProcess5"/>
    <dgm:cxn modelId="{EE746F41-15B9-4D33-857D-67F5D7A3CB6B}" type="presParOf" srcId="{49F4C1B5-BC8C-431F-BA4A-9C39EF5803FA}" destId="{A58EFE98-306F-405A-AD0B-B1D5EE920E0E}" srcOrd="0" destOrd="0" presId="urn:microsoft.com/office/officeart/2005/8/layout/vProcess5"/>
    <dgm:cxn modelId="{22AEBF22-060A-414F-9D1D-B9383506640E}" type="presParOf" srcId="{49F4C1B5-BC8C-431F-BA4A-9C39EF5803FA}" destId="{E5E63091-8645-4FBA-9E75-B4A94AD7D26A}" srcOrd="1" destOrd="0" presId="urn:microsoft.com/office/officeart/2005/8/layout/vProcess5"/>
    <dgm:cxn modelId="{05C3FBE0-5913-4661-9853-DF9574E95448}" type="presParOf" srcId="{49F4C1B5-BC8C-431F-BA4A-9C39EF5803FA}" destId="{E5481866-8DDD-4AAA-ACE3-A146A1A16FA8}" srcOrd="2" destOrd="0" presId="urn:microsoft.com/office/officeart/2005/8/layout/vProcess5"/>
    <dgm:cxn modelId="{32D3B5C9-340B-4644-AB0E-9D1030E3CB50}" type="presParOf" srcId="{49F4C1B5-BC8C-431F-BA4A-9C39EF5803FA}" destId="{29E5E802-6A09-48A3-A717-88CA5919F892}" srcOrd="3" destOrd="0" presId="urn:microsoft.com/office/officeart/2005/8/layout/vProcess5"/>
    <dgm:cxn modelId="{B635B2D0-D805-4704-BF01-8476237BADB8}" type="presParOf" srcId="{49F4C1B5-BC8C-431F-BA4A-9C39EF5803FA}" destId="{9C1FBEFA-96EB-4EB5-8193-FB5F509B7033}" srcOrd="4" destOrd="0" presId="urn:microsoft.com/office/officeart/2005/8/layout/vProcess5"/>
    <dgm:cxn modelId="{3F5EBC1D-F34B-4BE8-956D-CE3B1A341886}" type="presParOf" srcId="{49F4C1B5-BC8C-431F-BA4A-9C39EF5803FA}" destId="{60A0F6B3-E49C-414E-9CAC-BC6FD7A09D89}" srcOrd="5" destOrd="0" presId="urn:microsoft.com/office/officeart/2005/8/layout/vProcess5"/>
    <dgm:cxn modelId="{2E976523-C005-4831-88A7-7CBA7B0F89B0}" type="presParOf" srcId="{49F4C1B5-BC8C-431F-BA4A-9C39EF5803FA}" destId="{C189E404-993C-4C67-8504-D4CB354D6EBB}" srcOrd="6" destOrd="0" presId="urn:microsoft.com/office/officeart/2005/8/layout/vProcess5"/>
    <dgm:cxn modelId="{05B46308-68D3-4F72-9CE9-EC327A0ECDEA}" type="presParOf" srcId="{49F4C1B5-BC8C-431F-BA4A-9C39EF5803FA}" destId="{06D59506-F8CB-4A83-AAF3-818913A84D37}" srcOrd="7" destOrd="0" presId="urn:microsoft.com/office/officeart/2005/8/layout/vProcess5"/>
    <dgm:cxn modelId="{31CCF85A-FA30-4CD7-BA3B-5CB178D33969}" type="presParOf" srcId="{49F4C1B5-BC8C-431F-BA4A-9C39EF5803FA}" destId="{F43BD2A2-525C-48E4-A602-523F16036414}" srcOrd="8" destOrd="0" presId="urn:microsoft.com/office/officeart/2005/8/layout/vProcess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3EDA71-DB62-4C32-A430-1302E030D827}" type="doc">
      <dgm:prSet loTypeId="urn:microsoft.com/office/officeart/2005/8/layout/venn3" loCatId="relationship" qsTypeId="urn:microsoft.com/office/officeart/2005/8/quickstyle/3d6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9C421DF-52D8-4569-B603-46ED2D6B0C54}">
      <dgm:prSet phldrT="[Text]"/>
      <dgm:spPr/>
      <dgm:t>
        <a:bodyPr/>
        <a:lstStyle/>
        <a:p>
          <a:r>
            <a:rPr lang="en-US" b="1" i="1" dirty="0" err="1" smtClean="0"/>
            <a:t>Coopreative</a:t>
          </a:r>
          <a:r>
            <a:rPr lang="en-US" b="1" i="1" dirty="0" smtClean="0"/>
            <a:t> Learning</a:t>
          </a:r>
          <a:endParaRPr lang="en-US" b="1" dirty="0"/>
        </a:p>
      </dgm:t>
    </dgm:pt>
    <dgm:pt modelId="{9F051A98-100B-4554-8A81-417BF3A2E809}" type="parTrans" cxnId="{BA051147-67D9-4309-A272-E2DF273BC085}">
      <dgm:prSet/>
      <dgm:spPr/>
      <dgm:t>
        <a:bodyPr/>
        <a:lstStyle/>
        <a:p>
          <a:endParaRPr lang="en-US" b="1"/>
        </a:p>
      </dgm:t>
    </dgm:pt>
    <dgm:pt modelId="{B836B3B9-6B36-408A-98CE-465EA03CA4A1}" type="sibTrans" cxnId="{BA051147-67D9-4309-A272-E2DF273BC085}">
      <dgm:prSet/>
      <dgm:spPr/>
      <dgm:t>
        <a:bodyPr/>
        <a:lstStyle/>
        <a:p>
          <a:endParaRPr lang="en-US" b="1"/>
        </a:p>
      </dgm:t>
    </dgm:pt>
    <dgm:pt modelId="{6CE8C59E-A0D4-4AE4-98DC-73C0CAABC2C6}">
      <dgm:prSet phldrT="[Text]"/>
      <dgm:spPr/>
      <dgm:t>
        <a:bodyPr/>
        <a:lstStyle/>
        <a:p>
          <a:r>
            <a:rPr lang="en-US" b="1" i="1" dirty="0" smtClean="0"/>
            <a:t>Active Learning</a:t>
          </a:r>
          <a:endParaRPr lang="en-US" b="1" dirty="0"/>
        </a:p>
      </dgm:t>
    </dgm:pt>
    <dgm:pt modelId="{148AB599-6F41-48E3-BAAD-599E332AB70D}" type="parTrans" cxnId="{1FA7C85F-F9E4-4E0D-89FB-3544427B78C4}">
      <dgm:prSet/>
      <dgm:spPr/>
      <dgm:t>
        <a:bodyPr/>
        <a:lstStyle/>
        <a:p>
          <a:endParaRPr lang="en-US" b="1"/>
        </a:p>
      </dgm:t>
    </dgm:pt>
    <dgm:pt modelId="{2517A1F5-C88D-4F99-BB72-A701E69E27DD}" type="sibTrans" cxnId="{1FA7C85F-F9E4-4E0D-89FB-3544427B78C4}">
      <dgm:prSet/>
      <dgm:spPr/>
      <dgm:t>
        <a:bodyPr/>
        <a:lstStyle/>
        <a:p>
          <a:endParaRPr lang="en-US" b="1"/>
        </a:p>
      </dgm:t>
    </dgm:pt>
    <dgm:pt modelId="{ACD1077D-80B8-4697-B6A8-E23073D244C6}">
      <dgm:prSet phldrT="[Text]"/>
      <dgm:spPr/>
      <dgm:t>
        <a:bodyPr/>
        <a:lstStyle/>
        <a:p>
          <a:r>
            <a:rPr lang="en-US" b="1" i="1" dirty="0" err="1" smtClean="0"/>
            <a:t>Accleratied</a:t>
          </a:r>
          <a:r>
            <a:rPr lang="en-US" b="1" i="1" dirty="0" smtClean="0"/>
            <a:t> Learning</a:t>
          </a:r>
          <a:endParaRPr lang="en-US" b="1" dirty="0"/>
        </a:p>
      </dgm:t>
    </dgm:pt>
    <dgm:pt modelId="{07A36AA8-03AB-4D47-8E95-30AFC2A01B78}" type="parTrans" cxnId="{E9720CE6-9D10-459D-A76C-83B77305115D}">
      <dgm:prSet/>
      <dgm:spPr/>
      <dgm:t>
        <a:bodyPr/>
        <a:lstStyle/>
        <a:p>
          <a:endParaRPr lang="en-US" b="1"/>
        </a:p>
      </dgm:t>
    </dgm:pt>
    <dgm:pt modelId="{7E052113-E8A7-4B8C-824F-42674E7A781E}" type="sibTrans" cxnId="{E9720CE6-9D10-459D-A76C-83B77305115D}">
      <dgm:prSet/>
      <dgm:spPr/>
      <dgm:t>
        <a:bodyPr/>
        <a:lstStyle/>
        <a:p>
          <a:endParaRPr lang="en-US" b="1"/>
        </a:p>
      </dgm:t>
    </dgm:pt>
    <dgm:pt modelId="{BCFF1B7B-E07A-45BE-99D1-EF89972B0D51}">
      <dgm:prSet phldrT="[Text]"/>
      <dgm:spPr/>
      <dgm:t>
        <a:bodyPr/>
        <a:lstStyle/>
        <a:p>
          <a:r>
            <a:rPr lang="en-US" b="1" dirty="0" err="1" smtClean="0"/>
            <a:t>Pembelajaran</a:t>
          </a:r>
          <a:r>
            <a:rPr lang="en-US" b="1" dirty="0" smtClean="0"/>
            <a:t> </a:t>
          </a:r>
          <a:r>
            <a:rPr lang="en-US" b="1" dirty="0" err="1" smtClean="0"/>
            <a:t>Berbasis</a:t>
          </a:r>
          <a:r>
            <a:rPr lang="en-US" b="1" dirty="0" smtClean="0"/>
            <a:t> </a:t>
          </a:r>
          <a:r>
            <a:rPr lang="en-US" b="1" dirty="0" err="1" smtClean="0"/>
            <a:t>Teknologi</a:t>
          </a:r>
          <a:endParaRPr lang="en-US" b="1" dirty="0"/>
        </a:p>
      </dgm:t>
    </dgm:pt>
    <dgm:pt modelId="{91AB49BC-C9A8-4DC9-9B3F-3640B3E70265}" type="parTrans" cxnId="{8385D7FE-8109-4FF2-9086-99C5AC1FFC87}">
      <dgm:prSet/>
      <dgm:spPr/>
      <dgm:t>
        <a:bodyPr/>
        <a:lstStyle/>
        <a:p>
          <a:endParaRPr lang="en-US" b="1"/>
        </a:p>
      </dgm:t>
    </dgm:pt>
    <dgm:pt modelId="{28C24EFB-F954-449E-9571-390337ECF7C1}" type="sibTrans" cxnId="{8385D7FE-8109-4FF2-9086-99C5AC1FFC87}">
      <dgm:prSet/>
      <dgm:spPr/>
      <dgm:t>
        <a:bodyPr/>
        <a:lstStyle/>
        <a:p>
          <a:endParaRPr lang="en-US" b="1"/>
        </a:p>
      </dgm:t>
    </dgm:pt>
    <dgm:pt modelId="{6E2A7649-3C4E-4426-9826-7D06DA44CDB6}" type="pres">
      <dgm:prSet presAssocID="{003EDA71-DB62-4C32-A430-1302E030D82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1C8087E-9B49-4A37-81D7-E525FB7B2809}" type="pres">
      <dgm:prSet presAssocID="{49C421DF-52D8-4569-B603-46ED2D6B0C54}" presName="Name5" presStyleLbl="vennNode1" presStyleIdx="0" presStyleCnt="4" custLinFactNeighborX="-498" custLinFactNeighborY="-39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2DDCE4-601D-45B3-94D6-E7B1659F9938}" type="pres">
      <dgm:prSet presAssocID="{B836B3B9-6B36-408A-98CE-465EA03CA4A1}" presName="space" presStyleCnt="0"/>
      <dgm:spPr/>
    </dgm:pt>
    <dgm:pt modelId="{0EFE04A2-21C1-4903-BBA4-12B10E912147}" type="pres">
      <dgm:prSet presAssocID="{6CE8C59E-A0D4-4AE4-98DC-73C0CAABC2C6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309EC0-8D64-41C8-BC78-33C4998506B5}" type="pres">
      <dgm:prSet presAssocID="{2517A1F5-C88D-4F99-BB72-A701E69E27DD}" presName="space" presStyleCnt="0"/>
      <dgm:spPr/>
    </dgm:pt>
    <dgm:pt modelId="{334F24A7-0877-4326-B3B7-AC0E264CCF4F}" type="pres">
      <dgm:prSet presAssocID="{ACD1077D-80B8-4697-B6A8-E23073D244C6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6F1EA1-31F4-4C11-9E70-5641693EB64F}" type="pres">
      <dgm:prSet presAssocID="{7E052113-E8A7-4B8C-824F-42674E7A781E}" presName="space" presStyleCnt="0"/>
      <dgm:spPr/>
    </dgm:pt>
    <dgm:pt modelId="{8354C682-6BBF-4AF5-BA0A-A1483B6A98FC}" type="pres">
      <dgm:prSet presAssocID="{BCFF1B7B-E07A-45BE-99D1-EF89972B0D51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1CDF4BE-3601-4BBE-BBBD-2024862830AB}" type="presOf" srcId="{ACD1077D-80B8-4697-B6A8-E23073D244C6}" destId="{334F24A7-0877-4326-B3B7-AC0E264CCF4F}" srcOrd="0" destOrd="0" presId="urn:microsoft.com/office/officeart/2005/8/layout/venn3"/>
    <dgm:cxn modelId="{61142931-3039-4360-B562-DF6990CD0B0B}" type="presOf" srcId="{49C421DF-52D8-4569-B603-46ED2D6B0C54}" destId="{B1C8087E-9B49-4A37-81D7-E525FB7B2809}" srcOrd="0" destOrd="0" presId="urn:microsoft.com/office/officeart/2005/8/layout/venn3"/>
    <dgm:cxn modelId="{4CD798B9-71E0-41C9-A208-5F320956EDE1}" type="presOf" srcId="{003EDA71-DB62-4C32-A430-1302E030D827}" destId="{6E2A7649-3C4E-4426-9826-7D06DA44CDB6}" srcOrd="0" destOrd="0" presId="urn:microsoft.com/office/officeart/2005/8/layout/venn3"/>
    <dgm:cxn modelId="{92299356-6001-46D7-9EF1-70D196FEDC7B}" type="presOf" srcId="{BCFF1B7B-E07A-45BE-99D1-EF89972B0D51}" destId="{8354C682-6BBF-4AF5-BA0A-A1483B6A98FC}" srcOrd="0" destOrd="0" presId="urn:microsoft.com/office/officeart/2005/8/layout/venn3"/>
    <dgm:cxn modelId="{29CF2C97-63F9-429A-B6F6-E499FC8C1E51}" type="presOf" srcId="{6CE8C59E-A0D4-4AE4-98DC-73C0CAABC2C6}" destId="{0EFE04A2-21C1-4903-BBA4-12B10E912147}" srcOrd="0" destOrd="0" presId="urn:microsoft.com/office/officeart/2005/8/layout/venn3"/>
    <dgm:cxn modelId="{BA051147-67D9-4309-A272-E2DF273BC085}" srcId="{003EDA71-DB62-4C32-A430-1302E030D827}" destId="{49C421DF-52D8-4569-B603-46ED2D6B0C54}" srcOrd="0" destOrd="0" parTransId="{9F051A98-100B-4554-8A81-417BF3A2E809}" sibTransId="{B836B3B9-6B36-408A-98CE-465EA03CA4A1}"/>
    <dgm:cxn modelId="{E9720CE6-9D10-459D-A76C-83B77305115D}" srcId="{003EDA71-DB62-4C32-A430-1302E030D827}" destId="{ACD1077D-80B8-4697-B6A8-E23073D244C6}" srcOrd="2" destOrd="0" parTransId="{07A36AA8-03AB-4D47-8E95-30AFC2A01B78}" sibTransId="{7E052113-E8A7-4B8C-824F-42674E7A781E}"/>
    <dgm:cxn modelId="{8385D7FE-8109-4FF2-9086-99C5AC1FFC87}" srcId="{003EDA71-DB62-4C32-A430-1302E030D827}" destId="{BCFF1B7B-E07A-45BE-99D1-EF89972B0D51}" srcOrd="3" destOrd="0" parTransId="{91AB49BC-C9A8-4DC9-9B3F-3640B3E70265}" sibTransId="{28C24EFB-F954-449E-9571-390337ECF7C1}"/>
    <dgm:cxn modelId="{1FA7C85F-F9E4-4E0D-89FB-3544427B78C4}" srcId="{003EDA71-DB62-4C32-A430-1302E030D827}" destId="{6CE8C59E-A0D4-4AE4-98DC-73C0CAABC2C6}" srcOrd="1" destOrd="0" parTransId="{148AB599-6F41-48E3-BAAD-599E332AB70D}" sibTransId="{2517A1F5-C88D-4F99-BB72-A701E69E27DD}"/>
    <dgm:cxn modelId="{BEBBE27D-0E5E-4A1F-BCE1-B01378B75023}" type="presParOf" srcId="{6E2A7649-3C4E-4426-9826-7D06DA44CDB6}" destId="{B1C8087E-9B49-4A37-81D7-E525FB7B2809}" srcOrd="0" destOrd="0" presId="urn:microsoft.com/office/officeart/2005/8/layout/venn3"/>
    <dgm:cxn modelId="{9F97A184-46E8-49AD-8562-C8368ECC8119}" type="presParOf" srcId="{6E2A7649-3C4E-4426-9826-7D06DA44CDB6}" destId="{012DDCE4-601D-45B3-94D6-E7B1659F9938}" srcOrd="1" destOrd="0" presId="urn:microsoft.com/office/officeart/2005/8/layout/venn3"/>
    <dgm:cxn modelId="{E356CF5E-197F-41A6-A984-775121CF9A73}" type="presParOf" srcId="{6E2A7649-3C4E-4426-9826-7D06DA44CDB6}" destId="{0EFE04A2-21C1-4903-BBA4-12B10E912147}" srcOrd="2" destOrd="0" presId="urn:microsoft.com/office/officeart/2005/8/layout/venn3"/>
    <dgm:cxn modelId="{A0307358-4C47-4E55-8B98-6547A62D44A9}" type="presParOf" srcId="{6E2A7649-3C4E-4426-9826-7D06DA44CDB6}" destId="{DB309EC0-8D64-41C8-BC78-33C4998506B5}" srcOrd="3" destOrd="0" presId="urn:microsoft.com/office/officeart/2005/8/layout/venn3"/>
    <dgm:cxn modelId="{3C286AB3-8E3F-4979-9588-C0000B4BF192}" type="presParOf" srcId="{6E2A7649-3C4E-4426-9826-7D06DA44CDB6}" destId="{334F24A7-0877-4326-B3B7-AC0E264CCF4F}" srcOrd="4" destOrd="0" presId="urn:microsoft.com/office/officeart/2005/8/layout/venn3"/>
    <dgm:cxn modelId="{4246A169-736C-425F-970F-075AFE4F8C15}" type="presParOf" srcId="{6E2A7649-3C4E-4426-9826-7D06DA44CDB6}" destId="{AE6F1EA1-31F4-4C11-9E70-5641693EB64F}" srcOrd="5" destOrd="0" presId="urn:microsoft.com/office/officeart/2005/8/layout/venn3"/>
    <dgm:cxn modelId="{5E89E304-7FA2-459A-8096-2A4EB23B240F}" type="presParOf" srcId="{6E2A7649-3C4E-4426-9826-7D06DA44CDB6}" destId="{8354C682-6BBF-4AF5-BA0A-A1483B6A98FC}" srcOrd="6" destOrd="0" presId="urn:microsoft.com/office/officeart/2005/8/layout/venn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C5C54D1-D126-4CCA-ABF9-F853942DB2A4}" type="doc">
      <dgm:prSet loTypeId="urn:microsoft.com/office/officeart/2005/8/layout/chevron2" loCatId="process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F901E10-373A-407F-BD54-959255E23C82}">
      <dgm:prSet phldrT="[Text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Pengertian</a:t>
          </a:r>
          <a:endParaRPr lang="en-US" b="1" dirty="0">
            <a:solidFill>
              <a:schemeClr val="tx1"/>
            </a:solidFill>
          </a:endParaRPr>
        </a:p>
      </dgm:t>
    </dgm:pt>
    <dgm:pt modelId="{992CEDD2-F18E-43F6-906C-C747CA6AA5B6}" type="parTrans" cxnId="{CA74D1FE-5E40-4F11-ADBA-D45ADDBDB056}">
      <dgm:prSet/>
      <dgm:spPr/>
      <dgm:t>
        <a:bodyPr/>
        <a:lstStyle/>
        <a:p>
          <a:endParaRPr lang="en-US"/>
        </a:p>
      </dgm:t>
    </dgm:pt>
    <dgm:pt modelId="{A11F8FF1-3CE7-4FD0-AB7B-0A7A946ABB11}" type="sibTrans" cxnId="{CA74D1FE-5E40-4F11-ADBA-D45ADDBDB056}">
      <dgm:prSet/>
      <dgm:spPr/>
      <dgm:t>
        <a:bodyPr/>
        <a:lstStyle/>
        <a:p>
          <a:endParaRPr lang="en-US"/>
        </a:p>
      </dgm:t>
    </dgm:pt>
    <dgm:pt modelId="{CCD4BE2A-DF14-4BA0-863B-99633657164A}">
      <dgm:prSet phldrT="[Text]"/>
      <dgm:spPr/>
      <dgm:t>
        <a:bodyPr/>
        <a:lstStyle/>
        <a:p>
          <a:r>
            <a:rPr lang="en-US" dirty="0" err="1" smtClean="0"/>
            <a:t>Proses</a:t>
          </a:r>
          <a:r>
            <a:rPr lang="en-US" dirty="0" smtClean="0"/>
            <a:t> </a:t>
          </a:r>
          <a:r>
            <a:rPr lang="en-US" dirty="0" err="1" smtClean="0"/>
            <a:t>kegiatan</a:t>
          </a:r>
          <a:r>
            <a:rPr lang="en-US" dirty="0" smtClean="0"/>
            <a:t> </a:t>
          </a:r>
          <a:r>
            <a:rPr lang="en-US" dirty="0" err="1" smtClean="0"/>
            <a:t>pengkajian</a:t>
          </a:r>
          <a:r>
            <a:rPr lang="en-US" dirty="0" smtClean="0"/>
            <a:t> </a:t>
          </a:r>
          <a:r>
            <a:rPr lang="en-US" dirty="0" err="1" smtClean="0"/>
            <a:t>pembelajaran</a:t>
          </a:r>
          <a:r>
            <a:rPr lang="en-US" dirty="0" smtClean="0"/>
            <a:t> </a:t>
          </a:r>
          <a:r>
            <a:rPr lang="en-US" dirty="0" err="1" smtClean="0"/>
            <a:t>secara</a:t>
          </a:r>
          <a:r>
            <a:rPr lang="en-US" dirty="0" smtClean="0"/>
            <a:t> </a:t>
          </a:r>
          <a:r>
            <a:rPr lang="en-US" dirty="0" err="1" smtClean="0"/>
            <a:t>kolaboratif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berkelanjutan</a:t>
          </a:r>
          <a:r>
            <a:rPr lang="en-US" dirty="0" smtClean="0"/>
            <a:t> </a:t>
          </a:r>
          <a:r>
            <a:rPr lang="en-US" dirty="0" err="1" smtClean="0"/>
            <a:t>berlandaskan</a:t>
          </a:r>
          <a:r>
            <a:rPr lang="en-US" dirty="0" smtClean="0"/>
            <a:t> </a:t>
          </a:r>
          <a:r>
            <a:rPr lang="en-US" dirty="0" err="1" smtClean="0"/>
            <a:t>prinsip-prinsip</a:t>
          </a:r>
          <a:r>
            <a:rPr lang="en-US" dirty="0" smtClean="0"/>
            <a:t> </a:t>
          </a:r>
          <a:r>
            <a:rPr lang="en-US" i="1" dirty="0" err="1" smtClean="0"/>
            <a:t>koleqialitas</a:t>
          </a:r>
          <a:r>
            <a:rPr lang="en-US" dirty="0" smtClean="0"/>
            <a:t> &amp; mutual </a:t>
          </a:r>
          <a:r>
            <a:rPr lang="en-US" i="1" dirty="0" smtClean="0"/>
            <a:t>learning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 </a:t>
          </a:r>
          <a:r>
            <a:rPr lang="en-US" dirty="0" err="1" smtClean="0"/>
            <a:t>membangun</a:t>
          </a:r>
          <a:r>
            <a:rPr lang="en-US" dirty="0" smtClean="0"/>
            <a:t> </a:t>
          </a:r>
          <a:r>
            <a:rPr lang="en-US" i="1" dirty="0" smtClean="0"/>
            <a:t>learning community</a:t>
          </a:r>
          <a:r>
            <a:rPr lang="en-US" dirty="0" smtClean="0"/>
            <a:t>.</a:t>
          </a:r>
          <a:endParaRPr lang="en-US" dirty="0"/>
        </a:p>
      </dgm:t>
    </dgm:pt>
    <dgm:pt modelId="{03EB8B43-A9A3-4C2A-BF3D-6D07F8DC8B02}" type="parTrans" cxnId="{8B5060F9-ECF7-4666-8F47-6FEE349CA81F}">
      <dgm:prSet/>
      <dgm:spPr/>
      <dgm:t>
        <a:bodyPr/>
        <a:lstStyle/>
        <a:p>
          <a:endParaRPr lang="en-US"/>
        </a:p>
      </dgm:t>
    </dgm:pt>
    <dgm:pt modelId="{742AE9B7-F4DD-4B61-AAB9-4080B4F9B2AD}" type="sibTrans" cxnId="{8B5060F9-ECF7-4666-8F47-6FEE349CA81F}">
      <dgm:prSet/>
      <dgm:spPr/>
      <dgm:t>
        <a:bodyPr/>
        <a:lstStyle/>
        <a:p>
          <a:endParaRPr lang="en-US"/>
        </a:p>
      </dgm:t>
    </dgm:pt>
    <dgm:pt modelId="{C530E78F-99F9-4D01-9DE2-147171C7D24E}">
      <dgm:prSet phldrT="[Text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Langkah-langkah</a:t>
          </a:r>
          <a:endParaRPr lang="en-US" b="1" dirty="0">
            <a:solidFill>
              <a:schemeClr val="tx1"/>
            </a:solidFill>
          </a:endParaRPr>
        </a:p>
      </dgm:t>
    </dgm:pt>
    <dgm:pt modelId="{D01C58E1-339A-41CA-BABA-95882D678DC6}" type="parTrans" cxnId="{61BAC699-02E5-4966-BA7A-A1969D62FB84}">
      <dgm:prSet/>
      <dgm:spPr/>
      <dgm:t>
        <a:bodyPr/>
        <a:lstStyle/>
        <a:p>
          <a:endParaRPr lang="en-US"/>
        </a:p>
      </dgm:t>
    </dgm:pt>
    <dgm:pt modelId="{9BE6652E-02FF-431E-9FA7-BF9BEDD848F8}" type="sibTrans" cxnId="{61BAC699-02E5-4966-BA7A-A1969D62FB84}">
      <dgm:prSet/>
      <dgm:spPr/>
      <dgm:t>
        <a:bodyPr/>
        <a:lstStyle/>
        <a:p>
          <a:endParaRPr lang="en-US"/>
        </a:p>
      </dgm:t>
    </dgm:pt>
    <dgm:pt modelId="{028435DF-07ED-47A2-BFF6-75DFC5628529}">
      <dgm:prSet phldrT="[Text]"/>
      <dgm:spPr/>
      <dgm:t>
        <a:bodyPr/>
        <a:lstStyle/>
        <a:p>
          <a:r>
            <a:rPr lang="en-US" i="1" dirty="0" smtClean="0"/>
            <a:t>Plan</a:t>
          </a:r>
          <a:endParaRPr lang="en-US" i="1" dirty="0"/>
        </a:p>
      </dgm:t>
    </dgm:pt>
    <dgm:pt modelId="{E72E35BF-A8D5-4C2F-A519-E87DDEC94D0B}" type="parTrans" cxnId="{E3488823-2661-47FB-A4B7-487CA5C28FFE}">
      <dgm:prSet/>
      <dgm:spPr/>
      <dgm:t>
        <a:bodyPr/>
        <a:lstStyle/>
        <a:p>
          <a:endParaRPr lang="en-US"/>
        </a:p>
      </dgm:t>
    </dgm:pt>
    <dgm:pt modelId="{658743A0-6283-4584-94B3-F6F8B5F6C625}" type="sibTrans" cxnId="{E3488823-2661-47FB-A4B7-487CA5C28FFE}">
      <dgm:prSet/>
      <dgm:spPr/>
      <dgm:t>
        <a:bodyPr/>
        <a:lstStyle/>
        <a:p>
          <a:endParaRPr lang="en-US"/>
        </a:p>
      </dgm:t>
    </dgm:pt>
    <dgm:pt modelId="{95B5B269-D265-4319-BEF5-F48638243134}">
      <dgm:prSet phldrT="[Text]"/>
      <dgm:spPr/>
      <dgm:t>
        <a:bodyPr/>
        <a:lstStyle/>
        <a:p>
          <a:r>
            <a:rPr lang="en-US" i="1" dirty="0" smtClean="0"/>
            <a:t>Do</a:t>
          </a:r>
          <a:endParaRPr lang="en-US" i="1" dirty="0"/>
        </a:p>
      </dgm:t>
    </dgm:pt>
    <dgm:pt modelId="{3CF4B4F7-9205-4DD5-811C-A1C5604F3081}" type="parTrans" cxnId="{2483C277-12FA-44EF-BC16-0F3F44BCDBC6}">
      <dgm:prSet/>
      <dgm:spPr/>
      <dgm:t>
        <a:bodyPr/>
        <a:lstStyle/>
        <a:p>
          <a:endParaRPr lang="en-US"/>
        </a:p>
      </dgm:t>
    </dgm:pt>
    <dgm:pt modelId="{7952D9CC-2E84-485F-8984-0B8D377EABA9}" type="sibTrans" cxnId="{2483C277-12FA-44EF-BC16-0F3F44BCDBC6}">
      <dgm:prSet/>
      <dgm:spPr/>
      <dgm:t>
        <a:bodyPr/>
        <a:lstStyle/>
        <a:p>
          <a:endParaRPr lang="en-US"/>
        </a:p>
      </dgm:t>
    </dgm:pt>
    <dgm:pt modelId="{026F135D-D4E2-4BB1-8D70-B8CC5CD52045}">
      <dgm:prSet phldrT="[Text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Manfaat</a:t>
          </a:r>
          <a:endParaRPr lang="en-US" b="1" dirty="0">
            <a:solidFill>
              <a:schemeClr val="tx1"/>
            </a:solidFill>
          </a:endParaRPr>
        </a:p>
      </dgm:t>
    </dgm:pt>
    <dgm:pt modelId="{F587BCCF-47D2-45E9-BAFE-51BE1E33EC21}" type="parTrans" cxnId="{0BB8E4CB-65C7-44AA-92C3-499D63C35750}">
      <dgm:prSet/>
      <dgm:spPr/>
      <dgm:t>
        <a:bodyPr/>
        <a:lstStyle/>
        <a:p>
          <a:endParaRPr lang="en-US"/>
        </a:p>
      </dgm:t>
    </dgm:pt>
    <dgm:pt modelId="{C1EFD9EC-2F68-4B02-AC63-C43307E0E81A}" type="sibTrans" cxnId="{0BB8E4CB-65C7-44AA-92C3-499D63C35750}">
      <dgm:prSet/>
      <dgm:spPr/>
      <dgm:t>
        <a:bodyPr/>
        <a:lstStyle/>
        <a:p>
          <a:endParaRPr lang="en-US"/>
        </a:p>
      </dgm:t>
    </dgm:pt>
    <dgm:pt modelId="{AA3BF36B-68A3-4267-A9FB-79B5B8280167}">
      <dgm:prSet phldrT="[Text]"/>
      <dgm:spPr/>
      <dgm:t>
        <a:bodyPr/>
        <a:lstStyle/>
        <a:p>
          <a:r>
            <a:rPr lang="en-US" dirty="0" err="1" smtClean="0"/>
            <a:t>Menjadi</a:t>
          </a:r>
          <a:r>
            <a:rPr lang="en-US" dirty="0" smtClean="0"/>
            <a:t> </a:t>
          </a:r>
          <a:r>
            <a:rPr lang="en-US" dirty="0" err="1" smtClean="0"/>
            <a:t>wahana</a:t>
          </a:r>
          <a:r>
            <a:rPr lang="en-US" dirty="0" smtClean="0"/>
            <a:t> </a:t>
          </a:r>
          <a:r>
            <a:rPr lang="en-US" dirty="0" err="1" smtClean="0"/>
            <a:t>proses</a:t>
          </a:r>
          <a:r>
            <a:rPr lang="en-US" dirty="0" smtClean="0"/>
            <a:t> </a:t>
          </a:r>
          <a:r>
            <a:rPr lang="en-US" dirty="0" err="1" smtClean="0"/>
            <a:t>pembelajaran</a:t>
          </a:r>
          <a:r>
            <a:rPr lang="en-US" dirty="0" smtClean="0"/>
            <a:t> </a:t>
          </a:r>
          <a:r>
            <a:rPr lang="en-US" dirty="0" err="1" smtClean="0"/>
            <a:t>bagi</a:t>
          </a:r>
          <a:r>
            <a:rPr lang="en-US" dirty="0" smtClean="0"/>
            <a:t> guru.</a:t>
          </a:r>
          <a:endParaRPr lang="en-US" dirty="0"/>
        </a:p>
      </dgm:t>
    </dgm:pt>
    <dgm:pt modelId="{EA41EE5C-4A98-41E9-8719-83B851F5EC1E}" type="parTrans" cxnId="{8B0DE5E3-2927-4FAF-BA99-071A1BB437B0}">
      <dgm:prSet/>
      <dgm:spPr/>
      <dgm:t>
        <a:bodyPr/>
        <a:lstStyle/>
        <a:p>
          <a:endParaRPr lang="en-US"/>
        </a:p>
      </dgm:t>
    </dgm:pt>
    <dgm:pt modelId="{1FE148F4-A303-4543-883D-A4B694BD6528}" type="sibTrans" cxnId="{8B0DE5E3-2927-4FAF-BA99-071A1BB437B0}">
      <dgm:prSet/>
      <dgm:spPr/>
      <dgm:t>
        <a:bodyPr/>
        <a:lstStyle/>
        <a:p>
          <a:endParaRPr lang="en-US"/>
        </a:p>
      </dgm:t>
    </dgm:pt>
    <dgm:pt modelId="{55D33D08-4618-48DF-AE72-DD384D6073D9}">
      <dgm:prSet phldrT="[Text]"/>
      <dgm:spPr/>
      <dgm:t>
        <a:bodyPr/>
        <a:lstStyle/>
        <a:p>
          <a:r>
            <a:rPr lang="en-US" i="1" dirty="0" smtClean="0"/>
            <a:t>See</a:t>
          </a:r>
          <a:endParaRPr lang="en-US" i="1" dirty="0"/>
        </a:p>
      </dgm:t>
    </dgm:pt>
    <dgm:pt modelId="{18A65B28-7DCC-4C25-93DA-C04FE4654804}" type="parTrans" cxnId="{EEEE24B8-3358-4852-AA74-5AA22FE82485}">
      <dgm:prSet/>
      <dgm:spPr/>
      <dgm:t>
        <a:bodyPr/>
        <a:lstStyle/>
        <a:p>
          <a:endParaRPr lang="en-US"/>
        </a:p>
      </dgm:t>
    </dgm:pt>
    <dgm:pt modelId="{FA21CC05-F4C4-4D60-815F-6250616319F4}" type="sibTrans" cxnId="{EEEE24B8-3358-4852-AA74-5AA22FE82485}">
      <dgm:prSet/>
      <dgm:spPr/>
      <dgm:t>
        <a:bodyPr/>
        <a:lstStyle/>
        <a:p>
          <a:endParaRPr lang="en-US"/>
        </a:p>
      </dgm:t>
    </dgm:pt>
    <dgm:pt modelId="{2C802FC3-0D23-419C-895B-2477E21A3C46}" type="pres">
      <dgm:prSet presAssocID="{9C5C54D1-D126-4CCA-ABF9-F853942DB2A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77688AB-D9E9-47BC-96D1-A632B1BB31F2}" type="pres">
      <dgm:prSet presAssocID="{5F901E10-373A-407F-BD54-959255E23C82}" presName="composite" presStyleCnt="0"/>
      <dgm:spPr/>
    </dgm:pt>
    <dgm:pt modelId="{2ADCAD8C-C8AC-44DA-BB4A-C6A892FB5998}" type="pres">
      <dgm:prSet presAssocID="{5F901E10-373A-407F-BD54-959255E23C8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CF8A26-56A9-49CD-8EE8-F33F674AE23C}" type="pres">
      <dgm:prSet presAssocID="{5F901E10-373A-407F-BD54-959255E23C82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C8FF2C-72F1-4DBA-93AD-5ACFCC8CDFCD}" type="pres">
      <dgm:prSet presAssocID="{A11F8FF1-3CE7-4FD0-AB7B-0A7A946ABB11}" presName="sp" presStyleCnt="0"/>
      <dgm:spPr/>
    </dgm:pt>
    <dgm:pt modelId="{C76D812A-4EC9-4092-8ABE-1BA6BE529193}" type="pres">
      <dgm:prSet presAssocID="{C530E78F-99F9-4D01-9DE2-147171C7D24E}" presName="composite" presStyleCnt="0"/>
      <dgm:spPr/>
    </dgm:pt>
    <dgm:pt modelId="{A6AFB6CF-42B3-46BF-A604-916B65379434}" type="pres">
      <dgm:prSet presAssocID="{C530E78F-99F9-4D01-9DE2-147171C7D24E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491E32-EA4A-4599-9FFD-E12D030E0305}" type="pres">
      <dgm:prSet presAssocID="{C530E78F-99F9-4D01-9DE2-147171C7D24E}" presName="descendantText" presStyleLbl="alignAcc1" presStyleIdx="1" presStyleCnt="3" custLinFactNeighborY="32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E6B134-4607-4DB5-9CFD-E5E17E1BB805}" type="pres">
      <dgm:prSet presAssocID="{9BE6652E-02FF-431E-9FA7-BF9BEDD848F8}" presName="sp" presStyleCnt="0"/>
      <dgm:spPr/>
    </dgm:pt>
    <dgm:pt modelId="{4C510C2E-78F7-4E95-80E2-BB33891445A5}" type="pres">
      <dgm:prSet presAssocID="{026F135D-D4E2-4BB1-8D70-B8CC5CD52045}" presName="composite" presStyleCnt="0"/>
      <dgm:spPr/>
    </dgm:pt>
    <dgm:pt modelId="{62025D27-2E6F-4C8F-9EF6-E06FDF6165C8}" type="pres">
      <dgm:prSet presAssocID="{026F135D-D4E2-4BB1-8D70-B8CC5CD5204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26F02C-228E-413E-A13F-C18539DB36D8}" type="pres">
      <dgm:prSet presAssocID="{026F135D-D4E2-4BB1-8D70-B8CC5CD5204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9FF417A-03C7-4746-A7FB-AD498E7CEAA6}" type="presOf" srcId="{AA3BF36B-68A3-4267-A9FB-79B5B8280167}" destId="{9426F02C-228E-413E-A13F-C18539DB36D8}" srcOrd="0" destOrd="0" presId="urn:microsoft.com/office/officeart/2005/8/layout/chevron2"/>
    <dgm:cxn modelId="{57408304-9A85-4508-939B-0D4ED01F0F4E}" type="presOf" srcId="{026F135D-D4E2-4BB1-8D70-B8CC5CD52045}" destId="{62025D27-2E6F-4C8F-9EF6-E06FDF6165C8}" srcOrd="0" destOrd="0" presId="urn:microsoft.com/office/officeart/2005/8/layout/chevron2"/>
    <dgm:cxn modelId="{FB5BC228-F540-48C2-9C8B-061E61392E1B}" type="presOf" srcId="{CCD4BE2A-DF14-4BA0-863B-99633657164A}" destId="{1BCF8A26-56A9-49CD-8EE8-F33F674AE23C}" srcOrd="0" destOrd="0" presId="urn:microsoft.com/office/officeart/2005/8/layout/chevron2"/>
    <dgm:cxn modelId="{E3488823-2661-47FB-A4B7-487CA5C28FFE}" srcId="{C530E78F-99F9-4D01-9DE2-147171C7D24E}" destId="{028435DF-07ED-47A2-BFF6-75DFC5628529}" srcOrd="0" destOrd="0" parTransId="{E72E35BF-A8D5-4C2F-A519-E87DDEC94D0B}" sibTransId="{658743A0-6283-4584-94B3-F6F8B5F6C625}"/>
    <dgm:cxn modelId="{8B0DE5E3-2927-4FAF-BA99-071A1BB437B0}" srcId="{026F135D-D4E2-4BB1-8D70-B8CC5CD52045}" destId="{AA3BF36B-68A3-4267-A9FB-79B5B8280167}" srcOrd="0" destOrd="0" parTransId="{EA41EE5C-4A98-41E9-8719-83B851F5EC1E}" sibTransId="{1FE148F4-A303-4543-883D-A4B694BD6528}"/>
    <dgm:cxn modelId="{E0CD6AAE-A1C4-403D-A86A-5724E8556325}" type="presOf" srcId="{95B5B269-D265-4319-BEF5-F48638243134}" destId="{31491E32-EA4A-4599-9FFD-E12D030E0305}" srcOrd="0" destOrd="1" presId="urn:microsoft.com/office/officeart/2005/8/layout/chevron2"/>
    <dgm:cxn modelId="{0C9A5BF8-C489-4F6F-AA0F-E74D89DFE870}" type="presOf" srcId="{028435DF-07ED-47A2-BFF6-75DFC5628529}" destId="{31491E32-EA4A-4599-9FFD-E12D030E0305}" srcOrd="0" destOrd="0" presId="urn:microsoft.com/office/officeart/2005/8/layout/chevron2"/>
    <dgm:cxn modelId="{61BAC699-02E5-4966-BA7A-A1969D62FB84}" srcId="{9C5C54D1-D126-4CCA-ABF9-F853942DB2A4}" destId="{C530E78F-99F9-4D01-9DE2-147171C7D24E}" srcOrd="1" destOrd="0" parTransId="{D01C58E1-339A-41CA-BABA-95882D678DC6}" sibTransId="{9BE6652E-02FF-431E-9FA7-BF9BEDD848F8}"/>
    <dgm:cxn modelId="{1E8EB725-A4A6-4E15-BC42-06843B48B8B4}" type="presOf" srcId="{C530E78F-99F9-4D01-9DE2-147171C7D24E}" destId="{A6AFB6CF-42B3-46BF-A604-916B65379434}" srcOrd="0" destOrd="0" presId="urn:microsoft.com/office/officeart/2005/8/layout/chevron2"/>
    <dgm:cxn modelId="{EEEE24B8-3358-4852-AA74-5AA22FE82485}" srcId="{C530E78F-99F9-4D01-9DE2-147171C7D24E}" destId="{55D33D08-4618-48DF-AE72-DD384D6073D9}" srcOrd="2" destOrd="0" parTransId="{18A65B28-7DCC-4C25-93DA-C04FE4654804}" sibTransId="{FA21CC05-F4C4-4D60-815F-6250616319F4}"/>
    <dgm:cxn modelId="{0BB8E4CB-65C7-44AA-92C3-499D63C35750}" srcId="{9C5C54D1-D126-4CCA-ABF9-F853942DB2A4}" destId="{026F135D-D4E2-4BB1-8D70-B8CC5CD52045}" srcOrd="2" destOrd="0" parTransId="{F587BCCF-47D2-45E9-BAFE-51BE1E33EC21}" sibTransId="{C1EFD9EC-2F68-4B02-AC63-C43307E0E81A}"/>
    <dgm:cxn modelId="{2483C277-12FA-44EF-BC16-0F3F44BCDBC6}" srcId="{C530E78F-99F9-4D01-9DE2-147171C7D24E}" destId="{95B5B269-D265-4319-BEF5-F48638243134}" srcOrd="1" destOrd="0" parTransId="{3CF4B4F7-9205-4DD5-811C-A1C5604F3081}" sibTransId="{7952D9CC-2E84-485F-8984-0B8D377EABA9}"/>
    <dgm:cxn modelId="{1C19D6EB-ECA0-4F10-8929-22472152F262}" type="presOf" srcId="{5F901E10-373A-407F-BD54-959255E23C82}" destId="{2ADCAD8C-C8AC-44DA-BB4A-C6A892FB5998}" srcOrd="0" destOrd="0" presId="urn:microsoft.com/office/officeart/2005/8/layout/chevron2"/>
    <dgm:cxn modelId="{89513B11-A483-4F0B-8BB4-6E386C30CDA0}" type="presOf" srcId="{55D33D08-4618-48DF-AE72-DD384D6073D9}" destId="{31491E32-EA4A-4599-9FFD-E12D030E0305}" srcOrd="0" destOrd="2" presId="urn:microsoft.com/office/officeart/2005/8/layout/chevron2"/>
    <dgm:cxn modelId="{8B5060F9-ECF7-4666-8F47-6FEE349CA81F}" srcId="{5F901E10-373A-407F-BD54-959255E23C82}" destId="{CCD4BE2A-DF14-4BA0-863B-99633657164A}" srcOrd="0" destOrd="0" parTransId="{03EB8B43-A9A3-4C2A-BF3D-6D07F8DC8B02}" sibTransId="{742AE9B7-F4DD-4B61-AAB9-4080B4F9B2AD}"/>
    <dgm:cxn modelId="{5F4E487C-BF0D-4E5B-B5F7-A91150CEDAF1}" type="presOf" srcId="{9C5C54D1-D126-4CCA-ABF9-F853942DB2A4}" destId="{2C802FC3-0D23-419C-895B-2477E21A3C46}" srcOrd="0" destOrd="0" presId="urn:microsoft.com/office/officeart/2005/8/layout/chevron2"/>
    <dgm:cxn modelId="{CA74D1FE-5E40-4F11-ADBA-D45ADDBDB056}" srcId="{9C5C54D1-D126-4CCA-ABF9-F853942DB2A4}" destId="{5F901E10-373A-407F-BD54-959255E23C82}" srcOrd="0" destOrd="0" parTransId="{992CEDD2-F18E-43F6-906C-C747CA6AA5B6}" sibTransId="{A11F8FF1-3CE7-4FD0-AB7B-0A7A946ABB11}"/>
    <dgm:cxn modelId="{1C733D0B-AD17-45EC-BC0A-156872B514D2}" type="presParOf" srcId="{2C802FC3-0D23-419C-895B-2477E21A3C46}" destId="{D77688AB-D9E9-47BC-96D1-A632B1BB31F2}" srcOrd="0" destOrd="0" presId="urn:microsoft.com/office/officeart/2005/8/layout/chevron2"/>
    <dgm:cxn modelId="{42A3A2DE-BD83-498D-A163-3E02C480D350}" type="presParOf" srcId="{D77688AB-D9E9-47BC-96D1-A632B1BB31F2}" destId="{2ADCAD8C-C8AC-44DA-BB4A-C6A892FB5998}" srcOrd="0" destOrd="0" presId="urn:microsoft.com/office/officeart/2005/8/layout/chevron2"/>
    <dgm:cxn modelId="{678F754B-BF86-46A9-999F-AE0FAB3CC031}" type="presParOf" srcId="{D77688AB-D9E9-47BC-96D1-A632B1BB31F2}" destId="{1BCF8A26-56A9-49CD-8EE8-F33F674AE23C}" srcOrd="1" destOrd="0" presId="urn:microsoft.com/office/officeart/2005/8/layout/chevron2"/>
    <dgm:cxn modelId="{B52F3653-0231-4101-B9DE-428F505ADC5F}" type="presParOf" srcId="{2C802FC3-0D23-419C-895B-2477E21A3C46}" destId="{6AC8FF2C-72F1-4DBA-93AD-5ACFCC8CDFCD}" srcOrd="1" destOrd="0" presId="urn:microsoft.com/office/officeart/2005/8/layout/chevron2"/>
    <dgm:cxn modelId="{26ED7EC0-44D7-4068-A14D-3867886412AC}" type="presParOf" srcId="{2C802FC3-0D23-419C-895B-2477E21A3C46}" destId="{C76D812A-4EC9-4092-8ABE-1BA6BE529193}" srcOrd="2" destOrd="0" presId="urn:microsoft.com/office/officeart/2005/8/layout/chevron2"/>
    <dgm:cxn modelId="{D6403D9D-7F7D-4393-9720-CEC18FB8021F}" type="presParOf" srcId="{C76D812A-4EC9-4092-8ABE-1BA6BE529193}" destId="{A6AFB6CF-42B3-46BF-A604-916B65379434}" srcOrd="0" destOrd="0" presId="urn:microsoft.com/office/officeart/2005/8/layout/chevron2"/>
    <dgm:cxn modelId="{D29F2A81-1199-4C2D-9838-AB578B0CD144}" type="presParOf" srcId="{C76D812A-4EC9-4092-8ABE-1BA6BE529193}" destId="{31491E32-EA4A-4599-9FFD-E12D030E0305}" srcOrd="1" destOrd="0" presId="urn:microsoft.com/office/officeart/2005/8/layout/chevron2"/>
    <dgm:cxn modelId="{CFAB3A50-ECF2-4BB0-859C-C99559B1DCC7}" type="presParOf" srcId="{2C802FC3-0D23-419C-895B-2477E21A3C46}" destId="{69E6B134-4607-4DB5-9CFD-E5E17E1BB805}" srcOrd="3" destOrd="0" presId="urn:microsoft.com/office/officeart/2005/8/layout/chevron2"/>
    <dgm:cxn modelId="{7ED53353-9C2E-4861-B4B2-E04C32D12E82}" type="presParOf" srcId="{2C802FC3-0D23-419C-895B-2477E21A3C46}" destId="{4C510C2E-78F7-4E95-80E2-BB33891445A5}" srcOrd="4" destOrd="0" presId="urn:microsoft.com/office/officeart/2005/8/layout/chevron2"/>
    <dgm:cxn modelId="{DAAAF4D3-4DB0-4037-BA00-8D248795603F}" type="presParOf" srcId="{4C510C2E-78F7-4E95-80E2-BB33891445A5}" destId="{62025D27-2E6F-4C8F-9EF6-E06FDF6165C8}" srcOrd="0" destOrd="0" presId="urn:microsoft.com/office/officeart/2005/8/layout/chevron2"/>
    <dgm:cxn modelId="{5DE23168-A560-4640-9DE5-36DFA2269B30}" type="presParOf" srcId="{4C510C2E-78F7-4E95-80E2-BB33891445A5}" destId="{9426F02C-228E-413E-A13F-C18539DB36D8}" srcOrd="1" destOrd="0" presId="urn:microsoft.com/office/officeart/2005/8/layout/chevron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046F3A8-4EBF-47AE-BABA-FEEB08B30D13}" type="doc">
      <dgm:prSet loTypeId="urn:microsoft.com/office/officeart/2005/8/layout/gear1" loCatId="cycle" qsTypeId="urn:microsoft.com/office/officeart/2005/8/quickstyle/simple2" qsCatId="simple" csTypeId="urn:microsoft.com/office/officeart/2005/8/colors/colorful2" csCatId="colorful" phldr="1"/>
      <dgm:spPr/>
    </dgm:pt>
    <dgm:pt modelId="{76B1415A-F3A6-4679-871B-F60A9D138ACC}">
      <dgm:prSet phldrT="[Text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Terima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Kasih</a:t>
          </a:r>
          <a:endParaRPr lang="en-US" b="1" dirty="0">
            <a:solidFill>
              <a:schemeClr val="tx1"/>
            </a:solidFill>
          </a:endParaRPr>
        </a:p>
      </dgm:t>
    </dgm:pt>
    <dgm:pt modelId="{CAD4E442-78C7-4971-A65F-808C32AB4E23}" type="parTrans" cxnId="{5197B920-2396-4F24-B800-6D38548FD52A}">
      <dgm:prSet/>
      <dgm:spPr/>
      <dgm:t>
        <a:bodyPr/>
        <a:lstStyle/>
        <a:p>
          <a:endParaRPr lang="en-US"/>
        </a:p>
      </dgm:t>
    </dgm:pt>
    <dgm:pt modelId="{B370386E-5EA9-4504-AEB3-CCC4047761E3}" type="sibTrans" cxnId="{5197B920-2396-4F24-B800-6D38548FD52A}">
      <dgm:prSet/>
      <dgm:spPr/>
      <dgm:t>
        <a:bodyPr/>
        <a:lstStyle/>
        <a:p>
          <a:endParaRPr lang="en-US"/>
        </a:p>
      </dgm:t>
    </dgm:pt>
    <dgm:pt modelId="{35395DC1-B3B2-4C9A-B36B-43D29DFEA829}">
      <dgm:prSet phldrT="[Text]" phldr="1"/>
      <dgm:spPr/>
      <dgm:t>
        <a:bodyPr/>
        <a:lstStyle/>
        <a:p>
          <a:endParaRPr lang="en-US" dirty="0"/>
        </a:p>
      </dgm:t>
    </dgm:pt>
    <dgm:pt modelId="{7E1CC08F-3400-47C8-A57D-A55B2E57E63F}" type="parTrans" cxnId="{872C4781-F103-43A5-B722-693E02AD1149}">
      <dgm:prSet/>
      <dgm:spPr/>
      <dgm:t>
        <a:bodyPr/>
        <a:lstStyle/>
        <a:p>
          <a:endParaRPr lang="en-US"/>
        </a:p>
      </dgm:t>
    </dgm:pt>
    <dgm:pt modelId="{F646ADE2-49D3-4A98-9E88-9B9D5070A6E2}" type="sibTrans" cxnId="{872C4781-F103-43A5-B722-693E02AD1149}">
      <dgm:prSet/>
      <dgm:spPr/>
      <dgm:t>
        <a:bodyPr/>
        <a:lstStyle/>
        <a:p>
          <a:endParaRPr lang="en-US"/>
        </a:p>
      </dgm:t>
    </dgm:pt>
    <dgm:pt modelId="{24C3FF8F-3B2B-45E0-8C36-FFB905244C85}">
      <dgm:prSet phldrT="[Text]" phldr="1"/>
      <dgm:spPr/>
      <dgm:t>
        <a:bodyPr/>
        <a:lstStyle/>
        <a:p>
          <a:endParaRPr lang="en-US" dirty="0"/>
        </a:p>
      </dgm:t>
    </dgm:pt>
    <dgm:pt modelId="{6D47BB28-BBFD-45C2-A05F-533B70D37FBD}" type="parTrans" cxnId="{291AB14C-083A-4618-8E79-5C39588DFC35}">
      <dgm:prSet/>
      <dgm:spPr/>
      <dgm:t>
        <a:bodyPr/>
        <a:lstStyle/>
        <a:p>
          <a:endParaRPr lang="en-US"/>
        </a:p>
      </dgm:t>
    </dgm:pt>
    <dgm:pt modelId="{4D442285-BB5C-4570-B843-FFED870C0E11}" type="sibTrans" cxnId="{291AB14C-083A-4618-8E79-5C39588DFC35}">
      <dgm:prSet/>
      <dgm:spPr/>
      <dgm:t>
        <a:bodyPr/>
        <a:lstStyle/>
        <a:p>
          <a:endParaRPr lang="en-US"/>
        </a:p>
      </dgm:t>
    </dgm:pt>
    <dgm:pt modelId="{C7C1D017-8C3B-4323-ACFC-81D2B32BFD3F}" type="pres">
      <dgm:prSet presAssocID="{F046F3A8-4EBF-47AE-BABA-FEEB08B30D1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9DEFD762-FEDC-4054-97CA-322712D6F5B0}" type="pres">
      <dgm:prSet presAssocID="{76B1415A-F3A6-4679-871B-F60A9D138ACC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366505-14A4-4410-B1B6-11D3C9CF74CA}" type="pres">
      <dgm:prSet presAssocID="{76B1415A-F3A6-4679-871B-F60A9D138ACC}" presName="gear1srcNode" presStyleLbl="node1" presStyleIdx="0" presStyleCnt="3"/>
      <dgm:spPr/>
      <dgm:t>
        <a:bodyPr/>
        <a:lstStyle/>
        <a:p>
          <a:endParaRPr lang="en-US"/>
        </a:p>
      </dgm:t>
    </dgm:pt>
    <dgm:pt modelId="{F1821616-6D2C-44C4-B887-4A75B044AC25}" type="pres">
      <dgm:prSet presAssocID="{76B1415A-F3A6-4679-871B-F60A9D138ACC}" presName="gear1dstNode" presStyleLbl="node1" presStyleIdx="0" presStyleCnt="3"/>
      <dgm:spPr/>
      <dgm:t>
        <a:bodyPr/>
        <a:lstStyle/>
        <a:p>
          <a:endParaRPr lang="en-US"/>
        </a:p>
      </dgm:t>
    </dgm:pt>
    <dgm:pt modelId="{55B66E48-63BD-4E53-B4BA-BB474614792F}" type="pres">
      <dgm:prSet presAssocID="{35395DC1-B3B2-4C9A-B36B-43D29DFEA829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2AA323-76D4-4FE0-B7C3-0950F74F8442}" type="pres">
      <dgm:prSet presAssocID="{35395DC1-B3B2-4C9A-B36B-43D29DFEA829}" presName="gear2srcNode" presStyleLbl="node1" presStyleIdx="1" presStyleCnt="3"/>
      <dgm:spPr/>
      <dgm:t>
        <a:bodyPr/>
        <a:lstStyle/>
        <a:p>
          <a:endParaRPr lang="en-US"/>
        </a:p>
      </dgm:t>
    </dgm:pt>
    <dgm:pt modelId="{0871445E-A3D9-4FD0-9350-4BA08A2075BD}" type="pres">
      <dgm:prSet presAssocID="{35395DC1-B3B2-4C9A-B36B-43D29DFEA829}" presName="gear2dstNode" presStyleLbl="node1" presStyleIdx="1" presStyleCnt="3"/>
      <dgm:spPr/>
      <dgm:t>
        <a:bodyPr/>
        <a:lstStyle/>
        <a:p>
          <a:endParaRPr lang="en-US"/>
        </a:p>
      </dgm:t>
    </dgm:pt>
    <dgm:pt modelId="{FCD6B89D-A334-40F1-913A-AC1D04366A92}" type="pres">
      <dgm:prSet presAssocID="{24C3FF8F-3B2B-45E0-8C36-FFB905244C85}" presName="gear3" presStyleLbl="node1" presStyleIdx="2" presStyleCnt="3"/>
      <dgm:spPr/>
      <dgm:t>
        <a:bodyPr/>
        <a:lstStyle/>
        <a:p>
          <a:endParaRPr lang="en-US"/>
        </a:p>
      </dgm:t>
    </dgm:pt>
    <dgm:pt modelId="{8BCF4955-80A4-43E9-A406-3B3530DE8718}" type="pres">
      <dgm:prSet presAssocID="{24C3FF8F-3B2B-45E0-8C36-FFB905244C85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67AE91-A43A-4C6E-9622-5E92E9AF6E58}" type="pres">
      <dgm:prSet presAssocID="{24C3FF8F-3B2B-45E0-8C36-FFB905244C85}" presName="gear3srcNode" presStyleLbl="node1" presStyleIdx="2" presStyleCnt="3"/>
      <dgm:spPr/>
      <dgm:t>
        <a:bodyPr/>
        <a:lstStyle/>
        <a:p>
          <a:endParaRPr lang="en-US"/>
        </a:p>
      </dgm:t>
    </dgm:pt>
    <dgm:pt modelId="{8AAFDA34-F21C-4C77-BD29-EDADC95CCCC6}" type="pres">
      <dgm:prSet presAssocID="{24C3FF8F-3B2B-45E0-8C36-FFB905244C85}" presName="gear3dstNode" presStyleLbl="node1" presStyleIdx="2" presStyleCnt="3"/>
      <dgm:spPr/>
      <dgm:t>
        <a:bodyPr/>
        <a:lstStyle/>
        <a:p>
          <a:endParaRPr lang="en-US"/>
        </a:p>
      </dgm:t>
    </dgm:pt>
    <dgm:pt modelId="{2FFC20CB-9BE8-4DD4-AD45-8005ABB6661B}" type="pres">
      <dgm:prSet presAssocID="{B370386E-5EA9-4504-AEB3-CCC4047761E3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810E8DC4-0538-4769-9E30-425428694263}" type="pres">
      <dgm:prSet presAssocID="{F646ADE2-49D3-4A98-9E88-9B9D5070A6E2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C093CB7B-7DE7-421D-B69B-6A8B3AC591C8}" type="pres">
      <dgm:prSet presAssocID="{4D442285-BB5C-4570-B843-FFED870C0E11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092D4364-A94E-4C04-8F81-A42C041511D3}" type="presOf" srcId="{35395DC1-B3B2-4C9A-B36B-43D29DFEA829}" destId="{0871445E-A3D9-4FD0-9350-4BA08A2075BD}" srcOrd="2" destOrd="0" presId="urn:microsoft.com/office/officeart/2005/8/layout/gear1"/>
    <dgm:cxn modelId="{8A5399BC-B9FA-4C6E-A485-80F29522635D}" type="presOf" srcId="{24C3FF8F-3B2B-45E0-8C36-FFB905244C85}" destId="{8BCF4955-80A4-43E9-A406-3B3530DE8718}" srcOrd="1" destOrd="0" presId="urn:microsoft.com/office/officeart/2005/8/layout/gear1"/>
    <dgm:cxn modelId="{1616D0B0-4EC3-46F6-AAEA-D7F8C2E1B3D1}" type="presOf" srcId="{24C3FF8F-3B2B-45E0-8C36-FFB905244C85}" destId="{8AAFDA34-F21C-4C77-BD29-EDADC95CCCC6}" srcOrd="3" destOrd="0" presId="urn:microsoft.com/office/officeart/2005/8/layout/gear1"/>
    <dgm:cxn modelId="{9D1955B1-07D7-4B5F-A12D-57CFC7DE27E3}" type="presOf" srcId="{35395DC1-B3B2-4C9A-B36B-43D29DFEA829}" destId="{642AA323-76D4-4FE0-B7C3-0950F74F8442}" srcOrd="1" destOrd="0" presId="urn:microsoft.com/office/officeart/2005/8/layout/gear1"/>
    <dgm:cxn modelId="{E818E496-4F62-47C3-BD93-AC7A0A2FC024}" type="presOf" srcId="{B370386E-5EA9-4504-AEB3-CCC4047761E3}" destId="{2FFC20CB-9BE8-4DD4-AD45-8005ABB6661B}" srcOrd="0" destOrd="0" presId="urn:microsoft.com/office/officeart/2005/8/layout/gear1"/>
    <dgm:cxn modelId="{572FF767-1290-4061-9DAB-89FB9BAA1072}" type="presOf" srcId="{F046F3A8-4EBF-47AE-BABA-FEEB08B30D13}" destId="{C7C1D017-8C3B-4323-ACFC-81D2B32BFD3F}" srcOrd="0" destOrd="0" presId="urn:microsoft.com/office/officeart/2005/8/layout/gear1"/>
    <dgm:cxn modelId="{80A45D98-292E-4593-BBCC-74977FF7D6E6}" type="presOf" srcId="{F646ADE2-49D3-4A98-9E88-9B9D5070A6E2}" destId="{810E8DC4-0538-4769-9E30-425428694263}" srcOrd="0" destOrd="0" presId="urn:microsoft.com/office/officeart/2005/8/layout/gear1"/>
    <dgm:cxn modelId="{A71FF6E7-501F-4BE2-9A03-805EC88F73D4}" type="presOf" srcId="{76B1415A-F3A6-4679-871B-F60A9D138ACC}" destId="{08366505-14A4-4410-B1B6-11D3C9CF74CA}" srcOrd="1" destOrd="0" presId="urn:microsoft.com/office/officeart/2005/8/layout/gear1"/>
    <dgm:cxn modelId="{291AB14C-083A-4618-8E79-5C39588DFC35}" srcId="{F046F3A8-4EBF-47AE-BABA-FEEB08B30D13}" destId="{24C3FF8F-3B2B-45E0-8C36-FFB905244C85}" srcOrd="2" destOrd="0" parTransId="{6D47BB28-BBFD-45C2-A05F-533B70D37FBD}" sibTransId="{4D442285-BB5C-4570-B843-FFED870C0E11}"/>
    <dgm:cxn modelId="{872C4781-F103-43A5-B722-693E02AD1149}" srcId="{F046F3A8-4EBF-47AE-BABA-FEEB08B30D13}" destId="{35395DC1-B3B2-4C9A-B36B-43D29DFEA829}" srcOrd="1" destOrd="0" parTransId="{7E1CC08F-3400-47C8-A57D-A55B2E57E63F}" sibTransId="{F646ADE2-49D3-4A98-9E88-9B9D5070A6E2}"/>
    <dgm:cxn modelId="{941968B4-0DB0-48F6-B128-70CF73CC83EE}" type="presOf" srcId="{76B1415A-F3A6-4679-871B-F60A9D138ACC}" destId="{F1821616-6D2C-44C4-B887-4A75B044AC25}" srcOrd="2" destOrd="0" presId="urn:microsoft.com/office/officeart/2005/8/layout/gear1"/>
    <dgm:cxn modelId="{D5F556C7-69B8-4CF2-83FD-D7DAD34234F1}" type="presOf" srcId="{4D442285-BB5C-4570-B843-FFED870C0E11}" destId="{C093CB7B-7DE7-421D-B69B-6A8B3AC591C8}" srcOrd="0" destOrd="0" presId="urn:microsoft.com/office/officeart/2005/8/layout/gear1"/>
    <dgm:cxn modelId="{BC997C73-2D60-49E6-BB04-32D82CE08406}" type="presOf" srcId="{24C3FF8F-3B2B-45E0-8C36-FFB905244C85}" destId="{4A67AE91-A43A-4C6E-9622-5E92E9AF6E58}" srcOrd="2" destOrd="0" presId="urn:microsoft.com/office/officeart/2005/8/layout/gear1"/>
    <dgm:cxn modelId="{446200D1-A132-470F-954F-FEBCD1885DE3}" type="presOf" srcId="{76B1415A-F3A6-4679-871B-F60A9D138ACC}" destId="{9DEFD762-FEDC-4054-97CA-322712D6F5B0}" srcOrd="0" destOrd="0" presId="urn:microsoft.com/office/officeart/2005/8/layout/gear1"/>
    <dgm:cxn modelId="{7DAD53EF-AB9D-4E2D-93E7-FF9957ACF630}" type="presOf" srcId="{24C3FF8F-3B2B-45E0-8C36-FFB905244C85}" destId="{FCD6B89D-A334-40F1-913A-AC1D04366A92}" srcOrd="0" destOrd="0" presId="urn:microsoft.com/office/officeart/2005/8/layout/gear1"/>
    <dgm:cxn modelId="{CD02B4CE-B31F-4827-BFB8-43CFE8E4B87D}" type="presOf" srcId="{35395DC1-B3B2-4C9A-B36B-43D29DFEA829}" destId="{55B66E48-63BD-4E53-B4BA-BB474614792F}" srcOrd="0" destOrd="0" presId="urn:microsoft.com/office/officeart/2005/8/layout/gear1"/>
    <dgm:cxn modelId="{5197B920-2396-4F24-B800-6D38548FD52A}" srcId="{F046F3A8-4EBF-47AE-BABA-FEEB08B30D13}" destId="{76B1415A-F3A6-4679-871B-F60A9D138ACC}" srcOrd="0" destOrd="0" parTransId="{CAD4E442-78C7-4971-A65F-808C32AB4E23}" sibTransId="{B370386E-5EA9-4504-AEB3-CCC4047761E3}"/>
    <dgm:cxn modelId="{1CF444C3-9920-4DD3-AC8F-2E779116CDDC}" type="presParOf" srcId="{C7C1D017-8C3B-4323-ACFC-81D2B32BFD3F}" destId="{9DEFD762-FEDC-4054-97CA-322712D6F5B0}" srcOrd="0" destOrd="0" presId="urn:microsoft.com/office/officeart/2005/8/layout/gear1"/>
    <dgm:cxn modelId="{BF2AD1C8-9BA0-4A55-B78F-A6A63F1A223C}" type="presParOf" srcId="{C7C1D017-8C3B-4323-ACFC-81D2B32BFD3F}" destId="{08366505-14A4-4410-B1B6-11D3C9CF74CA}" srcOrd="1" destOrd="0" presId="urn:microsoft.com/office/officeart/2005/8/layout/gear1"/>
    <dgm:cxn modelId="{DE149551-6C57-4CE9-A62F-0B17EE6C5B89}" type="presParOf" srcId="{C7C1D017-8C3B-4323-ACFC-81D2B32BFD3F}" destId="{F1821616-6D2C-44C4-B887-4A75B044AC25}" srcOrd="2" destOrd="0" presId="urn:microsoft.com/office/officeart/2005/8/layout/gear1"/>
    <dgm:cxn modelId="{558E26B2-CB2F-4FE4-94F7-17EE2767547E}" type="presParOf" srcId="{C7C1D017-8C3B-4323-ACFC-81D2B32BFD3F}" destId="{55B66E48-63BD-4E53-B4BA-BB474614792F}" srcOrd="3" destOrd="0" presId="urn:microsoft.com/office/officeart/2005/8/layout/gear1"/>
    <dgm:cxn modelId="{3E8C8B18-4E5D-4310-8A48-8FA9A3848CAD}" type="presParOf" srcId="{C7C1D017-8C3B-4323-ACFC-81D2B32BFD3F}" destId="{642AA323-76D4-4FE0-B7C3-0950F74F8442}" srcOrd="4" destOrd="0" presId="urn:microsoft.com/office/officeart/2005/8/layout/gear1"/>
    <dgm:cxn modelId="{A1BB456B-3999-4007-89B8-F385EA21D7D2}" type="presParOf" srcId="{C7C1D017-8C3B-4323-ACFC-81D2B32BFD3F}" destId="{0871445E-A3D9-4FD0-9350-4BA08A2075BD}" srcOrd="5" destOrd="0" presId="urn:microsoft.com/office/officeart/2005/8/layout/gear1"/>
    <dgm:cxn modelId="{18744B51-F964-4712-B0DC-451F08FD751E}" type="presParOf" srcId="{C7C1D017-8C3B-4323-ACFC-81D2B32BFD3F}" destId="{FCD6B89D-A334-40F1-913A-AC1D04366A92}" srcOrd="6" destOrd="0" presId="urn:microsoft.com/office/officeart/2005/8/layout/gear1"/>
    <dgm:cxn modelId="{01101283-1B76-46A4-A63C-2CD25246EB3D}" type="presParOf" srcId="{C7C1D017-8C3B-4323-ACFC-81D2B32BFD3F}" destId="{8BCF4955-80A4-43E9-A406-3B3530DE8718}" srcOrd="7" destOrd="0" presId="urn:microsoft.com/office/officeart/2005/8/layout/gear1"/>
    <dgm:cxn modelId="{0B70C478-FCE3-4F79-8725-9716AF4A3338}" type="presParOf" srcId="{C7C1D017-8C3B-4323-ACFC-81D2B32BFD3F}" destId="{4A67AE91-A43A-4C6E-9622-5E92E9AF6E58}" srcOrd="8" destOrd="0" presId="urn:microsoft.com/office/officeart/2005/8/layout/gear1"/>
    <dgm:cxn modelId="{7C324E4A-0CC5-49EE-B63D-953EE07216AC}" type="presParOf" srcId="{C7C1D017-8C3B-4323-ACFC-81D2B32BFD3F}" destId="{8AAFDA34-F21C-4C77-BD29-EDADC95CCCC6}" srcOrd="9" destOrd="0" presId="urn:microsoft.com/office/officeart/2005/8/layout/gear1"/>
    <dgm:cxn modelId="{833EDB42-F210-4A07-AE11-A0E3B660DDC2}" type="presParOf" srcId="{C7C1D017-8C3B-4323-ACFC-81D2B32BFD3F}" destId="{2FFC20CB-9BE8-4DD4-AD45-8005ABB6661B}" srcOrd="10" destOrd="0" presId="urn:microsoft.com/office/officeart/2005/8/layout/gear1"/>
    <dgm:cxn modelId="{7B9031FA-A111-4C02-B0D4-9D14257EDA91}" type="presParOf" srcId="{C7C1D017-8C3B-4323-ACFC-81D2B32BFD3F}" destId="{810E8DC4-0538-4769-9E30-425428694263}" srcOrd="11" destOrd="0" presId="urn:microsoft.com/office/officeart/2005/8/layout/gear1"/>
    <dgm:cxn modelId="{8674EF76-F13E-4013-B272-638DA4DA5EED}" type="presParOf" srcId="{C7C1D017-8C3B-4323-ACFC-81D2B32BFD3F}" destId="{C093CB7B-7DE7-421D-B69B-6A8B3AC591C8}" srcOrd="12" destOrd="0" presId="urn:microsoft.com/office/officeart/2005/8/layout/gear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D6C7E4-107C-46B9-B223-DBD90B49A57F}" type="datetimeFigureOut">
              <a:rPr lang="en-US" smtClean="0"/>
              <a:pPr/>
              <a:t>3/31/2018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DA4847-A1D2-4311-AE47-CC2A4AD73A1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A4847-A1D2-4311-AE47-CC2A4AD73A1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71965-172B-4714-A9F6-A8C09981801C}" type="datetimeFigureOut">
              <a:rPr lang="en-US" smtClean="0"/>
              <a:pPr/>
              <a:t>3/31/2018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9980C-9CEF-4419-8F52-B0CCFF7AF2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71965-172B-4714-A9F6-A8C09981801C}" type="datetimeFigureOut">
              <a:rPr lang="en-US" smtClean="0"/>
              <a:pPr/>
              <a:t>3/31/2018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9980C-9CEF-4419-8F52-B0CCFF7AF2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71965-172B-4714-A9F6-A8C09981801C}" type="datetimeFigureOut">
              <a:rPr lang="en-US" smtClean="0"/>
              <a:pPr/>
              <a:t>3/31/2018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9980C-9CEF-4419-8F52-B0CCFF7AF2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71965-172B-4714-A9F6-A8C09981801C}" type="datetimeFigureOut">
              <a:rPr lang="en-US" smtClean="0"/>
              <a:pPr/>
              <a:t>3/31/2018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9980C-9CEF-4419-8F52-B0CCFF7AF2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71965-172B-4714-A9F6-A8C09981801C}" type="datetimeFigureOut">
              <a:rPr lang="en-US" smtClean="0"/>
              <a:pPr/>
              <a:t>3/31/2018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9980C-9CEF-4419-8F52-B0CCFF7AF2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71965-172B-4714-A9F6-A8C09981801C}" type="datetimeFigureOut">
              <a:rPr lang="en-US" smtClean="0"/>
              <a:pPr/>
              <a:t>3/31/2018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9980C-9CEF-4419-8F52-B0CCFF7AF2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71965-172B-4714-A9F6-A8C09981801C}" type="datetimeFigureOut">
              <a:rPr lang="en-US" smtClean="0"/>
              <a:pPr/>
              <a:t>3/31/2018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9980C-9CEF-4419-8F52-B0CCFF7AF2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71965-172B-4714-A9F6-A8C09981801C}" type="datetimeFigureOut">
              <a:rPr lang="en-US" smtClean="0"/>
              <a:pPr/>
              <a:t>3/31/2018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9980C-9CEF-4419-8F52-B0CCFF7AF2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71965-172B-4714-A9F6-A8C09981801C}" type="datetimeFigureOut">
              <a:rPr lang="en-US" smtClean="0"/>
              <a:pPr/>
              <a:t>3/31/2018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9980C-9CEF-4419-8F52-B0CCFF7AF2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71965-172B-4714-A9F6-A8C09981801C}" type="datetimeFigureOut">
              <a:rPr lang="en-US" smtClean="0"/>
              <a:pPr/>
              <a:t>3/31/2018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9980C-9CEF-4419-8F52-B0CCFF7AF2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30971965-172B-4714-A9F6-A8C09981801C}" type="datetimeFigureOut">
              <a:rPr lang="en-US" smtClean="0"/>
              <a:pPr/>
              <a:t>3/31/2018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E39980C-9CEF-4419-8F52-B0CCFF7AF2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0971965-172B-4714-A9F6-A8C09981801C}" type="datetimeFigureOut">
              <a:rPr lang="en-US" smtClean="0"/>
              <a:pPr/>
              <a:t>3/31/2018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E39980C-9CEF-4419-8F52-B0CCFF7AF24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gif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</a:rPr>
              <a:t>INOVASI PEMBELAJARAN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77000" y="6172200"/>
            <a:ext cx="2667000" cy="685800"/>
          </a:xfrm>
        </p:spPr>
        <p:txBody>
          <a:bodyPr/>
          <a:lstStyle/>
          <a:p>
            <a:endParaRPr lang="en-US" dirty="0" smtClean="0">
              <a:solidFill>
                <a:schemeClr val="accent6">
                  <a:lumMod val="60000"/>
                  <a:lumOff val="40000"/>
                </a:schemeClr>
              </a:solidFill>
              <a:latin typeface="Comic Sans MS" pitchFamily="66" charset="0"/>
            </a:endParaRPr>
          </a:p>
          <a:p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omic Sans MS" pitchFamily="66" charset="0"/>
              </a:rPr>
              <a:t>alfa.mitri@gmail.com</a:t>
            </a:r>
            <a:endParaRPr lang="en-US" dirty="0">
              <a:solidFill>
                <a:schemeClr val="accent6">
                  <a:lumMod val="60000"/>
                  <a:lumOff val="4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Faktor-faktor</a:t>
            </a: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 </a:t>
            </a:r>
            <a:r>
              <a:rPr lang="en-US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Inovasi</a:t>
            </a: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Pembelajaran</a:t>
            </a: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1524000" y="19812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Faktor-faktor</a:t>
            </a: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 </a:t>
            </a:r>
            <a:r>
              <a:rPr lang="en-US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Inovasi</a:t>
            </a: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Pembelajaran</a:t>
            </a: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3177809"/>
          </a:xfrm>
        </p:spPr>
        <p:txBody>
          <a:bodyPr/>
          <a:lstStyle/>
          <a:p>
            <a:r>
              <a:rPr lang="en-US" dirty="0" err="1" smtClean="0"/>
              <a:t>Metode</a:t>
            </a:r>
            <a:r>
              <a:rPr lang="en-US" dirty="0" smtClean="0"/>
              <a:t>/ Model </a:t>
            </a:r>
            <a:r>
              <a:rPr lang="en-US" dirty="0" err="1" smtClean="0"/>
              <a:t>Pembelajaran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Kerangka</a:t>
            </a:r>
            <a:r>
              <a:rPr lang="en-US" dirty="0" smtClean="0"/>
              <a:t> </a:t>
            </a:r>
            <a:r>
              <a:rPr lang="en-US" dirty="0" err="1" smtClean="0"/>
              <a:t>konseptual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pola</a:t>
            </a:r>
            <a:r>
              <a:rPr lang="en-US" dirty="0" smtClean="0"/>
              <a:t> </a:t>
            </a:r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sistematik</a:t>
            </a:r>
            <a:r>
              <a:rPr lang="en-US" dirty="0" smtClean="0"/>
              <a:t> yang </a:t>
            </a:r>
            <a:r>
              <a:rPr lang="en-US" dirty="0" err="1" smtClean="0"/>
              <a:t>dikembangkan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mengorganisasi-kan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mengajar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(</a:t>
            </a:r>
            <a:r>
              <a:rPr lang="en-US" dirty="0" err="1" smtClean="0"/>
              <a:t>Sani</a:t>
            </a:r>
            <a:r>
              <a:rPr lang="en-US" dirty="0" smtClean="0"/>
              <a:t>, 2013, </a:t>
            </a:r>
            <a:r>
              <a:rPr lang="en-US" dirty="0" err="1" smtClean="0"/>
              <a:t>hlm</a:t>
            </a:r>
            <a:r>
              <a:rPr lang="en-US" dirty="0" smtClean="0"/>
              <a:t>. 89).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Faktor-faktor</a:t>
            </a: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 </a:t>
            </a:r>
            <a:r>
              <a:rPr lang="en-US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Inovasi</a:t>
            </a: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Pembelajaran</a:t>
            </a: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75191"/>
            <a:ext cx="8534400" cy="4625609"/>
          </a:xfrm>
        </p:spPr>
        <p:txBody>
          <a:bodyPr/>
          <a:lstStyle/>
          <a:p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	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pemanfaatan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(</a:t>
            </a:r>
            <a:r>
              <a:rPr lang="en-US" dirty="0" err="1" smtClean="0"/>
              <a:t>Sani</a:t>
            </a:r>
            <a:r>
              <a:rPr lang="en-US" dirty="0" smtClean="0"/>
              <a:t>, 2013, </a:t>
            </a:r>
            <a:r>
              <a:rPr lang="en-US" dirty="0" err="1" smtClean="0"/>
              <a:t>hlm</a:t>
            </a:r>
            <a:r>
              <a:rPr lang="en-US" dirty="0" smtClean="0"/>
              <a:t>. 89).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Media </a:t>
            </a:r>
            <a:r>
              <a:rPr lang="en-US" dirty="0" err="1" smtClean="0"/>
              <a:t>Pembelajaran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Perantara</a:t>
            </a:r>
            <a:r>
              <a:rPr lang="en-US" dirty="0" smtClean="0"/>
              <a:t> yang </a:t>
            </a:r>
            <a:r>
              <a:rPr lang="en-US" dirty="0" err="1" smtClean="0"/>
              <a:t>mengantar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penerima</a:t>
            </a:r>
            <a:r>
              <a:rPr lang="en-US" dirty="0" smtClean="0"/>
              <a:t> (</a:t>
            </a:r>
            <a:r>
              <a:rPr lang="en-US" dirty="0" err="1" smtClean="0"/>
              <a:t>Heinich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Arsyad</a:t>
            </a:r>
            <a:r>
              <a:rPr lang="en-US" dirty="0" smtClean="0"/>
              <a:t>, 2015, </a:t>
            </a:r>
            <a:r>
              <a:rPr lang="en-US" dirty="0" err="1" smtClean="0"/>
              <a:t>hlm</a:t>
            </a:r>
            <a:r>
              <a:rPr lang="en-US" dirty="0" smtClean="0"/>
              <a:t>. 3-4).</a:t>
            </a:r>
          </a:p>
          <a:p>
            <a:endParaRPr lang="en-US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Jenis-jenis</a:t>
            </a:r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Inovasi</a:t>
            </a:r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Pembelajaran</a:t>
            </a:r>
            <a:endParaRPr lang="en-US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838200" y="1473200"/>
          <a:ext cx="7772400" cy="500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 descr="animated_question_marks_bubbling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8520" y="4876800"/>
            <a:ext cx="2087880" cy="1981200"/>
          </a:xfrm>
          <a:prstGeom prst="rect">
            <a:avLst/>
          </a:prstGeom>
        </p:spPr>
      </p:pic>
      <p:pic>
        <p:nvPicPr>
          <p:cNvPr id="7" name="Picture 6" descr="animated_question_marks_bubbling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752600"/>
            <a:ext cx="2087880" cy="1143000"/>
          </a:xfrm>
          <a:prstGeom prst="rect">
            <a:avLst/>
          </a:prstGeo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Lesson Study </a:t>
            </a:r>
            <a:endParaRPr lang="en-US" i="1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457200" y="1676400"/>
          <a:ext cx="8382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Desain Didacctical Research (DDR)</a:t>
            </a:r>
            <a:endParaRPr lang="en-US" i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" y="1600200"/>
            <a:ext cx="8839200" cy="50292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300" dirty="0" smtClean="0">
                <a:solidFill>
                  <a:schemeClr val="tx1"/>
                </a:solidFill>
              </a:rPr>
              <a:t>DDR…? </a:t>
            </a:r>
            <a:r>
              <a:rPr lang="en-US" sz="3300" dirty="0" err="1" smtClean="0">
                <a:solidFill>
                  <a:schemeClr val="tx1"/>
                </a:solidFill>
              </a:rPr>
              <a:t>Metode</a:t>
            </a:r>
            <a:r>
              <a:rPr lang="en-US" sz="3300" dirty="0" smtClean="0">
                <a:solidFill>
                  <a:schemeClr val="tx1"/>
                </a:solidFill>
              </a:rPr>
              <a:t> yang </a:t>
            </a:r>
            <a:r>
              <a:rPr lang="en-US" sz="3300" dirty="0" err="1" smtClean="0">
                <a:solidFill>
                  <a:schemeClr val="tx1"/>
                </a:solidFill>
              </a:rPr>
              <a:t>memanfaatkan</a:t>
            </a:r>
            <a:r>
              <a:rPr lang="en-US" sz="3300" dirty="0" smtClean="0">
                <a:solidFill>
                  <a:schemeClr val="tx1"/>
                </a:solidFill>
              </a:rPr>
              <a:t> </a:t>
            </a:r>
            <a:r>
              <a:rPr lang="en-US" sz="3300" dirty="0" err="1" smtClean="0">
                <a:solidFill>
                  <a:schemeClr val="tx1"/>
                </a:solidFill>
              </a:rPr>
              <a:t>hubungan</a:t>
            </a:r>
            <a:r>
              <a:rPr lang="en-US" sz="3300" dirty="0" smtClean="0">
                <a:solidFill>
                  <a:schemeClr val="tx1"/>
                </a:solidFill>
              </a:rPr>
              <a:t> </a:t>
            </a:r>
            <a:r>
              <a:rPr lang="en-US" sz="3300" dirty="0" err="1" smtClean="0">
                <a:solidFill>
                  <a:schemeClr val="tx1"/>
                </a:solidFill>
              </a:rPr>
              <a:t>pedagogis</a:t>
            </a:r>
            <a:r>
              <a:rPr lang="en-US" sz="3300" dirty="0" smtClean="0">
                <a:solidFill>
                  <a:schemeClr val="tx1"/>
                </a:solidFill>
              </a:rPr>
              <a:t> </a:t>
            </a:r>
            <a:r>
              <a:rPr lang="en-US" sz="3300" dirty="0" err="1" smtClean="0">
                <a:solidFill>
                  <a:schemeClr val="tx1"/>
                </a:solidFill>
              </a:rPr>
              <a:t>dan</a:t>
            </a:r>
            <a:r>
              <a:rPr lang="en-US" sz="3300" dirty="0" smtClean="0">
                <a:solidFill>
                  <a:schemeClr val="tx1"/>
                </a:solidFill>
              </a:rPr>
              <a:t> </a:t>
            </a:r>
            <a:r>
              <a:rPr lang="en-US" sz="3300" dirty="0" err="1" smtClean="0">
                <a:solidFill>
                  <a:schemeClr val="tx1"/>
                </a:solidFill>
              </a:rPr>
              <a:t>hubungan</a:t>
            </a:r>
            <a:r>
              <a:rPr lang="en-US" sz="3300" dirty="0" smtClean="0">
                <a:solidFill>
                  <a:schemeClr val="tx1"/>
                </a:solidFill>
              </a:rPr>
              <a:t> </a:t>
            </a:r>
            <a:r>
              <a:rPr lang="en-US" sz="3300" dirty="0" err="1" smtClean="0">
                <a:solidFill>
                  <a:schemeClr val="tx1"/>
                </a:solidFill>
              </a:rPr>
              <a:t>didaktis</a:t>
            </a:r>
            <a:r>
              <a:rPr lang="en-US" sz="3300" dirty="0" smtClean="0">
                <a:solidFill>
                  <a:schemeClr val="tx1"/>
                </a:solidFill>
              </a:rPr>
              <a:t>. </a:t>
            </a:r>
            <a:r>
              <a:rPr lang="en-US" sz="3300" dirty="0" err="1" smtClean="0">
                <a:solidFill>
                  <a:schemeClr val="tx1"/>
                </a:solidFill>
              </a:rPr>
              <a:t>Hubungan</a:t>
            </a:r>
            <a:r>
              <a:rPr lang="en-US" sz="3300" dirty="0" smtClean="0">
                <a:solidFill>
                  <a:schemeClr val="tx1"/>
                </a:solidFill>
              </a:rPr>
              <a:t> </a:t>
            </a:r>
            <a:r>
              <a:rPr lang="en-US" sz="3300" dirty="0" err="1" smtClean="0">
                <a:solidFill>
                  <a:schemeClr val="tx1"/>
                </a:solidFill>
              </a:rPr>
              <a:t>tersebut</a:t>
            </a:r>
            <a:r>
              <a:rPr lang="en-US" sz="3300" dirty="0" smtClean="0">
                <a:solidFill>
                  <a:schemeClr val="tx1"/>
                </a:solidFill>
              </a:rPr>
              <a:t> </a:t>
            </a:r>
            <a:r>
              <a:rPr lang="en-US" sz="3300" dirty="0" err="1" smtClean="0">
                <a:solidFill>
                  <a:schemeClr val="tx1"/>
                </a:solidFill>
              </a:rPr>
              <a:t>dikenal</a:t>
            </a:r>
            <a:r>
              <a:rPr lang="en-US" sz="3300" dirty="0" smtClean="0">
                <a:solidFill>
                  <a:schemeClr val="tx1"/>
                </a:solidFill>
              </a:rPr>
              <a:t> </a:t>
            </a:r>
            <a:r>
              <a:rPr lang="en-US" sz="3300" dirty="0" err="1" smtClean="0">
                <a:solidFill>
                  <a:schemeClr val="tx1"/>
                </a:solidFill>
              </a:rPr>
              <a:t>didaktis</a:t>
            </a:r>
            <a:r>
              <a:rPr lang="en-US" sz="3300" dirty="0" smtClean="0">
                <a:solidFill>
                  <a:schemeClr val="tx1"/>
                </a:solidFill>
              </a:rPr>
              <a:t> </a:t>
            </a:r>
            <a:r>
              <a:rPr lang="en-US" sz="3300" dirty="0" err="1" smtClean="0">
                <a:solidFill>
                  <a:schemeClr val="tx1"/>
                </a:solidFill>
              </a:rPr>
              <a:t>pedagogis</a:t>
            </a:r>
            <a:r>
              <a:rPr lang="en-US" sz="33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sz="3300" dirty="0" err="1" smtClean="0">
                <a:solidFill>
                  <a:schemeClr val="tx1"/>
                </a:solidFill>
              </a:rPr>
              <a:t>Penelitian</a:t>
            </a:r>
            <a:r>
              <a:rPr lang="en-US" sz="3300" dirty="0" smtClean="0">
                <a:solidFill>
                  <a:schemeClr val="tx1"/>
                </a:solidFill>
              </a:rPr>
              <a:t> </a:t>
            </a:r>
            <a:r>
              <a:rPr lang="en-US" sz="3300" dirty="0" err="1" smtClean="0">
                <a:solidFill>
                  <a:schemeClr val="tx1"/>
                </a:solidFill>
              </a:rPr>
              <a:t>secara</a:t>
            </a:r>
            <a:r>
              <a:rPr lang="en-US" sz="3300" dirty="0" smtClean="0">
                <a:solidFill>
                  <a:schemeClr val="tx1"/>
                </a:solidFill>
              </a:rPr>
              <a:t> </a:t>
            </a:r>
            <a:r>
              <a:rPr lang="en-US" sz="3300" dirty="0" err="1" smtClean="0">
                <a:solidFill>
                  <a:schemeClr val="tx1"/>
                </a:solidFill>
              </a:rPr>
              <a:t>umum</a:t>
            </a:r>
            <a:r>
              <a:rPr lang="en-US" sz="3300" dirty="0" smtClean="0">
                <a:solidFill>
                  <a:schemeClr val="tx1"/>
                </a:solidFill>
              </a:rPr>
              <a:t>  </a:t>
            </a:r>
            <a:r>
              <a:rPr lang="en-US" sz="3300" dirty="0" err="1" smtClean="0">
                <a:solidFill>
                  <a:schemeClr val="tx1"/>
                </a:solidFill>
              </a:rPr>
              <a:t>menganalisis</a:t>
            </a:r>
            <a:r>
              <a:rPr lang="en-US" sz="3300" dirty="0" smtClean="0">
                <a:solidFill>
                  <a:schemeClr val="tx1"/>
                </a:solidFill>
              </a:rPr>
              <a:t> </a:t>
            </a:r>
            <a:r>
              <a:rPr lang="en-US" sz="3300" dirty="0" err="1" smtClean="0">
                <a:solidFill>
                  <a:schemeClr val="tx1"/>
                </a:solidFill>
              </a:rPr>
              <a:t>desain</a:t>
            </a:r>
            <a:r>
              <a:rPr lang="en-US" sz="3300" dirty="0" smtClean="0">
                <a:solidFill>
                  <a:schemeClr val="tx1"/>
                </a:solidFill>
              </a:rPr>
              <a:t> </a:t>
            </a:r>
            <a:r>
              <a:rPr lang="en-US" sz="3300" dirty="0" err="1" smtClean="0">
                <a:solidFill>
                  <a:schemeClr val="tx1"/>
                </a:solidFill>
              </a:rPr>
              <a:t>didaktis</a:t>
            </a:r>
            <a:r>
              <a:rPr lang="en-US" sz="3300" dirty="0" smtClean="0">
                <a:solidFill>
                  <a:schemeClr val="tx1"/>
                </a:solidFill>
              </a:rPr>
              <a:t> </a:t>
            </a:r>
            <a:r>
              <a:rPr lang="en-US" sz="3300" dirty="0" err="1" smtClean="0">
                <a:solidFill>
                  <a:schemeClr val="tx1"/>
                </a:solidFill>
              </a:rPr>
              <a:t>terdiri</a:t>
            </a:r>
            <a:r>
              <a:rPr lang="en-US" sz="3300" dirty="0" smtClean="0">
                <a:solidFill>
                  <a:schemeClr val="tx1"/>
                </a:solidFill>
              </a:rPr>
              <a:t> </a:t>
            </a:r>
            <a:r>
              <a:rPr lang="en-US" sz="3300" dirty="0" err="1" smtClean="0">
                <a:solidFill>
                  <a:schemeClr val="tx1"/>
                </a:solidFill>
              </a:rPr>
              <a:t>dari</a:t>
            </a:r>
            <a:r>
              <a:rPr lang="en-US" sz="3300" dirty="0" smtClean="0">
                <a:solidFill>
                  <a:schemeClr val="tx1"/>
                </a:solidFill>
              </a:rPr>
              <a:t> </a:t>
            </a:r>
            <a:r>
              <a:rPr lang="en-US" sz="3300" dirty="0" err="1" smtClean="0">
                <a:solidFill>
                  <a:schemeClr val="tx1"/>
                </a:solidFill>
              </a:rPr>
              <a:t>tiga</a:t>
            </a:r>
            <a:r>
              <a:rPr lang="en-US" sz="3300" dirty="0" smtClean="0">
                <a:solidFill>
                  <a:schemeClr val="tx1"/>
                </a:solidFill>
              </a:rPr>
              <a:t> </a:t>
            </a:r>
            <a:r>
              <a:rPr lang="en-US" sz="3300" dirty="0" err="1" smtClean="0">
                <a:solidFill>
                  <a:schemeClr val="tx1"/>
                </a:solidFill>
              </a:rPr>
              <a:t>tahapan</a:t>
            </a:r>
            <a:r>
              <a:rPr lang="en-US" sz="3300" dirty="0" smtClean="0">
                <a:solidFill>
                  <a:schemeClr val="tx1"/>
                </a:solidFill>
              </a:rPr>
              <a:t>, </a:t>
            </a:r>
            <a:r>
              <a:rPr lang="en-US" sz="3300" dirty="0" err="1" smtClean="0">
                <a:solidFill>
                  <a:schemeClr val="tx1"/>
                </a:solidFill>
              </a:rPr>
              <a:t>yaitu</a:t>
            </a:r>
            <a:r>
              <a:rPr lang="en-US" sz="3300" dirty="0" smtClean="0">
                <a:solidFill>
                  <a:schemeClr val="tx1"/>
                </a:solidFill>
              </a:rPr>
              <a:t>:</a:t>
            </a:r>
          </a:p>
          <a:p>
            <a:pPr marL="742950" indent="-742950" algn="just">
              <a:buAutoNum type="arabicPeriod"/>
            </a:pPr>
            <a:r>
              <a:rPr lang="en-US" sz="3300" dirty="0" err="1" smtClean="0">
                <a:solidFill>
                  <a:schemeClr val="tx1"/>
                </a:solidFill>
              </a:rPr>
              <a:t>Analisis</a:t>
            </a:r>
            <a:r>
              <a:rPr lang="en-US" sz="3300" dirty="0" smtClean="0">
                <a:solidFill>
                  <a:schemeClr val="tx1"/>
                </a:solidFill>
              </a:rPr>
              <a:t> </a:t>
            </a:r>
            <a:r>
              <a:rPr lang="en-US" sz="3300" dirty="0" err="1" smtClean="0">
                <a:solidFill>
                  <a:schemeClr val="tx1"/>
                </a:solidFill>
              </a:rPr>
              <a:t>situasi</a:t>
            </a:r>
            <a:r>
              <a:rPr lang="en-US" sz="3300" dirty="0" smtClean="0">
                <a:solidFill>
                  <a:schemeClr val="tx1"/>
                </a:solidFill>
              </a:rPr>
              <a:t> </a:t>
            </a:r>
            <a:r>
              <a:rPr lang="en-US" sz="3300" dirty="0" err="1" smtClean="0">
                <a:solidFill>
                  <a:schemeClr val="tx1"/>
                </a:solidFill>
              </a:rPr>
              <a:t>didaktis</a:t>
            </a:r>
            <a:r>
              <a:rPr lang="en-US" sz="3300" dirty="0" smtClean="0">
                <a:solidFill>
                  <a:schemeClr val="tx1"/>
                </a:solidFill>
              </a:rPr>
              <a:t> </a:t>
            </a:r>
            <a:r>
              <a:rPr lang="en-US" sz="3300" dirty="0" err="1" smtClean="0">
                <a:solidFill>
                  <a:schemeClr val="tx1"/>
                </a:solidFill>
              </a:rPr>
              <a:t>sebelum</a:t>
            </a:r>
            <a:r>
              <a:rPr lang="en-US" sz="3300" dirty="0" smtClean="0">
                <a:solidFill>
                  <a:schemeClr val="tx1"/>
                </a:solidFill>
              </a:rPr>
              <a:t> </a:t>
            </a:r>
            <a:r>
              <a:rPr lang="en-US" sz="3300" dirty="0" err="1" smtClean="0">
                <a:solidFill>
                  <a:schemeClr val="tx1"/>
                </a:solidFill>
              </a:rPr>
              <a:t>pembelajaran</a:t>
            </a:r>
            <a:r>
              <a:rPr lang="en-US" sz="3300" dirty="0" smtClean="0">
                <a:solidFill>
                  <a:schemeClr val="tx1"/>
                </a:solidFill>
              </a:rPr>
              <a:t>,</a:t>
            </a:r>
          </a:p>
          <a:p>
            <a:pPr marL="742950" indent="-742950" algn="just">
              <a:buAutoNum type="arabicPeriod"/>
            </a:pPr>
            <a:r>
              <a:rPr lang="en-US" sz="3300" dirty="0" err="1" smtClean="0">
                <a:solidFill>
                  <a:schemeClr val="tx1"/>
                </a:solidFill>
              </a:rPr>
              <a:t>analisis</a:t>
            </a:r>
            <a:r>
              <a:rPr lang="en-US" sz="3300" dirty="0" smtClean="0">
                <a:solidFill>
                  <a:schemeClr val="tx1"/>
                </a:solidFill>
              </a:rPr>
              <a:t> </a:t>
            </a:r>
            <a:r>
              <a:rPr lang="en-US" sz="3300" dirty="0" err="1" smtClean="0">
                <a:solidFill>
                  <a:schemeClr val="tx1"/>
                </a:solidFill>
              </a:rPr>
              <a:t>situasi</a:t>
            </a:r>
            <a:r>
              <a:rPr lang="en-US" sz="3300" dirty="0" smtClean="0">
                <a:solidFill>
                  <a:schemeClr val="tx1"/>
                </a:solidFill>
              </a:rPr>
              <a:t> </a:t>
            </a:r>
            <a:r>
              <a:rPr lang="en-US" sz="3300" dirty="0" err="1" smtClean="0">
                <a:solidFill>
                  <a:schemeClr val="tx1"/>
                </a:solidFill>
              </a:rPr>
              <a:t>didaktis</a:t>
            </a:r>
            <a:r>
              <a:rPr lang="en-US" sz="3300" dirty="0" smtClean="0">
                <a:solidFill>
                  <a:schemeClr val="tx1"/>
                </a:solidFill>
              </a:rPr>
              <a:t> </a:t>
            </a:r>
            <a:r>
              <a:rPr lang="en-US" sz="3300" dirty="0" err="1" smtClean="0">
                <a:solidFill>
                  <a:schemeClr val="tx1"/>
                </a:solidFill>
              </a:rPr>
              <a:t>Pedagogis</a:t>
            </a:r>
            <a:r>
              <a:rPr lang="en-US" sz="3300" dirty="0" smtClean="0">
                <a:solidFill>
                  <a:schemeClr val="tx1"/>
                </a:solidFill>
              </a:rPr>
              <a:t>, </a:t>
            </a:r>
            <a:r>
              <a:rPr lang="en-US" sz="3300" dirty="0" err="1" smtClean="0">
                <a:solidFill>
                  <a:schemeClr val="tx1"/>
                </a:solidFill>
              </a:rPr>
              <a:t>dan</a:t>
            </a:r>
            <a:endParaRPr lang="en-US" sz="3300" dirty="0" smtClean="0">
              <a:solidFill>
                <a:schemeClr val="tx1"/>
              </a:solidFill>
            </a:endParaRPr>
          </a:p>
          <a:p>
            <a:pPr marL="742950" indent="-742950" algn="just">
              <a:buAutoNum type="arabicPeriod"/>
            </a:pPr>
            <a:r>
              <a:rPr lang="en-US" sz="3300" dirty="0" err="1" smtClean="0">
                <a:solidFill>
                  <a:schemeClr val="tx1"/>
                </a:solidFill>
              </a:rPr>
              <a:t>analisis</a:t>
            </a:r>
            <a:r>
              <a:rPr lang="en-US" sz="3300" dirty="0" smtClean="0">
                <a:solidFill>
                  <a:schemeClr val="tx1"/>
                </a:solidFill>
              </a:rPr>
              <a:t> </a:t>
            </a:r>
            <a:r>
              <a:rPr lang="en-US" sz="3300" dirty="0" err="1" smtClean="0">
                <a:solidFill>
                  <a:schemeClr val="tx1"/>
                </a:solidFill>
              </a:rPr>
              <a:t>metapedadidaktis</a:t>
            </a:r>
            <a:r>
              <a:rPr lang="en-US" sz="3300" dirty="0" smtClean="0">
                <a:solidFill>
                  <a:schemeClr val="tx1"/>
                </a:solidFill>
              </a:rPr>
              <a:t>.</a:t>
            </a:r>
            <a:endParaRPr lang="en-US" sz="33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Blue_godmother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2800" y="3009900"/>
            <a:ext cx="1143000" cy="1028700"/>
          </a:xfrm>
          <a:prstGeom prst="rect">
            <a:avLst/>
          </a:prstGeom>
        </p:spPr>
      </p:pic>
      <p:pic>
        <p:nvPicPr>
          <p:cNvPr id="5" name="Picture 4" descr="Blue_godmother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7200" y="1828800"/>
            <a:ext cx="1143000" cy="1028700"/>
          </a:xfrm>
          <a:prstGeom prst="rect">
            <a:avLst/>
          </a:prstGeom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Desain Didacctical Research (DDR)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DDR </a:t>
            </a:r>
            <a:r>
              <a:rPr lang="en-US" dirty="0" err="1" smtClean="0"/>
              <a:t>menyediakan</a:t>
            </a:r>
            <a:r>
              <a:rPr lang="en-US" dirty="0" smtClean="0"/>
              <a:t> </a:t>
            </a:r>
            <a:r>
              <a:rPr lang="en-US" dirty="0" err="1" smtClean="0"/>
              <a:t>kerangka</a:t>
            </a:r>
            <a:r>
              <a:rPr lang="en-US" dirty="0" smtClean="0"/>
              <a:t> </a:t>
            </a:r>
            <a:r>
              <a:rPr lang="en-US" dirty="0" err="1" smtClean="0"/>
              <a:t>berpikir</a:t>
            </a:r>
            <a:r>
              <a:rPr lang="en-US" dirty="0" smtClean="0"/>
              <a:t> </a:t>
            </a:r>
            <a:r>
              <a:rPr lang="en-US" i="1" dirty="0" smtClean="0"/>
              <a:t>(thinking tools)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menelaah</a:t>
            </a:r>
            <a:r>
              <a:rPr lang="en-US" dirty="0" smtClean="0"/>
              <a:t> </a:t>
            </a:r>
            <a:r>
              <a:rPr lang="en-US" dirty="0" err="1" smtClean="0"/>
              <a:t>dimensi</a:t>
            </a:r>
            <a:r>
              <a:rPr lang="en-US" dirty="0" smtClean="0"/>
              <a:t> </a:t>
            </a:r>
            <a:r>
              <a:rPr lang="en-US" dirty="0" err="1" smtClean="0"/>
              <a:t>metapedadidaktik</a:t>
            </a:r>
            <a:r>
              <a:rPr lang="en-US" dirty="0" smtClean="0"/>
              <a:t> (</a:t>
            </a:r>
            <a:r>
              <a:rPr lang="en-US" dirty="0" err="1" smtClean="0"/>
              <a:t>keterpaduan</a:t>
            </a:r>
            <a:r>
              <a:rPr lang="en-US" dirty="0" smtClean="0"/>
              <a:t> </a:t>
            </a:r>
            <a:r>
              <a:rPr lang="en-US" dirty="0" err="1" smtClean="0"/>
              <a:t>logis</a:t>
            </a:r>
            <a:r>
              <a:rPr lang="en-US" i="1" dirty="0" smtClean="0"/>
              <a:t>/coherence</a:t>
            </a:r>
            <a:r>
              <a:rPr lang="en-US" dirty="0" smtClean="0"/>
              <a:t>, </a:t>
            </a:r>
            <a:r>
              <a:rPr lang="en-US" dirty="0" err="1" smtClean="0"/>
              <a:t>situasi</a:t>
            </a:r>
            <a:r>
              <a:rPr lang="en-US" dirty="0" smtClean="0"/>
              <a:t>  </a:t>
            </a:r>
            <a:r>
              <a:rPr lang="en-US" dirty="0" err="1" smtClean="0"/>
              <a:t>aksi</a:t>
            </a:r>
            <a:r>
              <a:rPr lang="en-US" dirty="0" smtClean="0"/>
              <a:t> formula, </a:t>
            </a:r>
            <a:r>
              <a:rPr lang="en-US" dirty="0" err="1" smtClean="0"/>
              <a:t>kesatuan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utuh</a:t>
            </a:r>
            <a:r>
              <a:rPr lang="en-US" dirty="0" smtClean="0"/>
              <a:t>/</a:t>
            </a:r>
            <a:r>
              <a:rPr lang="en-US" i="1" dirty="0" err="1" smtClean="0"/>
              <a:t>unty</a:t>
            </a:r>
            <a:r>
              <a:rPr lang="en-US" i="1" dirty="0" smtClean="0"/>
              <a:t>, </a:t>
            </a:r>
            <a:r>
              <a:rPr lang="en-US" dirty="0" err="1" smtClean="0"/>
              <a:t>keluwesan</a:t>
            </a:r>
            <a:r>
              <a:rPr lang="en-US" i="1" dirty="0" smtClean="0"/>
              <a:t>/flexibility)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situasi</a:t>
            </a:r>
            <a:r>
              <a:rPr lang="en-US" dirty="0" smtClean="0"/>
              <a:t> </a:t>
            </a:r>
            <a:r>
              <a:rPr lang="en-US" dirty="0" err="1" smtClean="0"/>
              <a:t>didaktis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empiris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kesulitan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i="1" dirty="0" smtClean="0"/>
              <a:t>(</a:t>
            </a:r>
            <a:r>
              <a:rPr lang="en-US" i="1" dirty="0" err="1" smtClean="0"/>
              <a:t>learninng</a:t>
            </a:r>
            <a:r>
              <a:rPr lang="en-US" i="1" dirty="0" smtClean="0"/>
              <a:t> obstacles),</a:t>
            </a:r>
            <a:r>
              <a:rPr lang="en-US" dirty="0" smtClean="0"/>
              <a:t> </a:t>
            </a:r>
            <a:r>
              <a:rPr lang="en-US" dirty="0" err="1" smtClean="0"/>
              <a:t>alur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i="1" dirty="0" smtClean="0"/>
              <a:t> </a:t>
            </a:r>
            <a:r>
              <a:rPr lang="en-US" dirty="0" smtClean="0"/>
              <a:t>(</a:t>
            </a:r>
            <a:r>
              <a:rPr lang="en-US" i="1" dirty="0" smtClean="0"/>
              <a:t>learning trajectories</a:t>
            </a:r>
            <a:r>
              <a:rPr lang="en-US" dirty="0" smtClean="0"/>
              <a:t>),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kesenjangan</a:t>
            </a:r>
            <a:r>
              <a:rPr lang="en-US" dirty="0" smtClean="0"/>
              <a:t> </a:t>
            </a:r>
            <a:r>
              <a:rPr lang="en-US" dirty="0" err="1" smtClean="0"/>
              <a:t>berpikir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/</a:t>
            </a:r>
            <a:r>
              <a:rPr lang="en-US" dirty="0" err="1" smtClean="0"/>
              <a:t>mahasiswa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guru/</a:t>
            </a:r>
            <a:r>
              <a:rPr lang="en-US" dirty="0" err="1" smtClean="0"/>
              <a:t>dosen</a:t>
            </a:r>
            <a:r>
              <a:rPr lang="en-US" dirty="0" smtClean="0"/>
              <a:t> (</a:t>
            </a:r>
            <a:r>
              <a:rPr lang="en-US" i="1" dirty="0" smtClean="0"/>
              <a:t>think gap</a:t>
            </a:r>
            <a:r>
              <a:rPr lang="en-US" dirty="0" smtClean="0"/>
              <a:t>).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648</TotalTime>
  <Words>218</Words>
  <Application>Microsoft Office PowerPoint</Application>
  <PresentationFormat>On-screen Show (4:3)</PresentationFormat>
  <Paragraphs>40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Module</vt:lpstr>
      <vt:lpstr>INOVASI PEMBELAJARAN</vt:lpstr>
      <vt:lpstr>Faktor-faktor  Inovasi Pembelajaran </vt:lpstr>
      <vt:lpstr>Faktor-faktor  Inovasi Pembelajaran </vt:lpstr>
      <vt:lpstr>Faktor-faktor  Inovasi Pembelajaran </vt:lpstr>
      <vt:lpstr>Jenis-jenis Inovasi Pembelajaran</vt:lpstr>
      <vt:lpstr>Lesson Study </vt:lpstr>
      <vt:lpstr>Desain Didacctical Research (DDR)</vt:lpstr>
      <vt:lpstr>Slide 8</vt:lpstr>
      <vt:lpstr>Desain Didacctical Research (DDR)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INOVASI PEMBELAJARAN</dc:title>
  <dc:creator>ACER</dc:creator>
  <cp:lastModifiedBy>ACER</cp:lastModifiedBy>
  <cp:revision>37</cp:revision>
  <dcterms:created xsi:type="dcterms:W3CDTF">2016-03-21T07:19:41Z</dcterms:created>
  <dcterms:modified xsi:type="dcterms:W3CDTF">2018-03-31T08:11:10Z</dcterms:modified>
</cp:coreProperties>
</file>