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gif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E8A085-572F-47BE-A021-786C8E83A43B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D03BB0-E4C2-45B7-A301-2D36E537F6F2}">
      <dgm:prSet phldrT="[Text]"/>
      <dgm:spPr/>
      <dgm:t>
        <a:bodyPr/>
        <a:lstStyle/>
        <a:p>
          <a:r>
            <a:rPr lang="en-US" dirty="0" err="1" smtClean="0"/>
            <a:t>Strategi</a:t>
          </a:r>
          <a:endParaRPr lang="en-US" dirty="0"/>
        </a:p>
      </dgm:t>
    </dgm:pt>
    <dgm:pt modelId="{40FB7815-02CC-4FB0-86AA-B98A9961D211}" type="parTrans" cxnId="{CB2C12A9-84CB-4326-867D-DEF378A4C2CB}">
      <dgm:prSet/>
      <dgm:spPr/>
      <dgm:t>
        <a:bodyPr/>
        <a:lstStyle/>
        <a:p>
          <a:endParaRPr lang="en-US"/>
        </a:p>
      </dgm:t>
    </dgm:pt>
    <dgm:pt modelId="{15C990E3-F91E-416F-BDFF-367D63F5C420}" type="sibTrans" cxnId="{CB2C12A9-84CB-4326-867D-DEF378A4C2CB}">
      <dgm:prSet/>
      <dgm:spPr/>
      <dgm:t>
        <a:bodyPr/>
        <a:lstStyle/>
        <a:p>
          <a:endParaRPr lang="en-US"/>
        </a:p>
      </dgm:t>
    </dgm:pt>
    <dgm:pt modelId="{1FE71E80-386B-4F1F-A60F-19E5695FA0E4}">
      <dgm:prSet phldrT="[Text]"/>
      <dgm:spPr/>
      <dgm:t>
        <a:bodyPr/>
        <a:lstStyle/>
        <a:p>
          <a:r>
            <a:rPr lang="en-US" dirty="0" err="1" smtClean="0"/>
            <a:t>Garis-garis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haluan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bertindak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usaha</a:t>
          </a:r>
          <a:r>
            <a:rPr lang="en-US" dirty="0" smtClean="0"/>
            <a:t> </a:t>
          </a:r>
          <a:r>
            <a:rPr lang="en-US" dirty="0" err="1" smtClean="0"/>
            <a:t>mencapai</a:t>
          </a:r>
          <a:r>
            <a:rPr lang="en-US" dirty="0" smtClean="0"/>
            <a:t> </a:t>
          </a:r>
          <a:r>
            <a:rPr lang="en-US" dirty="0" err="1" smtClean="0"/>
            <a:t>sasaran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ditentukan</a:t>
          </a:r>
          <a:r>
            <a:rPr lang="en-US" dirty="0" smtClean="0"/>
            <a:t> (</a:t>
          </a:r>
          <a:r>
            <a:rPr lang="en-US" dirty="0" err="1" smtClean="0"/>
            <a:t>Djamrah</a:t>
          </a:r>
          <a:r>
            <a:rPr lang="en-US" dirty="0" smtClean="0"/>
            <a:t> &amp; </a:t>
          </a:r>
          <a:r>
            <a:rPr lang="en-US" dirty="0" err="1" smtClean="0"/>
            <a:t>Zain</a:t>
          </a:r>
          <a:r>
            <a:rPr lang="en-US" dirty="0" smtClean="0"/>
            <a:t>, 2003, </a:t>
          </a:r>
          <a:r>
            <a:rPr lang="en-US" dirty="0" err="1" smtClean="0"/>
            <a:t>hlm</a:t>
          </a:r>
          <a:r>
            <a:rPr lang="en-US" dirty="0" smtClean="0"/>
            <a:t>. 5)</a:t>
          </a:r>
          <a:endParaRPr lang="en-US" dirty="0"/>
        </a:p>
      </dgm:t>
    </dgm:pt>
    <dgm:pt modelId="{82339B9A-9DAA-4B79-8112-37728BC17C2D}" type="parTrans" cxnId="{D671C65D-94DF-41E0-8F1B-9108F905E16E}">
      <dgm:prSet/>
      <dgm:spPr/>
      <dgm:t>
        <a:bodyPr/>
        <a:lstStyle/>
        <a:p>
          <a:endParaRPr lang="en-US"/>
        </a:p>
      </dgm:t>
    </dgm:pt>
    <dgm:pt modelId="{54276C02-BB5F-426E-A1BF-CA987D4AE67D}" type="sibTrans" cxnId="{D671C65D-94DF-41E0-8F1B-9108F905E16E}">
      <dgm:prSet/>
      <dgm:spPr/>
      <dgm:t>
        <a:bodyPr/>
        <a:lstStyle/>
        <a:p>
          <a:endParaRPr lang="en-US"/>
        </a:p>
      </dgm:t>
    </dgm:pt>
    <dgm:pt modelId="{536D4144-E641-431F-8639-5A60F92CF5AA}">
      <dgm:prSet phldrT="[Text]"/>
      <dgm:spPr/>
      <dgm:t>
        <a:bodyPr/>
        <a:lstStyle/>
        <a:p>
          <a:r>
            <a:rPr lang="en-US" dirty="0" err="1" smtClean="0"/>
            <a:t>Belajar</a:t>
          </a:r>
          <a:endParaRPr lang="en-US" dirty="0"/>
        </a:p>
      </dgm:t>
    </dgm:pt>
    <dgm:pt modelId="{E831954C-95ED-4222-82DA-4673502B96C6}" type="parTrans" cxnId="{74F1C803-6D80-43E7-A048-0E5EDB63A11C}">
      <dgm:prSet/>
      <dgm:spPr/>
      <dgm:t>
        <a:bodyPr/>
        <a:lstStyle/>
        <a:p>
          <a:endParaRPr lang="en-US"/>
        </a:p>
      </dgm:t>
    </dgm:pt>
    <dgm:pt modelId="{88215431-0726-4ED1-9098-10D5B942636A}" type="sibTrans" cxnId="{74F1C803-6D80-43E7-A048-0E5EDB63A11C}">
      <dgm:prSet/>
      <dgm:spPr/>
      <dgm:t>
        <a:bodyPr/>
        <a:lstStyle/>
        <a:p>
          <a:endParaRPr lang="en-US"/>
        </a:p>
      </dgm:t>
    </dgm:pt>
    <dgm:pt modelId="{E2BA993E-0042-40DE-A120-A61F8AB2FABB}">
      <dgm:prSet phldrT="[Text]"/>
      <dgm:spPr/>
      <dgm:t>
        <a:bodyPr/>
        <a:lstStyle/>
        <a:p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mencari</a:t>
          </a:r>
          <a:r>
            <a:rPr lang="en-US" dirty="0" smtClean="0"/>
            <a:t> </a:t>
          </a:r>
          <a:r>
            <a:rPr lang="en-US" dirty="0" err="1" smtClean="0"/>
            <a:t>pengetahuan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keterampilan</a:t>
          </a:r>
          <a:r>
            <a:rPr lang="en-US" dirty="0" smtClean="0"/>
            <a:t>.</a:t>
          </a:r>
          <a:endParaRPr lang="en-US" dirty="0"/>
        </a:p>
      </dgm:t>
    </dgm:pt>
    <dgm:pt modelId="{694D9028-FFE5-4940-89B5-5CB46039DD66}" type="parTrans" cxnId="{FF62CF67-CF8F-4B62-8CA6-68541471E6C2}">
      <dgm:prSet/>
      <dgm:spPr/>
      <dgm:t>
        <a:bodyPr/>
        <a:lstStyle/>
        <a:p>
          <a:endParaRPr lang="en-US"/>
        </a:p>
      </dgm:t>
    </dgm:pt>
    <dgm:pt modelId="{88224EB8-924C-4EB4-A997-489034505C84}" type="sibTrans" cxnId="{FF62CF67-CF8F-4B62-8CA6-68541471E6C2}">
      <dgm:prSet/>
      <dgm:spPr/>
      <dgm:t>
        <a:bodyPr/>
        <a:lstStyle/>
        <a:p>
          <a:endParaRPr lang="en-US"/>
        </a:p>
      </dgm:t>
    </dgm:pt>
    <dgm:pt modelId="{C4446B34-B983-45A6-BE1A-CBA4EA328480}">
      <dgm:prSet phldrT="[Text]"/>
      <dgm:spPr/>
      <dgm:t>
        <a:bodyPr/>
        <a:lstStyle/>
        <a:p>
          <a:r>
            <a:rPr lang="en-US" dirty="0" err="1" smtClean="0"/>
            <a:t>Mengajar</a:t>
          </a:r>
          <a:endParaRPr lang="en-US" dirty="0"/>
        </a:p>
      </dgm:t>
    </dgm:pt>
    <dgm:pt modelId="{CEACE752-CC8E-4B8E-8FCC-D2DF6E2B8596}" type="parTrans" cxnId="{93CBEAD7-DB9C-40D4-B26A-B1AAE73BF3FF}">
      <dgm:prSet/>
      <dgm:spPr/>
      <dgm:t>
        <a:bodyPr/>
        <a:lstStyle/>
        <a:p>
          <a:endParaRPr lang="en-US"/>
        </a:p>
      </dgm:t>
    </dgm:pt>
    <dgm:pt modelId="{CFC8305B-A507-450C-8076-ABC92D5D6C5D}" type="sibTrans" cxnId="{93CBEAD7-DB9C-40D4-B26A-B1AAE73BF3FF}">
      <dgm:prSet/>
      <dgm:spPr/>
      <dgm:t>
        <a:bodyPr/>
        <a:lstStyle/>
        <a:p>
          <a:endParaRPr lang="en-US"/>
        </a:p>
      </dgm:t>
    </dgm:pt>
    <dgm:pt modelId="{3FBB3878-368C-4CD9-A3ED-61F2C5B074ED}">
      <dgm:prSet phldrT="[Text]"/>
      <dgm:spPr/>
      <dgm:t>
        <a:bodyPr/>
        <a:lstStyle/>
        <a:p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menyampaikan</a:t>
          </a:r>
          <a:r>
            <a:rPr lang="en-US" dirty="0" smtClean="0"/>
            <a:t> </a:t>
          </a:r>
          <a:r>
            <a:rPr lang="en-US" dirty="0" err="1" smtClean="0"/>
            <a:t>ilmu</a:t>
          </a:r>
          <a:r>
            <a:rPr lang="en-US" dirty="0" smtClean="0"/>
            <a:t> </a:t>
          </a:r>
          <a:r>
            <a:rPr lang="en-US" dirty="0" err="1" smtClean="0"/>
            <a:t>pengetahuan</a:t>
          </a:r>
          <a:r>
            <a:rPr lang="en-US" dirty="0" smtClean="0"/>
            <a:t>.</a:t>
          </a:r>
          <a:endParaRPr lang="en-US" dirty="0"/>
        </a:p>
      </dgm:t>
    </dgm:pt>
    <dgm:pt modelId="{A20B5DF7-2484-407A-B307-99B452465421}" type="parTrans" cxnId="{3DE3E2E4-ACB9-4227-BD45-F503CB83BEAC}">
      <dgm:prSet/>
      <dgm:spPr/>
      <dgm:t>
        <a:bodyPr/>
        <a:lstStyle/>
        <a:p>
          <a:endParaRPr lang="en-US"/>
        </a:p>
      </dgm:t>
    </dgm:pt>
    <dgm:pt modelId="{0448C24B-5B7A-4460-B418-8BF69093D6BE}" type="sibTrans" cxnId="{3DE3E2E4-ACB9-4227-BD45-F503CB83BEAC}">
      <dgm:prSet/>
      <dgm:spPr/>
      <dgm:t>
        <a:bodyPr/>
        <a:lstStyle/>
        <a:p>
          <a:endParaRPr lang="en-US"/>
        </a:p>
      </dgm:t>
    </dgm:pt>
    <dgm:pt modelId="{267774C0-A366-4BCE-8887-4CD8F6DB74DA}" type="pres">
      <dgm:prSet presAssocID="{CAE8A085-572F-47BE-A021-786C8E83A43B}" presName="linearFlow" presStyleCnt="0">
        <dgm:presLayoutVars>
          <dgm:dir/>
          <dgm:animLvl val="lvl"/>
          <dgm:resizeHandles val="exact"/>
        </dgm:presLayoutVars>
      </dgm:prSet>
      <dgm:spPr/>
    </dgm:pt>
    <dgm:pt modelId="{045775B9-78AF-4BA7-B168-FF76AC624C21}" type="pres">
      <dgm:prSet presAssocID="{C8D03BB0-E4C2-45B7-A301-2D36E537F6F2}" presName="composite" presStyleCnt="0"/>
      <dgm:spPr/>
    </dgm:pt>
    <dgm:pt modelId="{C5C3811A-702C-470C-BEAC-3727878795FE}" type="pres">
      <dgm:prSet presAssocID="{C8D03BB0-E4C2-45B7-A301-2D36E537F6F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1996E-AD9A-4829-B26E-8066E1B680C1}" type="pres">
      <dgm:prSet presAssocID="{C8D03BB0-E4C2-45B7-A301-2D36E537F6F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3826DF-E276-4853-86EF-402407C8A30E}" type="pres">
      <dgm:prSet presAssocID="{15C990E3-F91E-416F-BDFF-367D63F5C420}" presName="sp" presStyleCnt="0"/>
      <dgm:spPr/>
    </dgm:pt>
    <dgm:pt modelId="{8C8C1135-F835-4ACA-851A-01941448B6F0}" type="pres">
      <dgm:prSet presAssocID="{536D4144-E641-431F-8639-5A60F92CF5AA}" presName="composite" presStyleCnt="0"/>
      <dgm:spPr/>
    </dgm:pt>
    <dgm:pt modelId="{0C72FA28-752C-45E2-A2A6-1A87EC337109}" type="pres">
      <dgm:prSet presAssocID="{536D4144-E641-431F-8639-5A60F92CF5AA}" presName="parentText" presStyleLbl="alignNode1" presStyleIdx="1" presStyleCnt="3" custLinFactNeighborX="-6124">
        <dgm:presLayoutVars>
          <dgm:chMax val="1"/>
          <dgm:bulletEnabled val="1"/>
        </dgm:presLayoutVars>
      </dgm:prSet>
      <dgm:spPr/>
    </dgm:pt>
    <dgm:pt modelId="{68B4B1DC-D2DA-4134-B8BE-2121209A55AB}" type="pres">
      <dgm:prSet presAssocID="{536D4144-E641-431F-8639-5A60F92CF5A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69F1FA-F649-40BF-B44D-91C255FB774C}" type="pres">
      <dgm:prSet presAssocID="{88215431-0726-4ED1-9098-10D5B942636A}" presName="sp" presStyleCnt="0"/>
      <dgm:spPr/>
    </dgm:pt>
    <dgm:pt modelId="{D08E75A8-9C94-4302-A6C8-F6517FE71C0F}" type="pres">
      <dgm:prSet presAssocID="{C4446B34-B983-45A6-BE1A-CBA4EA328480}" presName="composite" presStyleCnt="0"/>
      <dgm:spPr/>
    </dgm:pt>
    <dgm:pt modelId="{DA12D28C-3741-45ED-8137-7EC83DB7FF4B}" type="pres">
      <dgm:prSet presAssocID="{C4446B34-B983-45A6-BE1A-CBA4EA328480}" presName="parentText" presStyleLbl="alignNode1" presStyleIdx="2" presStyleCnt="3" custLinFactNeighborX="-12248" custLinFactNeighborY="1540">
        <dgm:presLayoutVars>
          <dgm:chMax val="1"/>
          <dgm:bulletEnabled val="1"/>
        </dgm:presLayoutVars>
      </dgm:prSet>
      <dgm:spPr/>
    </dgm:pt>
    <dgm:pt modelId="{23E22A8E-AF84-4252-8034-6FDC05D3ADF1}" type="pres">
      <dgm:prSet presAssocID="{C4446B34-B983-45A6-BE1A-CBA4EA32848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71C65D-94DF-41E0-8F1B-9108F905E16E}" srcId="{C8D03BB0-E4C2-45B7-A301-2D36E537F6F2}" destId="{1FE71E80-386B-4F1F-A60F-19E5695FA0E4}" srcOrd="0" destOrd="0" parTransId="{82339B9A-9DAA-4B79-8112-37728BC17C2D}" sibTransId="{54276C02-BB5F-426E-A1BF-CA987D4AE67D}"/>
    <dgm:cxn modelId="{E3FBAD20-02AE-46BF-87A6-93AAC3ED6FEB}" type="presOf" srcId="{C8D03BB0-E4C2-45B7-A301-2D36E537F6F2}" destId="{C5C3811A-702C-470C-BEAC-3727878795FE}" srcOrd="0" destOrd="0" presId="urn:microsoft.com/office/officeart/2005/8/layout/chevron2"/>
    <dgm:cxn modelId="{FF62CF67-CF8F-4B62-8CA6-68541471E6C2}" srcId="{536D4144-E641-431F-8639-5A60F92CF5AA}" destId="{E2BA993E-0042-40DE-A120-A61F8AB2FABB}" srcOrd="0" destOrd="0" parTransId="{694D9028-FFE5-4940-89B5-5CB46039DD66}" sibTransId="{88224EB8-924C-4EB4-A997-489034505C84}"/>
    <dgm:cxn modelId="{5155A7AC-9672-473F-8E8E-CE85C674C021}" type="presOf" srcId="{CAE8A085-572F-47BE-A021-786C8E83A43B}" destId="{267774C0-A366-4BCE-8887-4CD8F6DB74DA}" srcOrd="0" destOrd="0" presId="urn:microsoft.com/office/officeart/2005/8/layout/chevron2"/>
    <dgm:cxn modelId="{0D2C1388-0F24-45DD-BA55-75A441A5ED79}" type="presOf" srcId="{C4446B34-B983-45A6-BE1A-CBA4EA328480}" destId="{DA12D28C-3741-45ED-8137-7EC83DB7FF4B}" srcOrd="0" destOrd="0" presId="urn:microsoft.com/office/officeart/2005/8/layout/chevron2"/>
    <dgm:cxn modelId="{DE7374EB-7E2A-42DB-9EC7-F8266DF26AC0}" type="presOf" srcId="{536D4144-E641-431F-8639-5A60F92CF5AA}" destId="{0C72FA28-752C-45E2-A2A6-1A87EC337109}" srcOrd="0" destOrd="0" presId="urn:microsoft.com/office/officeart/2005/8/layout/chevron2"/>
    <dgm:cxn modelId="{74F1C803-6D80-43E7-A048-0E5EDB63A11C}" srcId="{CAE8A085-572F-47BE-A021-786C8E83A43B}" destId="{536D4144-E641-431F-8639-5A60F92CF5AA}" srcOrd="1" destOrd="0" parTransId="{E831954C-95ED-4222-82DA-4673502B96C6}" sibTransId="{88215431-0726-4ED1-9098-10D5B942636A}"/>
    <dgm:cxn modelId="{CB8AE5AC-C00A-4383-9690-87E34CAE2412}" type="presOf" srcId="{1FE71E80-386B-4F1F-A60F-19E5695FA0E4}" destId="{29E1996E-AD9A-4829-B26E-8066E1B680C1}" srcOrd="0" destOrd="0" presId="urn:microsoft.com/office/officeart/2005/8/layout/chevron2"/>
    <dgm:cxn modelId="{93CBEAD7-DB9C-40D4-B26A-B1AAE73BF3FF}" srcId="{CAE8A085-572F-47BE-A021-786C8E83A43B}" destId="{C4446B34-B983-45A6-BE1A-CBA4EA328480}" srcOrd="2" destOrd="0" parTransId="{CEACE752-CC8E-4B8E-8FCC-D2DF6E2B8596}" sibTransId="{CFC8305B-A507-450C-8076-ABC92D5D6C5D}"/>
    <dgm:cxn modelId="{CB2C12A9-84CB-4326-867D-DEF378A4C2CB}" srcId="{CAE8A085-572F-47BE-A021-786C8E83A43B}" destId="{C8D03BB0-E4C2-45B7-A301-2D36E537F6F2}" srcOrd="0" destOrd="0" parTransId="{40FB7815-02CC-4FB0-86AA-B98A9961D211}" sibTransId="{15C990E3-F91E-416F-BDFF-367D63F5C420}"/>
    <dgm:cxn modelId="{3DE3E2E4-ACB9-4227-BD45-F503CB83BEAC}" srcId="{C4446B34-B983-45A6-BE1A-CBA4EA328480}" destId="{3FBB3878-368C-4CD9-A3ED-61F2C5B074ED}" srcOrd="0" destOrd="0" parTransId="{A20B5DF7-2484-407A-B307-99B452465421}" sibTransId="{0448C24B-5B7A-4460-B418-8BF69093D6BE}"/>
    <dgm:cxn modelId="{BE6B9F3B-677B-420B-99F6-9407E664017F}" type="presOf" srcId="{E2BA993E-0042-40DE-A120-A61F8AB2FABB}" destId="{68B4B1DC-D2DA-4134-B8BE-2121209A55AB}" srcOrd="0" destOrd="0" presId="urn:microsoft.com/office/officeart/2005/8/layout/chevron2"/>
    <dgm:cxn modelId="{769627E7-000C-404B-9AC7-53043FD09CC2}" type="presOf" srcId="{3FBB3878-368C-4CD9-A3ED-61F2C5B074ED}" destId="{23E22A8E-AF84-4252-8034-6FDC05D3ADF1}" srcOrd="0" destOrd="0" presId="urn:microsoft.com/office/officeart/2005/8/layout/chevron2"/>
    <dgm:cxn modelId="{F9FAAF21-491A-4499-9E0D-9FE19748022D}" type="presParOf" srcId="{267774C0-A366-4BCE-8887-4CD8F6DB74DA}" destId="{045775B9-78AF-4BA7-B168-FF76AC624C21}" srcOrd="0" destOrd="0" presId="urn:microsoft.com/office/officeart/2005/8/layout/chevron2"/>
    <dgm:cxn modelId="{68355DBF-71B8-4F5A-A016-0FD7A388B722}" type="presParOf" srcId="{045775B9-78AF-4BA7-B168-FF76AC624C21}" destId="{C5C3811A-702C-470C-BEAC-3727878795FE}" srcOrd="0" destOrd="0" presId="urn:microsoft.com/office/officeart/2005/8/layout/chevron2"/>
    <dgm:cxn modelId="{1F329045-614A-4928-8676-727F1AE4B169}" type="presParOf" srcId="{045775B9-78AF-4BA7-B168-FF76AC624C21}" destId="{29E1996E-AD9A-4829-B26E-8066E1B680C1}" srcOrd="1" destOrd="0" presId="urn:microsoft.com/office/officeart/2005/8/layout/chevron2"/>
    <dgm:cxn modelId="{C5E9D704-1202-4F1B-8811-A038DA2276FC}" type="presParOf" srcId="{267774C0-A366-4BCE-8887-4CD8F6DB74DA}" destId="{FD3826DF-E276-4853-86EF-402407C8A30E}" srcOrd="1" destOrd="0" presId="urn:microsoft.com/office/officeart/2005/8/layout/chevron2"/>
    <dgm:cxn modelId="{3C3DA740-9015-48FE-ADFF-FAA6812242D5}" type="presParOf" srcId="{267774C0-A366-4BCE-8887-4CD8F6DB74DA}" destId="{8C8C1135-F835-4ACA-851A-01941448B6F0}" srcOrd="2" destOrd="0" presId="urn:microsoft.com/office/officeart/2005/8/layout/chevron2"/>
    <dgm:cxn modelId="{D8C57E72-67AC-446B-A0E4-669F6E801A2C}" type="presParOf" srcId="{8C8C1135-F835-4ACA-851A-01941448B6F0}" destId="{0C72FA28-752C-45E2-A2A6-1A87EC337109}" srcOrd="0" destOrd="0" presId="urn:microsoft.com/office/officeart/2005/8/layout/chevron2"/>
    <dgm:cxn modelId="{321367D4-4126-4904-BCBA-DA9138E099DE}" type="presParOf" srcId="{8C8C1135-F835-4ACA-851A-01941448B6F0}" destId="{68B4B1DC-D2DA-4134-B8BE-2121209A55AB}" srcOrd="1" destOrd="0" presId="urn:microsoft.com/office/officeart/2005/8/layout/chevron2"/>
    <dgm:cxn modelId="{ADA64A36-A411-48BF-934F-C34C04AE3C62}" type="presParOf" srcId="{267774C0-A366-4BCE-8887-4CD8F6DB74DA}" destId="{B969F1FA-F649-40BF-B44D-91C255FB774C}" srcOrd="3" destOrd="0" presId="urn:microsoft.com/office/officeart/2005/8/layout/chevron2"/>
    <dgm:cxn modelId="{3067EA9C-C9C7-4DA3-B6DE-F67BA390CF72}" type="presParOf" srcId="{267774C0-A366-4BCE-8887-4CD8F6DB74DA}" destId="{D08E75A8-9C94-4302-A6C8-F6517FE71C0F}" srcOrd="4" destOrd="0" presId="urn:microsoft.com/office/officeart/2005/8/layout/chevron2"/>
    <dgm:cxn modelId="{60CCBDB6-E17C-43F5-8622-D4638A4B2601}" type="presParOf" srcId="{D08E75A8-9C94-4302-A6C8-F6517FE71C0F}" destId="{DA12D28C-3741-45ED-8137-7EC83DB7FF4B}" srcOrd="0" destOrd="0" presId="urn:microsoft.com/office/officeart/2005/8/layout/chevron2"/>
    <dgm:cxn modelId="{BC129750-540B-4246-A05B-F7620564790B}" type="presParOf" srcId="{D08E75A8-9C94-4302-A6C8-F6517FE71C0F}" destId="{23E22A8E-AF84-4252-8034-6FDC05D3ADF1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48516-CF2A-45BB-8AD0-51CEC3E40249}" type="doc">
      <dgm:prSet loTypeId="urn:microsoft.com/office/officeart/2005/8/layout/vList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8E50D40-F8FC-4BDD-878E-BFC5B951BD4C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SBM </a:t>
          </a:r>
          <a:r>
            <a:rPr lang="en-US" dirty="0" err="1" smtClean="0">
              <a:solidFill>
                <a:schemeClr val="tx1"/>
              </a:solidFill>
            </a:rPr>
            <a:t>adalah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petunjuk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untuk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bertindak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dalam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usaha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mencapai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tujuan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pembelajaran</a:t>
          </a:r>
          <a:r>
            <a:rPr lang="en-US" dirty="0" smtClean="0">
              <a:solidFill>
                <a:schemeClr val="tx1"/>
              </a:solidFill>
            </a:rPr>
            <a:t> yang </a:t>
          </a:r>
          <a:r>
            <a:rPr lang="en-US" dirty="0" err="1" smtClean="0">
              <a:solidFill>
                <a:schemeClr val="tx1"/>
              </a:solidFill>
            </a:rPr>
            <a:t>telah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ditentukan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dalam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proses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belajar</a:t>
          </a:r>
          <a:r>
            <a:rPr lang="en-US" dirty="0" smtClean="0">
              <a:solidFill>
                <a:schemeClr val="tx1"/>
              </a:solidFill>
            </a:rPr>
            <a:t>.</a:t>
          </a:r>
          <a:endParaRPr lang="en-US" dirty="0">
            <a:solidFill>
              <a:schemeClr val="tx1"/>
            </a:solidFill>
          </a:endParaRPr>
        </a:p>
      </dgm:t>
    </dgm:pt>
    <dgm:pt modelId="{18BFB1FA-31DD-485E-BDC0-C17ECBA797ED}" type="parTrans" cxnId="{565254C8-FFA0-491F-B729-B8146ABD77C1}">
      <dgm:prSet/>
      <dgm:spPr/>
      <dgm:t>
        <a:bodyPr/>
        <a:lstStyle/>
        <a:p>
          <a:endParaRPr lang="en-US"/>
        </a:p>
      </dgm:t>
    </dgm:pt>
    <dgm:pt modelId="{EEC59D85-0130-408B-95C1-00F735B6BD96}" type="sibTrans" cxnId="{565254C8-FFA0-491F-B729-B8146ABD77C1}">
      <dgm:prSet/>
      <dgm:spPr/>
      <dgm:t>
        <a:bodyPr/>
        <a:lstStyle/>
        <a:p>
          <a:endParaRPr lang="en-US"/>
        </a:p>
      </dgm:t>
    </dgm:pt>
    <dgm:pt modelId="{02FA9F5D-C9B3-4776-8068-532A8F5E0EA3}" type="pres">
      <dgm:prSet presAssocID="{09C48516-CF2A-45BB-8AD0-51CEC3E40249}" presName="linear" presStyleCnt="0">
        <dgm:presLayoutVars>
          <dgm:dir/>
          <dgm:resizeHandles val="exact"/>
        </dgm:presLayoutVars>
      </dgm:prSet>
      <dgm:spPr/>
    </dgm:pt>
    <dgm:pt modelId="{B9DD8A6A-7EA6-43B0-B137-823FE24B6500}" type="pres">
      <dgm:prSet presAssocID="{A8E50D40-F8FC-4BDD-878E-BFC5B951BD4C}" presName="comp" presStyleCnt="0"/>
      <dgm:spPr/>
    </dgm:pt>
    <dgm:pt modelId="{F63DCAB9-8777-43C1-A773-C420AD02699C}" type="pres">
      <dgm:prSet presAssocID="{A8E50D40-F8FC-4BDD-878E-BFC5B951BD4C}" presName="box" presStyleLbl="node1" presStyleIdx="0" presStyleCnt="1" custLinFactNeighborY="18000"/>
      <dgm:spPr/>
      <dgm:t>
        <a:bodyPr/>
        <a:lstStyle/>
        <a:p>
          <a:endParaRPr lang="en-US"/>
        </a:p>
      </dgm:t>
    </dgm:pt>
    <dgm:pt modelId="{14F4CE0F-E221-414B-84CB-A02A61AEA64C}" type="pres">
      <dgm:prSet presAssocID="{A8E50D40-F8FC-4BDD-878E-BFC5B951BD4C}" presName="img" presStyleLbl="fgImgPlace1" presStyleIdx="0" presStyleCnt="1" custScaleX="120833" custScaleY="118750" custLinFactNeighborX="-8565" custLinFactNeighborY="97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CCA161F-D97A-4BA5-9984-819AF5B6C8A7}" type="pres">
      <dgm:prSet presAssocID="{A8E50D40-F8FC-4BDD-878E-BFC5B951BD4C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E2E4D4-EB72-418D-80BB-FB4BE839ACB4}" type="presOf" srcId="{A8E50D40-F8FC-4BDD-878E-BFC5B951BD4C}" destId="{0CCA161F-D97A-4BA5-9984-819AF5B6C8A7}" srcOrd="1" destOrd="0" presId="urn:microsoft.com/office/officeart/2005/8/layout/vList4"/>
    <dgm:cxn modelId="{58EB6B26-716D-49D6-A061-71A427A7B11F}" type="presOf" srcId="{A8E50D40-F8FC-4BDD-878E-BFC5B951BD4C}" destId="{F63DCAB9-8777-43C1-A773-C420AD02699C}" srcOrd="0" destOrd="0" presId="urn:microsoft.com/office/officeart/2005/8/layout/vList4"/>
    <dgm:cxn modelId="{565254C8-FFA0-491F-B729-B8146ABD77C1}" srcId="{09C48516-CF2A-45BB-8AD0-51CEC3E40249}" destId="{A8E50D40-F8FC-4BDD-878E-BFC5B951BD4C}" srcOrd="0" destOrd="0" parTransId="{18BFB1FA-31DD-485E-BDC0-C17ECBA797ED}" sibTransId="{EEC59D85-0130-408B-95C1-00F735B6BD96}"/>
    <dgm:cxn modelId="{CCF60656-8C23-4FA6-B455-D6024E2F569F}" type="presOf" srcId="{09C48516-CF2A-45BB-8AD0-51CEC3E40249}" destId="{02FA9F5D-C9B3-4776-8068-532A8F5E0EA3}" srcOrd="0" destOrd="0" presId="urn:microsoft.com/office/officeart/2005/8/layout/vList4"/>
    <dgm:cxn modelId="{37E65F16-59F7-41AC-862A-656CB8698F38}" type="presParOf" srcId="{02FA9F5D-C9B3-4776-8068-532A8F5E0EA3}" destId="{B9DD8A6A-7EA6-43B0-B137-823FE24B6500}" srcOrd="0" destOrd="0" presId="urn:microsoft.com/office/officeart/2005/8/layout/vList4"/>
    <dgm:cxn modelId="{1470306D-A9AB-4E41-A34F-F25B71B57C83}" type="presParOf" srcId="{B9DD8A6A-7EA6-43B0-B137-823FE24B6500}" destId="{F63DCAB9-8777-43C1-A773-C420AD02699C}" srcOrd="0" destOrd="0" presId="urn:microsoft.com/office/officeart/2005/8/layout/vList4"/>
    <dgm:cxn modelId="{FABAA197-2B84-4049-8A17-24476D911F4F}" type="presParOf" srcId="{B9DD8A6A-7EA6-43B0-B137-823FE24B6500}" destId="{14F4CE0F-E221-414B-84CB-A02A61AEA64C}" srcOrd="1" destOrd="0" presId="urn:microsoft.com/office/officeart/2005/8/layout/vList4"/>
    <dgm:cxn modelId="{30AD4119-E197-4235-9A3F-C52B8E8C52D9}" type="presParOf" srcId="{B9DD8A6A-7EA6-43B0-B137-823FE24B6500}" destId="{0CCA161F-D97A-4BA5-9984-819AF5B6C8A7}" srcOrd="2" destOrd="0" presId="urn:microsoft.com/office/officeart/2005/8/layout/vList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53C2A4-0256-4402-8E23-C0015CA73660}" type="doc">
      <dgm:prSet loTypeId="urn:microsoft.com/office/officeart/2005/8/layout/b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E7DE711-97FD-4C8D-99A3-1F9F1337A796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Konsep Dasar SBM</a:t>
          </a:r>
          <a:endParaRPr lang="en-US" dirty="0">
            <a:solidFill>
              <a:schemeClr val="tx1"/>
            </a:solidFill>
          </a:endParaRPr>
        </a:p>
      </dgm:t>
    </dgm:pt>
    <dgm:pt modelId="{81166D70-18BE-49FB-8666-E4F596E6BA23}" type="parTrans" cxnId="{A9B6BB66-2A89-4A3B-95F3-FC14D8291B7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6F45E5B-00EE-4E59-9BAC-E8EF3696DBE7}" type="sibTrans" cxnId="{A9B6BB66-2A89-4A3B-95F3-FC14D8291B7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97D37B3-2FB0-4D59-AF14-309C7DE873B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Sasaran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Kegiatan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Belajar</a:t>
          </a:r>
          <a:endParaRPr lang="en-US" dirty="0">
            <a:solidFill>
              <a:schemeClr val="tx1"/>
            </a:solidFill>
          </a:endParaRPr>
        </a:p>
      </dgm:t>
    </dgm:pt>
    <dgm:pt modelId="{A30ACD62-8A36-48A0-B82B-13D299BB689A}" type="parTrans" cxnId="{D50BF730-1878-401B-B656-811B6433F76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2ADFCFC-61F4-48AF-89F2-8B88E2B3E07D}" type="sibTrans" cxnId="{D50BF730-1878-401B-B656-811B6433F76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A578C86-C85B-4647-ADA9-8ED8117185AB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Belajar Mengajar Sebagai Suatu Sistem</a:t>
          </a:r>
          <a:endParaRPr lang="en-US" dirty="0">
            <a:solidFill>
              <a:schemeClr val="tx1"/>
            </a:solidFill>
          </a:endParaRPr>
        </a:p>
      </dgm:t>
    </dgm:pt>
    <dgm:pt modelId="{7A5A291A-5C87-40E0-BC6C-7E6CEC2B0919}" type="parTrans" cxnId="{D40969B3-C0FD-4217-A7AD-8B93BB2F32A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C97B026-2291-4D8A-8DEE-1AD5DF5D1D55}" type="sibTrans" cxnId="{D40969B3-C0FD-4217-A7AD-8B93BB2F32A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EEB039A-E853-499F-815C-252CB66C0D20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Hakikat Proses Belajar</a:t>
          </a:r>
          <a:endParaRPr lang="en-US" dirty="0">
            <a:solidFill>
              <a:schemeClr val="tx1"/>
            </a:solidFill>
          </a:endParaRPr>
        </a:p>
      </dgm:t>
    </dgm:pt>
    <dgm:pt modelId="{B596F13B-1DCF-4E2C-95CF-D3E1662098D4}" type="parTrans" cxnId="{CF444C03-A043-4D96-903D-12E9751BA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6148D53-F3F4-47BF-A5C7-7E8D0679BCF1}" type="sibTrans" cxnId="{CF444C03-A043-4D96-903D-12E9751BA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AB1A7EA-2ADF-4606-B584-FC20E4C3B220}">
      <dgm:prSet phldrT="[Text]"/>
      <dgm:spPr/>
      <dgm:t>
        <a:bodyPr/>
        <a:lstStyle/>
        <a:p>
          <a:r>
            <a:rPr lang="en-US" i="1" smtClean="0">
              <a:solidFill>
                <a:schemeClr val="tx1"/>
              </a:solidFill>
            </a:rPr>
            <a:t>Entering Behavior </a:t>
          </a:r>
          <a:r>
            <a:rPr lang="en-US" i="0" smtClean="0">
              <a:solidFill>
                <a:schemeClr val="tx1"/>
              </a:solidFill>
            </a:rPr>
            <a:t>Siswa</a:t>
          </a:r>
          <a:endParaRPr lang="en-US" i="0" dirty="0">
            <a:solidFill>
              <a:schemeClr val="tx1"/>
            </a:solidFill>
          </a:endParaRPr>
        </a:p>
      </dgm:t>
    </dgm:pt>
    <dgm:pt modelId="{42E4966B-E979-4218-A6E9-F5D8A25C5C67}" type="parTrans" cxnId="{1F7F1D6B-7808-4CD3-A684-4AF311DDA24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773E8EA-0026-4E0B-9C93-DB4F070345F2}" type="sibTrans" cxnId="{1F7F1D6B-7808-4CD3-A684-4AF311DDA24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987361B-B41A-437E-9BC9-C327905F34DF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Pola-pola Belajar Siswa</a:t>
          </a:r>
          <a:endParaRPr lang="en-US" dirty="0">
            <a:solidFill>
              <a:schemeClr val="tx1"/>
            </a:solidFill>
          </a:endParaRPr>
        </a:p>
      </dgm:t>
    </dgm:pt>
    <dgm:pt modelId="{B802E94A-6E43-4E55-9090-C1A1230498E1}" type="parTrans" cxnId="{F568CE35-CFC1-4692-90C2-16ADE43766C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E241C22-3AFF-4093-A34E-895230293BF9}" type="sibTrans" cxnId="{F568CE35-CFC1-4692-90C2-16ADE43766C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DF30960-9345-4BB8-8F4F-DB77314B23C1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Memilih Sistem Belajar Mengajar</a:t>
          </a:r>
          <a:endParaRPr lang="en-US" dirty="0">
            <a:solidFill>
              <a:schemeClr val="tx1"/>
            </a:solidFill>
          </a:endParaRPr>
        </a:p>
      </dgm:t>
    </dgm:pt>
    <dgm:pt modelId="{2B8B4E64-DD52-4664-8DEC-28A8D981E08E}" type="parTrans" cxnId="{BEB5E212-0281-439C-86B7-4B29315156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F25D47D-6360-4221-99F5-555DAE27CB74}" type="sibTrans" cxnId="{BEB5E212-0281-439C-86B7-4B29315156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95F06A7-155A-4685-A09A-4964E46B2B41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Pengorganisasian Kelompok Belajar</a:t>
          </a:r>
          <a:endParaRPr lang="en-US" dirty="0">
            <a:solidFill>
              <a:schemeClr val="tx1"/>
            </a:solidFill>
          </a:endParaRPr>
        </a:p>
      </dgm:t>
    </dgm:pt>
    <dgm:pt modelId="{A28DEDB4-7896-4FC8-9B88-B57B4F33EDC5}" type="parTrans" cxnId="{DBAC1C33-2B96-41E9-8B01-24944FFB80A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06657F6-79BE-4BC4-9D0E-6C8B221AB2B3}" type="sibTrans" cxnId="{DBAC1C33-2B96-41E9-8B01-24944FFB80A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0BB0D9A-1C03-4C21-B5B9-2203AB4C24FF}">
      <dgm:prSet phldrT="[Text]"/>
      <dgm:spPr/>
      <dgm:t>
        <a:bodyPr/>
        <a:lstStyle/>
        <a:p>
          <a:r>
            <a:rPr lang="en-US" smtClean="0">
              <a:solidFill>
                <a:schemeClr val="tx1"/>
              </a:solidFill>
            </a:rPr>
            <a:t>Pengolahan atau Implementasi Proses Belajar Mengajar</a:t>
          </a:r>
          <a:endParaRPr lang="en-US" dirty="0">
            <a:solidFill>
              <a:schemeClr val="tx1"/>
            </a:solidFill>
          </a:endParaRPr>
        </a:p>
      </dgm:t>
    </dgm:pt>
    <dgm:pt modelId="{62AA664C-AF06-438D-A955-8FDD4953E153}" type="parTrans" cxnId="{F77824E9-6006-412E-8599-E9CE59B4884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C743766-8125-4BB8-83C8-81CFCDA63536}" type="sibTrans" cxnId="{F77824E9-6006-412E-8599-E9CE59B4884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994A6E-CF4B-4812-B6BE-C2BA5F6C6DB3}" type="pres">
      <dgm:prSet presAssocID="{BD53C2A4-0256-4402-8E23-C0015CA73660}" presName="Name0" presStyleCnt="0">
        <dgm:presLayoutVars>
          <dgm:dir/>
          <dgm:resizeHandles/>
        </dgm:presLayoutVars>
      </dgm:prSet>
      <dgm:spPr/>
    </dgm:pt>
    <dgm:pt modelId="{5B491CD9-2C8F-4255-96C8-4B108CF098C2}" type="pres">
      <dgm:prSet presAssocID="{1E7DE711-97FD-4C8D-99A3-1F9F1337A796}" presName="compNode" presStyleCnt="0"/>
      <dgm:spPr/>
    </dgm:pt>
    <dgm:pt modelId="{8905C51F-969E-4A07-BC0C-5FC6DD6190F4}" type="pres">
      <dgm:prSet presAssocID="{1E7DE711-97FD-4C8D-99A3-1F9F1337A796}" presName="dummyConnPt" presStyleCnt="0"/>
      <dgm:spPr/>
    </dgm:pt>
    <dgm:pt modelId="{F6B859B5-4833-4CB1-B1B8-B30699A812C6}" type="pres">
      <dgm:prSet presAssocID="{1E7DE711-97FD-4C8D-99A3-1F9F1337A796}" presName="node" presStyleLbl="node1" presStyleIdx="0" presStyleCnt="9">
        <dgm:presLayoutVars>
          <dgm:bulletEnabled val="1"/>
        </dgm:presLayoutVars>
      </dgm:prSet>
      <dgm:spPr/>
    </dgm:pt>
    <dgm:pt modelId="{A677B550-F082-452C-A2D0-B23A1A98F999}" type="pres">
      <dgm:prSet presAssocID="{A6F45E5B-00EE-4E59-9BAC-E8EF3696DBE7}" presName="sibTrans" presStyleLbl="bgSibTrans2D1" presStyleIdx="0" presStyleCnt="8"/>
      <dgm:spPr/>
    </dgm:pt>
    <dgm:pt modelId="{AF0C3312-B02A-47C1-A110-D75062BC6EA9}" type="pres">
      <dgm:prSet presAssocID="{097D37B3-2FB0-4D59-AF14-309C7DE873B7}" presName="compNode" presStyleCnt="0"/>
      <dgm:spPr/>
    </dgm:pt>
    <dgm:pt modelId="{D7E0B4DE-C475-43AA-B091-AF041960DFC4}" type="pres">
      <dgm:prSet presAssocID="{097D37B3-2FB0-4D59-AF14-309C7DE873B7}" presName="dummyConnPt" presStyleCnt="0"/>
      <dgm:spPr/>
    </dgm:pt>
    <dgm:pt modelId="{D3A4A889-B75D-4562-A543-285256AD539F}" type="pres">
      <dgm:prSet presAssocID="{097D37B3-2FB0-4D59-AF14-309C7DE873B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6980F4-8ABE-44E6-BC0F-22678D25AD6B}" type="pres">
      <dgm:prSet presAssocID="{D2ADFCFC-61F4-48AF-89F2-8B88E2B3E07D}" presName="sibTrans" presStyleLbl="bgSibTrans2D1" presStyleIdx="1" presStyleCnt="8"/>
      <dgm:spPr/>
    </dgm:pt>
    <dgm:pt modelId="{6780314E-5377-46DD-8056-50F9FF8BA293}" type="pres">
      <dgm:prSet presAssocID="{FA578C86-C85B-4647-ADA9-8ED8117185AB}" presName="compNode" presStyleCnt="0"/>
      <dgm:spPr/>
    </dgm:pt>
    <dgm:pt modelId="{ED1CF2AD-D776-4E9F-931E-685A02CF3011}" type="pres">
      <dgm:prSet presAssocID="{FA578C86-C85B-4647-ADA9-8ED8117185AB}" presName="dummyConnPt" presStyleCnt="0"/>
      <dgm:spPr/>
    </dgm:pt>
    <dgm:pt modelId="{52779042-A337-4BBE-AE9E-D0B02E14437C}" type="pres">
      <dgm:prSet presAssocID="{FA578C86-C85B-4647-ADA9-8ED8117185A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CD54D-9536-4385-BB8D-DDFD6599EA8B}" type="pres">
      <dgm:prSet presAssocID="{EC97B026-2291-4D8A-8DEE-1AD5DF5D1D55}" presName="sibTrans" presStyleLbl="bgSibTrans2D1" presStyleIdx="2" presStyleCnt="8"/>
      <dgm:spPr/>
    </dgm:pt>
    <dgm:pt modelId="{F03721AA-1410-4061-BCB7-F9C9AC3CAFAD}" type="pres">
      <dgm:prSet presAssocID="{9EEB039A-E853-499F-815C-252CB66C0D20}" presName="compNode" presStyleCnt="0"/>
      <dgm:spPr/>
    </dgm:pt>
    <dgm:pt modelId="{49606EA1-A23F-4132-86F0-888F5AA0A30E}" type="pres">
      <dgm:prSet presAssocID="{9EEB039A-E853-499F-815C-252CB66C0D20}" presName="dummyConnPt" presStyleCnt="0"/>
      <dgm:spPr/>
    </dgm:pt>
    <dgm:pt modelId="{257B7FA3-88BB-43E4-BB47-C8C196589502}" type="pres">
      <dgm:prSet presAssocID="{9EEB039A-E853-499F-815C-252CB66C0D20}" presName="node" presStyleLbl="node1" presStyleIdx="3" presStyleCnt="9">
        <dgm:presLayoutVars>
          <dgm:bulletEnabled val="1"/>
        </dgm:presLayoutVars>
      </dgm:prSet>
      <dgm:spPr/>
    </dgm:pt>
    <dgm:pt modelId="{6C8C1B36-0842-40A7-9A9F-E250742D601A}" type="pres">
      <dgm:prSet presAssocID="{E6148D53-F3F4-47BF-A5C7-7E8D0679BCF1}" presName="sibTrans" presStyleLbl="bgSibTrans2D1" presStyleIdx="3" presStyleCnt="8"/>
      <dgm:spPr/>
    </dgm:pt>
    <dgm:pt modelId="{1A9FFD1D-1555-4D1C-989A-23A306A1BDD1}" type="pres">
      <dgm:prSet presAssocID="{BAB1A7EA-2ADF-4606-B584-FC20E4C3B220}" presName="compNode" presStyleCnt="0"/>
      <dgm:spPr/>
    </dgm:pt>
    <dgm:pt modelId="{3F64FDFC-90E7-4DCB-9EDD-ADBA563658F7}" type="pres">
      <dgm:prSet presAssocID="{BAB1A7EA-2ADF-4606-B584-FC20E4C3B220}" presName="dummyConnPt" presStyleCnt="0"/>
      <dgm:spPr/>
    </dgm:pt>
    <dgm:pt modelId="{5AFAD8BA-E97C-489B-8F56-B0F770BCAACB}" type="pres">
      <dgm:prSet presAssocID="{BAB1A7EA-2ADF-4606-B584-FC20E4C3B22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FD661B-1156-4FF1-A6F5-7BBB0A7C070B}" type="pres">
      <dgm:prSet presAssocID="{1773E8EA-0026-4E0B-9C93-DB4F070345F2}" presName="sibTrans" presStyleLbl="bgSibTrans2D1" presStyleIdx="4" presStyleCnt="8"/>
      <dgm:spPr/>
    </dgm:pt>
    <dgm:pt modelId="{BD7DF81A-451B-466E-A20C-CE9CAA8B8C8E}" type="pres">
      <dgm:prSet presAssocID="{7987361B-B41A-437E-9BC9-C327905F34DF}" presName="compNode" presStyleCnt="0"/>
      <dgm:spPr/>
    </dgm:pt>
    <dgm:pt modelId="{A04E676B-35AB-4233-AEF4-25DC2A0AEFF4}" type="pres">
      <dgm:prSet presAssocID="{7987361B-B41A-437E-9BC9-C327905F34DF}" presName="dummyConnPt" presStyleCnt="0"/>
      <dgm:spPr/>
    </dgm:pt>
    <dgm:pt modelId="{E0DBBC43-C24B-4567-9EAE-99CA6590EF6B}" type="pres">
      <dgm:prSet presAssocID="{7987361B-B41A-437E-9BC9-C327905F34DF}" presName="node" presStyleLbl="node1" presStyleIdx="5" presStyleCnt="9">
        <dgm:presLayoutVars>
          <dgm:bulletEnabled val="1"/>
        </dgm:presLayoutVars>
      </dgm:prSet>
      <dgm:spPr/>
    </dgm:pt>
    <dgm:pt modelId="{3CB97118-2F5F-41FE-9E08-726CC50B281C}" type="pres">
      <dgm:prSet presAssocID="{8E241C22-3AFF-4093-A34E-895230293BF9}" presName="sibTrans" presStyleLbl="bgSibTrans2D1" presStyleIdx="5" presStyleCnt="8"/>
      <dgm:spPr/>
    </dgm:pt>
    <dgm:pt modelId="{B103BBEC-5D44-445F-BDE6-2F1921A0D269}" type="pres">
      <dgm:prSet presAssocID="{EDF30960-9345-4BB8-8F4F-DB77314B23C1}" presName="compNode" presStyleCnt="0"/>
      <dgm:spPr/>
    </dgm:pt>
    <dgm:pt modelId="{6BB555FE-87DC-4ECA-97F5-3DB6350B9EA9}" type="pres">
      <dgm:prSet presAssocID="{EDF30960-9345-4BB8-8F4F-DB77314B23C1}" presName="dummyConnPt" presStyleCnt="0"/>
      <dgm:spPr/>
    </dgm:pt>
    <dgm:pt modelId="{CE64D6EB-72B4-4429-ABE3-898093EB5C06}" type="pres">
      <dgm:prSet presAssocID="{EDF30960-9345-4BB8-8F4F-DB77314B23C1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C77691-147A-45D0-BE99-6C0BBA401A23}" type="pres">
      <dgm:prSet presAssocID="{9F25D47D-6360-4221-99F5-555DAE27CB74}" presName="sibTrans" presStyleLbl="bgSibTrans2D1" presStyleIdx="6" presStyleCnt="8"/>
      <dgm:spPr/>
    </dgm:pt>
    <dgm:pt modelId="{7330C2F0-0BDD-450C-A9F6-4BEB39AEB0C0}" type="pres">
      <dgm:prSet presAssocID="{995F06A7-155A-4685-A09A-4964E46B2B41}" presName="compNode" presStyleCnt="0"/>
      <dgm:spPr/>
    </dgm:pt>
    <dgm:pt modelId="{4AA8CB21-FA92-449A-80B7-F1B13748B2FF}" type="pres">
      <dgm:prSet presAssocID="{995F06A7-155A-4685-A09A-4964E46B2B41}" presName="dummyConnPt" presStyleCnt="0"/>
      <dgm:spPr/>
    </dgm:pt>
    <dgm:pt modelId="{E1419E54-1E1E-472A-A8D7-B8E7E693CAFE}" type="pres">
      <dgm:prSet presAssocID="{995F06A7-155A-4685-A09A-4964E46B2B41}" presName="node" presStyleLbl="node1" presStyleIdx="7" presStyleCnt="9">
        <dgm:presLayoutVars>
          <dgm:bulletEnabled val="1"/>
        </dgm:presLayoutVars>
      </dgm:prSet>
      <dgm:spPr/>
    </dgm:pt>
    <dgm:pt modelId="{52687A60-68B9-4DA1-BF8E-F2EE9BCA1C0D}" type="pres">
      <dgm:prSet presAssocID="{706657F6-79BE-4BC4-9D0E-6C8B221AB2B3}" presName="sibTrans" presStyleLbl="bgSibTrans2D1" presStyleIdx="7" presStyleCnt="8"/>
      <dgm:spPr/>
    </dgm:pt>
    <dgm:pt modelId="{4620A405-B320-4846-9078-51F15DF056F5}" type="pres">
      <dgm:prSet presAssocID="{30BB0D9A-1C03-4C21-B5B9-2203AB4C24FF}" presName="compNode" presStyleCnt="0"/>
      <dgm:spPr/>
    </dgm:pt>
    <dgm:pt modelId="{86B2C71F-FA24-4863-B93E-C6814B9AAEBE}" type="pres">
      <dgm:prSet presAssocID="{30BB0D9A-1C03-4C21-B5B9-2203AB4C24FF}" presName="dummyConnPt" presStyleCnt="0"/>
      <dgm:spPr/>
    </dgm:pt>
    <dgm:pt modelId="{AFD8B4BB-DEE7-474C-BFE8-43E03ADCAA73}" type="pres">
      <dgm:prSet presAssocID="{30BB0D9A-1C03-4C21-B5B9-2203AB4C24F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45B38B-E3C5-4434-8664-4FEAB13030DB}" type="presOf" srcId="{A6F45E5B-00EE-4E59-9BAC-E8EF3696DBE7}" destId="{A677B550-F082-452C-A2D0-B23A1A98F999}" srcOrd="0" destOrd="0" presId="urn:microsoft.com/office/officeart/2005/8/layout/bProcess4"/>
    <dgm:cxn modelId="{1F7F1D6B-7808-4CD3-A684-4AF311DDA248}" srcId="{BD53C2A4-0256-4402-8E23-C0015CA73660}" destId="{BAB1A7EA-2ADF-4606-B584-FC20E4C3B220}" srcOrd="4" destOrd="0" parTransId="{42E4966B-E979-4218-A6E9-F5D8A25C5C67}" sibTransId="{1773E8EA-0026-4E0B-9C93-DB4F070345F2}"/>
    <dgm:cxn modelId="{F568CE35-CFC1-4692-90C2-16ADE43766C0}" srcId="{BD53C2A4-0256-4402-8E23-C0015CA73660}" destId="{7987361B-B41A-437E-9BC9-C327905F34DF}" srcOrd="5" destOrd="0" parTransId="{B802E94A-6E43-4E55-9090-C1A1230498E1}" sibTransId="{8E241C22-3AFF-4093-A34E-895230293BF9}"/>
    <dgm:cxn modelId="{FB4AD0B6-CF8C-4438-BEAA-FED709E5D5EC}" type="presOf" srcId="{EC97B026-2291-4D8A-8DEE-1AD5DF5D1D55}" destId="{123CD54D-9536-4385-BB8D-DDFD6599EA8B}" srcOrd="0" destOrd="0" presId="urn:microsoft.com/office/officeart/2005/8/layout/bProcess4"/>
    <dgm:cxn modelId="{F77824E9-6006-412E-8599-E9CE59B48849}" srcId="{BD53C2A4-0256-4402-8E23-C0015CA73660}" destId="{30BB0D9A-1C03-4C21-B5B9-2203AB4C24FF}" srcOrd="8" destOrd="0" parTransId="{62AA664C-AF06-438D-A955-8FDD4953E153}" sibTransId="{3C743766-8125-4BB8-83C8-81CFCDA63536}"/>
    <dgm:cxn modelId="{A9B6BB66-2A89-4A3B-95F3-FC14D8291B78}" srcId="{BD53C2A4-0256-4402-8E23-C0015CA73660}" destId="{1E7DE711-97FD-4C8D-99A3-1F9F1337A796}" srcOrd="0" destOrd="0" parTransId="{81166D70-18BE-49FB-8666-E4F596E6BA23}" sibTransId="{A6F45E5B-00EE-4E59-9BAC-E8EF3696DBE7}"/>
    <dgm:cxn modelId="{DF8812AC-D1A5-427B-99E0-FE3272A9D791}" type="presOf" srcId="{995F06A7-155A-4685-A09A-4964E46B2B41}" destId="{E1419E54-1E1E-472A-A8D7-B8E7E693CAFE}" srcOrd="0" destOrd="0" presId="urn:microsoft.com/office/officeart/2005/8/layout/bProcess4"/>
    <dgm:cxn modelId="{DBAC1C33-2B96-41E9-8B01-24944FFB80AC}" srcId="{BD53C2A4-0256-4402-8E23-C0015CA73660}" destId="{995F06A7-155A-4685-A09A-4964E46B2B41}" srcOrd="7" destOrd="0" parTransId="{A28DEDB4-7896-4FC8-9B88-B57B4F33EDC5}" sibTransId="{706657F6-79BE-4BC4-9D0E-6C8B221AB2B3}"/>
    <dgm:cxn modelId="{D40969B3-C0FD-4217-A7AD-8B93BB2F32A7}" srcId="{BD53C2A4-0256-4402-8E23-C0015CA73660}" destId="{FA578C86-C85B-4647-ADA9-8ED8117185AB}" srcOrd="2" destOrd="0" parTransId="{7A5A291A-5C87-40E0-BC6C-7E6CEC2B0919}" sibTransId="{EC97B026-2291-4D8A-8DEE-1AD5DF5D1D55}"/>
    <dgm:cxn modelId="{A62F7C87-93B5-4D96-AE7D-11432B6716A0}" type="presOf" srcId="{706657F6-79BE-4BC4-9D0E-6C8B221AB2B3}" destId="{52687A60-68B9-4DA1-BF8E-F2EE9BCA1C0D}" srcOrd="0" destOrd="0" presId="urn:microsoft.com/office/officeart/2005/8/layout/bProcess4"/>
    <dgm:cxn modelId="{A39898DC-1301-43AA-BA26-D98B29B9B754}" type="presOf" srcId="{097D37B3-2FB0-4D59-AF14-309C7DE873B7}" destId="{D3A4A889-B75D-4562-A543-285256AD539F}" srcOrd="0" destOrd="0" presId="urn:microsoft.com/office/officeart/2005/8/layout/bProcess4"/>
    <dgm:cxn modelId="{D50BF730-1878-401B-B656-811B6433F76F}" srcId="{BD53C2A4-0256-4402-8E23-C0015CA73660}" destId="{097D37B3-2FB0-4D59-AF14-309C7DE873B7}" srcOrd="1" destOrd="0" parTransId="{A30ACD62-8A36-48A0-B82B-13D299BB689A}" sibTransId="{D2ADFCFC-61F4-48AF-89F2-8B88E2B3E07D}"/>
    <dgm:cxn modelId="{1A6CDAEA-3CF3-4EC0-AB35-4012B3D32FCC}" type="presOf" srcId="{1773E8EA-0026-4E0B-9C93-DB4F070345F2}" destId="{AAFD661B-1156-4FF1-A6F5-7BBB0A7C070B}" srcOrd="0" destOrd="0" presId="urn:microsoft.com/office/officeart/2005/8/layout/bProcess4"/>
    <dgm:cxn modelId="{5B4988D3-2CE2-4905-A554-2685C09F21DD}" type="presOf" srcId="{D2ADFCFC-61F4-48AF-89F2-8B88E2B3E07D}" destId="{446980F4-8ABE-44E6-BC0F-22678D25AD6B}" srcOrd="0" destOrd="0" presId="urn:microsoft.com/office/officeart/2005/8/layout/bProcess4"/>
    <dgm:cxn modelId="{BF764A82-9A03-4F35-A068-75FA6BB56D7B}" type="presOf" srcId="{FA578C86-C85B-4647-ADA9-8ED8117185AB}" destId="{52779042-A337-4BBE-AE9E-D0B02E14437C}" srcOrd="0" destOrd="0" presId="urn:microsoft.com/office/officeart/2005/8/layout/bProcess4"/>
    <dgm:cxn modelId="{27EB3C70-01A8-41B8-98FC-46BA97792EE8}" type="presOf" srcId="{9F25D47D-6360-4221-99F5-555DAE27CB74}" destId="{8CC77691-147A-45D0-BE99-6C0BBA401A23}" srcOrd="0" destOrd="0" presId="urn:microsoft.com/office/officeart/2005/8/layout/bProcess4"/>
    <dgm:cxn modelId="{CF444C03-A043-4D96-903D-12E9751BA8E2}" srcId="{BD53C2A4-0256-4402-8E23-C0015CA73660}" destId="{9EEB039A-E853-499F-815C-252CB66C0D20}" srcOrd="3" destOrd="0" parTransId="{B596F13B-1DCF-4E2C-95CF-D3E1662098D4}" sibTransId="{E6148D53-F3F4-47BF-A5C7-7E8D0679BCF1}"/>
    <dgm:cxn modelId="{FB04211A-07D4-4CB8-84DA-BDB2B8BD68A8}" type="presOf" srcId="{8E241C22-3AFF-4093-A34E-895230293BF9}" destId="{3CB97118-2F5F-41FE-9E08-726CC50B281C}" srcOrd="0" destOrd="0" presId="urn:microsoft.com/office/officeart/2005/8/layout/bProcess4"/>
    <dgm:cxn modelId="{48E412B6-A427-48A5-B43C-91FCE8FB0445}" type="presOf" srcId="{BAB1A7EA-2ADF-4606-B584-FC20E4C3B220}" destId="{5AFAD8BA-E97C-489B-8F56-B0F770BCAACB}" srcOrd="0" destOrd="0" presId="urn:microsoft.com/office/officeart/2005/8/layout/bProcess4"/>
    <dgm:cxn modelId="{C6C21B6B-65EE-4FDE-A4BF-DB7E98CA95EF}" type="presOf" srcId="{BD53C2A4-0256-4402-8E23-C0015CA73660}" destId="{AA994A6E-CF4B-4812-B6BE-C2BA5F6C6DB3}" srcOrd="0" destOrd="0" presId="urn:microsoft.com/office/officeart/2005/8/layout/bProcess4"/>
    <dgm:cxn modelId="{2BB251EA-BF23-41B3-99A7-0AE176161A0D}" type="presOf" srcId="{9EEB039A-E853-499F-815C-252CB66C0D20}" destId="{257B7FA3-88BB-43E4-BB47-C8C196589502}" srcOrd="0" destOrd="0" presId="urn:microsoft.com/office/officeart/2005/8/layout/bProcess4"/>
    <dgm:cxn modelId="{BF7B7695-1017-464B-A7CC-B9A685A9E501}" type="presOf" srcId="{30BB0D9A-1C03-4C21-B5B9-2203AB4C24FF}" destId="{AFD8B4BB-DEE7-474C-BFE8-43E03ADCAA73}" srcOrd="0" destOrd="0" presId="urn:microsoft.com/office/officeart/2005/8/layout/bProcess4"/>
    <dgm:cxn modelId="{BEB5E212-0281-439C-86B7-4B29315156CE}" srcId="{BD53C2A4-0256-4402-8E23-C0015CA73660}" destId="{EDF30960-9345-4BB8-8F4F-DB77314B23C1}" srcOrd="6" destOrd="0" parTransId="{2B8B4E64-DD52-4664-8DEC-28A8D981E08E}" sibTransId="{9F25D47D-6360-4221-99F5-555DAE27CB74}"/>
    <dgm:cxn modelId="{37B1E85A-B450-45EC-8E51-3346DCC4048F}" type="presOf" srcId="{7987361B-B41A-437E-9BC9-C327905F34DF}" destId="{E0DBBC43-C24B-4567-9EAE-99CA6590EF6B}" srcOrd="0" destOrd="0" presId="urn:microsoft.com/office/officeart/2005/8/layout/bProcess4"/>
    <dgm:cxn modelId="{9D03CE97-0860-40E3-B968-7C1DB4113064}" type="presOf" srcId="{1E7DE711-97FD-4C8D-99A3-1F9F1337A796}" destId="{F6B859B5-4833-4CB1-B1B8-B30699A812C6}" srcOrd="0" destOrd="0" presId="urn:microsoft.com/office/officeart/2005/8/layout/bProcess4"/>
    <dgm:cxn modelId="{58C764DB-0BB2-4E12-9E22-5F5203AB607F}" type="presOf" srcId="{EDF30960-9345-4BB8-8F4F-DB77314B23C1}" destId="{CE64D6EB-72B4-4429-ABE3-898093EB5C06}" srcOrd="0" destOrd="0" presId="urn:microsoft.com/office/officeart/2005/8/layout/bProcess4"/>
    <dgm:cxn modelId="{7220CE5D-631F-4309-8E3F-D1906CAC2A00}" type="presOf" srcId="{E6148D53-F3F4-47BF-A5C7-7E8D0679BCF1}" destId="{6C8C1B36-0842-40A7-9A9F-E250742D601A}" srcOrd="0" destOrd="0" presId="urn:microsoft.com/office/officeart/2005/8/layout/bProcess4"/>
    <dgm:cxn modelId="{36878F4D-E96A-4367-A360-797CB1CD105C}" type="presParOf" srcId="{AA994A6E-CF4B-4812-B6BE-C2BA5F6C6DB3}" destId="{5B491CD9-2C8F-4255-96C8-4B108CF098C2}" srcOrd="0" destOrd="0" presId="urn:microsoft.com/office/officeart/2005/8/layout/bProcess4"/>
    <dgm:cxn modelId="{43C8144B-03CB-4AFB-8038-8E32F7A88A5D}" type="presParOf" srcId="{5B491CD9-2C8F-4255-96C8-4B108CF098C2}" destId="{8905C51F-969E-4A07-BC0C-5FC6DD6190F4}" srcOrd="0" destOrd="0" presId="urn:microsoft.com/office/officeart/2005/8/layout/bProcess4"/>
    <dgm:cxn modelId="{193BD807-1F5E-4B07-B5F9-35F53B03A0AF}" type="presParOf" srcId="{5B491CD9-2C8F-4255-96C8-4B108CF098C2}" destId="{F6B859B5-4833-4CB1-B1B8-B30699A812C6}" srcOrd="1" destOrd="0" presId="urn:microsoft.com/office/officeart/2005/8/layout/bProcess4"/>
    <dgm:cxn modelId="{E72FB95E-BE2C-4641-88E8-59B80F9E8E90}" type="presParOf" srcId="{AA994A6E-CF4B-4812-B6BE-C2BA5F6C6DB3}" destId="{A677B550-F082-452C-A2D0-B23A1A98F999}" srcOrd="1" destOrd="0" presId="urn:microsoft.com/office/officeart/2005/8/layout/bProcess4"/>
    <dgm:cxn modelId="{454AB28E-A348-4029-9659-FD0CE285CE71}" type="presParOf" srcId="{AA994A6E-CF4B-4812-B6BE-C2BA5F6C6DB3}" destId="{AF0C3312-B02A-47C1-A110-D75062BC6EA9}" srcOrd="2" destOrd="0" presId="urn:microsoft.com/office/officeart/2005/8/layout/bProcess4"/>
    <dgm:cxn modelId="{D6864A1F-D001-4041-A09E-BB1AC5F23089}" type="presParOf" srcId="{AF0C3312-B02A-47C1-A110-D75062BC6EA9}" destId="{D7E0B4DE-C475-43AA-B091-AF041960DFC4}" srcOrd="0" destOrd="0" presId="urn:microsoft.com/office/officeart/2005/8/layout/bProcess4"/>
    <dgm:cxn modelId="{3C829424-F88F-4A09-8538-A9DA931E3D20}" type="presParOf" srcId="{AF0C3312-B02A-47C1-A110-D75062BC6EA9}" destId="{D3A4A889-B75D-4562-A543-285256AD539F}" srcOrd="1" destOrd="0" presId="urn:microsoft.com/office/officeart/2005/8/layout/bProcess4"/>
    <dgm:cxn modelId="{D77F6B7C-5694-4F47-89FA-1CB85B5F369F}" type="presParOf" srcId="{AA994A6E-CF4B-4812-B6BE-C2BA5F6C6DB3}" destId="{446980F4-8ABE-44E6-BC0F-22678D25AD6B}" srcOrd="3" destOrd="0" presId="urn:microsoft.com/office/officeart/2005/8/layout/bProcess4"/>
    <dgm:cxn modelId="{13E82A3E-F1C9-41D4-B245-5520048EE655}" type="presParOf" srcId="{AA994A6E-CF4B-4812-B6BE-C2BA5F6C6DB3}" destId="{6780314E-5377-46DD-8056-50F9FF8BA293}" srcOrd="4" destOrd="0" presId="urn:microsoft.com/office/officeart/2005/8/layout/bProcess4"/>
    <dgm:cxn modelId="{CB6CC113-FE3B-460D-8D19-9C495B7B6292}" type="presParOf" srcId="{6780314E-5377-46DD-8056-50F9FF8BA293}" destId="{ED1CF2AD-D776-4E9F-931E-685A02CF3011}" srcOrd="0" destOrd="0" presId="urn:microsoft.com/office/officeart/2005/8/layout/bProcess4"/>
    <dgm:cxn modelId="{34039ECC-E1F3-4676-9A1C-A7D4B9F24B56}" type="presParOf" srcId="{6780314E-5377-46DD-8056-50F9FF8BA293}" destId="{52779042-A337-4BBE-AE9E-D0B02E14437C}" srcOrd="1" destOrd="0" presId="urn:microsoft.com/office/officeart/2005/8/layout/bProcess4"/>
    <dgm:cxn modelId="{2A7D9A00-EAAC-4CA4-95EE-F39AAC352C5C}" type="presParOf" srcId="{AA994A6E-CF4B-4812-B6BE-C2BA5F6C6DB3}" destId="{123CD54D-9536-4385-BB8D-DDFD6599EA8B}" srcOrd="5" destOrd="0" presId="urn:microsoft.com/office/officeart/2005/8/layout/bProcess4"/>
    <dgm:cxn modelId="{E8FB9944-729A-4438-AF1D-5A7395DF0308}" type="presParOf" srcId="{AA994A6E-CF4B-4812-B6BE-C2BA5F6C6DB3}" destId="{F03721AA-1410-4061-BCB7-F9C9AC3CAFAD}" srcOrd="6" destOrd="0" presId="urn:microsoft.com/office/officeart/2005/8/layout/bProcess4"/>
    <dgm:cxn modelId="{04FBF24B-AF1E-4388-8F9A-F56661EAF820}" type="presParOf" srcId="{F03721AA-1410-4061-BCB7-F9C9AC3CAFAD}" destId="{49606EA1-A23F-4132-86F0-888F5AA0A30E}" srcOrd="0" destOrd="0" presId="urn:microsoft.com/office/officeart/2005/8/layout/bProcess4"/>
    <dgm:cxn modelId="{B9F08F98-77B3-4A03-810D-5145DBEDF8DB}" type="presParOf" srcId="{F03721AA-1410-4061-BCB7-F9C9AC3CAFAD}" destId="{257B7FA3-88BB-43E4-BB47-C8C196589502}" srcOrd="1" destOrd="0" presId="urn:microsoft.com/office/officeart/2005/8/layout/bProcess4"/>
    <dgm:cxn modelId="{97BB21C8-0D19-4ADC-9A8C-CC5AA1CFBB21}" type="presParOf" srcId="{AA994A6E-CF4B-4812-B6BE-C2BA5F6C6DB3}" destId="{6C8C1B36-0842-40A7-9A9F-E250742D601A}" srcOrd="7" destOrd="0" presId="urn:microsoft.com/office/officeart/2005/8/layout/bProcess4"/>
    <dgm:cxn modelId="{8CCD61B8-4080-4117-8080-2031A7648801}" type="presParOf" srcId="{AA994A6E-CF4B-4812-B6BE-C2BA5F6C6DB3}" destId="{1A9FFD1D-1555-4D1C-989A-23A306A1BDD1}" srcOrd="8" destOrd="0" presId="urn:microsoft.com/office/officeart/2005/8/layout/bProcess4"/>
    <dgm:cxn modelId="{13BE202E-3EA6-4CA0-B0FC-D9AB3935B892}" type="presParOf" srcId="{1A9FFD1D-1555-4D1C-989A-23A306A1BDD1}" destId="{3F64FDFC-90E7-4DCB-9EDD-ADBA563658F7}" srcOrd="0" destOrd="0" presId="urn:microsoft.com/office/officeart/2005/8/layout/bProcess4"/>
    <dgm:cxn modelId="{86180952-CC73-4B9A-A19A-3CD498476BF4}" type="presParOf" srcId="{1A9FFD1D-1555-4D1C-989A-23A306A1BDD1}" destId="{5AFAD8BA-E97C-489B-8F56-B0F770BCAACB}" srcOrd="1" destOrd="0" presId="urn:microsoft.com/office/officeart/2005/8/layout/bProcess4"/>
    <dgm:cxn modelId="{80CD20FA-8906-4546-A506-A303FD2071F2}" type="presParOf" srcId="{AA994A6E-CF4B-4812-B6BE-C2BA5F6C6DB3}" destId="{AAFD661B-1156-4FF1-A6F5-7BBB0A7C070B}" srcOrd="9" destOrd="0" presId="urn:microsoft.com/office/officeart/2005/8/layout/bProcess4"/>
    <dgm:cxn modelId="{0747AFB9-046D-4D55-91D1-5CE89273ADA2}" type="presParOf" srcId="{AA994A6E-CF4B-4812-B6BE-C2BA5F6C6DB3}" destId="{BD7DF81A-451B-466E-A20C-CE9CAA8B8C8E}" srcOrd="10" destOrd="0" presId="urn:microsoft.com/office/officeart/2005/8/layout/bProcess4"/>
    <dgm:cxn modelId="{A97FB283-B7B9-4EE3-994E-6A8C1ED9AD34}" type="presParOf" srcId="{BD7DF81A-451B-466E-A20C-CE9CAA8B8C8E}" destId="{A04E676B-35AB-4233-AEF4-25DC2A0AEFF4}" srcOrd="0" destOrd="0" presId="urn:microsoft.com/office/officeart/2005/8/layout/bProcess4"/>
    <dgm:cxn modelId="{9702DA9C-38F6-44C0-B1F6-6EBE7B92B27E}" type="presParOf" srcId="{BD7DF81A-451B-466E-A20C-CE9CAA8B8C8E}" destId="{E0DBBC43-C24B-4567-9EAE-99CA6590EF6B}" srcOrd="1" destOrd="0" presId="urn:microsoft.com/office/officeart/2005/8/layout/bProcess4"/>
    <dgm:cxn modelId="{56B07FB5-76E9-46A4-9D5D-E670C2EB67AA}" type="presParOf" srcId="{AA994A6E-CF4B-4812-B6BE-C2BA5F6C6DB3}" destId="{3CB97118-2F5F-41FE-9E08-726CC50B281C}" srcOrd="11" destOrd="0" presId="urn:microsoft.com/office/officeart/2005/8/layout/bProcess4"/>
    <dgm:cxn modelId="{8748B1FE-1C1B-4CA2-A96B-7E0AF1550A0F}" type="presParOf" srcId="{AA994A6E-CF4B-4812-B6BE-C2BA5F6C6DB3}" destId="{B103BBEC-5D44-445F-BDE6-2F1921A0D269}" srcOrd="12" destOrd="0" presId="urn:microsoft.com/office/officeart/2005/8/layout/bProcess4"/>
    <dgm:cxn modelId="{20D574BB-E5F1-4897-ADB6-0F9F18A46039}" type="presParOf" srcId="{B103BBEC-5D44-445F-BDE6-2F1921A0D269}" destId="{6BB555FE-87DC-4ECA-97F5-3DB6350B9EA9}" srcOrd="0" destOrd="0" presId="urn:microsoft.com/office/officeart/2005/8/layout/bProcess4"/>
    <dgm:cxn modelId="{D6E06126-01B3-4E03-B90B-BB05A3EB3273}" type="presParOf" srcId="{B103BBEC-5D44-445F-BDE6-2F1921A0D269}" destId="{CE64D6EB-72B4-4429-ABE3-898093EB5C06}" srcOrd="1" destOrd="0" presId="urn:microsoft.com/office/officeart/2005/8/layout/bProcess4"/>
    <dgm:cxn modelId="{C569A0C0-F299-4C74-A170-B3769571C1B4}" type="presParOf" srcId="{AA994A6E-CF4B-4812-B6BE-C2BA5F6C6DB3}" destId="{8CC77691-147A-45D0-BE99-6C0BBA401A23}" srcOrd="13" destOrd="0" presId="urn:microsoft.com/office/officeart/2005/8/layout/bProcess4"/>
    <dgm:cxn modelId="{307C80B9-EDAD-404B-B048-A4D6EFE8192C}" type="presParOf" srcId="{AA994A6E-CF4B-4812-B6BE-C2BA5F6C6DB3}" destId="{7330C2F0-0BDD-450C-A9F6-4BEB39AEB0C0}" srcOrd="14" destOrd="0" presId="urn:microsoft.com/office/officeart/2005/8/layout/bProcess4"/>
    <dgm:cxn modelId="{960B07A3-3FAF-4FE7-B085-01753FBB400F}" type="presParOf" srcId="{7330C2F0-0BDD-450C-A9F6-4BEB39AEB0C0}" destId="{4AA8CB21-FA92-449A-80B7-F1B13748B2FF}" srcOrd="0" destOrd="0" presId="urn:microsoft.com/office/officeart/2005/8/layout/bProcess4"/>
    <dgm:cxn modelId="{C7052F1E-132B-4D1C-94C0-22341C8FCF0A}" type="presParOf" srcId="{7330C2F0-0BDD-450C-A9F6-4BEB39AEB0C0}" destId="{E1419E54-1E1E-472A-A8D7-B8E7E693CAFE}" srcOrd="1" destOrd="0" presId="urn:microsoft.com/office/officeart/2005/8/layout/bProcess4"/>
    <dgm:cxn modelId="{FF6743B1-00DC-4C85-A9EC-BBAAA10F5EBC}" type="presParOf" srcId="{AA994A6E-CF4B-4812-B6BE-C2BA5F6C6DB3}" destId="{52687A60-68B9-4DA1-BF8E-F2EE9BCA1C0D}" srcOrd="15" destOrd="0" presId="urn:microsoft.com/office/officeart/2005/8/layout/bProcess4"/>
    <dgm:cxn modelId="{0A668CF9-7B07-4425-AF1D-39D733C97A85}" type="presParOf" srcId="{AA994A6E-CF4B-4812-B6BE-C2BA5F6C6DB3}" destId="{4620A405-B320-4846-9078-51F15DF056F5}" srcOrd="16" destOrd="0" presId="urn:microsoft.com/office/officeart/2005/8/layout/bProcess4"/>
    <dgm:cxn modelId="{24CE537F-6B0F-49A4-8BE6-A792FE2B2BC0}" type="presParOf" srcId="{4620A405-B320-4846-9078-51F15DF056F5}" destId="{86B2C71F-FA24-4863-B93E-C6814B9AAEBE}" srcOrd="0" destOrd="0" presId="urn:microsoft.com/office/officeart/2005/8/layout/bProcess4"/>
    <dgm:cxn modelId="{508D8154-FB1E-417C-B5A6-FFAC403EA8F5}" type="presParOf" srcId="{4620A405-B320-4846-9078-51F15DF056F5}" destId="{AFD8B4BB-DEE7-474C-BFE8-43E03ADCAA73}" srcOrd="1" destOrd="0" presId="urn:microsoft.com/office/officeart/2005/8/layout/bProcess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4C069A-6FFF-4350-9A0C-EE32BA1229F2}" type="doc">
      <dgm:prSet loTypeId="urn:microsoft.com/office/officeart/2005/8/layout/cycle5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96C6D78-85A7-4A3C-965B-C70433B4FE77}">
      <dgm:prSet phldrT="[Text]" custT="1"/>
      <dgm:spPr/>
      <dgm:t>
        <a:bodyPr/>
        <a:lstStyle/>
        <a:p>
          <a:r>
            <a:rPr lang="en-US" sz="2000" b="0" dirty="0" err="1" smtClean="0">
              <a:solidFill>
                <a:schemeClr val="tx1"/>
              </a:solidFill>
            </a:rPr>
            <a:t>Perencanaan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r>
            <a:rPr lang="en-US" sz="2000" b="0" dirty="0" err="1" smtClean="0">
              <a:solidFill>
                <a:schemeClr val="tx1"/>
              </a:solidFill>
            </a:rPr>
            <a:t>Intruksional</a:t>
          </a:r>
          <a:endParaRPr lang="en-US" sz="2000" b="0" dirty="0">
            <a:solidFill>
              <a:schemeClr val="tx1"/>
            </a:solidFill>
          </a:endParaRPr>
        </a:p>
      </dgm:t>
    </dgm:pt>
    <dgm:pt modelId="{C469D870-98EE-4F34-839A-EAD52EEA5BBD}" type="parTrans" cxnId="{A6A4F6B5-01C6-4152-86EB-F349AF601C9E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392107F3-E8EC-4B47-A90D-6BDF43F42AB7}" type="sibTrans" cxnId="{A6A4F6B5-01C6-4152-86EB-F349AF601C9E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D3D20720-5152-48E1-918C-C83EB9F5EB34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Organisasi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Belajar</a:t>
          </a:r>
          <a:r>
            <a:rPr lang="en-US" sz="1600" b="0" dirty="0" smtClean="0">
              <a:solidFill>
                <a:schemeClr val="tx1"/>
              </a:solidFill>
            </a:rPr>
            <a:t> (</a:t>
          </a:r>
          <a:r>
            <a:rPr lang="en-US" sz="1600" b="0" dirty="0" err="1" smtClean="0">
              <a:solidFill>
                <a:schemeClr val="tx1"/>
              </a:solidFill>
            </a:rPr>
            <a:t>wadah</a:t>
          </a:r>
          <a:r>
            <a:rPr lang="en-US" sz="1600" b="0" dirty="0" smtClean="0">
              <a:solidFill>
                <a:schemeClr val="tx1"/>
              </a:solidFill>
            </a:rPr>
            <a:t> &amp; </a:t>
          </a:r>
          <a:r>
            <a:rPr lang="en-US" sz="1600" b="0" dirty="0" err="1" smtClean="0">
              <a:solidFill>
                <a:schemeClr val="tx1"/>
              </a:solidFill>
            </a:rPr>
            <a:t>fasilitas-fasilitas</a:t>
          </a:r>
          <a:r>
            <a:rPr lang="en-US" sz="1600" b="0" dirty="0" smtClean="0">
              <a:solidFill>
                <a:schemeClr val="tx1"/>
              </a:solidFill>
            </a:rPr>
            <a:t>)</a:t>
          </a:r>
          <a:endParaRPr lang="en-US" sz="1600" b="0" dirty="0">
            <a:solidFill>
              <a:schemeClr val="tx1"/>
            </a:solidFill>
          </a:endParaRPr>
        </a:p>
      </dgm:t>
    </dgm:pt>
    <dgm:pt modelId="{6BC399DA-44FF-4ECE-996B-4652D5C5FDD4}" type="parTrans" cxnId="{62EAA0F5-9C2D-4A75-AEB0-A9F6060D0AFD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314E6AA7-513B-4925-B06B-6A805C2D9398}" type="sibTrans" cxnId="{62EAA0F5-9C2D-4A75-AEB0-A9F6060D0AFD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21A96069-47E5-42A8-9EDA-401409CB17D8}">
      <dgm:prSet phldrT="[Text]" custT="1"/>
      <dgm:spPr/>
      <dgm:t>
        <a:bodyPr/>
        <a:lstStyle/>
        <a:p>
          <a:r>
            <a:rPr lang="en-US" sz="1600" b="0" dirty="0" err="1" smtClean="0">
              <a:solidFill>
                <a:schemeClr val="tx1"/>
              </a:solidFill>
            </a:rPr>
            <a:t>Mendorong</a:t>
          </a:r>
          <a:r>
            <a:rPr lang="en-US" sz="1600" b="0" dirty="0" smtClean="0">
              <a:solidFill>
                <a:schemeClr val="tx1"/>
              </a:solidFill>
            </a:rPr>
            <a:t>, </a:t>
          </a:r>
          <a:r>
            <a:rPr lang="en-US" sz="1600" b="0" dirty="0" err="1" smtClean="0">
              <a:solidFill>
                <a:schemeClr val="tx1"/>
              </a:solidFill>
            </a:rPr>
            <a:t>membangkitkan</a:t>
          </a:r>
          <a:r>
            <a:rPr lang="en-US" sz="1600" b="0" dirty="0" smtClean="0">
              <a:solidFill>
                <a:schemeClr val="tx1"/>
              </a:solidFill>
            </a:rPr>
            <a:t>, &amp; </a:t>
          </a:r>
          <a:r>
            <a:rPr lang="en-US" sz="1600" b="0" dirty="0" err="1" smtClean="0">
              <a:solidFill>
                <a:schemeClr val="tx1"/>
              </a:solidFill>
            </a:rPr>
            <a:t>mengarahkan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motivasi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belajar</a:t>
          </a:r>
          <a:r>
            <a:rPr lang="en-US" sz="1600" b="0" dirty="0" smtClean="0">
              <a:solidFill>
                <a:schemeClr val="tx1"/>
              </a:solidFill>
            </a:rPr>
            <a:t> </a:t>
          </a:r>
          <a:r>
            <a:rPr lang="en-US" sz="1600" b="0" dirty="0" err="1" smtClean="0">
              <a:solidFill>
                <a:schemeClr val="tx1"/>
              </a:solidFill>
            </a:rPr>
            <a:t>siswa</a:t>
          </a:r>
          <a:endParaRPr lang="en-US" sz="1600" b="0" dirty="0">
            <a:solidFill>
              <a:schemeClr val="tx1"/>
            </a:solidFill>
          </a:endParaRPr>
        </a:p>
      </dgm:t>
    </dgm:pt>
    <dgm:pt modelId="{3A312BDC-9260-4241-A6AB-05ADBF91BD3D}" type="parTrans" cxnId="{141183A3-F063-4F99-8C7E-C2F31C6C8916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09D25D60-A1B5-4D6C-8B8E-6B42A6F8EFDB}" type="sibTrans" cxnId="{141183A3-F063-4F99-8C7E-C2F31C6C8916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A435952F-D6A5-4B71-B912-B2E543F26462}">
      <dgm:prSet phldrT="[Text]"/>
      <dgm:spPr/>
      <dgm:t>
        <a:bodyPr/>
        <a:lstStyle/>
        <a:p>
          <a:r>
            <a:rPr lang="en-US" b="0" dirty="0" err="1" smtClean="0">
              <a:solidFill>
                <a:schemeClr val="tx1"/>
              </a:solidFill>
            </a:rPr>
            <a:t>Supervisi</a:t>
          </a:r>
          <a:r>
            <a:rPr lang="en-US" b="0" dirty="0" smtClean="0">
              <a:solidFill>
                <a:schemeClr val="tx1"/>
              </a:solidFill>
            </a:rPr>
            <a:t> </a:t>
          </a:r>
          <a:r>
            <a:rPr lang="en-US" b="0" dirty="0" err="1" smtClean="0">
              <a:solidFill>
                <a:schemeClr val="tx1"/>
              </a:solidFill>
            </a:rPr>
            <a:t>dan</a:t>
          </a:r>
          <a:r>
            <a:rPr lang="en-US" b="0" dirty="0" smtClean="0">
              <a:solidFill>
                <a:schemeClr val="tx1"/>
              </a:solidFill>
            </a:rPr>
            <a:t> </a:t>
          </a:r>
          <a:r>
            <a:rPr lang="en-US" b="0" dirty="0" err="1" smtClean="0">
              <a:solidFill>
                <a:schemeClr val="tx1"/>
              </a:solidFill>
            </a:rPr>
            <a:t>pengawasan</a:t>
          </a:r>
          <a:endParaRPr lang="en-US" b="0" dirty="0">
            <a:solidFill>
              <a:schemeClr val="tx1"/>
            </a:solidFill>
          </a:endParaRPr>
        </a:p>
      </dgm:t>
    </dgm:pt>
    <dgm:pt modelId="{22558D2B-3896-453E-BA78-C0D66A180CEE}" type="parTrans" cxnId="{8F3BECC8-3DE5-4835-8F34-B18C2C7986C7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65185B9D-101A-42B1-AF87-E2B7D23B37EE}" type="sibTrans" cxnId="{8F3BECC8-3DE5-4835-8F34-B18C2C7986C7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60E8DC3D-0AC7-48C6-A1E5-2EA1D2B9DA5B}">
      <dgm:prSet phldrT="[Text]"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Assessment</a:t>
          </a:r>
          <a:endParaRPr lang="en-US" b="0" dirty="0">
            <a:solidFill>
              <a:schemeClr val="tx1"/>
            </a:solidFill>
          </a:endParaRPr>
        </a:p>
      </dgm:t>
    </dgm:pt>
    <dgm:pt modelId="{BC681857-92A9-48D2-ADCD-2B2D55D657A9}" type="parTrans" cxnId="{5F856B17-A79A-48F9-BFBF-A3E032A97AF9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59A48FCD-142B-4A8E-B136-719B0A5C5A3D}" type="sibTrans" cxnId="{5F856B17-A79A-48F9-BFBF-A3E032A97AF9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FDF05860-1E6E-432B-9103-84436989AEBB}" type="pres">
      <dgm:prSet presAssocID="{B74C069A-6FFF-4350-9A0C-EE32BA1229F2}" presName="cycle" presStyleCnt="0">
        <dgm:presLayoutVars>
          <dgm:dir/>
          <dgm:resizeHandles val="exact"/>
        </dgm:presLayoutVars>
      </dgm:prSet>
      <dgm:spPr/>
    </dgm:pt>
    <dgm:pt modelId="{99414F1A-22CB-4DB2-B15F-11B79CF8522D}" type="pres">
      <dgm:prSet presAssocID="{E96C6D78-85A7-4A3C-965B-C70433B4FE77}" presName="node" presStyleLbl="node1" presStyleIdx="0" presStyleCnt="5" custRadScaleRad="94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61763D-132F-4231-9901-FEC0C38DDA17}" type="pres">
      <dgm:prSet presAssocID="{E96C6D78-85A7-4A3C-965B-C70433B4FE77}" presName="spNode" presStyleCnt="0"/>
      <dgm:spPr/>
    </dgm:pt>
    <dgm:pt modelId="{8838FC08-56B9-4EA3-9BCD-015F84FDB956}" type="pres">
      <dgm:prSet presAssocID="{392107F3-E8EC-4B47-A90D-6BDF43F42AB7}" presName="sibTrans" presStyleLbl="sibTrans1D1" presStyleIdx="0" presStyleCnt="5"/>
      <dgm:spPr/>
    </dgm:pt>
    <dgm:pt modelId="{A1C5AA6A-2BEC-45A9-92DF-BD8A10A60C31}" type="pres">
      <dgm:prSet presAssocID="{D3D20720-5152-48E1-918C-C83EB9F5EB34}" presName="node" presStyleLbl="node1" presStyleIdx="1" presStyleCnt="5">
        <dgm:presLayoutVars>
          <dgm:bulletEnabled val="1"/>
        </dgm:presLayoutVars>
      </dgm:prSet>
      <dgm:spPr/>
    </dgm:pt>
    <dgm:pt modelId="{C72EBFF0-61F3-40C8-A183-61797BE72121}" type="pres">
      <dgm:prSet presAssocID="{D3D20720-5152-48E1-918C-C83EB9F5EB34}" presName="spNode" presStyleCnt="0"/>
      <dgm:spPr/>
    </dgm:pt>
    <dgm:pt modelId="{7F392F46-75CB-41D6-81A8-31DD9F790252}" type="pres">
      <dgm:prSet presAssocID="{314E6AA7-513B-4925-B06B-6A805C2D9398}" presName="sibTrans" presStyleLbl="sibTrans1D1" presStyleIdx="1" presStyleCnt="5"/>
      <dgm:spPr/>
    </dgm:pt>
    <dgm:pt modelId="{F7613339-1877-4CD4-B394-54A0807F338A}" type="pres">
      <dgm:prSet presAssocID="{21A96069-47E5-42A8-9EDA-401409CB17D8}" presName="node" presStyleLbl="node1" presStyleIdx="2" presStyleCnt="5">
        <dgm:presLayoutVars>
          <dgm:bulletEnabled val="1"/>
        </dgm:presLayoutVars>
      </dgm:prSet>
      <dgm:spPr/>
    </dgm:pt>
    <dgm:pt modelId="{D5E6486F-B7D1-48A1-B600-2DCF1E0A8D5F}" type="pres">
      <dgm:prSet presAssocID="{21A96069-47E5-42A8-9EDA-401409CB17D8}" presName="spNode" presStyleCnt="0"/>
      <dgm:spPr/>
    </dgm:pt>
    <dgm:pt modelId="{E418AF5A-14DE-4DCF-AA31-74ABC609370F}" type="pres">
      <dgm:prSet presAssocID="{09D25D60-A1B5-4D6C-8B8E-6B42A6F8EFDB}" presName="sibTrans" presStyleLbl="sibTrans1D1" presStyleIdx="2" presStyleCnt="5"/>
      <dgm:spPr/>
    </dgm:pt>
    <dgm:pt modelId="{E578DD9C-BE1C-4155-8886-F0D9FD548E93}" type="pres">
      <dgm:prSet presAssocID="{A435952F-D6A5-4B71-B912-B2E543F26462}" presName="node" presStyleLbl="node1" presStyleIdx="3" presStyleCnt="5">
        <dgm:presLayoutVars>
          <dgm:bulletEnabled val="1"/>
        </dgm:presLayoutVars>
      </dgm:prSet>
      <dgm:spPr/>
    </dgm:pt>
    <dgm:pt modelId="{14CAAAF0-68F7-4A26-BB6D-B8B2DF5721D0}" type="pres">
      <dgm:prSet presAssocID="{A435952F-D6A5-4B71-B912-B2E543F26462}" presName="spNode" presStyleCnt="0"/>
      <dgm:spPr/>
    </dgm:pt>
    <dgm:pt modelId="{5A6DB9D8-9FEE-4A59-B662-7B2DBEAFF864}" type="pres">
      <dgm:prSet presAssocID="{65185B9D-101A-42B1-AF87-E2B7D23B37EE}" presName="sibTrans" presStyleLbl="sibTrans1D1" presStyleIdx="3" presStyleCnt="5"/>
      <dgm:spPr/>
    </dgm:pt>
    <dgm:pt modelId="{6C486F16-1D69-4070-B833-A8F73889DBB6}" type="pres">
      <dgm:prSet presAssocID="{60E8DC3D-0AC7-48C6-A1E5-2EA1D2B9DA5B}" presName="node" presStyleLbl="node1" presStyleIdx="4" presStyleCnt="5">
        <dgm:presLayoutVars>
          <dgm:bulletEnabled val="1"/>
        </dgm:presLayoutVars>
      </dgm:prSet>
      <dgm:spPr/>
    </dgm:pt>
    <dgm:pt modelId="{8C72EBA3-DC6E-4225-8531-FF3C7C1121C4}" type="pres">
      <dgm:prSet presAssocID="{60E8DC3D-0AC7-48C6-A1E5-2EA1D2B9DA5B}" presName="spNode" presStyleCnt="0"/>
      <dgm:spPr/>
    </dgm:pt>
    <dgm:pt modelId="{D54FE04B-7879-4EC9-942C-0A6D43549200}" type="pres">
      <dgm:prSet presAssocID="{59A48FCD-142B-4A8E-B136-719B0A5C5A3D}" presName="sibTrans" presStyleLbl="sibTrans1D1" presStyleIdx="4" presStyleCnt="5"/>
      <dgm:spPr/>
    </dgm:pt>
  </dgm:ptLst>
  <dgm:cxnLst>
    <dgm:cxn modelId="{397ECF79-9FB6-4707-8DC1-590E08736CE2}" type="presOf" srcId="{D3D20720-5152-48E1-918C-C83EB9F5EB34}" destId="{A1C5AA6A-2BEC-45A9-92DF-BD8A10A60C31}" srcOrd="0" destOrd="0" presId="urn:microsoft.com/office/officeart/2005/8/layout/cycle5"/>
    <dgm:cxn modelId="{5F856B17-A79A-48F9-BFBF-A3E032A97AF9}" srcId="{B74C069A-6FFF-4350-9A0C-EE32BA1229F2}" destId="{60E8DC3D-0AC7-48C6-A1E5-2EA1D2B9DA5B}" srcOrd="4" destOrd="0" parTransId="{BC681857-92A9-48D2-ADCD-2B2D55D657A9}" sibTransId="{59A48FCD-142B-4A8E-B136-719B0A5C5A3D}"/>
    <dgm:cxn modelId="{8F3BECC8-3DE5-4835-8F34-B18C2C7986C7}" srcId="{B74C069A-6FFF-4350-9A0C-EE32BA1229F2}" destId="{A435952F-D6A5-4B71-B912-B2E543F26462}" srcOrd="3" destOrd="0" parTransId="{22558D2B-3896-453E-BA78-C0D66A180CEE}" sibTransId="{65185B9D-101A-42B1-AF87-E2B7D23B37EE}"/>
    <dgm:cxn modelId="{A6A4F6B5-01C6-4152-86EB-F349AF601C9E}" srcId="{B74C069A-6FFF-4350-9A0C-EE32BA1229F2}" destId="{E96C6D78-85A7-4A3C-965B-C70433B4FE77}" srcOrd="0" destOrd="0" parTransId="{C469D870-98EE-4F34-839A-EAD52EEA5BBD}" sibTransId="{392107F3-E8EC-4B47-A90D-6BDF43F42AB7}"/>
    <dgm:cxn modelId="{141183A3-F063-4F99-8C7E-C2F31C6C8916}" srcId="{B74C069A-6FFF-4350-9A0C-EE32BA1229F2}" destId="{21A96069-47E5-42A8-9EDA-401409CB17D8}" srcOrd="2" destOrd="0" parTransId="{3A312BDC-9260-4241-A6AB-05ADBF91BD3D}" sibTransId="{09D25D60-A1B5-4D6C-8B8E-6B42A6F8EFDB}"/>
    <dgm:cxn modelId="{937D7563-EE7D-4C55-9799-419C60C13430}" type="presOf" srcId="{09D25D60-A1B5-4D6C-8B8E-6B42A6F8EFDB}" destId="{E418AF5A-14DE-4DCF-AA31-74ABC609370F}" srcOrd="0" destOrd="0" presId="urn:microsoft.com/office/officeart/2005/8/layout/cycle5"/>
    <dgm:cxn modelId="{930F854A-8641-4A27-A01C-5DAAE1F96DD5}" type="presOf" srcId="{E96C6D78-85A7-4A3C-965B-C70433B4FE77}" destId="{99414F1A-22CB-4DB2-B15F-11B79CF8522D}" srcOrd="0" destOrd="0" presId="urn:microsoft.com/office/officeart/2005/8/layout/cycle5"/>
    <dgm:cxn modelId="{871916FE-C920-407F-AB20-50B18A06EE1D}" type="presOf" srcId="{314E6AA7-513B-4925-B06B-6A805C2D9398}" destId="{7F392F46-75CB-41D6-81A8-31DD9F790252}" srcOrd="0" destOrd="0" presId="urn:microsoft.com/office/officeart/2005/8/layout/cycle5"/>
    <dgm:cxn modelId="{065A6F0E-7BB8-4882-B975-311536745758}" type="presOf" srcId="{60E8DC3D-0AC7-48C6-A1E5-2EA1D2B9DA5B}" destId="{6C486F16-1D69-4070-B833-A8F73889DBB6}" srcOrd="0" destOrd="0" presId="urn:microsoft.com/office/officeart/2005/8/layout/cycle5"/>
    <dgm:cxn modelId="{A7FFF8C1-1C68-458C-93AE-834A3DF3F82D}" type="presOf" srcId="{A435952F-D6A5-4B71-B912-B2E543F26462}" destId="{E578DD9C-BE1C-4155-8886-F0D9FD548E93}" srcOrd="0" destOrd="0" presId="urn:microsoft.com/office/officeart/2005/8/layout/cycle5"/>
    <dgm:cxn modelId="{80CFD37E-C821-4295-A47D-9729FFF20B7A}" type="presOf" srcId="{392107F3-E8EC-4B47-A90D-6BDF43F42AB7}" destId="{8838FC08-56B9-4EA3-9BCD-015F84FDB956}" srcOrd="0" destOrd="0" presId="urn:microsoft.com/office/officeart/2005/8/layout/cycle5"/>
    <dgm:cxn modelId="{EE77CC6B-D2D7-453E-B304-E258642EC933}" type="presOf" srcId="{B74C069A-6FFF-4350-9A0C-EE32BA1229F2}" destId="{FDF05860-1E6E-432B-9103-84436989AEBB}" srcOrd="0" destOrd="0" presId="urn:microsoft.com/office/officeart/2005/8/layout/cycle5"/>
    <dgm:cxn modelId="{8DB3963F-29A4-4015-B728-CEB3315BFB1A}" type="presOf" srcId="{21A96069-47E5-42A8-9EDA-401409CB17D8}" destId="{F7613339-1877-4CD4-B394-54A0807F338A}" srcOrd="0" destOrd="0" presId="urn:microsoft.com/office/officeart/2005/8/layout/cycle5"/>
    <dgm:cxn modelId="{E4BCADF9-91BE-4402-81C2-FA9E239495B1}" type="presOf" srcId="{59A48FCD-142B-4A8E-B136-719B0A5C5A3D}" destId="{D54FE04B-7879-4EC9-942C-0A6D43549200}" srcOrd="0" destOrd="0" presId="urn:microsoft.com/office/officeart/2005/8/layout/cycle5"/>
    <dgm:cxn modelId="{1387B391-9AE6-4C80-B5A6-4F4F3DEB2047}" type="presOf" srcId="{65185B9D-101A-42B1-AF87-E2B7D23B37EE}" destId="{5A6DB9D8-9FEE-4A59-B662-7B2DBEAFF864}" srcOrd="0" destOrd="0" presId="urn:microsoft.com/office/officeart/2005/8/layout/cycle5"/>
    <dgm:cxn modelId="{62EAA0F5-9C2D-4A75-AEB0-A9F6060D0AFD}" srcId="{B74C069A-6FFF-4350-9A0C-EE32BA1229F2}" destId="{D3D20720-5152-48E1-918C-C83EB9F5EB34}" srcOrd="1" destOrd="0" parTransId="{6BC399DA-44FF-4ECE-996B-4652D5C5FDD4}" sibTransId="{314E6AA7-513B-4925-B06B-6A805C2D9398}"/>
    <dgm:cxn modelId="{E53F42E7-E131-46F6-8D22-FE7D6E980FD0}" type="presParOf" srcId="{FDF05860-1E6E-432B-9103-84436989AEBB}" destId="{99414F1A-22CB-4DB2-B15F-11B79CF8522D}" srcOrd="0" destOrd="0" presId="urn:microsoft.com/office/officeart/2005/8/layout/cycle5"/>
    <dgm:cxn modelId="{A5E7AB2E-3636-45BA-85EE-D3107A28E429}" type="presParOf" srcId="{FDF05860-1E6E-432B-9103-84436989AEBB}" destId="{F961763D-132F-4231-9901-FEC0C38DDA17}" srcOrd="1" destOrd="0" presId="urn:microsoft.com/office/officeart/2005/8/layout/cycle5"/>
    <dgm:cxn modelId="{D79F9BE2-A814-412E-AF11-0C52410402A2}" type="presParOf" srcId="{FDF05860-1E6E-432B-9103-84436989AEBB}" destId="{8838FC08-56B9-4EA3-9BCD-015F84FDB956}" srcOrd="2" destOrd="0" presId="urn:microsoft.com/office/officeart/2005/8/layout/cycle5"/>
    <dgm:cxn modelId="{3A4466BB-43E2-4609-B115-526E2A48777D}" type="presParOf" srcId="{FDF05860-1E6E-432B-9103-84436989AEBB}" destId="{A1C5AA6A-2BEC-45A9-92DF-BD8A10A60C31}" srcOrd="3" destOrd="0" presId="urn:microsoft.com/office/officeart/2005/8/layout/cycle5"/>
    <dgm:cxn modelId="{A80707A3-3FD4-4E01-9423-8A7CD31C20A0}" type="presParOf" srcId="{FDF05860-1E6E-432B-9103-84436989AEBB}" destId="{C72EBFF0-61F3-40C8-A183-61797BE72121}" srcOrd="4" destOrd="0" presId="urn:microsoft.com/office/officeart/2005/8/layout/cycle5"/>
    <dgm:cxn modelId="{EA7C5479-6A12-4972-8D0C-04BED9752427}" type="presParOf" srcId="{FDF05860-1E6E-432B-9103-84436989AEBB}" destId="{7F392F46-75CB-41D6-81A8-31DD9F790252}" srcOrd="5" destOrd="0" presId="urn:microsoft.com/office/officeart/2005/8/layout/cycle5"/>
    <dgm:cxn modelId="{5E25B6FC-E555-443C-8A6F-C9BC9E2ED16A}" type="presParOf" srcId="{FDF05860-1E6E-432B-9103-84436989AEBB}" destId="{F7613339-1877-4CD4-B394-54A0807F338A}" srcOrd="6" destOrd="0" presId="urn:microsoft.com/office/officeart/2005/8/layout/cycle5"/>
    <dgm:cxn modelId="{26CA8FB9-9B4F-4AD4-94CB-08C50BBF5328}" type="presParOf" srcId="{FDF05860-1E6E-432B-9103-84436989AEBB}" destId="{D5E6486F-B7D1-48A1-B600-2DCF1E0A8D5F}" srcOrd="7" destOrd="0" presId="urn:microsoft.com/office/officeart/2005/8/layout/cycle5"/>
    <dgm:cxn modelId="{049E05E6-9124-43E0-A7D2-0C0ED25992C5}" type="presParOf" srcId="{FDF05860-1E6E-432B-9103-84436989AEBB}" destId="{E418AF5A-14DE-4DCF-AA31-74ABC609370F}" srcOrd="8" destOrd="0" presId="urn:microsoft.com/office/officeart/2005/8/layout/cycle5"/>
    <dgm:cxn modelId="{87918880-68AC-45B5-A29E-F6A422B26055}" type="presParOf" srcId="{FDF05860-1E6E-432B-9103-84436989AEBB}" destId="{E578DD9C-BE1C-4155-8886-F0D9FD548E93}" srcOrd="9" destOrd="0" presId="urn:microsoft.com/office/officeart/2005/8/layout/cycle5"/>
    <dgm:cxn modelId="{5A83ECEA-AFAF-4E88-B3EE-D0C17A2B7364}" type="presParOf" srcId="{FDF05860-1E6E-432B-9103-84436989AEBB}" destId="{14CAAAF0-68F7-4A26-BB6D-B8B2DF5721D0}" srcOrd="10" destOrd="0" presId="urn:microsoft.com/office/officeart/2005/8/layout/cycle5"/>
    <dgm:cxn modelId="{B8BA584A-6FFA-45FD-A4F0-CD1C7212E30D}" type="presParOf" srcId="{FDF05860-1E6E-432B-9103-84436989AEBB}" destId="{5A6DB9D8-9FEE-4A59-B662-7B2DBEAFF864}" srcOrd="11" destOrd="0" presId="urn:microsoft.com/office/officeart/2005/8/layout/cycle5"/>
    <dgm:cxn modelId="{3E5888DD-B692-4CE8-A613-DB6DD95805B3}" type="presParOf" srcId="{FDF05860-1E6E-432B-9103-84436989AEBB}" destId="{6C486F16-1D69-4070-B833-A8F73889DBB6}" srcOrd="12" destOrd="0" presId="urn:microsoft.com/office/officeart/2005/8/layout/cycle5"/>
    <dgm:cxn modelId="{1DC93A80-9189-44C2-A21B-258AF259AD9E}" type="presParOf" srcId="{FDF05860-1E6E-432B-9103-84436989AEBB}" destId="{8C72EBA3-DC6E-4225-8531-FF3C7C1121C4}" srcOrd="13" destOrd="0" presId="urn:microsoft.com/office/officeart/2005/8/layout/cycle5"/>
    <dgm:cxn modelId="{F63F2CC8-9C92-44CA-B53A-8566F518B20A}" type="presParOf" srcId="{FDF05860-1E6E-432B-9103-84436989AEBB}" destId="{D54FE04B-7879-4EC9-942C-0A6D43549200}" srcOrd="14" destOrd="0" presId="urn:microsoft.com/office/officeart/2005/8/layout/cycle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E0C305-34C9-436C-9675-D19F68582EEF}" type="doc">
      <dgm:prSet loTypeId="urn:microsoft.com/office/officeart/2005/8/layout/vList5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344179C-A8C5-4E7C-93BF-565060F70876}">
      <dgm:prSet phldrT="[Text]"/>
      <dgm:spPr/>
      <dgm:t>
        <a:bodyPr/>
        <a:lstStyle/>
        <a:p>
          <a:r>
            <a:rPr lang="en-US" dirty="0" err="1" smtClean="0"/>
            <a:t>Pendekatan</a:t>
          </a:r>
          <a:endParaRPr lang="en-US" dirty="0"/>
        </a:p>
      </dgm:t>
    </dgm:pt>
    <dgm:pt modelId="{80BA99D5-8687-4D5C-9C90-F35CFC133EE1}" type="parTrans" cxnId="{8FDB9804-9A0D-471B-A98D-B6F1C3AB4A7D}">
      <dgm:prSet/>
      <dgm:spPr/>
      <dgm:t>
        <a:bodyPr/>
        <a:lstStyle/>
        <a:p>
          <a:endParaRPr lang="en-US"/>
        </a:p>
      </dgm:t>
    </dgm:pt>
    <dgm:pt modelId="{EE5C631D-DB84-477E-926F-D9477795C91D}" type="sibTrans" cxnId="{8FDB9804-9A0D-471B-A98D-B6F1C3AB4A7D}">
      <dgm:prSet/>
      <dgm:spPr/>
      <dgm:t>
        <a:bodyPr/>
        <a:lstStyle/>
        <a:p>
          <a:endParaRPr lang="en-US"/>
        </a:p>
      </dgm:t>
    </dgm:pt>
    <dgm:pt modelId="{77703F5D-53CD-4C2B-B5DD-954C2669ED21}">
      <dgm:prSet phldrT="[Text]" custT="1"/>
      <dgm:spPr/>
      <dgm:t>
        <a:bodyPr/>
        <a:lstStyle/>
        <a:p>
          <a:r>
            <a:rPr lang="en-US" sz="1800" dirty="0" err="1" smtClean="0"/>
            <a:t>Pendekatan</a:t>
          </a:r>
          <a:r>
            <a:rPr lang="en-US" sz="1800" dirty="0" smtClean="0"/>
            <a:t> Individual, </a:t>
          </a:r>
          <a:r>
            <a:rPr lang="en-US" sz="1800" dirty="0" err="1" smtClean="0"/>
            <a:t>Pendekatan</a:t>
          </a:r>
          <a:r>
            <a:rPr lang="en-US" sz="1800" dirty="0" smtClean="0"/>
            <a:t> </a:t>
          </a:r>
          <a:r>
            <a:rPr lang="en-US" sz="1800" dirty="0" err="1" smtClean="0"/>
            <a:t>Kelompok</a:t>
          </a:r>
          <a:r>
            <a:rPr lang="en-US" sz="1800" dirty="0" smtClean="0"/>
            <a:t>, </a:t>
          </a:r>
          <a:r>
            <a:rPr lang="en-US" sz="1800" dirty="0" err="1" smtClean="0"/>
            <a:t>Pendekatan</a:t>
          </a:r>
          <a:r>
            <a:rPr lang="en-US" sz="1800" dirty="0" smtClean="0"/>
            <a:t> </a:t>
          </a:r>
          <a:r>
            <a:rPr lang="en-US" sz="1800" dirty="0" err="1" smtClean="0"/>
            <a:t>Bervariasi</a:t>
          </a:r>
          <a:r>
            <a:rPr lang="en-US" sz="1800" dirty="0" smtClean="0"/>
            <a:t>, </a:t>
          </a:r>
          <a:r>
            <a:rPr lang="en-US" sz="1800" dirty="0" err="1" smtClean="0"/>
            <a:t>Pendekatan</a:t>
          </a:r>
          <a:r>
            <a:rPr lang="en-US" sz="1800" dirty="0" smtClean="0"/>
            <a:t> </a:t>
          </a:r>
          <a:r>
            <a:rPr lang="en-US" sz="1800" dirty="0" err="1" smtClean="0"/>
            <a:t>Edukatif</a:t>
          </a:r>
          <a:r>
            <a:rPr lang="en-US" sz="1800" dirty="0" smtClean="0"/>
            <a:t>.</a:t>
          </a:r>
          <a:endParaRPr lang="en-US" sz="1800" dirty="0"/>
        </a:p>
      </dgm:t>
    </dgm:pt>
    <dgm:pt modelId="{5828B326-B01F-4575-A01A-EA050FFD43E3}" type="parTrans" cxnId="{F36B71D8-8A41-41D7-BE10-DA3B80EDF173}">
      <dgm:prSet/>
      <dgm:spPr/>
      <dgm:t>
        <a:bodyPr/>
        <a:lstStyle/>
        <a:p>
          <a:endParaRPr lang="en-US"/>
        </a:p>
      </dgm:t>
    </dgm:pt>
    <dgm:pt modelId="{D0AB89A7-2926-41DD-A913-9AC5DEF58A73}" type="sibTrans" cxnId="{F36B71D8-8A41-41D7-BE10-DA3B80EDF173}">
      <dgm:prSet/>
      <dgm:spPr/>
      <dgm:t>
        <a:bodyPr/>
        <a:lstStyle/>
        <a:p>
          <a:endParaRPr lang="en-US"/>
        </a:p>
      </dgm:t>
    </dgm:pt>
    <dgm:pt modelId="{4993E2A6-D971-4455-B53E-9EB467EF5FE0}">
      <dgm:prSet phldrT="[Text]"/>
      <dgm:spPr/>
      <dgm:t>
        <a:bodyPr/>
        <a:lstStyle/>
        <a:p>
          <a:r>
            <a:rPr lang="en-US" dirty="0" err="1" smtClean="0"/>
            <a:t>Teknik</a:t>
          </a:r>
          <a:r>
            <a:rPr lang="en-US" dirty="0" smtClean="0"/>
            <a:t> &amp; </a:t>
          </a:r>
          <a:r>
            <a:rPr lang="en-US" dirty="0" err="1" smtClean="0"/>
            <a:t>Strategi</a:t>
          </a:r>
          <a:endParaRPr lang="en-US" dirty="0"/>
        </a:p>
      </dgm:t>
    </dgm:pt>
    <dgm:pt modelId="{D64A342A-ECBD-4C09-AD48-A83321BF4D6F}" type="parTrans" cxnId="{73D4A1AA-47B7-4F93-802A-8E4CD8E1EFCE}">
      <dgm:prSet/>
      <dgm:spPr/>
      <dgm:t>
        <a:bodyPr/>
        <a:lstStyle/>
        <a:p>
          <a:endParaRPr lang="en-US"/>
        </a:p>
      </dgm:t>
    </dgm:pt>
    <dgm:pt modelId="{5FCB4AA8-B17E-4702-A0C0-4A3B02993A8C}" type="sibTrans" cxnId="{73D4A1AA-47B7-4F93-802A-8E4CD8E1EFCE}">
      <dgm:prSet/>
      <dgm:spPr/>
      <dgm:t>
        <a:bodyPr/>
        <a:lstStyle/>
        <a:p>
          <a:endParaRPr lang="en-US"/>
        </a:p>
      </dgm:t>
    </dgm:pt>
    <dgm:pt modelId="{8218B373-3B5E-4EC7-BFA7-8D4966AD0A72}">
      <dgm:prSet phldrT="[Text]" custT="1"/>
      <dgm:spPr/>
      <dgm:t>
        <a:bodyPr/>
        <a:lstStyle/>
        <a:p>
          <a:r>
            <a:rPr lang="en-US" sz="1400" dirty="0" err="1" smtClean="0"/>
            <a:t>Teknik</a:t>
          </a:r>
          <a:r>
            <a:rPr lang="en-US" sz="1400" dirty="0" smtClean="0"/>
            <a:t> </a:t>
          </a:r>
          <a:r>
            <a:rPr lang="en-US" sz="1400" dirty="0" err="1" smtClean="0"/>
            <a:t>adalah</a:t>
          </a:r>
          <a:r>
            <a:rPr lang="en-US" sz="1400" dirty="0" smtClean="0"/>
            <a:t> </a:t>
          </a:r>
          <a:r>
            <a:rPr lang="en-US" sz="1400" dirty="0" err="1" smtClean="0"/>
            <a:t>jalan</a:t>
          </a:r>
          <a:r>
            <a:rPr lang="en-US" sz="1400" dirty="0" smtClean="0"/>
            <a:t>, </a:t>
          </a:r>
          <a:r>
            <a:rPr lang="en-US" sz="1400" dirty="0" err="1" smtClean="0"/>
            <a:t>alat</a:t>
          </a:r>
          <a:r>
            <a:rPr lang="en-US" sz="1400" dirty="0" smtClean="0"/>
            <a:t> </a:t>
          </a:r>
          <a:r>
            <a:rPr lang="en-US" sz="1400" dirty="0" err="1" smtClean="0"/>
            <a:t>atau</a:t>
          </a:r>
          <a:r>
            <a:rPr lang="en-US" sz="1400" dirty="0" smtClean="0"/>
            <a:t> media yang </a:t>
          </a:r>
          <a:r>
            <a:rPr lang="en-US" sz="1400" dirty="0" err="1" smtClean="0"/>
            <a:t>digunakan</a:t>
          </a:r>
          <a:r>
            <a:rPr lang="en-US" sz="1400" dirty="0" smtClean="0"/>
            <a:t> </a:t>
          </a:r>
          <a:r>
            <a:rPr lang="en-US" sz="1400" dirty="0" err="1" smtClean="0"/>
            <a:t>oleh</a:t>
          </a:r>
          <a:r>
            <a:rPr lang="en-US" sz="1400" dirty="0" smtClean="0"/>
            <a:t> guru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mengarahkan</a:t>
          </a:r>
          <a:r>
            <a:rPr lang="en-US" sz="1400" dirty="0" smtClean="0"/>
            <a:t> </a:t>
          </a:r>
          <a:r>
            <a:rPr lang="en-US" sz="1400" dirty="0" err="1" smtClean="0"/>
            <a:t>kegiatan</a:t>
          </a:r>
          <a:r>
            <a:rPr lang="en-US" sz="1400" dirty="0" smtClean="0"/>
            <a:t> </a:t>
          </a:r>
          <a:r>
            <a:rPr lang="en-US" sz="1400" dirty="0" err="1" smtClean="0"/>
            <a:t>peserta</a:t>
          </a:r>
          <a:r>
            <a:rPr lang="en-US" sz="1400" dirty="0" smtClean="0"/>
            <a:t> </a:t>
          </a:r>
          <a:r>
            <a:rPr lang="en-US" sz="1400" dirty="0" err="1" smtClean="0"/>
            <a:t>didik</a:t>
          </a:r>
          <a:r>
            <a:rPr lang="en-US" sz="1400" dirty="0" smtClean="0"/>
            <a:t> </a:t>
          </a:r>
          <a:r>
            <a:rPr lang="en-US" sz="1400" dirty="0" err="1" smtClean="0"/>
            <a:t>ke</a:t>
          </a:r>
          <a:r>
            <a:rPr lang="en-US" sz="1400" dirty="0" smtClean="0"/>
            <a:t> </a:t>
          </a:r>
          <a:r>
            <a:rPr lang="en-US" sz="1400" dirty="0" err="1" smtClean="0"/>
            <a:t>arah</a:t>
          </a:r>
          <a:r>
            <a:rPr lang="en-US" sz="1400" dirty="0" smtClean="0"/>
            <a:t> </a:t>
          </a:r>
          <a:r>
            <a:rPr lang="en-US" sz="1400" dirty="0" err="1" smtClean="0"/>
            <a:t>tujuan</a:t>
          </a:r>
          <a:r>
            <a:rPr lang="en-US" sz="1400" dirty="0" smtClean="0"/>
            <a:t> yang </a:t>
          </a:r>
          <a:r>
            <a:rPr lang="en-US" sz="1400" dirty="0" err="1" smtClean="0"/>
            <a:t>ingin</a:t>
          </a:r>
          <a:r>
            <a:rPr lang="en-US" sz="1400" dirty="0" smtClean="0"/>
            <a:t> </a:t>
          </a:r>
          <a:r>
            <a:rPr lang="en-US" sz="1400" dirty="0" err="1" smtClean="0"/>
            <a:t>dicapai</a:t>
          </a:r>
          <a:r>
            <a:rPr lang="en-US" sz="1400" dirty="0" smtClean="0"/>
            <a:t> (</a:t>
          </a:r>
          <a:r>
            <a:rPr lang="en-US" sz="1400" dirty="0" err="1" smtClean="0"/>
            <a:t>implentatif</a:t>
          </a:r>
          <a:r>
            <a:rPr lang="en-US" sz="1400" dirty="0" smtClean="0"/>
            <a:t>).</a:t>
          </a:r>
          <a:endParaRPr lang="en-US" sz="1400" dirty="0"/>
        </a:p>
      </dgm:t>
    </dgm:pt>
    <dgm:pt modelId="{3EB3AA72-C981-482D-ABA4-852BB2B26DDF}" type="parTrans" cxnId="{EB49D73D-20AB-4D3E-A9C3-62D4D713EC41}">
      <dgm:prSet/>
      <dgm:spPr/>
      <dgm:t>
        <a:bodyPr/>
        <a:lstStyle/>
        <a:p>
          <a:endParaRPr lang="en-US"/>
        </a:p>
      </dgm:t>
    </dgm:pt>
    <dgm:pt modelId="{4BFF6EA1-54C9-447E-B80F-1D387743222D}" type="sibTrans" cxnId="{EB49D73D-20AB-4D3E-A9C3-62D4D713EC41}">
      <dgm:prSet/>
      <dgm:spPr/>
      <dgm:t>
        <a:bodyPr/>
        <a:lstStyle/>
        <a:p>
          <a:endParaRPr lang="en-US"/>
        </a:p>
      </dgm:t>
    </dgm:pt>
    <dgm:pt modelId="{6930FDA7-A20E-482C-8C57-658A2212E376}">
      <dgm:prSet phldrT="[Text]" custT="1"/>
      <dgm:spPr/>
      <dgm:t>
        <a:bodyPr/>
        <a:lstStyle/>
        <a:p>
          <a:r>
            <a:rPr lang="en-US" sz="1400" dirty="0" err="1" smtClean="0"/>
            <a:t>Strategi</a:t>
          </a:r>
          <a:r>
            <a:rPr lang="en-US" sz="1400" dirty="0" smtClean="0"/>
            <a:t> </a:t>
          </a:r>
          <a:r>
            <a:rPr lang="en-US" sz="1400" dirty="0" err="1" smtClean="0"/>
            <a:t>adalah</a:t>
          </a:r>
          <a:r>
            <a:rPr lang="en-US" sz="1400" dirty="0" smtClean="0"/>
            <a:t> </a:t>
          </a:r>
          <a:r>
            <a:rPr lang="en-US" sz="1400" dirty="0" err="1" smtClean="0"/>
            <a:t>cara-cara</a:t>
          </a:r>
          <a:r>
            <a:rPr lang="en-US" sz="1400" dirty="0" smtClean="0"/>
            <a:t> yang </a:t>
          </a:r>
          <a:r>
            <a:rPr lang="en-US" sz="1400" dirty="0" err="1" smtClean="0"/>
            <a:t>digunakan</a:t>
          </a:r>
          <a:r>
            <a:rPr lang="en-US" sz="1400" dirty="0" smtClean="0"/>
            <a:t> </a:t>
          </a:r>
          <a:r>
            <a:rPr lang="en-US" sz="1400" dirty="0" err="1" smtClean="0"/>
            <a:t>oleh</a:t>
          </a:r>
          <a:r>
            <a:rPr lang="en-US" sz="1400" dirty="0" smtClean="0"/>
            <a:t> </a:t>
          </a:r>
          <a:r>
            <a:rPr lang="en-US" sz="1400" dirty="0" err="1" smtClean="0"/>
            <a:t>pengajar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memilih</a:t>
          </a:r>
          <a:r>
            <a:rPr lang="en-US" sz="1400" dirty="0" smtClean="0"/>
            <a:t> </a:t>
          </a:r>
          <a:r>
            <a:rPr lang="en-US" sz="1400" dirty="0" err="1" smtClean="0"/>
            <a:t>kegiatan</a:t>
          </a:r>
          <a:r>
            <a:rPr lang="en-US" sz="1400" dirty="0" smtClean="0"/>
            <a:t> </a:t>
          </a:r>
          <a:r>
            <a:rPr lang="en-US" sz="1400" dirty="0" err="1" smtClean="0"/>
            <a:t>belajar</a:t>
          </a:r>
          <a:r>
            <a:rPr lang="en-US" sz="1400" dirty="0" smtClean="0"/>
            <a:t> </a:t>
          </a:r>
          <a:r>
            <a:rPr lang="en-US" sz="1400" dirty="0" err="1" smtClean="0"/>
            <a:t>yanga</a:t>
          </a:r>
          <a:r>
            <a:rPr lang="en-US" sz="1400" dirty="0" smtClean="0"/>
            <a:t> </a:t>
          </a:r>
          <a:r>
            <a:rPr lang="en-US" sz="1400" dirty="0" err="1" smtClean="0"/>
            <a:t>akan</a:t>
          </a:r>
          <a:r>
            <a:rPr lang="en-US" sz="1400" dirty="0" smtClean="0"/>
            <a:t> </a:t>
          </a:r>
          <a:r>
            <a:rPr lang="en-US" sz="1400" dirty="0" err="1" smtClean="0"/>
            <a:t>digunakan</a:t>
          </a:r>
          <a:r>
            <a:rPr lang="en-US" sz="1400" dirty="0" smtClean="0"/>
            <a:t> </a:t>
          </a:r>
          <a:r>
            <a:rPr lang="en-US" sz="1400" dirty="0" err="1" smtClean="0"/>
            <a:t>selama</a:t>
          </a:r>
          <a:r>
            <a:rPr lang="en-US" sz="1400" dirty="0" smtClean="0"/>
            <a:t> </a:t>
          </a:r>
          <a:r>
            <a:rPr lang="en-US" sz="1400" dirty="0" err="1" smtClean="0"/>
            <a:t>proses</a:t>
          </a:r>
          <a:r>
            <a:rPr lang="en-US" sz="1400" dirty="0" smtClean="0"/>
            <a:t> </a:t>
          </a:r>
          <a:r>
            <a:rPr lang="en-US" sz="1400" dirty="0" err="1" smtClean="0"/>
            <a:t>pembelajaran</a:t>
          </a:r>
          <a:r>
            <a:rPr lang="en-US" sz="1400" dirty="0" smtClean="0"/>
            <a:t>.</a:t>
          </a:r>
          <a:endParaRPr lang="en-US" sz="1400" dirty="0"/>
        </a:p>
      </dgm:t>
    </dgm:pt>
    <dgm:pt modelId="{157E0868-BED7-4B56-B726-1B0221122923}" type="parTrans" cxnId="{0FB3D838-9B2C-4BCB-A0FC-3704D6E4687A}">
      <dgm:prSet/>
      <dgm:spPr/>
      <dgm:t>
        <a:bodyPr/>
        <a:lstStyle/>
        <a:p>
          <a:endParaRPr lang="en-US"/>
        </a:p>
      </dgm:t>
    </dgm:pt>
    <dgm:pt modelId="{D163D66C-6F5C-44F6-A5BA-94088AA97D44}" type="sibTrans" cxnId="{0FB3D838-9B2C-4BCB-A0FC-3704D6E4687A}">
      <dgm:prSet/>
      <dgm:spPr/>
      <dgm:t>
        <a:bodyPr/>
        <a:lstStyle/>
        <a:p>
          <a:endParaRPr lang="en-US"/>
        </a:p>
      </dgm:t>
    </dgm:pt>
    <dgm:pt modelId="{23226C58-5773-4F5F-A71F-9BF3F7A1FC84}">
      <dgm:prSet phldrT="[Text]"/>
      <dgm:spPr/>
      <dgm:t>
        <a:bodyPr/>
        <a:lstStyle/>
        <a:p>
          <a:r>
            <a:rPr lang="en-US" dirty="0" smtClean="0"/>
            <a:t>Model/ </a:t>
          </a:r>
          <a:r>
            <a:rPr lang="en-US" dirty="0" err="1" smtClean="0"/>
            <a:t>Metode</a:t>
          </a:r>
          <a:endParaRPr lang="en-US" dirty="0"/>
        </a:p>
      </dgm:t>
    </dgm:pt>
    <dgm:pt modelId="{3B71BE0A-E13E-401A-BC88-31D80BF0205D}" type="parTrans" cxnId="{4A5EE5C4-C8B6-4144-A977-068F5400B123}">
      <dgm:prSet/>
      <dgm:spPr/>
      <dgm:t>
        <a:bodyPr/>
        <a:lstStyle/>
        <a:p>
          <a:endParaRPr lang="en-US"/>
        </a:p>
      </dgm:t>
    </dgm:pt>
    <dgm:pt modelId="{0308E1AD-88FD-48A9-93D9-639A976CE0CC}" type="sibTrans" cxnId="{4A5EE5C4-C8B6-4144-A977-068F5400B123}">
      <dgm:prSet/>
      <dgm:spPr/>
      <dgm:t>
        <a:bodyPr/>
        <a:lstStyle/>
        <a:p>
          <a:endParaRPr lang="en-US"/>
        </a:p>
      </dgm:t>
    </dgm:pt>
    <dgm:pt modelId="{40558B8D-7CB9-4F42-BED7-327F758E0DA5}">
      <dgm:prSet phldrT="[Text]" custT="1"/>
      <dgm:spPr/>
      <dgm:t>
        <a:bodyPr/>
        <a:lstStyle/>
        <a:p>
          <a:r>
            <a:rPr lang="en-US" sz="1800" dirty="0" smtClean="0"/>
            <a:t>Cara yang </a:t>
          </a:r>
          <a:r>
            <a:rPr lang="en-US" sz="1800" dirty="0" err="1" smtClean="0"/>
            <a:t>digunakan</a:t>
          </a:r>
          <a:r>
            <a:rPr lang="en-US" sz="1800" dirty="0" smtClean="0"/>
            <a:t> 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fungsinya</a:t>
          </a:r>
          <a:r>
            <a:rPr lang="en-US" sz="1800" dirty="0" smtClean="0"/>
            <a:t> </a:t>
          </a:r>
          <a:r>
            <a:rPr lang="en-US" sz="1800" dirty="0" err="1" smtClean="0"/>
            <a:t>merupakan</a:t>
          </a:r>
          <a:r>
            <a:rPr lang="en-US" sz="1800" dirty="0" smtClean="0"/>
            <a:t> </a:t>
          </a:r>
          <a:r>
            <a:rPr lang="en-US" sz="1800" dirty="0" err="1" smtClean="0"/>
            <a:t>alat</a:t>
          </a:r>
          <a:r>
            <a:rPr lang="en-US" sz="1800" dirty="0" smtClean="0"/>
            <a:t> </a:t>
          </a:r>
          <a:r>
            <a:rPr lang="en-US" sz="1800" dirty="0" err="1" smtClean="0"/>
            <a:t>untuk</a:t>
          </a:r>
          <a:r>
            <a:rPr lang="en-US" sz="1800" dirty="0" smtClean="0"/>
            <a:t> </a:t>
          </a:r>
          <a:r>
            <a:rPr lang="en-US" sz="1800" dirty="0" err="1" smtClean="0"/>
            <a:t>mencapai</a:t>
          </a:r>
          <a:r>
            <a:rPr lang="en-US" sz="1800" dirty="0" smtClean="0"/>
            <a:t> </a:t>
          </a:r>
          <a:r>
            <a:rPr lang="en-US" sz="1800" dirty="0" err="1" smtClean="0"/>
            <a:t>tujuan</a:t>
          </a:r>
          <a:r>
            <a:rPr lang="en-US" sz="1800" dirty="0" smtClean="0"/>
            <a:t> </a:t>
          </a:r>
          <a:r>
            <a:rPr lang="en-US" sz="1800" dirty="0" err="1" smtClean="0"/>
            <a:t>pembelajaran</a:t>
          </a:r>
          <a:r>
            <a:rPr lang="en-US" sz="1800" dirty="0" smtClean="0"/>
            <a:t>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bersifat</a:t>
          </a:r>
          <a:r>
            <a:rPr lang="en-US" sz="1800" dirty="0" smtClean="0"/>
            <a:t> </a:t>
          </a:r>
          <a:r>
            <a:rPr lang="en-US" sz="1800" dirty="0" err="1" smtClean="0"/>
            <a:t>prosedural</a:t>
          </a:r>
          <a:r>
            <a:rPr lang="en-US" sz="1800" dirty="0" smtClean="0"/>
            <a:t> </a:t>
          </a:r>
          <a:r>
            <a:rPr lang="en-US" sz="1800" dirty="0" err="1" smtClean="0"/>
            <a:t>atau</a:t>
          </a:r>
          <a:r>
            <a:rPr lang="en-US" sz="1800" dirty="0" smtClean="0"/>
            <a:t> </a:t>
          </a:r>
          <a:r>
            <a:rPr lang="en-US" sz="1800" dirty="0" err="1" smtClean="0"/>
            <a:t>sistematis</a:t>
          </a:r>
          <a:r>
            <a:rPr lang="en-US" sz="1800" dirty="0" smtClean="0"/>
            <a:t>. </a:t>
          </a:r>
          <a:endParaRPr lang="en-US" sz="1800" dirty="0"/>
        </a:p>
      </dgm:t>
    </dgm:pt>
    <dgm:pt modelId="{E053BC4F-FC41-45F6-9F11-418ED4BB450D}" type="parTrans" cxnId="{580E9D71-E1F7-4A6F-92FD-6A2108CC2D18}">
      <dgm:prSet/>
      <dgm:spPr/>
      <dgm:t>
        <a:bodyPr/>
        <a:lstStyle/>
        <a:p>
          <a:endParaRPr lang="en-US"/>
        </a:p>
      </dgm:t>
    </dgm:pt>
    <dgm:pt modelId="{76928CF0-5182-40F7-BAD0-0DB59238C6D2}" type="sibTrans" cxnId="{580E9D71-E1F7-4A6F-92FD-6A2108CC2D18}">
      <dgm:prSet/>
      <dgm:spPr/>
      <dgm:t>
        <a:bodyPr/>
        <a:lstStyle/>
        <a:p>
          <a:endParaRPr lang="en-US"/>
        </a:p>
      </dgm:t>
    </dgm:pt>
    <dgm:pt modelId="{BA76341D-EC1C-4352-95E4-B5C5A4E0D8E0}" type="pres">
      <dgm:prSet presAssocID="{9BE0C305-34C9-436C-9675-D19F68582EEF}" presName="Name0" presStyleCnt="0">
        <dgm:presLayoutVars>
          <dgm:dir/>
          <dgm:animLvl val="lvl"/>
          <dgm:resizeHandles val="exact"/>
        </dgm:presLayoutVars>
      </dgm:prSet>
      <dgm:spPr/>
    </dgm:pt>
    <dgm:pt modelId="{CF1D7CB6-AE00-40D6-89B1-2324C7FE3E18}" type="pres">
      <dgm:prSet presAssocID="{4344179C-A8C5-4E7C-93BF-565060F70876}" presName="linNode" presStyleCnt="0"/>
      <dgm:spPr/>
    </dgm:pt>
    <dgm:pt modelId="{F5D351D3-10E2-41F0-A9DE-C1E0C251BFB4}" type="pres">
      <dgm:prSet presAssocID="{4344179C-A8C5-4E7C-93BF-565060F7087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A10140-94D2-44C6-9DEE-B582BD9FE6C7}" type="pres">
      <dgm:prSet presAssocID="{4344179C-A8C5-4E7C-93BF-565060F7087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E03D52-0F65-4256-AEC1-8891F4868CA0}" type="pres">
      <dgm:prSet presAssocID="{EE5C631D-DB84-477E-926F-D9477795C91D}" presName="sp" presStyleCnt="0"/>
      <dgm:spPr/>
    </dgm:pt>
    <dgm:pt modelId="{08DB167A-60F8-4AD6-8E51-391EAE8E2B47}" type="pres">
      <dgm:prSet presAssocID="{4993E2A6-D971-4455-B53E-9EB467EF5FE0}" presName="linNode" presStyleCnt="0"/>
      <dgm:spPr/>
    </dgm:pt>
    <dgm:pt modelId="{0F7288FE-8C88-4A8C-A294-2F96A46AE506}" type="pres">
      <dgm:prSet presAssocID="{4993E2A6-D971-4455-B53E-9EB467EF5FE0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77A7F-2258-495B-B0A4-3731CA10B7D0}" type="pres">
      <dgm:prSet presAssocID="{4993E2A6-D971-4455-B53E-9EB467EF5FE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E40BD-1FDA-4DDD-912E-2EA3D6B85D7B}" type="pres">
      <dgm:prSet presAssocID="{5FCB4AA8-B17E-4702-A0C0-4A3B02993A8C}" presName="sp" presStyleCnt="0"/>
      <dgm:spPr/>
    </dgm:pt>
    <dgm:pt modelId="{C2FD37E8-FC0D-4B26-A824-D549EE5E4E00}" type="pres">
      <dgm:prSet presAssocID="{23226C58-5773-4F5F-A71F-9BF3F7A1FC84}" presName="linNode" presStyleCnt="0"/>
      <dgm:spPr/>
    </dgm:pt>
    <dgm:pt modelId="{6990E9A2-941C-4AAE-975F-6C0C5988B126}" type="pres">
      <dgm:prSet presAssocID="{23226C58-5773-4F5F-A71F-9BF3F7A1FC8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399CB-5066-4CEF-B4EE-75E1CE43EDCB}" type="pres">
      <dgm:prSet presAssocID="{23226C58-5773-4F5F-A71F-9BF3F7A1FC8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138644-218E-48EB-9E1B-C3BE00D56047}" type="presOf" srcId="{9BE0C305-34C9-436C-9675-D19F68582EEF}" destId="{BA76341D-EC1C-4352-95E4-B5C5A4E0D8E0}" srcOrd="0" destOrd="0" presId="urn:microsoft.com/office/officeart/2005/8/layout/vList5"/>
    <dgm:cxn modelId="{73D4A1AA-47B7-4F93-802A-8E4CD8E1EFCE}" srcId="{9BE0C305-34C9-436C-9675-D19F68582EEF}" destId="{4993E2A6-D971-4455-B53E-9EB467EF5FE0}" srcOrd="1" destOrd="0" parTransId="{D64A342A-ECBD-4C09-AD48-A83321BF4D6F}" sibTransId="{5FCB4AA8-B17E-4702-A0C0-4A3B02993A8C}"/>
    <dgm:cxn modelId="{7E9FCEE6-729F-4032-B3AE-69BB466EC32C}" type="presOf" srcId="{23226C58-5773-4F5F-A71F-9BF3F7A1FC84}" destId="{6990E9A2-941C-4AAE-975F-6C0C5988B126}" srcOrd="0" destOrd="0" presId="urn:microsoft.com/office/officeart/2005/8/layout/vList5"/>
    <dgm:cxn modelId="{F36B71D8-8A41-41D7-BE10-DA3B80EDF173}" srcId="{4344179C-A8C5-4E7C-93BF-565060F70876}" destId="{77703F5D-53CD-4C2B-B5DD-954C2669ED21}" srcOrd="0" destOrd="0" parTransId="{5828B326-B01F-4575-A01A-EA050FFD43E3}" sibTransId="{D0AB89A7-2926-41DD-A913-9AC5DEF58A73}"/>
    <dgm:cxn modelId="{EB49D73D-20AB-4D3E-A9C3-62D4D713EC41}" srcId="{4993E2A6-D971-4455-B53E-9EB467EF5FE0}" destId="{8218B373-3B5E-4EC7-BFA7-8D4966AD0A72}" srcOrd="0" destOrd="0" parTransId="{3EB3AA72-C981-482D-ABA4-852BB2B26DDF}" sibTransId="{4BFF6EA1-54C9-447E-B80F-1D387743222D}"/>
    <dgm:cxn modelId="{D282DEE3-1C81-4A66-B5EA-4F29CA7C675A}" type="presOf" srcId="{4344179C-A8C5-4E7C-93BF-565060F70876}" destId="{F5D351D3-10E2-41F0-A9DE-C1E0C251BFB4}" srcOrd="0" destOrd="0" presId="urn:microsoft.com/office/officeart/2005/8/layout/vList5"/>
    <dgm:cxn modelId="{580E9D71-E1F7-4A6F-92FD-6A2108CC2D18}" srcId="{23226C58-5773-4F5F-A71F-9BF3F7A1FC84}" destId="{40558B8D-7CB9-4F42-BED7-327F758E0DA5}" srcOrd="0" destOrd="0" parTransId="{E053BC4F-FC41-45F6-9F11-418ED4BB450D}" sibTransId="{76928CF0-5182-40F7-BAD0-0DB59238C6D2}"/>
    <dgm:cxn modelId="{0FB3D838-9B2C-4BCB-A0FC-3704D6E4687A}" srcId="{4993E2A6-D971-4455-B53E-9EB467EF5FE0}" destId="{6930FDA7-A20E-482C-8C57-658A2212E376}" srcOrd="1" destOrd="0" parTransId="{157E0868-BED7-4B56-B726-1B0221122923}" sibTransId="{D163D66C-6F5C-44F6-A5BA-94088AA97D44}"/>
    <dgm:cxn modelId="{4A5EE5C4-C8B6-4144-A977-068F5400B123}" srcId="{9BE0C305-34C9-436C-9675-D19F68582EEF}" destId="{23226C58-5773-4F5F-A71F-9BF3F7A1FC84}" srcOrd="2" destOrd="0" parTransId="{3B71BE0A-E13E-401A-BC88-31D80BF0205D}" sibTransId="{0308E1AD-88FD-48A9-93D9-639A976CE0CC}"/>
    <dgm:cxn modelId="{31AFDBA9-7EE1-4C7E-92DA-C7C69FD65390}" type="presOf" srcId="{4993E2A6-D971-4455-B53E-9EB467EF5FE0}" destId="{0F7288FE-8C88-4A8C-A294-2F96A46AE506}" srcOrd="0" destOrd="0" presId="urn:microsoft.com/office/officeart/2005/8/layout/vList5"/>
    <dgm:cxn modelId="{6CFBBEB3-6FD4-46AA-B543-E06BBEF11168}" type="presOf" srcId="{40558B8D-7CB9-4F42-BED7-327F758E0DA5}" destId="{F53399CB-5066-4CEF-B4EE-75E1CE43EDCB}" srcOrd="0" destOrd="0" presId="urn:microsoft.com/office/officeart/2005/8/layout/vList5"/>
    <dgm:cxn modelId="{641BBABF-2748-4B4F-9123-306728767BF4}" type="presOf" srcId="{77703F5D-53CD-4C2B-B5DD-954C2669ED21}" destId="{0DA10140-94D2-44C6-9DEE-B582BD9FE6C7}" srcOrd="0" destOrd="0" presId="urn:microsoft.com/office/officeart/2005/8/layout/vList5"/>
    <dgm:cxn modelId="{8FDB9804-9A0D-471B-A98D-B6F1C3AB4A7D}" srcId="{9BE0C305-34C9-436C-9675-D19F68582EEF}" destId="{4344179C-A8C5-4E7C-93BF-565060F70876}" srcOrd="0" destOrd="0" parTransId="{80BA99D5-8687-4D5C-9C90-F35CFC133EE1}" sibTransId="{EE5C631D-DB84-477E-926F-D9477795C91D}"/>
    <dgm:cxn modelId="{C457B839-B4CC-4016-815D-6A3C67F8B8B3}" type="presOf" srcId="{8218B373-3B5E-4EC7-BFA7-8D4966AD0A72}" destId="{99B77A7F-2258-495B-B0A4-3731CA10B7D0}" srcOrd="0" destOrd="0" presId="urn:microsoft.com/office/officeart/2005/8/layout/vList5"/>
    <dgm:cxn modelId="{4C5DC51B-004D-4D25-9F52-A0ED83891B20}" type="presOf" srcId="{6930FDA7-A20E-482C-8C57-658A2212E376}" destId="{99B77A7F-2258-495B-B0A4-3731CA10B7D0}" srcOrd="0" destOrd="1" presId="urn:microsoft.com/office/officeart/2005/8/layout/vList5"/>
    <dgm:cxn modelId="{F857F0B0-257C-48A3-A38E-C36E93604F1A}" type="presParOf" srcId="{BA76341D-EC1C-4352-95E4-B5C5A4E0D8E0}" destId="{CF1D7CB6-AE00-40D6-89B1-2324C7FE3E18}" srcOrd="0" destOrd="0" presId="urn:microsoft.com/office/officeart/2005/8/layout/vList5"/>
    <dgm:cxn modelId="{924A524A-5093-4644-8020-C868CBC9CFEF}" type="presParOf" srcId="{CF1D7CB6-AE00-40D6-89B1-2324C7FE3E18}" destId="{F5D351D3-10E2-41F0-A9DE-C1E0C251BFB4}" srcOrd="0" destOrd="0" presId="urn:microsoft.com/office/officeart/2005/8/layout/vList5"/>
    <dgm:cxn modelId="{8589CD95-7C17-40A7-8F17-0CAF4E0D4A89}" type="presParOf" srcId="{CF1D7CB6-AE00-40D6-89B1-2324C7FE3E18}" destId="{0DA10140-94D2-44C6-9DEE-B582BD9FE6C7}" srcOrd="1" destOrd="0" presId="urn:microsoft.com/office/officeart/2005/8/layout/vList5"/>
    <dgm:cxn modelId="{32A3A24A-AB18-4851-8FBC-0468A5FB1A70}" type="presParOf" srcId="{BA76341D-EC1C-4352-95E4-B5C5A4E0D8E0}" destId="{64E03D52-0F65-4256-AEC1-8891F4868CA0}" srcOrd="1" destOrd="0" presId="urn:microsoft.com/office/officeart/2005/8/layout/vList5"/>
    <dgm:cxn modelId="{2D4FD395-87B4-4391-A33B-874E393387A1}" type="presParOf" srcId="{BA76341D-EC1C-4352-95E4-B5C5A4E0D8E0}" destId="{08DB167A-60F8-4AD6-8E51-391EAE8E2B47}" srcOrd="2" destOrd="0" presId="urn:microsoft.com/office/officeart/2005/8/layout/vList5"/>
    <dgm:cxn modelId="{878EA401-71A5-4EE9-BD20-3DD58DC03AED}" type="presParOf" srcId="{08DB167A-60F8-4AD6-8E51-391EAE8E2B47}" destId="{0F7288FE-8C88-4A8C-A294-2F96A46AE506}" srcOrd="0" destOrd="0" presId="urn:microsoft.com/office/officeart/2005/8/layout/vList5"/>
    <dgm:cxn modelId="{0A2E2262-44DC-4C08-9716-C5BFBB1A5EF5}" type="presParOf" srcId="{08DB167A-60F8-4AD6-8E51-391EAE8E2B47}" destId="{99B77A7F-2258-495B-B0A4-3731CA10B7D0}" srcOrd="1" destOrd="0" presId="urn:microsoft.com/office/officeart/2005/8/layout/vList5"/>
    <dgm:cxn modelId="{2FC2FBAE-1E5D-4D1D-951B-DD177F201E76}" type="presParOf" srcId="{BA76341D-EC1C-4352-95E4-B5C5A4E0D8E0}" destId="{AFFE40BD-1FDA-4DDD-912E-2EA3D6B85D7B}" srcOrd="3" destOrd="0" presId="urn:microsoft.com/office/officeart/2005/8/layout/vList5"/>
    <dgm:cxn modelId="{47DB63F8-FAF0-4323-A7E0-42FA20E98965}" type="presParOf" srcId="{BA76341D-EC1C-4352-95E4-B5C5A4E0D8E0}" destId="{C2FD37E8-FC0D-4B26-A824-D549EE5E4E00}" srcOrd="4" destOrd="0" presId="urn:microsoft.com/office/officeart/2005/8/layout/vList5"/>
    <dgm:cxn modelId="{E2F058A9-AF6E-489C-B4AD-8BD9CBC02CC0}" type="presParOf" srcId="{C2FD37E8-FC0D-4B26-A824-D549EE5E4E00}" destId="{6990E9A2-941C-4AAE-975F-6C0C5988B126}" srcOrd="0" destOrd="0" presId="urn:microsoft.com/office/officeart/2005/8/layout/vList5"/>
    <dgm:cxn modelId="{FB3CEAB0-1A5A-4DD4-BAC7-A151622C153D}" type="presParOf" srcId="{C2FD37E8-FC0D-4B26-A824-D549EE5E4E00}" destId="{F53399CB-5066-4CEF-B4EE-75E1CE43EDCB}" srcOrd="1" destOrd="0" presId="urn:microsoft.com/office/officeart/2005/8/layout/vList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26823D-5ABF-4D94-81C3-5393C17AF9D2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9D3A17F-9194-43F4-A25F-3E5F10D07168}">
      <dgm:prSet phldrT="[Text]" custT="1"/>
      <dgm:spPr/>
      <dgm:t>
        <a:bodyPr/>
        <a:lstStyle/>
        <a:p>
          <a:r>
            <a:rPr lang="en-US" sz="2000" b="0" smtClean="0">
              <a:solidFill>
                <a:schemeClr val="tx1"/>
              </a:solidFill>
            </a:rPr>
            <a:t>Rumusan tujuan pembelajaran</a:t>
          </a:r>
          <a:endParaRPr lang="en-US" sz="2000" b="0" dirty="0">
            <a:solidFill>
              <a:schemeClr val="tx1"/>
            </a:solidFill>
          </a:endParaRPr>
        </a:p>
      </dgm:t>
    </dgm:pt>
    <dgm:pt modelId="{F9905B5A-82FA-4C1B-A7E3-30D5AA133EA7}" type="parTrans" cxnId="{C70690DD-DB4D-4987-A764-084FBF460D10}">
      <dgm:prSet/>
      <dgm:spPr/>
      <dgm:t>
        <a:bodyPr/>
        <a:lstStyle/>
        <a:p>
          <a:endParaRPr lang="en-US" sz="2000" b="0">
            <a:solidFill>
              <a:schemeClr val="tx1"/>
            </a:solidFill>
          </a:endParaRPr>
        </a:p>
      </dgm:t>
    </dgm:pt>
    <dgm:pt modelId="{F1571BB4-7589-47F4-AE32-F0BE6D846D2D}" type="sibTrans" cxnId="{C70690DD-DB4D-4987-A764-084FBF460D10}">
      <dgm:prSet/>
      <dgm:spPr/>
      <dgm:t>
        <a:bodyPr/>
        <a:lstStyle/>
        <a:p>
          <a:endParaRPr lang="en-US" sz="2000" b="0">
            <a:solidFill>
              <a:schemeClr val="tx1"/>
            </a:solidFill>
          </a:endParaRPr>
        </a:p>
      </dgm:t>
    </dgm:pt>
    <dgm:pt modelId="{370DD281-E1F8-42A7-9E6A-C34670400A76}">
      <dgm:prSet phldrT="[Text]" custT="1"/>
      <dgm:spPr/>
      <dgm:t>
        <a:bodyPr/>
        <a:lstStyle/>
        <a:p>
          <a:r>
            <a:rPr lang="en-US" sz="2000" b="0" smtClean="0">
              <a:solidFill>
                <a:schemeClr val="tx1"/>
              </a:solidFill>
            </a:rPr>
            <a:t>Dirinci berbagai tingkah laku dan keterampilan</a:t>
          </a:r>
          <a:endParaRPr lang="en-US" sz="2000" b="0" dirty="0">
            <a:solidFill>
              <a:schemeClr val="tx1"/>
            </a:solidFill>
          </a:endParaRPr>
        </a:p>
      </dgm:t>
    </dgm:pt>
    <dgm:pt modelId="{CADCC2A4-16FD-426C-ADC6-AC8B41009006}" type="parTrans" cxnId="{F182C297-1DD7-4A63-954E-C26A8C37466F}">
      <dgm:prSet/>
      <dgm:spPr/>
      <dgm:t>
        <a:bodyPr/>
        <a:lstStyle/>
        <a:p>
          <a:endParaRPr lang="en-US" sz="2000" b="0">
            <a:solidFill>
              <a:schemeClr val="tx1"/>
            </a:solidFill>
          </a:endParaRPr>
        </a:p>
      </dgm:t>
    </dgm:pt>
    <dgm:pt modelId="{24847560-42C4-4525-B6BB-3260E12A4FA1}" type="sibTrans" cxnId="{F182C297-1DD7-4A63-954E-C26A8C37466F}">
      <dgm:prSet/>
      <dgm:spPr/>
      <dgm:t>
        <a:bodyPr/>
        <a:lstStyle/>
        <a:p>
          <a:endParaRPr lang="en-US" sz="2000" b="0">
            <a:solidFill>
              <a:schemeClr val="tx1"/>
            </a:solidFill>
          </a:endParaRPr>
        </a:p>
      </dgm:t>
    </dgm:pt>
    <dgm:pt modelId="{EF0F0BF1-35F4-40A2-808C-0C7095EB8E99}">
      <dgm:prSet phldrT="[Text]" custT="1"/>
      <dgm:spPr/>
      <dgm:t>
        <a:bodyPr/>
        <a:lstStyle/>
        <a:p>
          <a:r>
            <a:rPr lang="en-US" sz="2000" b="0" dirty="0" err="1" smtClean="0">
              <a:solidFill>
                <a:schemeClr val="tx1"/>
              </a:solidFill>
            </a:rPr>
            <a:t>Menenetapkan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r>
            <a:rPr lang="en-US" sz="2000" b="0" dirty="0" err="1" smtClean="0">
              <a:solidFill>
                <a:schemeClr val="tx1"/>
              </a:solidFill>
            </a:rPr>
            <a:t>berbagai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r>
            <a:rPr lang="en-US" sz="2000" b="0" dirty="0" err="1" smtClean="0">
              <a:solidFill>
                <a:schemeClr val="tx1"/>
              </a:solidFill>
            </a:rPr>
            <a:t>metode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r>
            <a:rPr lang="en-US" sz="2000" b="0" dirty="0" err="1" smtClean="0">
              <a:solidFill>
                <a:schemeClr val="tx1"/>
              </a:solidFill>
            </a:rPr>
            <a:t>dan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r>
            <a:rPr lang="en-US" sz="2000" b="0" dirty="0" err="1" smtClean="0">
              <a:solidFill>
                <a:schemeClr val="tx1"/>
              </a:solidFill>
            </a:rPr>
            <a:t>pendekatan</a:t>
          </a:r>
          <a:r>
            <a:rPr lang="en-US" sz="2000" b="0" dirty="0" smtClean="0">
              <a:solidFill>
                <a:schemeClr val="tx1"/>
              </a:solidFill>
            </a:rPr>
            <a:t> </a:t>
          </a:r>
          <a:endParaRPr lang="en-US" sz="2000" b="0" dirty="0">
            <a:solidFill>
              <a:schemeClr val="tx1"/>
            </a:solidFill>
          </a:endParaRPr>
        </a:p>
      </dgm:t>
    </dgm:pt>
    <dgm:pt modelId="{0B711FB3-8FD3-485B-84C9-ACDE7D23B3EB}" type="parTrans" cxnId="{13F6BFEE-8638-438B-9050-396AF7DE1943}">
      <dgm:prSet/>
      <dgm:spPr/>
      <dgm:t>
        <a:bodyPr/>
        <a:lstStyle/>
        <a:p>
          <a:endParaRPr lang="en-US" sz="2000" b="0">
            <a:solidFill>
              <a:schemeClr val="tx1"/>
            </a:solidFill>
          </a:endParaRPr>
        </a:p>
      </dgm:t>
    </dgm:pt>
    <dgm:pt modelId="{57718FB7-B90D-4F46-AAAF-5B01F4CA1192}" type="sibTrans" cxnId="{13F6BFEE-8638-438B-9050-396AF7DE1943}">
      <dgm:prSet/>
      <dgm:spPr/>
      <dgm:t>
        <a:bodyPr/>
        <a:lstStyle/>
        <a:p>
          <a:endParaRPr lang="en-US" sz="2000" b="0">
            <a:solidFill>
              <a:schemeClr val="tx1"/>
            </a:solidFill>
          </a:endParaRPr>
        </a:p>
      </dgm:t>
    </dgm:pt>
    <dgm:pt modelId="{2076F529-6474-44E7-84BB-9DAFEE36A416}" type="pres">
      <dgm:prSet presAssocID="{6C26823D-5ABF-4D94-81C3-5393C17AF9D2}" presName="linear" presStyleCnt="0">
        <dgm:presLayoutVars>
          <dgm:dir/>
          <dgm:animLvl val="lvl"/>
          <dgm:resizeHandles val="exact"/>
        </dgm:presLayoutVars>
      </dgm:prSet>
      <dgm:spPr/>
    </dgm:pt>
    <dgm:pt modelId="{F5A654E5-3357-4150-AA76-DFB180528E92}" type="pres">
      <dgm:prSet presAssocID="{89D3A17F-9194-43F4-A25F-3E5F10D07168}" presName="parentLin" presStyleCnt="0"/>
      <dgm:spPr/>
    </dgm:pt>
    <dgm:pt modelId="{C825D257-4F37-48F4-9586-A75ED4BA0B7E}" type="pres">
      <dgm:prSet presAssocID="{89D3A17F-9194-43F4-A25F-3E5F10D07168}" presName="parentLeftMargin" presStyleLbl="node1" presStyleIdx="0" presStyleCnt="3"/>
      <dgm:spPr/>
    </dgm:pt>
    <dgm:pt modelId="{F4A7E5D2-27C7-4580-88D9-CC9DAA89C18E}" type="pres">
      <dgm:prSet presAssocID="{89D3A17F-9194-43F4-A25F-3E5F10D071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1EAC566-484F-4B9D-80EE-1D7D899E49D4}" type="pres">
      <dgm:prSet presAssocID="{89D3A17F-9194-43F4-A25F-3E5F10D07168}" presName="negativeSpace" presStyleCnt="0"/>
      <dgm:spPr/>
    </dgm:pt>
    <dgm:pt modelId="{9D9824B0-E61A-4120-A202-BD63EE089CF1}" type="pres">
      <dgm:prSet presAssocID="{89D3A17F-9194-43F4-A25F-3E5F10D07168}" presName="childText" presStyleLbl="conFgAcc1" presStyleIdx="0" presStyleCnt="3">
        <dgm:presLayoutVars>
          <dgm:bulletEnabled val="1"/>
        </dgm:presLayoutVars>
      </dgm:prSet>
      <dgm:spPr>
        <a:ln w="38100"/>
      </dgm:spPr>
    </dgm:pt>
    <dgm:pt modelId="{EAF1C22B-9191-463C-9CDD-2862C2510FD3}" type="pres">
      <dgm:prSet presAssocID="{F1571BB4-7589-47F4-AE32-F0BE6D846D2D}" presName="spaceBetweenRectangles" presStyleCnt="0"/>
      <dgm:spPr/>
    </dgm:pt>
    <dgm:pt modelId="{120A42C7-458F-4B5B-8C6F-9F6176F76795}" type="pres">
      <dgm:prSet presAssocID="{370DD281-E1F8-42A7-9E6A-C34670400A76}" presName="parentLin" presStyleCnt="0"/>
      <dgm:spPr/>
    </dgm:pt>
    <dgm:pt modelId="{E30E1B71-F792-43FF-8629-003721C48446}" type="pres">
      <dgm:prSet presAssocID="{370DD281-E1F8-42A7-9E6A-C34670400A76}" presName="parentLeftMargin" presStyleLbl="node1" presStyleIdx="0" presStyleCnt="3"/>
      <dgm:spPr/>
    </dgm:pt>
    <dgm:pt modelId="{A5D69209-1D24-4D11-8EA1-1C11E0BF0185}" type="pres">
      <dgm:prSet presAssocID="{370DD281-E1F8-42A7-9E6A-C34670400A7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DAA6781-C64D-44BF-9684-9F3D6F7BEDC7}" type="pres">
      <dgm:prSet presAssocID="{370DD281-E1F8-42A7-9E6A-C34670400A76}" presName="negativeSpace" presStyleCnt="0"/>
      <dgm:spPr/>
    </dgm:pt>
    <dgm:pt modelId="{96FDF31A-2F78-4E21-997B-4A4538AF9B84}" type="pres">
      <dgm:prSet presAssocID="{370DD281-E1F8-42A7-9E6A-C34670400A76}" presName="childText" presStyleLbl="conFgAcc1" presStyleIdx="1" presStyleCnt="3">
        <dgm:presLayoutVars>
          <dgm:bulletEnabled val="1"/>
        </dgm:presLayoutVars>
      </dgm:prSet>
      <dgm:spPr>
        <a:ln w="38100"/>
      </dgm:spPr>
    </dgm:pt>
    <dgm:pt modelId="{CB84F136-EE69-43A9-AA3C-88A302F3E9B6}" type="pres">
      <dgm:prSet presAssocID="{24847560-42C4-4525-B6BB-3260E12A4FA1}" presName="spaceBetweenRectangles" presStyleCnt="0"/>
      <dgm:spPr/>
    </dgm:pt>
    <dgm:pt modelId="{1FDF640C-2569-42B8-8269-C4229F75C173}" type="pres">
      <dgm:prSet presAssocID="{EF0F0BF1-35F4-40A2-808C-0C7095EB8E99}" presName="parentLin" presStyleCnt="0"/>
      <dgm:spPr/>
    </dgm:pt>
    <dgm:pt modelId="{26E601E5-4829-461C-AAE3-4C66C3E66E9C}" type="pres">
      <dgm:prSet presAssocID="{EF0F0BF1-35F4-40A2-808C-0C7095EB8E99}" presName="parentLeftMargin" presStyleLbl="node1" presStyleIdx="1" presStyleCnt="3"/>
      <dgm:spPr/>
    </dgm:pt>
    <dgm:pt modelId="{8F7067BE-E6CC-4E89-9594-A7AD13DC1306}" type="pres">
      <dgm:prSet presAssocID="{EF0F0BF1-35F4-40A2-808C-0C7095EB8E9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02BA5-0B98-423A-81EB-E3C4FB440B4C}" type="pres">
      <dgm:prSet presAssocID="{EF0F0BF1-35F4-40A2-808C-0C7095EB8E99}" presName="negativeSpace" presStyleCnt="0"/>
      <dgm:spPr/>
    </dgm:pt>
    <dgm:pt modelId="{FA3858F4-5F70-44AE-8128-0C556C95B5D5}" type="pres">
      <dgm:prSet presAssocID="{EF0F0BF1-35F4-40A2-808C-0C7095EB8E99}" presName="childText" presStyleLbl="conFgAcc1" presStyleIdx="2" presStyleCnt="3">
        <dgm:presLayoutVars>
          <dgm:bulletEnabled val="1"/>
        </dgm:presLayoutVars>
      </dgm:prSet>
      <dgm:spPr>
        <a:ln w="38100"/>
      </dgm:spPr>
    </dgm:pt>
  </dgm:ptLst>
  <dgm:cxnLst>
    <dgm:cxn modelId="{A33EBD56-8165-4CB5-BB3E-4FA47E348383}" type="presOf" srcId="{370DD281-E1F8-42A7-9E6A-C34670400A76}" destId="{E30E1B71-F792-43FF-8629-003721C48446}" srcOrd="0" destOrd="0" presId="urn:microsoft.com/office/officeart/2005/8/layout/list1"/>
    <dgm:cxn modelId="{F182C297-1DD7-4A63-954E-C26A8C37466F}" srcId="{6C26823D-5ABF-4D94-81C3-5393C17AF9D2}" destId="{370DD281-E1F8-42A7-9E6A-C34670400A76}" srcOrd="1" destOrd="0" parTransId="{CADCC2A4-16FD-426C-ADC6-AC8B41009006}" sibTransId="{24847560-42C4-4525-B6BB-3260E12A4FA1}"/>
    <dgm:cxn modelId="{5C34AB70-AF49-411E-AFC9-56EE54725DC7}" type="presOf" srcId="{6C26823D-5ABF-4D94-81C3-5393C17AF9D2}" destId="{2076F529-6474-44E7-84BB-9DAFEE36A416}" srcOrd="0" destOrd="0" presId="urn:microsoft.com/office/officeart/2005/8/layout/list1"/>
    <dgm:cxn modelId="{1F5E0731-B35C-476B-804A-71351BD18464}" type="presOf" srcId="{370DD281-E1F8-42A7-9E6A-C34670400A76}" destId="{A5D69209-1D24-4D11-8EA1-1C11E0BF0185}" srcOrd="1" destOrd="0" presId="urn:microsoft.com/office/officeart/2005/8/layout/list1"/>
    <dgm:cxn modelId="{EC17014B-76D2-4E52-BF6D-EC08D169B710}" type="presOf" srcId="{89D3A17F-9194-43F4-A25F-3E5F10D07168}" destId="{C825D257-4F37-48F4-9586-A75ED4BA0B7E}" srcOrd="0" destOrd="0" presId="urn:microsoft.com/office/officeart/2005/8/layout/list1"/>
    <dgm:cxn modelId="{B32D34D3-9B70-46CB-BD17-FA6933BFCB38}" type="presOf" srcId="{89D3A17F-9194-43F4-A25F-3E5F10D07168}" destId="{F4A7E5D2-27C7-4580-88D9-CC9DAA89C18E}" srcOrd="1" destOrd="0" presId="urn:microsoft.com/office/officeart/2005/8/layout/list1"/>
    <dgm:cxn modelId="{4C3C86D0-CC74-4C53-97DB-9F1823CFBDB2}" type="presOf" srcId="{EF0F0BF1-35F4-40A2-808C-0C7095EB8E99}" destId="{26E601E5-4829-461C-AAE3-4C66C3E66E9C}" srcOrd="0" destOrd="0" presId="urn:microsoft.com/office/officeart/2005/8/layout/list1"/>
    <dgm:cxn modelId="{C70690DD-DB4D-4987-A764-084FBF460D10}" srcId="{6C26823D-5ABF-4D94-81C3-5393C17AF9D2}" destId="{89D3A17F-9194-43F4-A25F-3E5F10D07168}" srcOrd="0" destOrd="0" parTransId="{F9905B5A-82FA-4C1B-A7E3-30D5AA133EA7}" sibTransId="{F1571BB4-7589-47F4-AE32-F0BE6D846D2D}"/>
    <dgm:cxn modelId="{13F6BFEE-8638-438B-9050-396AF7DE1943}" srcId="{6C26823D-5ABF-4D94-81C3-5393C17AF9D2}" destId="{EF0F0BF1-35F4-40A2-808C-0C7095EB8E99}" srcOrd="2" destOrd="0" parTransId="{0B711FB3-8FD3-485B-84C9-ACDE7D23B3EB}" sibTransId="{57718FB7-B90D-4F46-AAAF-5B01F4CA1192}"/>
    <dgm:cxn modelId="{AC134731-9B4B-4AFA-B0C6-1E5F25D8A694}" type="presOf" srcId="{EF0F0BF1-35F4-40A2-808C-0C7095EB8E99}" destId="{8F7067BE-E6CC-4E89-9594-A7AD13DC1306}" srcOrd="1" destOrd="0" presId="urn:microsoft.com/office/officeart/2005/8/layout/list1"/>
    <dgm:cxn modelId="{5720909B-15C3-464E-8F91-D8DB878A92BD}" type="presParOf" srcId="{2076F529-6474-44E7-84BB-9DAFEE36A416}" destId="{F5A654E5-3357-4150-AA76-DFB180528E92}" srcOrd="0" destOrd="0" presId="urn:microsoft.com/office/officeart/2005/8/layout/list1"/>
    <dgm:cxn modelId="{0E38E6EA-0382-498D-9477-474223862C86}" type="presParOf" srcId="{F5A654E5-3357-4150-AA76-DFB180528E92}" destId="{C825D257-4F37-48F4-9586-A75ED4BA0B7E}" srcOrd="0" destOrd="0" presId="urn:microsoft.com/office/officeart/2005/8/layout/list1"/>
    <dgm:cxn modelId="{CF2DCF6C-6A54-4BDF-91A4-0E4E69F2377E}" type="presParOf" srcId="{F5A654E5-3357-4150-AA76-DFB180528E92}" destId="{F4A7E5D2-27C7-4580-88D9-CC9DAA89C18E}" srcOrd="1" destOrd="0" presId="urn:microsoft.com/office/officeart/2005/8/layout/list1"/>
    <dgm:cxn modelId="{31106814-E277-4271-8B31-ACA87DFF2DB9}" type="presParOf" srcId="{2076F529-6474-44E7-84BB-9DAFEE36A416}" destId="{31EAC566-484F-4B9D-80EE-1D7D899E49D4}" srcOrd="1" destOrd="0" presId="urn:microsoft.com/office/officeart/2005/8/layout/list1"/>
    <dgm:cxn modelId="{D04E88D8-89E4-4FBE-ADB2-0EDD76D41AE8}" type="presParOf" srcId="{2076F529-6474-44E7-84BB-9DAFEE36A416}" destId="{9D9824B0-E61A-4120-A202-BD63EE089CF1}" srcOrd="2" destOrd="0" presId="urn:microsoft.com/office/officeart/2005/8/layout/list1"/>
    <dgm:cxn modelId="{A95654D3-801F-442D-8500-9409D8158617}" type="presParOf" srcId="{2076F529-6474-44E7-84BB-9DAFEE36A416}" destId="{EAF1C22B-9191-463C-9CDD-2862C2510FD3}" srcOrd="3" destOrd="0" presId="urn:microsoft.com/office/officeart/2005/8/layout/list1"/>
    <dgm:cxn modelId="{617EA7F6-4DD9-4A55-BDAE-4C6C7B146823}" type="presParOf" srcId="{2076F529-6474-44E7-84BB-9DAFEE36A416}" destId="{120A42C7-458F-4B5B-8C6F-9F6176F76795}" srcOrd="4" destOrd="0" presId="urn:microsoft.com/office/officeart/2005/8/layout/list1"/>
    <dgm:cxn modelId="{20C8F98D-EAE8-490B-B80E-E59C3973DD52}" type="presParOf" srcId="{120A42C7-458F-4B5B-8C6F-9F6176F76795}" destId="{E30E1B71-F792-43FF-8629-003721C48446}" srcOrd="0" destOrd="0" presId="urn:microsoft.com/office/officeart/2005/8/layout/list1"/>
    <dgm:cxn modelId="{D0E99344-EE59-4BBB-ACA2-A8E8C423DF59}" type="presParOf" srcId="{120A42C7-458F-4B5B-8C6F-9F6176F76795}" destId="{A5D69209-1D24-4D11-8EA1-1C11E0BF0185}" srcOrd="1" destOrd="0" presId="urn:microsoft.com/office/officeart/2005/8/layout/list1"/>
    <dgm:cxn modelId="{9C6F7820-250E-48AC-B61C-E40EBA78ED59}" type="presParOf" srcId="{2076F529-6474-44E7-84BB-9DAFEE36A416}" destId="{9DAA6781-C64D-44BF-9684-9F3D6F7BEDC7}" srcOrd="5" destOrd="0" presId="urn:microsoft.com/office/officeart/2005/8/layout/list1"/>
    <dgm:cxn modelId="{982B7179-3DFF-43E4-B12D-B95D44900864}" type="presParOf" srcId="{2076F529-6474-44E7-84BB-9DAFEE36A416}" destId="{96FDF31A-2F78-4E21-997B-4A4538AF9B84}" srcOrd="6" destOrd="0" presId="urn:microsoft.com/office/officeart/2005/8/layout/list1"/>
    <dgm:cxn modelId="{F30165BC-E53B-4302-BBAC-BEFFA8040116}" type="presParOf" srcId="{2076F529-6474-44E7-84BB-9DAFEE36A416}" destId="{CB84F136-EE69-43A9-AA3C-88A302F3E9B6}" srcOrd="7" destOrd="0" presId="urn:microsoft.com/office/officeart/2005/8/layout/list1"/>
    <dgm:cxn modelId="{555B22FF-7636-4549-9E78-2F8B6FCD8CFD}" type="presParOf" srcId="{2076F529-6474-44E7-84BB-9DAFEE36A416}" destId="{1FDF640C-2569-42B8-8269-C4229F75C173}" srcOrd="8" destOrd="0" presId="urn:microsoft.com/office/officeart/2005/8/layout/list1"/>
    <dgm:cxn modelId="{28ECA3D2-071E-4CB1-900B-E8B3749A4639}" type="presParOf" srcId="{1FDF640C-2569-42B8-8269-C4229F75C173}" destId="{26E601E5-4829-461C-AAE3-4C66C3E66E9C}" srcOrd="0" destOrd="0" presId="urn:microsoft.com/office/officeart/2005/8/layout/list1"/>
    <dgm:cxn modelId="{337F1FE4-D816-4EAF-B344-18C896AEC2B2}" type="presParOf" srcId="{1FDF640C-2569-42B8-8269-C4229F75C173}" destId="{8F7067BE-E6CC-4E89-9594-A7AD13DC1306}" srcOrd="1" destOrd="0" presId="urn:microsoft.com/office/officeart/2005/8/layout/list1"/>
    <dgm:cxn modelId="{DFC3B896-BD2B-4A05-9E9E-F654B224BE51}" type="presParOf" srcId="{2076F529-6474-44E7-84BB-9DAFEE36A416}" destId="{19402BA5-0B98-423A-81EB-E3C4FB440B4C}" srcOrd="9" destOrd="0" presId="urn:microsoft.com/office/officeart/2005/8/layout/list1"/>
    <dgm:cxn modelId="{D8209D9F-C52B-4468-BBE9-DD1CECAD11EE}" type="presParOf" srcId="{2076F529-6474-44E7-84BB-9DAFEE36A416}" destId="{FA3858F4-5F70-44AE-8128-0C556C95B5D5}" srcOrd="10" destOrd="0" presId="urn:microsoft.com/office/officeart/2005/8/layout/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67BC64-7307-464F-8D5D-815593D0974D}" type="doc">
      <dgm:prSet loTypeId="urn:microsoft.com/office/officeart/2005/8/layout/bList2" loCatId="list" qsTypeId="urn:microsoft.com/office/officeart/2005/8/quickstyle/3d2" qsCatId="3D" csTypeId="urn:microsoft.com/office/officeart/2005/8/colors/colorful1" csCatId="colorful" phldr="1"/>
      <dgm:spPr/>
    </dgm:pt>
    <dgm:pt modelId="{A13E08E0-9884-4F2D-A659-56AE0ECECFE2}">
      <dgm:prSet phldrT="[Text]"/>
      <dgm:spPr/>
      <dgm:t>
        <a:bodyPr/>
        <a:lstStyle/>
        <a:p>
          <a:r>
            <a:rPr lang="en-US" i="1" dirty="0" smtClean="0">
              <a:solidFill>
                <a:schemeClr val="tx1"/>
              </a:solidFill>
            </a:rPr>
            <a:t>Cooperative Learning</a:t>
          </a:r>
          <a:endParaRPr lang="en-US" i="1" dirty="0">
            <a:solidFill>
              <a:schemeClr val="tx1"/>
            </a:solidFill>
          </a:endParaRPr>
        </a:p>
      </dgm:t>
    </dgm:pt>
    <dgm:pt modelId="{8925CC3E-44B7-4478-BA10-C259A52260F1}" type="parTrans" cxnId="{C19C9B28-444C-4271-AA20-F9BD321F47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E141A70-05A8-4E40-856A-0D521B0A63B6}" type="sibTrans" cxnId="{C19C9B28-444C-4271-AA20-F9BD321F47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DE0C479-8879-4109-AE17-EF09B95E8477}">
      <dgm:prSet phldrT="[Text]"/>
      <dgm:spPr/>
      <dgm:t>
        <a:bodyPr/>
        <a:lstStyle/>
        <a:p>
          <a:r>
            <a:rPr lang="en-US" i="1" dirty="0" smtClean="0">
              <a:solidFill>
                <a:schemeClr val="tx1"/>
              </a:solidFill>
            </a:rPr>
            <a:t>Active Learning</a:t>
          </a:r>
          <a:endParaRPr lang="en-US" i="1" dirty="0">
            <a:solidFill>
              <a:schemeClr val="tx1"/>
            </a:solidFill>
          </a:endParaRPr>
        </a:p>
      </dgm:t>
    </dgm:pt>
    <dgm:pt modelId="{BBE875AC-C7D7-4874-835D-02E8F3D5B266}" type="parTrans" cxnId="{18FA31B1-6C1C-4AE2-9049-D1F0026FBD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2B52130-9F73-4040-92C4-6055FBB31C8C}" type="sibTrans" cxnId="{18FA31B1-6C1C-4AE2-9049-D1F0026FBD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1112CAD-AEB5-413C-B965-84F037A8028E}">
      <dgm:prSet phldrT="[Text]"/>
      <dgm:spPr/>
      <dgm:t>
        <a:bodyPr/>
        <a:lstStyle/>
        <a:p>
          <a:r>
            <a:rPr lang="en-US" i="1" dirty="0" err="1" smtClean="0">
              <a:solidFill>
                <a:schemeClr val="tx1"/>
              </a:solidFill>
            </a:rPr>
            <a:t>Berbasis</a:t>
          </a:r>
          <a:r>
            <a:rPr lang="en-US" i="1" dirty="0" smtClean="0">
              <a:solidFill>
                <a:schemeClr val="tx1"/>
              </a:solidFill>
            </a:rPr>
            <a:t> </a:t>
          </a:r>
          <a:r>
            <a:rPr lang="en-US" i="1" dirty="0" err="1" smtClean="0">
              <a:solidFill>
                <a:schemeClr val="tx1"/>
              </a:solidFill>
            </a:rPr>
            <a:t>Teknologi</a:t>
          </a:r>
          <a:endParaRPr lang="en-US" i="1" dirty="0">
            <a:solidFill>
              <a:schemeClr val="tx1"/>
            </a:solidFill>
          </a:endParaRPr>
        </a:p>
      </dgm:t>
    </dgm:pt>
    <dgm:pt modelId="{D6198E2C-C547-4A1B-8DD8-8691A3AF1BF1}" type="parTrans" cxnId="{DBBDE7EE-1D50-4D21-B44A-3344503BC75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0A155BF-B9D6-44D6-B73A-56BCBAC8F365}" type="sibTrans" cxnId="{DBBDE7EE-1D50-4D21-B44A-3344503BC75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A8F093-A712-4826-8B82-E155BE7C4ED3}" type="pres">
      <dgm:prSet presAssocID="{E267BC64-7307-464F-8D5D-815593D0974D}" presName="diagram" presStyleCnt="0">
        <dgm:presLayoutVars>
          <dgm:dir/>
          <dgm:animLvl val="lvl"/>
          <dgm:resizeHandles val="exact"/>
        </dgm:presLayoutVars>
      </dgm:prSet>
      <dgm:spPr/>
    </dgm:pt>
    <dgm:pt modelId="{1B2D5679-7A39-4B99-B070-F889F1D87C7D}" type="pres">
      <dgm:prSet presAssocID="{A13E08E0-9884-4F2D-A659-56AE0ECECFE2}" presName="compNode" presStyleCnt="0"/>
      <dgm:spPr/>
    </dgm:pt>
    <dgm:pt modelId="{277BE5D0-8E26-487D-89F7-C457EE261AE0}" type="pres">
      <dgm:prSet presAssocID="{A13E08E0-9884-4F2D-A659-56AE0ECECFE2}" presName="childRect" presStyleLbl="bgAcc1" presStyleIdx="0" presStyleCnt="3">
        <dgm:presLayoutVars>
          <dgm:bulletEnabled val="1"/>
        </dgm:presLayoutVars>
      </dgm:prSet>
      <dgm:spPr/>
    </dgm:pt>
    <dgm:pt modelId="{026892E4-8D11-4B36-842A-056C7997B7F1}" type="pres">
      <dgm:prSet presAssocID="{A13E08E0-9884-4F2D-A659-56AE0ECECFE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89619B-651D-4A59-B6BA-91C5D0D4E992}" type="pres">
      <dgm:prSet presAssocID="{A13E08E0-9884-4F2D-A659-56AE0ECECFE2}" presName="parentRect" presStyleLbl="alignNode1" presStyleIdx="0" presStyleCnt="3" custScaleY="180954"/>
      <dgm:spPr/>
      <dgm:t>
        <a:bodyPr/>
        <a:lstStyle/>
        <a:p>
          <a:endParaRPr lang="en-US"/>
        </a:p>
      </dgm:t>
    </dgm:pt>
    <dgm:pt modelId="{D718E3B7-70E3-4B56-984C-6BCD15A208C1}" type="pres">
      <dgm:prSet presAssocID="{A13E08E0-9884-4F2D-A659-56AE0ECECFE2}" presName="adorn" presStyleLbl="fgAccFollow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E17D765-C2A6-426F-8270-D5E4612980F3}" type="pres">
      <dgm:prSet presAssocID="{9E141A70-05A8-4E40-856A-0D521B0A63B6}" presName="sibTrans" presStyleLbl="sibTrans2D1" presStyleIdx="0" presStyleCnt="0"/>
      <dgm:spPr/>
    </dgm:pt>
    <dgm:pt modelId="{F428B8F8-28CB-4682-B15F-EFFB49AE847D}" type="pres">
      <dgm:prSet presAssocID="{4DE0C479-8879-4109-AE17-EF09B95E8477}" presName="compNode" presStyleCnt="0"/>
      <dgm:spPr/>
    </dgm:pt>
    <dgm:pt modelId="{78BB72C5-AA0E-48AF-BF40-73F7333E13A1}" type="pres">
      <dgm:prSet presAssocID="{4DE0C479-8879-4109-AE17-EF09B95E8477}" presName="childRect" presStyleLbl="bgAcc1" presStyleIdx="1" presStyleCnt="3">
        <dgm:presLayoutVars>
          <dgm:bulletEnabled val="1"/>
        </dgm:presLayoutVars>
      </dgm:prSet>
      <dgm:spPr/>
    </dgm:pt>
    <dgm:pt modelId="{DFAC9C65-EB18-44D8-9FF8-8189D37818F0}" type="pres">
      <dgm:prSet presAssocID="{4DE0C479-8879-4109-AE17-EF09B95E847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8DC77ED-8E0E-4D0B-AD27-8C3921EC40DF}" type="pres">
      <dgm:prSet presAssocID="{4DE0C479-8879-4109-AE17-EF09B95E8477}" presName="parentRect" presStyleLbl="alignNode1" presStyleIdx="1" presStyleCnt="3" custScaleY="180954"/>
      <dgm:spPr/>
    </dgm:pt>
    <dgm:pt modelId="{C0496C9E-BF46-4806-B444-6F9AF12CF205}" type="pres">
      <dgm:prSet presAssocID="{4DE0C479-8879-4109-AE17-EF09B95E8477}" presName="adorn" presStyleLbl="fgAccFollowNod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26AF699-B114-4FB2-BCC2-5075A36DF81D}" type="pres">
      <dgm:prSet presAssocID="{42B52130-9F73-4040-92C4-6055FBB31C8C}" presName="sibTrans" presStyleLbl="sibTrans2D1" presStyleIdx="0" presStyleCnt="0"/>
      <dgm:spPr/>
    </dgm:pt>
    <dgm:pt modelId="{C6F55E57-DB06-4674-973E-964AAA7D954C}" type="pres">
      <dgm:prSet presAssocID="{71112CAD-AEB5-413C-B965-84F037A8028E}" presName="compNode" presStyleCnt="0"/>
      <dgm:spPr/>
    </dgm:pt>
    <dgm:pt modelId="{313DEBB7-B9FE-4B7C-AFFF-9B65E4E26779}" type="pres">
      <dgm:prSet presAssocID="{71112CAD-AEB5-413C-B965-84F037A8028E}" presName="childRect" presStyleLbl="bgAcc1" presStyleIdx="2" presStyleCnt="3">
        <dgm:presLayoutVars>
          <dgm:bulletEnabled val="1"/>
        </dgm:presLayoutVars>
      </dgm:prSet>
      <dgm:spPr/>
    </dgm:pt>
    <dgm:pt modelId="{47AFFEC4-D280-4F33-82E4-8FA613EA0C5A}" type="pres">
      <dgm:prSet presAssocID="{71112CAD-AEB5-413C-B965-84F037A8028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93C32F-61A4-4E14-B44A-B6B6A031C193}" type="pres">
      <dgm:prSet presAssocID="{71112CAD-AEB5-413C-B965-84F037A8028E}" presName="parentRect" presStyleLbl="alignNode1" presStyleIdx="2" presStyleCnt="3" custScaleY="180954"/>
      <dgm:spPr/>
      <dgm:t>
        <a:bodyPr/>
        <a:lstStyle/>
        <a:p>
          <a:endParaRPr lang="en-US"/>
        </a:p>
      </dgm:t>
    </dgm:pt>
    <dgm:pt modelId="{00180BD1-0A2A-4BAC-A5EC-3E879A2C8E41}" type="pres">
      <dgm:prSet presAssocID="{71112CAD-AEB5-413C-B965-84F037A8028E}" presName="adorn" presStyleLbl="fgAccFollowNod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42466E5-2760-49F8-9AD0-19C479D0C410}" type="presOf" srcId="{71112CAD-AEB5-413C-B965-84F037A8028E}" destId="{47AFFEC4-D280-4F33-82E4-8FA613EA0C5A}" srcOrd="0" destOrd="0" presId="urn:microsoft.com/office/officeart/2005/8/layout/bList2"/>
    <dgm:cxn modelId="{048B4F5C-51A4-42F9-BDB3-6AB0A75044EE}" type="presOf" srcId="{A13E08E0-9884-4F2D-A659-56AE0ECECFE2}" destId="{7989619B-651D-4A59-B6BA-91C5D0D4E992}" srcOrd="1" destOrd="0" presId="urn:microsoft.com/office/officeart/2005/8/layout/bList2"/>
    <dgm:cxn modelId="{09C7A620-E8AC-4939-8170-3C91C9A41F08}" type="presOf" srcId="{71112CAD-AEB5-413C-B965-84F037A8028E}" destId="{0493C32F-61A4-4E14-B44A-B6B6A031C193}" srcOrd="1" destOrd="0" presId="urn:microsoft.com/office/officeart/2005/8/layout/bList2"/>
    <dgm:cxn modelId="{8F12D6D7-5E22-4C42-B480-8D497495D8ED}" type="presOf" srcId="{E267BC64-7307-464F-8D5D-815593D0974D}" destId="{CDA8F093-A712-4826-8B82-E155BE7C4ED3}" srcOrd="0" destOrd="0" presId="urn:microsoft.com/office/officeart/2005/8/layout/bList2"/>
    <dgm:cxn modelId="{18FA31B1-6C1C-4AE2-9049-D1F0026FBDD5}" srcId="{E267BC64-7307-464F-8D5D-815593D0974D}" destId="{4DE0C479-8879-4109-AE17-EF09B95E8477}" srcOrd="1" destOrd="0" parTransId="{BBE875AC-C7D7-4874-835D-02E8F3D5B266}" sibTransId="{42B52130-9F73-4040-92C4-6055FBB31C8C}"/>
    <dgm:cxn modelId="{F4D871C5-83DF-4A70-8F25-913251ADE299}" type="presOf" srcId="{A13E08E0-9884-4F2D-A659-56AE0ECECFE2}" destId="{026892E4-8D11-4B36-842A-056C7997B7F1}" srcOrd="0" destOrd="0" presId="urn:microsoft.com/office/officeart/2005/8/layout/bList2"/>
    <dgm:cxn modelId="{A9FB91A3-A592-4838-89D8-2A1B0C0C2C28}" type="presOf" srcId="{42B52130-9F73-4040-92C4-6055FBB31C8C}" destId="{426AF699-B114-4FB2-BCC2-5075A36DF81D}" srcOrd="0" destOrd="0" presId="urn:microsoft.com/office/officeart/2005/8/layout/bList2"/>
    <dgm:cxn modelId="{DBBDE7EE-1D50-4D21-B44A-3344503BC750}" srcId="{E267BC64-7307-464F-8D5D-815593D0974D}" destId="{71112CAD-AEB5-413C-B965-84F037A8028E}" srcOrd="2" destOrd="0" parTransId="{D6198E2C-C547-4A1B-8DD8-8691A3AF1BF1}" sibTransId="{80A155BF-B9D6-44D6-B73A-56BCBAC8F365}"/>
    <dgm:cxn modelId="{C19C9B28-444C-4271-AA20-F9BD321F4791}" srcId="{E267BC64-7307-464F-8D5D-815593D0974D}" destId="{A13E08E0-9884-4F2D-A659-56AE0ECECFE2}" srcOrd="0" destOrd="0" parTransId="{8925CC3E-44B7-4478-BA10-C259A52260F1}" sibTransId="{9E141A70-05A8-4E40-856A-0D521B0A63B6}"/>
    <dgm:cxn modelId="{4E301B1C-0BA5-47F8-8803-2A032EED723A}" type="presOf" srcId="{4DE0C479-8879-4109-AE17-EF09B95E8477}" destId="{18DC77ED-8E0E-4D0B-AD27-8C3921EC40DF}" srcOrd="1" destOrd="0" presId="urn:microsoft.com/office/officeart/2005/8/layout/bList2"/>
    <dgm:cxn modelId="{72239542-0C3D-424E-8C56-9814C902BAF2}" type="presOf" srcId="{4DE0C479-8879-4109-AE17-EF09B95E8477}" destId="{DFAC9C65-EB18-44D8-9FF8-8189D37818F0}" srcOrd="0" destOrd="0" presId="urn:microsoft.com/office/officeart/2005/8/layout/bList2"/>
    <dgm:cxn modelId="{0C3E19A3-C092-474F-8DE0-31A01C17B3A1}" type="presOf" srcId="{9E141A70-05A8-4E40-856A-0D521B0A63B6}" destId="{9E17D765-C2A6-426F-8270-D5E4612980F3}" srcOrd="0" destOrd="0" presId="urn:microsoft.com/office/officeart/2005/8/layout/bList2"/>
    <dgm:cxn modelId="{4AAEF29F-77AA-4027-8F94-84E6F7A84753}" type="presParOf" srcId="{CDA8F093-A712-4826-8B82-E155BE7C4ED3}" destId="{1B2D5679-7A39-4B99-B070-F889F1D87C7D}" srcOrd="0" destOrd="0" presId="urn:microsoft.com/office/officeart/2005/8/layout/bList2"/>
    <dgm:cxn modelId="{203E40DC-A6F9-4E80-8AFC-5996F85D456F}" type="presParOf" srcId="{1B2D5679-7A39-4B99-B070-F889F1D87C7D}" destId="{277BE5D0-8E26-487D-89F7-C457EE261AE0}" srcOrd="0" destOrd="0" presId="urn:microsoft.com/office/officeart/2005/8/layout/bList2"/>
    <dgm:cxn modelId="{B7D0FDC6-10DA-4172-9224-FD00F262FAE9}" type="presParOf" srcId="{1B2D5679-7A39-4B99-B070-F889F1D87C7D}" destId="{026892E4-8D11-4B36-842A-056C7997B7F1}" srcOrd="1" destOrd="0" presId="urn:microsoft.com/office/officeart/2005/8/layout/bList2"/>
    <dgm:cxn modelId="{54169EF4-1390-4AA9-AF2A-BAE8C861D82A}" type="presParOf" srcId="{1B2D5679-7A39-4B99-B070-F889F1D87C7D}" destId="{7989619B-651D-4A59-B6BA-91C5D0D4E992}" srcOrd="2" destOrd="0" presId="urn:microsoft.com/office/officeart/2005/8/layout/bList2"/>
    <dgm:cxn modelId="{15267373-7035-4625-A2A6-EF9B2DF774F9}" type="presParOf" srcId="{1B2D5679-7A39-4B99-B070-F889F1D87C7D}" destId="{D718E3B7-70E3-4B56-984C-6BCD15A208C1}" srcOrd="3" destOrd="0" presId="urn:microsoft.com/office/officeart/2005/8/layout/bList2"/>
    <dgm:cxn modelId="{CA57F941-52AE-4E73-BA0F-F886BC5EC95D}" type="presParOf" srcId="{CDA8F093-A712-4826-8B82-E155BE7C4ED3}" destId="{9E17D765-C2A6-426F-8270-D5E4612980F3}" srcOrd="1" destOrd="0" presId="urn:microsoft.com/office/officeart/2005/8/layout/bList2"/>
    <dgm:cxn modelId="{4627CF8F-3DF2-417B-BEE2-792541D81C68}" type="presParOf" srcId="{CDA8F093-A712-4826-8B82-E155BE7C4ED3}" destId="{F428B8F8-28CB-4682-B15F-EFFB49AE847D}" srcOrd="2" destOrd="0" presId="urn:microsoft.com/office/officeart/2005/8/layout/bList2"/>
    <dgm:cxn modelId="{A575CB2A-433A-4819-B05A-BDD7B9000436}" type="presParOf" srcId="{F428B8F8-28CB-4682-B15F-EFFB49AE847D}" destId="{78BB72C5-AA0E-48AF-BF40-73F7333E13A1}" srcOrd="0" destOrd="0" presId="urn:microsoft.com/office/officeart/2005/8/layout/bList2"/>
    <dgm:cxn modelId="{7822E9C4-2B25-4508-AABE-7C52ECB629FF}" type="presParOf" srcId="{F428B8F8-28CB-4682-B15F-EFFB49AE847D}" destId="{DFAC9C65-EB18-44D8-9FF8-8189D37818F0}" srcOrd="1" destOrd="0" presId="urn:microsoft.com/office/officeart/2005/8/layout/bList2"/>
    <dgm:cxn modelId="{D8D23DE2-4C47-4078-9652-E6A3BD989CC7}" type="presParOf" srcId="{F428B8F8-28CB-4682-B15F-EFFB49AE847D}" destId="{18DC77ED-8E0E-4D0B-AD27-8C3921EC40DF}" srcOrd="2" destOrd="0" presId="urn:microsoft.com/office/officeart/2005/8/layout/bList2"/>
    <dgm:cxn modelId="{24A85FA5-CF07-4B6E-9D07-327550ED141F}" type="presParOf" srcId="{F428B8F8-28CB-4682-B15F-EFFB49AE847D}" destId="{C0496C9E-BF46-4806-B444-6F9AF12CF205}" srcOrd="3" destOrd="0" presId="urn:microsoft.com/office/officeart/2005/8/layout/bList2"/>
    <dgm:cxn modelId="{693C8402-D78A-4C54-B5F7-1BD300C33313}" type="presParOf" srcId="{CDA8F093-A712-4826-8B82-E155BE7C4ED3}" destId="{426AF699-B114-4FB2-BCC2-5075A36DF81D}" srcOrd="3" destOrd="0" presId="urn:microsoft.com/office/officeart/2005/8/layout/bList2"/>
    <dgm:cxn modelId="{92F69908-5CBA-4A40-BC78-1A2BEE98C1E3}" type="presParOf" srcId="{CDA8F093-A712-4826-8B82-E155BE7C4ED3}" destId="{C6F55E57-DB06-4674-973E-964AAA7D954C}" srcOrd="4" destOrd="0" presId="urn:microsoft.com/office/officeart/2005/8/layout/bList2"/>
    <dgm:cxn modelId="{D5758A67-BF53-43CE-A826-9E6B1600A7CA}" type="presParOf" srcId="{C6F55E57-DB06-4674-973E-964AAA7D954C}" destId="{313DEBB7-B9FE-4B7C-AFFF-9B65E4E26779}" srcOrd="0" destOrd="0" presId="urn:microsoft.com/office/officeart/2005/8/layout/bList2"/>
    <dgm:cxn modelId="{F7C8A3C1-0737-4D6D-9EE5-DC436144EEB6}" type="presParOf" srcId="{C6F55E57-DB06-4674-973E-964AAA7D954C}" destId="{47AFFEC4-D280-4F33-82E4-8FA613EA0C5A}" srcOrd="1" destOrd="0" presId="urn:microsoft.com/office/officeart/2005/8/layout/bList2"/>
    <dgm:cxn modelId="{3C630277-9ED6-4827-92C3-1BD6B5E3530B}" type="presParOf" srcId="{C6F55E57-DB06-4674-973E-964AAA7D954C}" destId="{0493C32F-61A4-4E14-B44A-B6B6A031C193}" srcOrd="2" destOrd="0" presId="urn:microsoft.com/office/officeart/2005/8/layout/bList2"/>
    <dgm:cxn modelId="{ABADE629-146D-4E7F-9DB3-86467E34041A}" type="presParOf" srcId="{C6F55E57-DB06-4674-973E-964AAA7D954C}" destId="{00180BD1-0A2A-4BAC-A5EC-3E879A2C8E41}" srcOrd="3" destOrd="0" presId="urn:microsoft.com/office/officeart/2005/8/layout/bList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16E9986-9783-4D05-B861-A0D6D92A6D21}" type="doc">
      <dgm:prSet loTypeId="urn:microsoft.com/office/officeart/2005/8/layout/gear1" loCatId="cycle" qsTypeId="urn:microsoft.com/office/officeart/2005/8/quickstyle/3d2" qsCatId="3D" csTypeId="urn:microsoft.com/office/officeart/2005/8/colors/colorful5" csCatId="colorful" phldr="1"/>
      <dgm:spPr/>
    </dgm:pt>
    <dgm:pt modelId="{A0BBEEB7-6152-403A-A6B6-41E7ABEF9F12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Terima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Kasih</a:t>
          </a:r>
          <a:endParaRPr lang="en-US" b="1" dirty="0">
            <a:solidFill>
              <a:schemeClr val="tx1"/>
            </a:solidFill>
          </a:endParaRPr>
        </a:p>
      </dgm:t>
    </dgm:pt>
    <dgm:pt modelId="{6C2E4174-85E9-42EE-9CAB-6EDF2578C2E6}" type="parTrans" cxnId="{405A3C2C-DF0D-4B09-AF8E-2FF6F99E7E2B}">
      <dgm:prSet/>
      <dgm:spPr/>
      <dgm:t>
        <a:bodyPr/>
        <a:lstStyle/>
        <a:p>
          <a:endParaRPr lang="en-US"/>
        </a:p>
      </dgm:t>
    </dgm:pt>
    <dgm:pt modelId="{DB99A3A5-2561-4359-AAA6-912110111B56}" type="sibTrans" cxnId="{405A3C2C-DF0D-4B09-AF8E-2FF6F99E7E2B}">
      <dgm:prSet/>
      <dgm:spPr/>
      <dgm:t>
        <a:bodyPr/>
        <a:lstStyle/>
        <a:p>
          <a:endParaRPr lang="en-US"/>
        </a:p>
      </dgm:t>
    </dgm:pt>
    <dgm:pt modelId="{3C371973-241B-4AEF-9B91-566ABF73C8BD}">
      <dgm:prSet phldrT="[Text]" phldr="1"/>
      <dgm:spPr/>
      <dgm:t>
        <a:bodyPr/>
        <a:lstStyle/>
        <a:p>
          <a:endParaRPr lang="en-US" dirty="0"/>
        </a:p>
      </dgm:t>
    </dgm:pt>
    <dgm:pt modelId="{1AE094A0-1A78-4E08-8D5C-1E07A7C1D6EC}" type="parTrans" cxnId="{66CFBCF4-79D0-4F06-ADE3-97D647AFC543}">
      <dgm:prSet/>
      <dgm:spPr/>
      <dgm:t>
        <a:bodyPr/>
        <a:lstStyle/>
        <a:p>
          <a:endParaRPr lang="en-US"/>
        </a:p>
      </dgm:t>
    </dgm:pt>
    <dgm:pt modelId="{C9056CEF-3A5A-42C7-AF51-0B625172F1FB}" type="sibTrans" cxnId="{66CFBCF4-79D0-4F06-ADE3-97D647AFC543}">
      <dgm:prSet/>
      <dgm:spPr/>
      <dgm:t>
        <a:bodyPr/>
        <a:lstStyle/>
        <a:p>
          <a:endParaRPr lang="en-US"/>
        </a:p>
      </dgm:t>
    </dgm:pt>
    <dgm:pt modelId="{AA4202C3-15FD-414F-A9B0-B9CD2EB0BCC0}">
      <dgm:prSet phldrT="[Text]" phldr="1"/>
      <dgm:spPr/>
      <dgm:t>
        <a:bodyPr/>
        <a:lstStyle/>
        <a:p>
          <a:endParaRPr lang="en-US" dirty="0"/>
        </a:p>
      </dgm:t>
    </dgm:pt>
    <dgm:pt modelId="{DFD2CBAA-3DBB-4EE5-A9F0-68C131CF82DF}" type="parTrans" cxnId="{70BDABCA-E6A7-488A-B21B-F8993148D394}">
      <dgm:prSet/>
      <dgm:spPr/>
      <dgm:t>
        <a:bodyPr/>
        <a:lstStyle/>
        <a:p>
          <a:endParaRPr lang="en-US"/>
        </a:p>
      </dgm:t>
    </dgm:pt>
    <dgm:pt modelId="{09195D2C-541A-4D81-9CB3-CB5D88AD2637}" type="sibTrans" cxnId="{70BDABCA-E6A7-488A-B21B-F8993148D394}">
      <dgm:prSet/>
      <dgm:spPr/>
      <dgm:t>
        <a:bodyPr/>
        <a:lstStyle/>
        <a:p>
          <a:endParaRPr lang="en-US"/>
        </a:p>
      </dgm:t>
    </dgm:pt>
    <dgm:pt modelId="{C6E64D78-60A4-4D88-828E-927DD6E6BD71}" type="pres">
      <dgm:prSet presAssocID="{916E9986-9783-4D05-B861-A0D6D92A6D2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68FE5A6-5232-4CA2-9784-467BD7A9C92D}" type="pres">
      <dgm:prSet presAssocID="{A0BBEEB7-6152-403A-A6B6-41E7ABEF9F12}" presName="gear1" presStyleLbl="node1" presStyleIdx="0" presStyleCnt="3">
        <dgm:presLayoutVars>
          <dgm:chMax val="1"/>
          <dgm:bulletEnabled val="1"/>
        </dgm:presLayoutVars>
      </dgm:prSet>
      <dgm:spPr/>
    </dgm:pt>
    <dgm:pt modelId="{F282E263-A348-41BF-9187-0D1F246F0913}" type="pres">
      <dgm:prSet presAssocID="{A0BBEEB7-6152-403A-A6B6-41E7ABEF9F12}" presName="gear1srcNode" presStyleLbl="node1" presStyleIdx="0" presStyleCnt="3"/>
      <dgm:spPr/>
    </dgm:pt>
    <dgm:pt modelId="{9791ABFB-9B9D-40D5-B856-D3544ADA995D}" type="pres">
      <dgm:prSet presAssocID="{A0BBEEB7-6152-403A-A6B6-41E7ABEF9F12}" presName="gear1dstNode" presStyleLbl="node1" presStyleIdx="0" presStyleCnt="3"/>
      <dgm:spPr/>
    </dgm:pt>
    <dgm:pt modelId="{53D2B29A-755F-43AD-9565-5FF3D5A9CE34}" type="pres">
      <dgm:prSet presAssocID="{3C371973-241B-4AEF-9B91-566ABF73C8BD}" presName="gear2" presStyleLbl="node1" presStyleIdx="1" presStyleCnt="3">
        <dgm:presLayoutVars>
          <dgm:chMax val="1"/>
          <dgm:bulletEnabled val="1"/>
        </dgm:presLayoutVars>
      </dgm:prSet>
      <dgm:spPr/>
    </dgm:pt>
    <dgm:pt modelId="{84F3F6BF-9537-4682-941C-569B7A6D77EF}" type="pres">
      <dgm:prSet presAssocID="{3C371973-241B-4AEF-9B91-566ABF73C8BD}" presName="gear2srcNode" presStyleLbl="node1" presStyleIdx="1" presStyleCnt="3"/>
      <dgm:spPr/>
    </dgm:pt>
    <dgm:pt modelId="{36143908-2470-4EE9-A77E-D06B5816ABE4}" type="pres">
      <dgm:prSet presAssocID="{3C371973-241B-4AEF-9B91-566ABF73C8BD}" presName="gear2dstNode" presStyleLbl="node1" presStyleIdx="1" presStyleCnt="3"/>
      <dgm:spPr/>
    </dgm:pt>
    <dgm:pt modelId="{A498CD94-6494-41C0-815D-FD6E428548F4}" type="pres">
      <dgm:prSet presAssocID="{AA4202C3-15FD-414F-A9B0-B9CD2EB0BCC0}" presName="gear3" presStyleLbl="node1" presStyleIdx="2" presStyleCnt="3"/>
      <dgm:spPr/>
    </dgm:pt>
    <dgm:pt modelId="{D2DD1A1A-7DB5-43FA-AF8D-8FA21C720BAF}" type="pres">
      <dgm:prSet presAssocID="{AA4202C3-15FD-414F-A9B0-B9CD2EB0BCC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C90DB69-8FC6-4F1D-93E0-F33ED90E72AF}" type="pres">
      <dgm:prSet presAssocID="{AA4202C3-15FD-414F-A9B0-B9CD2EB0BCC0}" presName="gear3srcNode" presStyleLbl="node1" presStyleIdx="2" presStyleCnt="3"/>
      <dgm:spPr/>
    </dgm:pt>
    <dgm:pt modelId="{FEB87278-E834-4DF1-9110-E2F2C26F505D}" type="pres">
      <dgm:prSet presAssocID="{AA4202C3-15FD-414F-A9B0-B9CD2EB0BCC0}" presName="gear3dstNode" presStyleLbl="node1" presStyleIdx="2" presStyleCnt="3"/>
      <dgm:spPr/>
    </dgm:pt>
    <dgm:pt modelId="{867CC956-1D5A-40C0-9ACA-6C69B9FD258A}" type="pres">
      <dgm:prSet presAssocID="{DB99A3A5-2561-4359-AAA6-912110111B56}" presName="connector1" presStyleLbl="sibTrans2D1" presStyleIdx="0" presStyleCnt="3"/>
      <dgm:spPr/>
    </dgm:pt>
    <dgm:pt modelId="{56B240D6-E55D-42A6-BB9E-7842ACEA7259}" type="pres">
      <dgm:prSet presAssocID="{C9056CEF-3A5A-42C7-AF51-0B625172F1FB}" presName="connector2" presStyleLbl="sibTrans2D1" presStyleIdx="1" presStyleCnt="3"/>
      <dgm:spPr/>
    </dgm:pt>
    <dgm:pt modelId="{69DFCF69-AD20-41D8-B102-5FA01851AD66}" type="pres">
      <dgm:prSet presAssocID="{09195D2C-541A-4D81-9CB3-CB5D88AD2637}" presName="connector3" presStyleLbl="sibTrans2D1" presStyleIdx="2" presStyleCnt="3"/>
      <dgm:spPr/>
    </dgm:pt>
  </dgm:ptLst>
  <dgm:cxnLst>
    <dgm:cxn modelId="{E504326E-C61C-44BD-99F6-CA28EBD451AF}" type="presOf" srcId="{A0BBEEB7-6152-403A-A6B6-41E7ABEF9F12}" destId="{F282E263-A348-41BF-9187-0D1F246F0913}" srcOrd="1" destOrd="0" presId="urn:microsoft.com/office/officeart/2005/8/layout/gear1"/>
    <dgm:cxn modelId="{68A4CFA4-0BE5-4E14-95D1-9327C59CBF93}" type="presOf" srcId="{AA4202C3-15FD-414F-A9B0-B9CD2EB0BCC0}" destId="{FEB87278-E834-4DF1-9110-E2F2C26F505D}" srcOrd="3" destOrd="0" presId="urn:microsoft.com/office/officeart/2005/8/layout/gear1"/>
    <dgm:cxn modelId="{1E0DF61D-B6F5-4542-9681-4996B95B9E41}" type="presOf" srcId="{AA4202C3-15FD-414F-A9B0-B9CD2EB0BCC0}" destId="{A498CD94-6494-41C0-815D-FD6E428548F4}" srcOrd="0" destOrd="0" presId="urn:microsoft.com/office/officeart/2005/8/layout/gear1"/>
    <dgm:cxn modelId="{07B98CA7-1D69-439E-87DD-1406643BA324}" type="presOf" srcId="{AA4202C3-15FD-414F-A9B0-B9CD2EB0BCC0}" destId="{D2DD1A1A-7DB5-43FA-AF8D-8FA21C720BAF}" srcOrd="1" destOrd="0" presId="urn:microsoft.com/office/officeart/2005/8/layout/gear1"/>
    <dgm:cxn modelId="{405A3C2C-DF0D-4B09-AF8E-2FF6F99E7E2B}" srcId="{916E9986-9783-4D05-B861-A0D6D92A6D21}" destId="{A0BBEEB7-6152-403A-A6B6-41E7ABEF9F12}" srcOrd="0" destOrd="0" parTransId="{6C2E4174-85E9-42EE-9CAB-6EDF2578C2E6}" sibTransId="{DB99A3A5-2561-4359-AAA6-912110111B56}"/>
    <dgm:cxn modelId="{47EC0801-0308-45EF-A4F0-F42F45B407CD}" type="presOf" srcId="{DB99A3A5-2561-4359-AAA6-912110111B56}" destId="{867CC956-1D5A-40C0-9ACA-6C69B9FD258A}" srcOrd="0" destOrd="0" presId="urn:microsoft.com/office/officeart/2005/8/layout/gear1"/>
    <dgm:cxn modelId="{813FDC43-4B7B-4D43-91A2-EC2DB140D942}" type="presOf" srcId="{916E9986-9783-4D05-B861-A0D6D92A6D21}" destId="{C6E64D78-60A4-4D88-828E-927DD6E6BD71}" srcOrd="0" destOrd="0" presId="urn:microsoft.com/office/officeart/2005/8/layout/gear1"/>
    <dgm:cxn modelId="{70BDABCA-E6A7-488A-B21B-F8993148D394}" srcId="{916E9986-9783-4D05-B861-A0D6D92A6D21}" destId="{AA4202C3-15FD-414F-A9B0-B9CD2EB0BCC0}" srcOrd="2" destOrd="0" parTransId="{DFD2CBAA-3DBB-4EE5-A9F0-68C131CF82DF}" sibTransId="{09195D2C-541A-4D81-9CB3-CB5D88AD2637}"/>
    <dgm:cxn modelId="{96E0F198-6270-4B12-AB07-E9AB36859515}" type="presOf" srcId="{09195D2C-541A-4D81-9CB3-CB5D88AD2637}" destId="{69DFCF69-AD20-41D8-B102-5FA01851AD66}" srcOrd="0" destOrd="0" presId="urn:microsoft.com/office/officeart/2005/8/layout/gear1"/>
    <dgm:cxn modelId="{C8C20765-138B-46DE-BC06-B0575A08B0B5}" type="presOf" srcId="{A0BBEEB7-6152-403A-A6B6-41E7ABEF9F12}" destId="{868FE5A6-5232-4CA2-9784-467BD7A9C92D}" srcOrd="0" destOrd="0" presId="urn:microsoft.com/office/officeart/2005/8/layout/gear1"/>
    <dgm:cxn modelId="{B6A48129-3405-4860-8D00-B3BB0FC1C64E}" type="presOf" srcId="{A0BBEEB7-6152-403A-A6B6-41E7ABEF9F12}" destId="{9791ABFB-9B9D-40D5-B856-D3544ADA995D}" srcOrd="2" destOrd="0" presId="urn:microsoft.com/office/officeart/2005/8/layout/gear1"/>
    <dgm:cxn modelId="{66CFBCF4-79D0-4F06-ADE3-97D647AFC543}" srcId="{916E9986-9783-4D05-B861-A0D6D92A6D21}" destId="{3C371973-241B-4AEF-9B91-566ABF73C8BD}" srcOrd="1" destOrd="0" parTransId="{1AE094A0-1A78-4E08-8D5C-1E07A7C1D6EC}" sibTransId="{C9056CEF-3A5A-42C7-AF51-0B625172F1FB}"/>
    <dgm:cxn modelId="{AF964A69-6AF6-4EB7-B07D-468623317F28}" type="presOf" srcId="{3C371973-241B-4AEF-9B91-566ABF73C8BD}" destId="{53D2B29A-755F-43AD-9565-5FF3D5A9CE34}" srcOrd="0" destOrd="0" presId="urn:microsoft.com/office/officeart/2005/8/layout/gear1"/>
    <dgm:cxn modelId="{3B3FC2EC-83F7-4070-8C85-46596FC7B9C5}" type="presOf" srcId="{3C371973-241B-4AEF-9B91-566ABF73C8BD}" destId="{84F3F6BF-9537-4682-941C-569B7A6D77EF}" srcOrd="1" destOrd="0" presId="urn:microsoft.com/office/officeart/2005/8/layout/gear1"/>
    <dgm:cxn modelId="{BC943C23-3407-4BC2-A64E-B722DEF1B0A8}" type="presOf" srcId="{C9056CEF-3A5A-42C7-AF51-0B625172F1FB}" destId="{56B240D6-E55D-42A6-BB9E-7842ACEA7259}" srcOrd="0" destOrd="0" presId="urn:microsoft.com/office/officeart/2005/8/layout/gear1"/>
    <dgm:cxn modelId="{325DA015-1BA8-4338-A43A-D577E349828A}" type="presOf" srcId="{3C371973-241B-4AEF-9B91-566ABF73C8BD}" destId="{36143908-2470-4EE9-A77E-D06B5816ABE4}" srcOrd="2" destOrd="0" presId="urn:microsoft.com/office/officeart/2005/8/layout/gear1"/>
    <dgm:cxn modelId="{360A2FA3-A9EC-4DE5-8DA0-FD48B7232F07}" type="presOf" srcId="{AA4202C3-15FD-414F-A9B0-B9CD2EB0BCC0}" destId="{FC90DB69-8FC6-4F1D-93E0-F33ED90E72AF}" srcOrd="2" destOrd="0" presId="urn:microsoft.com/office/officeart/2005/8/layout/gear1"/>
    <dgm:cxn modelId="{7B20F1CD-C567-48C8-9A5B-19F2F8523FE6}" type="presParOf" srcId="{C6E64D78-60A4-4D88-828E-927DD6E6BD71}" destId="{868FE5A6-5232-4CA2-9784-467BD7A9C92D}" srcOrd="0" destOrd="0" presId="urn:microsoft.com/office/officeart/2005/8/layout/gear1"/>
    <dgm:cxn modelId="{B5409103-1A5D-44FC-8074-0F4B3B95EEC1}" type="presParOf" srcId="{C6E64D78-60A4-4D88-828E-927DD6E6BD71}" destId="{F282E263-A348-41BF-9187-0D1F246F0913}" srcOrd="1" destOrd="0" presId="urn:microsoft.com/office/officeart/2005/8/layout/gear1"/>
    <dgm:cxn modelId="{0D7ACF53-5260-4464-A947-A6CA73E4E7DA}" type="presParOf" srcId="{C6E64D78-60A4-4D88-828E-927DD6E6BD71}" destId="{9791ABFB-9B9D-40D5-B856-D3544ADA995D}" srcOrd="2" destOrd="0" presId="urn:microsoft.com/office/officeart/2005/8/layout/gear1"/>
    <dgm:cxn modelId="{654A8DE8-89CB-4B57-8856-BF32DBED8D96}" type="presParOf" srcId="{C6E64D78-60A4-4D88-828E-927DD6E6BD71}" destId="{53D2B29A-755F-43AD-9565-5FF3D5A9CE34}" srcOrd="3" destOrd="0" presId="urn:microsoft.com/office/officeart/2005/8/layout/gear1"/>
    <dgm:cxn modelId="{3B3E2A90-2597-477D-AE92-B6C7D366BA97}" type="presParOf" srcId="{C6E64D78-60A4-4D88-828E-927DD6E6BD71}" destId="{84F3F6BF-9537-4682-941C-569B7A6D77EF}" srcOrd="4" destOrd="0" presId="urn:microsoft.com/office/officeart/2005/8/layout/gear1"/>
    <dgm:cxn modelId="{4ABE0F6A-3F02-455D-80A0-345D620D1B84}" type="presParOf" srcId="{C6E64D78-60A4-4D88-828E-927DD6E6BD71}" destId="{36143908-2470-4EE9-A77E-D06B5816ABE4}" srcOrd="5" destOrd="0" presId="urn:microsoft.com/office/officeart/2005/8/layout/gear1"/>
    <dgm:cxn modelId="{E48D8483-38AE-4702-9FE4-2BB680243AE9}" type="presParOf" srcId="{C6E64D78-60A4-4D88-828E-927DD6E6BD71}" destId="{A498CD94-6494-41C0-815D-FD6E428548F4}" srcOrd="6" destOrd="0" presId="urn:microsoft.com/office/officeart/2005/8/layout/gear1"/>
    <dgm:cxn modelId="{DD37BAD8-92A2-44FE-8FE1-93113366AF8E}" type="presParOf" srcId="{C6E64D78-60A4-4D88-828E-927DD6E6BD71}" destId="{D2DD1A1A-7DB5-43FA-AF8D-8FA21C720BAF}" srcOrd="7" destOrd="0" presId="urn:microsoft.com/office/officeart/2005/8/layout/gear1"/>
    <dgm:cxn modelId="{3AF018F5-2882-4D03-87CA-8AD7588587EF}" type="presParOf" srcId="{C6E64D78-60A4-4D88-828E-927DD6E6BD71}" destId="{FC90DB69-8FC6-4F1D-93E0-F33ED90E72AF}" srcOrd="8" destOrd="0" presId="urn:microsoft.com/office/officeart/2005/8/layout/gear1"/>
    <dgm:cxn modelId="{1CDCE1AB-4657-40EF-AFBF-61A62D67D817}" type="presParOf" srcId="{C6E64D78-60A4-4D88-828E-927DD6E6BD71}" destId="{FEB87278-E834-4DF1-9110-E2F2C26F505D}" srcOrd="9" destOrd="0" presId="urn:microsoft.com/office/officeart/2005/8/layout/gear1"/>
    <dgm:cxn modelId="{2ECB10F7-E5BF-4375-909E-62BFCE4C778A}" type="presParOf" srcId="{C6E64D78-60A4-4D88-828E-927DD6E6BD71}" destId="{867CC956-1D5A-40C0-9ACA-6C69B9FD258A}" srcOrd="10" destOrd="0" presId="urn:microsoft.com/office/officeart/2005/8/layout/gear1"/>
    <dgm:cxn modelId="{910DFCD9-C661-4F2F-AA12-7E98A71EF86D}" type="presParOf" srcId="{C6E64D78-60A4-4D88-828E-927DD6E6BD71}" destId="{56B240D6-E55D-42A6-BB9E-7842ACEA7259}" srcOrd="11" destOrd="0" presId="urn:microsoft.com/office/officeart/2005/8/layout/gear1"/>
    <dgm:cxn modelId="{CC72CF89-97D1-4B6F-A85D-046DAF39ED0B}" type="presParOf" srcId="{C6E64D78-60A4-4D88-828E-927DD6E6BD71}" destId="{69DFCF69-AD20-41D8-B102-5FA01851AD66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2DF0B-8C3F-425A-8CA3-CA928BDD9B3F}" type="datetimeFigureOut">
              <a:rPr lang="en-US" smtClean="0"/>
              <a:t>3/27/2016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307A9-1AEA-48FC-BD13-02469A44199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5.gif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9812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Strategi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Belajar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Mengajar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156464">
            <a:off x="6081343" y="181237"/>
            <a:ext cx="3203854" cy="15252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en-U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Alfa </a:t>
            </a:r>
            <a:r>
              <a:rPr lang="en-U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Mitri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</a:t>
            </a:r>
            <a:r>
              <a:rPr lang="en-U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Suhara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3" descr="20150617_1612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2743200"/>
            <a:ext cx="7696200" cy="348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Strategi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Belajar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Mengajar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04800" y="1524000"/>
          <a:ext cx="861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b="1" dirty="0" smtClean="0"/>
              <a:t>  </a:t>
            </a:r>
            <a:r>
              <a:rPr lang="en-US" b="1" dirty="0" err="1" smtClean="0"/>
              <a:t>Jadi</a:t>
            </a:r>
            <a:r>
              <a:rPr lang="en-US" b="1" dirty="0" smtClean="0"/>
              <a:t>….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676400"/>
          <a:ext cx="8229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600200"/>
          <a:ext cx="83058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 smtClean="0"/>
              <a:t>Implementasi</a:t>
            </a:r>
            <a:r>
              <a:rPr lang="en-US" b="1" dirty="0" smtClean="0"/>
              <a:t> </a:t>
            </a:r>
            <a:r>
              <a:rPr lang="en-US" b="1" dirty="0" err="1" smtClean="0"/>
              <a:t>Belajar</a:t>
            </a:r>
            <a:r>
              <a:rPr lang="en-US" b="1" dirty="0" smtClean="0"/>
              <a:t> </a:t>
            </a:r>
            <a:r>
              <a:rPr lang="en-US" b="1" dirty="0" err="1" smtClean="0"/>
              <a:t>Mengajar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600200"/>
          <a:ext cx="8305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Pendekatan</a:t>
            </a:r>
            <a:r>
              <a:rPr lang="en-US" dirty="0" smtClean="0"/>
              <a:t>, </a:t>
            </a:r>
            <a:r>
              <a:rPr lang="en-US" dirty="0" err="1" smtClean="0"/>
              <a:t>Teknik</a:t>
            </a:r>
            <a:r>
              <a:rPr lang="en-US" dirty="0" smtClean="0"/>
              <a:t> &amp; Model/</a:t>
            </a:r>
            <a:r>
              <a:rPr lang="en-US" dirty="0" err="1" smtClean="0"/>
              <a:t>Metode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" y="1625600"/>
          <a:ext cx="88392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Kriteria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Memilih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Strategi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Pembelajaran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397000"/>
          <a:ext cx="84582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Model/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Metode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066800" y="1143000"/>
          <a:ext cx="71628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animated_-_question_mark0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1676400"/>
            <a:ext cx="990599" cy="1214988"/>
          </a:xfrm>
          <a:prstGeom prst="rect">
            <a:avLst/>
          </a:prstGeom>
        </p:spPr>
      </p:pic>
      <p:pic>
        <p:nvPicPr>
          <p:cNvPr id="6" name="Picture 5" descr="Blue_godmother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2667000"/>
            <a:ext cx="1524000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93</TotalTime>
  <Words>240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Strategi Belajar Mengajar</vt:lpstr>
      <vt:lpstr>Strategi Belajar Mengajar</vt:lpstr>
      <vt:lpstr>  Jadi….</vt:lpstr>
      <vt:lpstr>Klasifikasi Strategi Belajar</vt:lpstr>
      <vt:lpstr>Implementasi Belajar Mengajar</vt:lpstr>
      <vt:lpstr>Pendekatan, Teknik &amp; Model/Metode</vt:lpstr>
      <vt:lpstr>Kriteria Memilih Strategi Pembelajaran</vt:lpstr>
      <vt:lpstr>Model/Metode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Belajar Mengajar</dc:title>
  <dc:creator>ACER</dc:creator>
  <cp:lastModifiedBy>ACER</cp:lastModifiedBy>
  <cp:revision>12</cp:revision>
  <dcterms:created xsi:type="dcterms:W3CDTF">2016-03-27T06:11:53Z</dcterms:created>
  <dcterms:modified xsi:type="dcterms:W3CDTF">2016-03-27T07:45:48Z</dcterms:modified>
</cp:coreProperties>
</file>