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60" r:id="rId3"/>
    <p:sldId id="257" r:id="rId4"/>
    <p:sldId id="258" r:id="rId5"/>
    <p:sldId id="259" r:id="rId6"/>
    <p:sldId id="272" r:id="rId7"/>
    <p:sldId id="261" r:id="rId8"/>
    <p:sldId id="266" r:id="rId9"/>
    <p:sldId id="273" r:id="rId10"/>
    <p:sldId id="274" r:id="rId11"/>
    <p:sldId id="275" r:id="rId12"/>
    <p:sldId id="269" r:id="rId13"/>
    <p:sldId id="262" r:id="rId14"/>
    <p:sldId id="263" r:id="rId15"/>
    <p:sldId id="270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271" r:id="rId42"/>
  </p:sldIdLst>
  <p:sldSz cx="9144000" cy="6858000" type="screen4x3"/>
  <p:notesSz cx="6858000" cy="9945688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8FD0A3-B237-43A7-B09F-B554F58C14D6}" type="doc">
      <dgm:prSet loTypeId="urn:microsoft.com/office/officeart/2005/8/layout/hierarchy2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1275C84-6715-4CE9-B2C0-D929A8221FD2}">
      <dgm:prSet phldrT="[Text]"/>
      <dgm:spPr/>
      <dgm:t>
        <a:bodyPr/>
        <a:lstStyle/>
        <a:p>
          <a:r>
            <a:rPr lang="en-US" dirty="0" err="1" smtClean="0"/>
            <a:t>Macam</a:t>
          </a:r>
          <a:r>
            <a:rPr lang="en-US" dirty="0" smtClean="0"/>
            <a:t> data </a:t>
          </a:r>
          <a:r>
            <a:rPr lang="en-US" dirty="0" err="1" smtClean="0"/>
            <a:t>Penelitian</a:t>
          </a:r>
          <a:endParaRPr lang="en-US" dirty="0"/>
        </a:p>
      </dgm:t>
    </dgm:pt>
    <dgm:pt modelId="{D2EDDBA7-D0CF-4B42-BE25-245229F22393}" type="parTrans" cxnId="{310CEBD4-7820-43ED-B845-92DCCB242081}">
      <dgm:prSet/>
      <dgm:spPr/>
      <dgm:t>
        <a:bodyPr/>
        <a:lstStyle/>
        <a:p>
          <a:endParaRPr lang="en-US"/>
        </a:p>
      </dgm:t>
    </dgm:pt>
    <dgm:pt modelId="{30876E09-BEE8-435C-B067-DE6073BF2508}" type="sibTrans" cxnId="{310CEBD4-7820-43ED-B845-92DCCB242081}">
      <dgm:prSet/>
      <dgm:spPr/>
      <dgm:t>
        <a:bodyPr/>
        <a:lstStyle/>
        <a:p>
          <a:endParaRPr lang="en-US"/>
        </a:p>
      </dgm:t>
    </dgm:pt>
    <dgm:pt modelId="{0CB25F0B-E67E-439A-A08C-FC4D95BB122A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Kualitatif</a:t>
          </a:r>
          <a:endParaRPr lang="en-US" dirty="0"/>
        </a:p>
      </dgm:t>
    </dgm:pt>
    <dgm:pt modelId="{6B188555-C182-49C6-B86D-951CF535B54F}" type="parTrans" cxnId="{788011D3-61FB-4718-915A-B48F47525F45}">
      <dgm:prSet/>
      <dgm:spPr/>
      <dgm:t>
        <a:bodyPr/>
        <a:lstStyle/>
        <a:p>
          <a:endParaRPr lang="en-US"/>
        </a:p>
      </dgm:t>
    </dgm:pt>
    <dgm:pt modelId="{BFBFA3F3-24FA-4EB9-A8E6-28F09581FD39}" type="sibTrans" cxnId="{788011D3-61FB-4718-915A-B48F47525F45}">
      <dgm:prSet/>
      <dgm:spPr/>
      <dgm:t>
        <a:bodyPr/>
        <a:lstStyle/>
        <a:p>
          <a:endParaRPr lang="en-US"/>
        </a:p>
      </dgm:t>
    </dgm:pt>
    <dgm:pt modelId="{E46C64BC-8E7E-4F53-B807-444AF855A61E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Kualitatif</a:t>
          </a:r>
          <a:r>
            <a:rPr lang="en-US" dirty="0" smtClean="0"/>
            <a:t> </a:t>
          </a:r>
          <a:r>
            <a:rPr lang="en-US" dirty="0" err="1" smtClean="0"/>
            <a:t>empiris</a:t>
          </a:r>
          <a:endParaRPr lang="en-US" dirty="0"/>
        </a:p>
      </dgm:t>
    </dgm:pt>
    <dgm:pt modelId="{0B91D241-A078-4521-9650-1203934530F8}" type="parTrans" cxnId="{38F58F77-8909-4226-A2F7-7A3A9B806BA6}">
      <dgm:prSet/>
      <dgm:spPr/>
      <dgm:t>
        <a:bodyPr/>
        <a:lstStyle/>
        <a:p>
          <a:endParaRPr lang="en-US"/>
        </a:p>
      </dgm:t>
    </dgm:pt>
    <dgm:pt modelId="{F4CE1F96-5C9F-48AD-B0F7-4CBC000732CD}" type="sibTrans" cxnId="{38F58F77-8909-4226-A2F7-7A3A9B806BA6}">
      <dgm:prSet/>
      <dgm:spPr/>
      <dgm:t>
        <a:bodyPr/>
        <a:lstStyle/>
        <a:p>
          <a:endParaRPr lang="en-US"/>
        </a:p>
      </dgm:t>
    </dgm:pt>
    <dgm:pt modelId="{B894B250-6C00-4B10-ADFC-866EEBD09CA8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Kualitatif</a:t>
          </a:r>
          <a:r>
            <a:rPr lang="en-US" dirty="0" smtClean="0"/>
            <a:t> </a:t>
          </a:r>
          <a:r>
            <a:rPr lang="en-US" dirty="0" err="1" smtClean="0"/>
            <a:t>bermakna</a:t>
          </a:r>
          <a:endParaRPr lang="en-US" dirty="0"/>
        </a:p>
      </dgm:t>
    </dgm:pt>
    <dgm:pt modelId="{F31634C0-33C2-48A5-93A9-8055C7D30C41}" type="parTrans" cxnId="{1839FE97-6F56-439C-9127-625D84E2C4CD}">
      <dgm:prSet/>
      <dgm:spPr/>
      <dgm:t>
        <a:bodyPr/>
        <a:lstStyle/>
        <a:p>
          <a:endParaRPr lang="en-US"/>
        </a:p>
      </dgm:t>
    </dgm:pt>
    <dgm:pt modelId="{EA561571-B401-4FB4-9F13-8538D78D0FDF}" type="sibTrans" cxnId="{1839FE97-6F56-439C-9127-625D84E2C4CD}">
      <dgm:prSet/>
      <dgm:spPr/>
      <dgm:t>
        <a:bodyPr/>
        <a:lstStyle/>
        <a:p>
          <a:endParaRPr lang="en-US"/>
        </a:p>
      </dgm:t>
    </dgm:pt>
    <dgm:pt modelId="{A62909D0-F89F-417D-B529-328B829B26B1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Kuantitatif</a:t>
          </a:r>
          <a:endParaRPr lang="en-US" dirty="0"/>
        </a:p>
      </dgm:t>
    </dgm:pt>
    <dgm:pt modelId="{E49F5D38-8C31-493A-BEB3-361452EC422A}" type="parTrans" cxnId="{AB8FAC0E-2D57-4BCB-9898-37754AB57C74}">
      <dgm:prSet/>
      <dgm:spPr/>
      <dgm:t>
        <a:bodyPr/>
        <a:lstStyle/>
        <a:p>
          <a:endParaRPr lang="en-US"/>
        </a:p>
      </dgm:t>
    </dgm:pt>
    <dgm:pt modelId="{DDC73B9F-5524-458D-9604-1422115C60A7}" type="sibTrans" cxnId="{AB8FAC0E-2D57-4BCB-9898-37754AB57C74}">
      <dgm:prSet/>
      <dgm:spPr/>
      <dgm:t>
        <a:bodyPr/>
        <a:lstStyle/>
        <a:p>
          <a:endParaRPr lang="en-US"/>
        </a:p>
      </dgm:t>
    </dgm:pt>
    <dgm:pt modelId="{AAC64476-5589-4E62-8329-3577BF32BE81}">
      <dgm:prSet phldrT="[Text]"/>
      <dgm:spPr/>
      <dgm:t>
        <a:bodyPr/>
        <a:lstStyle/>
        <a:p>
          <a:r>
            <a:rPr lang="en-US" dirty="0" smtClean="0"/>
            <a:t>Data </a:t>
          </a:r>
          <a:r>
            <a:rPr lang="en-US" dirty="0" err="1" smtClean="0"/>
            <a:t>Diskrit</a:t>
          </a:r>
          <a:endParaRPr lang="en-US" dirty="0" smtClean="0"/>
        </a:p>
      </dgm:t>
    </dgm:pt>
    <dgm:pt modelId="{2C962AD4-13B1-4B40-8CF5-2D24DBFAE924}" type="parTrans" cxnId="{A41AF3BC-C298-43CF-AE06-F258F060BAF4}">
      <dgm:prSet/>
      <dgm:spPr/>
      <dgm:t>
        <a:bodyPr/>
        <a:lstStyle/>
        <a:p>
          <a:endParaRPr lang="en-US"/>
        </a:p>
      </dgm:t>
    </dgm:pt>
    <dgm:pt modelId="{A3F3CC36-BFCF-4C47-AFD9-D52B14196021}" type="sibTrans" cxnId="{A41AF3BC-C298-43CF-AE06-F258F060BAF4}">
      <dgm:prSet/>
      <dgm:spPr/>
      <dgm:t>
        <a:bodyPr/>
        <a:lstStyle/>
        <a:p>
          <a:endParaRPr lang="en-US"/>
        </a:p>
      </dgm:t>
    </dgm:pt>
    <dgm:pt modelId="{BFC67FA2-7B8F-4C62-A501-E75A296C1BAB}">
      <dgm:prSet phldrT="[Text]"/>
      <dgm:spPr/>
      <dgm:t>
        <a:bodyPr/>
        <a:lstStyle/>
        <a:p>
          <a:r>
            <a:rPr lang="en-US" dirty="0" smtClean="0"/>
            <a:t>Data Kontinum</a:t>
          </a:r>
        </a:p>
      </dgm:t>
    </dgm:pt>
    <dgm:pt modelId="{267DA67B-CCBF-4F17-8CFA-96F8E39ED79A}" type="parTrans" cxnId="{6E3A7E4A-C462-49DF-AE44-FA07F674F9EF}">
      <dgm:prSet/>
      <dgm:spPr/>
      <dgm:t>
        <a:bodyPr/>
        <a:lstStyle/>
        <a:p>
          <a:endParaRPr lang="en-US"/>
        </a:p>
      </dgm:t>
    </dgm:pt>
    <dgm:pt modelId="{20CFA95A-21B3-414A-871B-9CFF39B05BDF}" type="sibTrans" cxnId="{6E3A7E4A-C462-49DF-AE44-FA07F674F9EF}">
      <dgm:prSet/>
      <dgm:spPr/>
      <dgm:t>
        <a:bodyPr/>
        <a:lstStyle/>
        <a:p>
          <a:endParaRPr lang="en-US"/>
        </a:p>
      </dgm:t>
    </dgm:pt>
    <dgm:pt modelId="{14DB16BD-67B1-4A94-87CF-8B8CAA9B24AF}">
      <dgm:prSet phldrT="[Text]"/>
      <dgm:spPr/>
      <dgm:t>
        <a:bodyPr/>
        <a:lstStyle/>
        <a:p>
          <a:r>
            <a:rPr lang="en-US" dirty="0" smtClean="0"/>
            <a:t>Data Ordinal</a:t>
          </a:r>
        </a:p>
      </dgm:t>
    </dgm:pt>
    <dgm:pt modelId="{0AB8691F-BABF-4A5D-A783-18488FA914D5}" type="parTrans" cxnId="{CCF890B7-FFAE-4E13-95B2-AC8BA60D45C5}">
      <dgm:prSet/>
      <dgm:spPr/>
      <dgm:t>
        <a:bodyPr/>
        <a:lstStyle/>
        <a:p>
          <a:endParaRPr lang="en-US"/>
        </a:p>
      </dgm:t>
    </dgm:pt>
    <dgm:pt modelId="{E1EF4807-5699-4E9E-975E-4CBCBB9393C5}" type="sibTrans" cxnId="{CCF890B7-FFAE-4E13-95B2-AC8BA60D45C5}">
      <dgm:prSet/>
      <dgm:spPr/>
      <dgm:t>
        <a:bodyPr/>
        <a:lstStyle/>
        <a:p>
          <a:endParaRPr lang="en-US"/>
        </a:p>
      </dgm:t>
    </dgm:pt>
    <dgm:pt modelId="{7143E8D6-CAD2-4351-BD3F-027A21D24094}">
      <dgm:prSet phldrT="[Text]"/>
      <dgm:spPr/>
      <dgm:t>
        <a:bodyPr/>
        <a:lstStyle/>
        <a:p>
          <a:r>
            <a:rPr lang="en-US" dirty="0" smtClean="0"/>
            <a:t>Data Interval</a:t>
          </a:r>
        </a:p>
      </dgm:t>
    </dgm:pt>
    <dgm:pt modelId="{CD67687D-B6EB-46D2-9F6D-BA22FAC5457C}" type="parTrans" cxnId="{F4EBDD63-34CC-41A2-A9F8-AC766402ACBE}">
      <dgm:prSet/>
      <dgm:spPr/>
      <dgm:t>
        <a:bodyPr/>
        <a:lstStyle/>
        <a:p>
          <a:endParaRPr lang="en-US"/>
        </a:p>
      </dgm:t>
    </dgm:pt>
    <dgm:pt modelId="{9400F7B5-C04A-44E8-984E-370E626BB2C8}" type="sibTrans" cxnId="{F4EBDD63-34CC-41A2-A9F8-AC766402ACBE}">
      <dgm:prSet/>
      <dgm:spPr/>
      <dgm:t>
        <a:bodyPr/>
        <a:lstStyle/>
        <a:p>
          <a:endParaRPr lang="en-US"/>
        </a:p>
      </dgm:t>
    </dgm:pt>
    <dgm:pt modelId="{9CF633EE-F30F-46BA-A67C-2BFB2143BE02}">
      <dgm:prSet phldrT="[Text]"/>
      <dgm:spPr/>
      <dgm:t>
        <a:bodyPr/>
        <a:lstStyle/>
        <a:p>
          <a:r>
            <a:rPr lang="en-US" dirty="0" smtClean="0"/>
            <a:t>Data Ratio</a:t>
          </a:r>
        </a:p>
      </dgm:t>
    </dgm:pt>
    <dgm:pt modelId="{8449EFC2-9A4D-43A0-B83E-C6A348C4CE46}" type="parTrans" cxnId="{EB416C98-9CC7-46B5-969F-52E90414F7CB}">
      <dgm:prSet/>
      <dgm:spPr/>
      <dgm:t>
        <a:bodyPr/>
        <a:lstStyle/>
        <a:p>
          <a:endParaRPr lang="en-US"/>
        </a:p>
      </dgm:t>
    </dgm:pt>
    <dgm:pt modelId="{999B20A2-AD86-48B9-ACE5-EA6F520D305A}" type="sibTrans" cxnId="{EB416C98-9CC7-46B5-969F-52E90414F7CB}">
      <dgm:prSet/>
      <dgm:spPr/>
      <dgm:t>
        <a:bodyPr/>
        <a:lstStyle/>
        <a:p>
          <a:endParaRPr lang="en-US"/>
        </a:p>
      </dgm:t>
    </dgm:pt>
    <dgm:pt modelId="{97BCF678-807D-49D4-92AD-686528EE86B6}" type="pres">
      <dgm:prSet presAssocID="{428FD0A3-B237-43A7-B09F-B554F58C14D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F1CE30-C9CF-45F7-A286-8CD10533F415}" type="pres">
      <dgm:prSet presAssocID="{C1275C84-6715-4CE9-B2C0-D929A8221FD2}" presName="root1" presStyleCnt="0"/>
      <dgm:spPr/>
    </dgm:pt>
    <dgm:pt modelId="{3BC4BBE2-55B8-4C6C-B867-5DF3B78D49E8}" type="pres">
      <dgm:prSet presAssocID="{C1275C84-6715-4CE9-B2C0-D929A8221FD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81E45A-E08E-4327-8292-3B84A61F770C}" type="pres">
      <dgm:prSet presAssocID="{C1275C84-6715-4CE9-B2C0-D929A8221FD2}" presName="level2hierChild" presStyleCnt="0"/>
      <dgm:spPr/>
    </dgm:pt>
    <dgm:pt modelId="{C69EF0B8-134C-47E9-8E4C-769173CB8A5A}" type="pres">
      <dgm:prSet presAssocID="{6B188555-C182-49C6-B86D-951CF535B54F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84B9244D-FCFB-4854-A5D4-E0C330691104}" type="pres">
      <dgm:prSet presAssocID="{6B188555-C182-49C6-B86D-951CF535B54F}" presName="connTx" presStyleLbl="parChTrans1D2" presStyleIdx="0" presStyleCnt="2"/>
      <dgm:spPr/>
      <dgm:t>
        <a:bodyPr/>
        <a:lstStyle/>
        <a:p>
          <a:endParaRPr lang="en-US"/>
        </a:p>
      </dgm:t>
    </dgm:pt>
    <dgm:pt modelId="{6A0B0655-9532-4F8C-9FB2-CD6E93167901}" type="pres">
      <dgm:prSet presAssocID="{0CB25F0B-E67E-439A-A08C-FC4D95BB122A}" presName="root2" presStyleCnt="0"/>
      <dgm:spPr/>
    </dgm:pt>
    <dgm:pt modelId="{7540508B-DD8A-4591-998B-F79D1B304511}" type="pres">
      <dgm:prSet presAssocID="{0CB25F0B-E67E-439A-A08C-FC4D95BB122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36A29E-1B76-45C8-8B84-B0008D0C093B}" type="pres">
      <dgm:prSet presAssocID="{0CB25F0B-E67E-439A-A08C-FC4D95BB122A}" presName="level3hierChild" presStyleCnt="0"/>
      <dgm:spPr/>
    </dgm:pt>
    <dgm:pt modelId="{3BDD7421-8C73-4D41-8057-9DF18F926A9C}" type="pres">
      <dgm:prSet presAssocID="{0B91D241-A078-4521-9650-1203934530F8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C3B88084-9848-4733-9EE8-12699CED8242}" type="pres">
      <dgm:prSet presAssocID="{0B91D241-A078-4521-9650-1203934530F8}" presName="connTx" presStyleLbl="parChTrans1D3" presStyleIdx="0" presStyleCnt="4"/>
      <dgm:spPr/>
      <dgm:t>
        <a:bodyPr/>
        <a:lstStyle/>
        <a:p>
          <a:endParaRPr lang="en-US"/>
        </a:p>
      </dgm:t>
    </dgm:pt>
    <dgm:pt modelId="{426F8EBA-EF86-4187-B505-743693799FC6}" type="pres">
      <dgm:prSet presAssocID="{E46C64BC-8E7E-4F53-B807-444AF855A61E}" presName="root2" presStyleCnt="0"/>
      <dgm:spPr/>
    </dgm:pt>
    <dgm:pt modelId="{2B1C7090-6BCB-4714-869F-A8CD1D885C87}" type="pres">
      <dgm:prSet presAssocID="{E46C64BC-8E7E-4F53-B807-444AF855A61E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E327A4-01E4-4860-9EED-4B177E7F1270}" type="pres">
      <dgm:prSet presAssocID="{E46C64BC-8E7E-4F53-B807-444AF855A61E}" presName="level3hierChild" presStyleCnt="0"/>
      <dgm:spPr/>
    </dgm:pt>
    <dgm:pt modelId="{10DBECF2-F1B1-4905-A5AB-1B272037EEE6}" type="pres">
      <dgm:prSet presAssocID="{F31634C0-33C2-48A5-93A9-8055C7D30C41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98000706-8CF0-4054-B479-31AD8860BD39}" type="pres">
      <dgm:prSet presAssocID="{F31634C0-33C2-48A5-93A9-8055C7D30C41}" presName="connTx" presStyleLbl="parChTrans1D3" presStyleIdx="1" presStyleCnt="4"/>
      <dgm:spPr/>
      <dgm:t>
        <a:bodyPr/>
        <a:lstStyle/>
        <a:p>
          <a:endParaRPr lang="en-US"/>
        </a:p>
      </dgm:t>
    </dgm:pt>
    <dgm:pt modelId="{69845D3A-F895-4B09-8660-7642AFC9420F}" type="pres">
      <dgm:prSet presAssocID="{B894B250-6C00-4B10-ADFC-866EEBD09CA8}" presName="root2" presStyleCnt="0"/>
      <dgm:spPr/>
    </dgm:pt>
    <dgm:pt modelId="{9B367DED-96B5-48AC-AC79-9BCB715C2646}" type="pres">
      <dgm:prSet presAssocID="{B894B250-6C00-4B10-ADFC-866EEBD09CA8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3C828C-6A8E-4B50-A1CC-AD18E6BCFA91}" type="pres">
      <dgm:prSet presAssocID="{B894B250-6C00-4B10-ADFC-866EEBD09CA8}" presName="level3hierChild" presStyleCnt="0"/>
      <dgm:spPr/>
    </dgm:pt>
    <dgm:pt modelId="{DC0CBC81-3E00-4D03-951E-6A86FDD9D2AE}" type="pres">
      <dgm:prSet presAssocID="{E49F5D38-8C31-493A-BEB3-361452EC422A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C69D25D-BF06-4300-A640-83E7C81C84BA}" type="pres">
      <dgm:prSet presAssocID="{E49F5D38-8C31-493A-BEB3-361452EC422A}" presName="connTx" presStyleLbl="parChTrans1D2" presStyleIdx="1" presStyleCnt="2"/>
      <dgm:spPr/>
      <dgm:t>
        <a:bodyPr/>
        <a:lstStyle/>
        <a:p>
          <a:endParaRPr lang="en-US"/>
        </a:p>
      </dgm:t>
    </dgm:pt>
    <dgm:pt modelId="{FDA844FE-BB73-4609-8D5B-037BEB55698F}" type="pres">
      <dgm:prSet presAssocID="{A62909D0-F89F-417D-B529-328B829B26B1}" presName="root2" presStyleCnt="0"/>
      <dgm:spPr/>
    </dgm:pt>
    <dgm:pt modelId="{63D2057A-D656-4B97-A55A-3229943ED058}" type="pres">
      <dgm:prSet presAssocID="{A62909D0-F89F-417D-B529-328B829B26B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232038-2017-49A9-86AA-D871B5426618}" type="pres">
      <dgm:prSet presAssocID="{A62909D0-F89F-417D-B529-328B829B26B1}" presName="level3hierChild" presStyleCnt="0"/>
      <dgm:spPr/>
    </dgm:pt>
    <dgm:pt modelId="{E3C4E92C-9018-4DDA-B83C-639EFC248243}" type="pres">
      <dgm:prSet presAssocID="{2C962AD4-13B1-4B40-8CF5-2D24DBFAE924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21EB53FC-C704-46D6-BDCD-B444F4FA6637}" type="pres">
      <dgm:prSet presAssocID="{2C962AD4-13B1-4B40-8CF5-2D24DBFAE924}" presName="connTx" presStyleLbl="parChTrans1D3" presStyleIdx="2" presStyleCnt="4"/>
      <dgm:spPr/>
      <dgm:t>
        <a:bodyPr/>
        <a:lstStyle/>
        <a:p>
          <a:endParaRPr lang="en-US"/>
        </a:p>
      </dgm:t>
    </dgm:pt>
    <dgm:pt modelId="{DB8FFF23-010D-4C0A-B039-2E9AA6B3643F}" type="pres">
      <dgm:prSet presAssocID="{AAC64476-5589-4E62-8329-3577BF32BE81}" presName="root2" presStyleCnt="0"/>
      <dgm:spPr/>
    </dgm:pt>
    <dgm:pt modelId="{D94FBF26-5149-488C-9CC7-7DBBEEF4A867}" type="pres">
      <dgm:prSet presAssocID="{AAC64476-5589-4E62-8329-3577BF32BE81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9E1D64-23CF-46D6-826E-5FDE29DA4C61}" type="pres">
      <dgm:prSet presAssocID="{AAC64476-5589-4E62-8329-3577BF32BE81}" presName="level3hierChild" presStyleCnt="0"/>
      <dgm:spPr/>
    </dgm:pt>
    <dgm:pt modelId="{AFB0FF00-61DB-4359-8AD4-7571BD77CAB5}" type="pres">
      <dgm:prSet presAssocID="{267DA67B-CCBF-4F17-8CFA-96F8E39ED79A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EC5ECBDE-B707-4FB3-881E-284173F64918}" type="pres">
      <dgm:prSet presAssocID="{267DA67B-CCBF-4F17-8CFA-96F8E39ED79A}" presName="connTx" presStyleLbl="parChTrans1D3" presStyleIdx="3" presStyleCnt="4"/>
      <dgm:spPr/>
      <dgm:t>
        <a:bodyPr/>
        <a:lstStyle/>
        <a:p>
          <a:endParaRPr lang="en-US"/>
        </a:p>
      </dgm:t>
    </dgm:pt>
    <dgm:pt modelId="{0DE409CD-BDF7-472E-AB38-66AEC8E21B82}" type="pres">
      <dgm:prSet presAssocID="{BFC67FA2-7B8F-4C62-A501-E75A296C1BAB}" presName="root2" presStyleCnt="0"/>
      <dgm:spPr/>
    </dgm:pt>
    <dgm:pt modelId="{2872EC9C-ECDE-4074-B4E1-FB6D26D57780}" type="pres">
      <dgm:prSet presAssocID="{BFC67FA2-7B8F-4C62-A501-E75A296C1BAB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3EE1F9-D7A1-4B7A-9880-EF82AECCA3E3}" type="pres">
      <dgm:prSet presAssocID="{BFC67FA2-7B8F-4C62-A501-E75A296C1BAB}" presName="level3hierChild" presStyleCnt="0"/>
      <dgm:spPr/>
    </dgm:pt>
    <dgm:pt modelId="{D40701B8-08D2-4F7E-A7AD-7691D9C26616}" type="pres">
      <dgm:prSet presAssocID="{0AB8691F-BABF-4A5D-A783-18488FA914D5}" presName="conn2-1" presStyleLbl="parChTrans1D4" presStyleIdx="0" presStyleCnt="3"/>
      <dgm:spPr/>
      <dgm:t>
        <a:bodyPr/>
        <a:lstStyle/>
        <a:p>
          <a:endParaRPr lang="en-US"/>
        </a:p>
      </dgm:t>
    </dgm:pt>
    <dgm:pt modelId="{90CDA34B-F7D9-40A9-B456-2617CAD7473C}" type="pres">
      <dgm:prSet presAssocID="{0AB8691F-BABF-4A5D-A783-18488FA914D5}" presName="connTx" presStyleLbl="parChTrans1D4" presStyleIdx="0" presStyleCnt="3"/>
      <dgm:spPr/>
      <dgm:t>
        <a:bodyPr/>
        <a:lstStyle/>
        <a:p>
          <a:endParaRPr lang="en-US"/>
        </a:p>
      </dgm:t>
    </dgm:pt>
    <dgm:pt modelId="{0493B3E5-05A3-4C4A-B851-3B8E6554508A}" type="pres">
      <dgm:prSet presAssocID="{14DB16BD-67B1-4A94-87CF-8B8CAA9B24AF}" presName="root2" presStyleCnt="0"/>
      <dgm:spPr/>
    </dgm:pt>
    <dgm:pt modelId="{BD731A17-13B8-45F1-AED0-93E034A6DCEE}" type="pres">
      <dgm:prSet presAssocID="{14DB16BD-67B1-4A94-87CF-8B8CAA9B24AF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E646A3-9198-48DA-8960-DF5154511B78}" type="pres">
      <dgm:prSet presAssocID="{14DB16BD-67B1-4A94-87CF-8B8CAA9B24AF}" presName="level3hierChild" presStyleCnt="0"/>
      <dgm:spPr/>
    </dgm:pt>
    <dgm:pt modelId="{72702583-ADBE-4C5E-A60E-05361670EA79}" type="pres">
      <dgm:prSet presAssocID="{CD67687D-B6EB-46D2-9F6D-BA22FAC5457C}" presName="conn2-1" presStyleLbl="parChTrans1D4" presStyleIdx="1" presStyleCnt="3"/>
      <dgm:spPr/>
      <dgm:t>
        <a:bodyPr/>
        <a:lstStyle/>
        <a:p>
          <a:endParaRPr lang="en-US"/>
        </a:p>
      </dgm:t>
    </dgm:pt>
    <dgm:pt modelId="{8CE86558-D1F8-4ADF-9D19-8998EBECC929}" type="pres">
      <dgm:prSet presAssocID="{CD67687D-B6EB-46D2-9F6D-BA22FAC5457C}" presName="connTx" presStyleLbl="parChTrans1D4" presStyleIdx="1" presStyleCnt="3"/>
      <dgm:spPr/>
      <dgm:t>
        <a:bodyPr/>
        <a:lstStyle/>
        <a:p>
          <a:endParaRPr lang="en-US"/>
        </a:p>
      </dgm:t>
    </dgm:pt>
    <dgm:pt modelId="{86292E3D-8367-4B15-924D-9BE7E6DB9394}" type="pres">
      <dgm:prSet presAssocID="{7143E8D6-CAD2-4351-BD3F-027A21D24094}" presName="root2" presStyleCnt="0"/>
      <dgm:spPr/>
    </dgm:pt>
    <dgm:pt modelId="{DEBFCB2D-92FD-471A-942D-AFE65A33C340}" type="pres">
      <dgm:prSet presAssocID="{7143E8D6-CAD2-4351-BD3F-027A21D24094}" presName="LevelTwoTextNode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34683E-A5A7-444E-99D7-200B24E62B88}" type="pres">
      <dgm:prSet presAssocID="{7143E8D6-CAD2-4351-BD3F-027A21D24094}" presName="level3hierChild" presStyleCnt="0"/>
      <dgm:spPr/>
    </dgm:pt>
    <dgm:pt modelId="{24A7DCF3-6949-46B0-B4B0-D368B877C65C}" type="pres">
      <dgm:prSet presAssocID="{8449EFC2-9A4D-43A0-B83E-C6A348C4CE46}" presName="conn2-1" presStyleLbl="parChTrans1D4" presStyleIdx="2" presStyleCnt="3"/>
      <dgm:spPr/>
      <dgm:t>
        <a:bodyPr/>
        <a:lstStyle/>
        <a:p>
          <a:endParaRPr lang="en-US"/>
        </a:p>
      </dgm:t>
    </dgm:pt>
    <dgm:pt modelId="{91992EBA-DEAE-43ED-9852-5F587A59D977}" type="pres">
      <dgm:prSet presAssocID="{8449EFC2-9A4D-43A0-B83E-C6A348C4CE46}" presName="connTx" presStyleLbl="parChTrans1D4" presStyleIdx="2" presStyleCnt="3"/>
      <dgm:spPr/>
      <dgm:t>
        <a:bodyPr/>
        <a:lstStyle/>
        <a:p>
          <a:endParaRPr lang="en-US"/>
        </a:p>
      </dgm:t>
    </dgm:pt>
    <dgm:pt modelId="{AE828ACE-9DBF-4648-9708-57D298FEEF11}" type="pres">
      <dgm:prSet presAssocID="{9CF633EE-F30F-46BA-A67C-2BFB2143BE02}" presName="root2" presStyleCnt="0"/>
      <dgm:spPr/>
    </dgm:pt>
    <dgm:pt modelId="{D61DC86C-8110-4DC8-972E-B4450742DE86}" type="pres">
      <dgm:prSet presAssocID="{9CF633EE-F30F-46BA-A67C-2BFB2143BE02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BFD169-4E5D-4D57-A658-292583BDC65D}" type="pres">
      <dgm:prSet presAssocID="{9CF633EE-F30F-46BA-A67C-2BFB2143BE02}" presName="level3hierChild" presStyleCnt="0"/>
      <dgm:spPr/>
    </dgm:pt>
  </dgm:ptLst>
  <dgm:cxnLst>
    <dgm:cxn modelId="{9AA6E0DE-4EE4-47F7-AB83-5F7EA549203E}" type="presOf" srcId="{E46C64BC-8E7E-4F53-B807-444AF855A61E}" destId="{2B1C7090-6BCB-4714-869F-A8CD1D885C87}" srcOrd="0" destOrd="0" presId="urn:microsoft.com/office/officeart/2005/8/layout/hierarchy2"/>
    <dgm:cxn modelId="{C9F04AB2-57E3-40D7-8CDD-DF00F2F23CD1}" type="presOf" srcId="{267DA67B-CCBF-4F17-8CFA-96F8E39ED79A}" destId="{AFB0FF00-61DB-4359-8AD4-7571BD77CAB5}" srcOrd="0" destOrd="0" presId="urn:microsoft.com/office/officeart/2005/8/layout/hierarchy2"/>
    <dgm:cxn modelId="{E2FB6ECD-BE31-4D03-BE66-7A89A90C78A1}" type="presOf" srcId="{7143E8D6-CAD2-4351-BD3F-027A21D24094}" destId="{DEBFCB2D-92FD-471A-942D-AFE65A33C340}" srcOrd="0" destOrd="0" presId="urn:microsoft.com/office/officeart/2005/8/layout/hierarchy2"/>
    <dgm:cxn modelId="{EB416C98-9CC7-46B5-969F-52E90414F7CB}" srcId="{BFC67FA2-7B8F-4C62-A501-E75A296C1BAB}" destId="{9CF633EE-F30F-46BA-A67C-2BFB2143BE02}" srcOrd="2" destOrd="0" parTransId="{8449EFC2-9A4D-43A0-B83E-C6A348C4CE46}" sibTransId="{999B20A2-AD86-48B9-ACE5-EA6F520D305A}"/>
    <dgm:cxn modelId="{00B70726-B272-4458-ABC5-FDC796F7921C}" type="presOf" srcId="{14DB16BD-67B1-4A94-87CF-8B8CAA9B24AF}" destId="{BD731A17-13B8-45F1-AED0-93E034A6DCEE}" srcOrd="0" destOrd="0" presId="urn:microsoft.com/office/officeart/2005/8/layout/hierarchy2"/>
    <dgm:cxn modelId="{236614F1-14F6-4402-9CBC-A96EA59A8B81}" type="presOf" srcId="{8449EFC2-9A4D-43A0-B83E-C6A348C4CE46}" destId="{24A7DCF3-6949-46B0-B4B0-D368B877C65C}" srcOrd="0" destOrd="0" presId="urn:microsoft.com/office/officeart/2005/8/layout/hierarchy2"/>
    <dgm:cxn modelId="{11F69360-B738-4D19-BA24-88FCC57CE4B4}" type="presOf" srcId="{F31634C0-33C2-48A5-93A9-8055C7D30C41}" destId="{98000706-8CF0-4054-B479-31AD8860BD39}" srcOrd="1" destOrd="0" presId="urn:microsoft.com/office/officeart/2005/8/layout/hierarchy2"/>
    <dgm:cxn modelId="{788011D3-61FB-4718-915A-B48F47525F45}" srcId="{C1275C84-6715-4CE9-B2C0-D929A8221FD2}" destId="{0CB25F0B-E67E-439A-A08C-FC4D95BB122A}" srcOrd="0" destOrd="0" parTransId="{6B188555-C182-49C6-B86D-951CF535B54F}" sibTransId="{BFBFA3F3-24FA-4EB9-A8E6-28F09581FD39}"/>
    <dgm:cxn modelId="{310CEBD4-7820-43ED-B845-92DCCB242081}" srcId="{428FD0A3-B237-43A7-B09F-B554F58C14D6}" destId="{C1275C84-6715-4CE9-B2C0-D929A8221FD2}" srcOrd="0" destOrd="0" parTransId="{D2EDDBA7-D0CF-4B42-BE25-245229F22393}" sibTransId="{30876E09-BEE8-435C-B067-DE6073BF2508}"/>
    <dgm:cxn modelId="{F4EBDD63-34CC-41A2-A9F8-AC766402ACBE}" srcId="{BFC67FA2-7B8F-4C62-A501-E75A296C1BAB}" destId="{7143E8D6-CAD2-4351-BD3F-027A21D24094}" srcOrd="1" destOrd="0" parTransId="{CD67687D-B6EB-46D2-9F6D-BA22FAC5457C}" sibTransId="{9400F7B5-C04A-44E8-984E-370E626BB2C8}"/>
    <dgm:cxn modelId="{A41AF3BC-C298-43CF-AE06-F258F060BAF4}" srcId="{A62909D0-F89F-417D-B529-328B829B26B1}" destId="{AAC64476-5589-4E62-8329-3577BF32BE81}" srcOrd="0" destOrd="0" parTransId="{2C962AD4-13B1-4B40-8CF5-2D24DBFAE924}" sibTransId="{A3F3CC36-BFCF-4C47-AFD9-D52B14196021}"/>
    <dgm:cxn modelId="{7B5D8A22-4BF2-4816-9E3F-2CEE5DAB38A4}" type="presOf" srcId="{E49F5D38-8C31-493A-BEB3-361452EC422A}" destId="{DC0CBC81-3E00-4D03-951E-6A86FDD9D2AE}" srcOrd="0" destOrd="0" presId="urn:microsoft.com/office/officeart/2005/8/layout/hierarchy2"/>
    <dgm:cxn modelId="{4A7A5AF1-7227-4BA8-AD78-0CF2331814DA}" type="presOf" srcId="{CD67687D-B6EB-46D2-9F6D-BA22FAC5457C}" destId="{72702583-ADBE-4C5E-A60E-05361670EA79}" srcOrd="0" destOrd="0" presId="urn:microsoft.com/office/officeart/2005/8/layout/hierarchy2"/>
    <dgm:cxn modelId="{7ACE83AC-127E-48C9-84BA-DBEFAA208272}" type="presOf" srcId="{2C962AD4-13B1-4B40-8CF5-2D24DBFAE924}" destId="{E3C4E92C-9018-4DDA-B83C-639EFC248243}" srcOrd="0" destOrd="0" presId="urn:microsoft.com/office/officeart/2005/8/layout/hierarchy2"/>
    <dgm:cxn modelId="{38F58F77-8909-4226-A2F7-7A3A9B806BA6}" srcId="{0CB25F0B-E67E-439A-A08C-FC4D95BB122A}" destId="{E46C64BC-8E7E-4F53-B807-444AF855A61E}" srcOrd="0" destOrd="0" parTransId="{0B91D241-A078-4521-9650-1203934530F8}" sibTransId="{F4CE1F96-5C9F-48AD-B0F7-4CBC000732CD}"/>
    <dgm:cxn modelId="{11D50207-FCB7-40A0-8BFF-C520C9C431C5}" type="presOf" srcId="{6B188555-C182-49C6-B86D-951CF535B54F}" destId="{C69EF0B8-134C-47E9-8E4C-769173CB8A5A}" srcOrd="0" destOrd="0" presId="urn:microsoft.com/office/officeart/2005/8/layout/hierarchy2"/>
    <dgm:cxn modelId="{A6F4CA18-A792-4019-B68E-4FEFCF002ADE}" type="presOf" srcId="{0AB8691F-BABF-4A5D-A783-18488FA914D5}" destId="{D40701B8-08D2-4F7E-A7AD-7691D9C26616}" srcOrd="0" destOrd="0" presId="urn:microsoft.com/office/officeart/2005/8/layout/hierarchy2"/>
    <dgm:cxn modelId="{6C417A9E-38FE-4E8C-847E-9CF9321C966A}" type="presOf" srcId="{2C962AD4-13B1-4B40-8CF5-2D24DBFAE924}" destId="{21EB53FC-C704-46D6-BDCD-B444F4FA6637}" srcOrd="1" destOrd="0" presId="urn:microsoft.com/office/officeart/2005/8/layout/hierarchy2"/>
    <dgm:cxn modelId="{6A6AFC26-524B-42B8-87FB-211A779DDA5B}" type="presOf" srcId="{8449EFC2-9A4D-43A0-B83E-C6A348C4CE46}" destId="{91992EBA-DEAE-43ED-9852-5F587A59D977}" srcOrd="1" destOrd="0" presId="urn:microsoft.com/office/officeart/2005/8/layout/hierarchy2"/>
    <dgm:cxn modelId="{E9100C09-29EF-42C9-9EE6-7F9506F5A42B}" type="presOf" srcId="{C1275C84-6715-4CE9-B2C0-D929A8221FD2}" destId="{3BC4BBE2-55B8-4C6C-B867-5DF3B78D49E8}" srcOrd="0" destOrd="0" presId="urn:microsoft.com/office/officeart/2005/8/layout/hierarchy2"/>
    <dgm:cxn modelId="{46CF55AF-7AB4-481D-B245-8867F7A215AB}" type="presOf" srcId="{F31634C0-33C2-48A5-93A9-8055C7D30C41}" destId="{10DBECF2-F1B1-4905-A5AB-1B272037EEE6}" srcOrd="0" destOrd="0" presId="urn:microsoft.com/office/officeart/2005/8/layout/hierarchy2"/>
    <dgm:cxn modelId="{AB8FAC0E-2D57-4BCB-9898-37754AB57C74}" srcId="{C1275C84-6715-4CE9-B2C0-D929A8221FD2}" destId="{A62909D0-F89F-417D-B529-328B829B26B1}" srcOrd="1" destOrd="0" parTransId="{E49F5D38-8C31-493A-BEB3-361452EC422A}" sibTransId="{DDC73B9F-5524-458D-9604-1422115C60A7}"/>
    <dgm:cxn modelId="{4597915F-9598-49F2-AC12-A4FCC764BB60}" type="presOf" srcId="{AAC64476-5589-4E62-8329-3577BF32BE81}" destId="{D94FBF26-5149-488C-9CC7-7DBBEEF4A867}" srcOrd="0" destOrd="0" presId="urn:microsoft.com/office/officeart/2005/8/layout/hierarchy2"/>
    <dgm:cxn modelId="{6E3A7E4A-C462-49DF-AE44-FA07F674F9EF}" srcId="{A62909D0-F89F-417D-B529-328B829B26B1}" destId="{BFC67FA2-7B8F-4C62-A501-E75A296C1BAB}" srcOrd="1" destOrd="0" parTransId="{267DA67B-CCBF-4F17-8CFA-96F8E39ED79A}" sibTransId="{20CFA95A-21B3-414A-871B-9CFF39B05BDF}"/>
    <dgm:cxn modelId="{56AAA199-84EA-4028-9CB4-6BDBC81CC84A}" type="presOf" srcId="{9CF633EE-F30F-46BA-A67C-2BFB2143BE02}" destId="{D61DC86C-8110-4DC8-972E-B4450742DE86}" srcOrd="0" destOrd="0" presId="urn:microsoft.com/office/officeart/2005/8/layout/hierarchy2"/>
    <dgm:cxn modelId="{CCF890B7-FFAE-4E13-95B2-AC8BA60D45C5}" srcId="{BFC67FA2-7B8F-4C62-A501-E75A296C1BAB}" destId="{14DB16BD-67B1-4A94-87CF-8B8CAA9B24AF}" srcOrd="0" destOrd="0" parTransId="{0AB8691F-BABF-4A5D-A783-18488FA914D5}" sibTransId="{E1EF4807-5699-4E9E-975E-4CBCBB9393C5}"/>
    <dgm:cxn modelId="{1839FE97-6F56-439C-9127-625D84E2C4CD}" srcId="{0CB25F0B-E67E-439A-A08C-FC4D95BB122A}" destId="{B894B250-6C00-4B10-ADFC-866EEBD09CA8}" srcOrd="1" destOrd="0" parTransId="{F31634C0-33C2-48A5-93A9-8055C7D30C41}" sibTransId="{EA561571-B401-4FB4-9F13-8538D78D0FDF}"/>
    <dgm:cxn modelId="{19CF0A61-0E12-410C-BA06-E185D6E30AA0}" type="presOf" srcId="{0AB8691F-BABF-4A5D-A783-18488FA914D5}" destId="{90CDA34B-F7D9-40A9-B456-2617CAD7473C}" srcOrd="1" destOrd="0" presId="urn:microsoft.com/office/officeart/2005/8/layout/hierarchy2"/>
    <dgm:cxn modelId="{1CBB2845-EF4D-404B-8B31-3958F51C3D8D}" type="presOf" srcId="{428FD0A3-B237-43A7-B09F-B554F58C14D6}" destId="{97BCF678-807D-49D4-92AD-686528EE86B6}" srcOrd="0" destOrd="0" presId="urn:microsoft.com/office/officeart/2005/8/layout/hierarchy2"/>
    <dgm:cxn modelId="{4BA55666-E2B1-40F5-83A0-4BA66282B887}" type="presOf" srcId="{267DA67B-CCBF-4F17-8CFA-96F8E39ED79A}" destId="{EC5ECBDE-B707-4FB3-881E-284173F64918}" srcOrd="1" destOrd="0" presId="urn:microsoft.com/office/officeart/2005/8/layout/hierarchy2"/>
    <dgm:cxn modelId="{3F934C3D-68B4-4003-BFFF-DE1A6CF4194E}" type="presOf" srcId="{0B91D241-A078-4521-9650-1203934530F8}" destId="{3BDD7421-8C73-4D41-8057-9DF18F926A9C}" srcOrd="0" destOrd="0" presId="urn:microsoft.com/office/officeart/2005/8/layout/hierarchy2"/>
    <dgm:cxn modelId="{36BC134E-7128-4727-813A-F4470161B290}" type="presOf" srcId="{0CB25F0B-E67E-439A-A08C-FC4D95BB122A}" destId="{7540508B-DD8A-4591-998B-F79D1B304511}" srcOrd="0" destOrd="0" presId="urn:microsoft.com/office/officeart/2005/8/layout/hierarchy2"/>
    <dgm:cxn modelId="{B9C0A544-E8D9-47F3-B6EF-1BED40BBC1CA}" type="presOf" srcId="{0B91D241-A078-4521-9650-1203934530F8}" destId="{C3B88084-9848-4733-9EE8-12699CED8242}" srcOrd="1" destOrd="0" presId="urn:microsoft.com/office/officeart/2005/8/layout/hierarchy2"/>
    <dgm:cxn modelId="{0E89FC3B-F501-4122-9BC2-5F411BFAF712}" type="presOf" srcId="{BFC67FA2-7B8F-4C62-A501-E75A296C1BAB}" destId="{2872EC9C-ECDE-4074-B4E1-FB6D26D57780}" srcOrd="0" destOrd="0" presId="urn:microsoft.com/office/officeart/2005/8/layout/hierarchy2"/>
    <dgm:cxn modelId="{8E669B6F-8BCE-47FD-BC4C-534BB5018AAB}" type="presOf" srcId="{CD67687D-B6EB-46D2-9F6D-BA22FAC5457C}" destId="{8CE86558-D1F8-4ADF-9D19-8998EBECC929}" srcOrd="1" destOrd="0" presId="urn:microsoft.com/office/officeart/2005/8/layout/hierarchy2"/>
    <dgm:cxn modelId="{283F9B65-4996-4450-A381-AEFA37B55D55}" type="presOf" srcId="{6B188555-C182-49C6-B86D-951CF535B54F}" destId="{84B9244D-FCFB-4854-A5D4-E0C330691104}" srcOrd="1" destOrd="0" presId="urn:microsoft.com/office/officeart/2005/8/layout/hierarchy2"/>
    <dgm:cxn modelId="{C348EE1E-04D6-4A02-94C1-2E964B2D5FC0}" type="presOf" srcId="{A62909D0-F89F-417D-B529-328B829B26B1}" destId="{63D2057A-D656-4B97-A55A-3229943ED058}" srcOrd="0" destOrd="0" presId="urn:microsoft.com/office/officeart/2005/8/layout/hierarchy2"/>
    <dgm:cxn modelId="{30158F5A-51FB-4ACB-B40E-43D27254E9AC}" type="presOf" srcId="{E49F5D38-8C31-493A-BEB3-361452EC422A}" destId="{CC69D25D-BF06-4300-A640-83E7C81C84BA}" srcOrd="1" destOrd="0" presId="urn:microsoft.com/office/officeart/2005/8/layout/hierarchy2"/>
    <dgm:cxn modelId="{69A55C35-287E-4C6C-803C-D0BC605A1E46}" type="presOf" srcId="{B894B250-6C00-4B10-ADFC-866EEBD09CA8}" destId="{9B367DED-96B5-48AC-AC79-9BCB715C2646}" srcOrd="0" destOrd="0" presId="urn:microsoft.com/office/officeart/2005/8/layout/hierarchy2"/>
    <dgm:cxn modelId="{2392209D-3A38-41FA-945B-919937A6C670}" type="presParOf" srcId="{97BCF678-807D-49D4-92AD-686528EE86B6}" destId="{FFF1CE30-C9CF-45F7-A286-8CD10533F415}" srcOrd="0" destOrd="0" presId="urn:microsoft.com/office/officeart/2005/8/layout/hierarchy2"/>
    <dgm:cxn modelId="{ADE45495-4D8C-4E5F-9210-0C4257A6D263}" type="presParOf" srcId="{FFF1CE30-C9CF-45F7-A286-8CD10533F415}" destId="{3BC4BBE2-55B8-4C6C-B867-5DF3B78D49E8}" srcOrd="0" destOrd="0" presId="urn:microsoft.com/office/officeart/2005/8/layout/hierarchy2"/>
    <dgm:cxn modelId="{40B57AEB-CD41-4A5A-ABB6-AD2C9CC3DDD9}" type="presParOf" srcId="{FFF1CE30-C9CF-45F7-A286-8CD10533F415}" destId="{6D81E45A-E08E-4327-8292-3B84A61F770C}" srcOrd="1" destOrd="0" presId="urn:microsoft.com/office/officeart/2005/8/layout/hierarchy2"/>
    <dgm:cxn modelId="{D42300D5-FCE6-44B5-AEB0-84A25B1BE724}" type="presParOf" srcId="{6D81E45A-E08E-4327-8292-3B84A61F770C}" destId="{C69EF0B8-134C-47E9-8E4C-769173CB8A5A}" srcOrd="0" destOrd="0" presId="urn:microsoft.com/office/officeart/2005/8/layout/hierarchy2"/>
    <dgm:cxn modelId="{20FEEDE2-FE7A-47CD-A0F4-001DF0A29EF5}" type="presParOf" srcId="{C69EF0B8-134C-47E9-8E4C-769173CB8A5A}" destId="{84B9244D-FCFB-4854-A5D4-E0C330691104}" srcOrd="0" destOrd="0" presId="urn:microsoft.com/office/officeart/2005/8/layout/hierarchy2"/>
    <dgm:cxn modelId="{A56072F8-5782-4652-978D-6C9235B7452A}" type="presParOf" srcId="{6D81E45A-E08E-4327-8292-3B84A61F770C}" destId="{6A0B0655-9532-4F8C-9FB2-CD6E93167901}" srcOrd="1" destOrd="0" presId="urn:microsoft.com/office/officeart/2005/8/layout/hierarchy2"/>
    <dgm:cxn modelId="{995C3CEB-363A-42C4-AF02-BAF2EDDCD2A0}" type="presParOf" srcId="{6A0B0655-9532-4F8C-9FB2-CD6E93167901}" destId="{7540508B-DD8A-4591-998B-F79D1B304511}" srcOrd="0" destOrd="0" presId="urn:microsoft.com/office/officeart/2005/8/layout/hierarchy2"/>
    <dgm:cxn modelId="{841685C2-D15A-4251-A0FC-148E1E98C82E}" type="presParOf" srcId="{6A0B0655-9532-4F8C-9FB2-CD6E93167901}" destId="{5036A29E-1B76-45C8-8B84-B0008D0C093B}" srcOrd="1" destOrd="0" presId="urn:microsoft.com/office/officeart/2005/8/layout/hierarchy2"/>
    <dgm:cxn modelId="{66AFCF47-4D40-4064-A0B6-65299EC03268}" type="presParOf" srcId="{5036A29E-1B76-45C8-8B84-B0008D0C093B}" destId="{3BDD7421-8C73-4D41-8057-9DF18F926A9C}" srcOrd="0" destOrd="0" presId="urn:microsoft.com/office/officeart/2005/8/layout/hierarchy2"/>
    <dgm:cxn modelId="{D88849E0-B646-4AA0-9B34-010461D7B9F9}" type="presParOf" srcId="{3BDD7421-8C73-4D41-8057-9DF18F926A9C}" destId="{C3B88084-9848-4733-9EE8-12699CED8242}" srcOrd="0" destOrd="0" presId="urn:microsoft.com/office/officeart/2005/8/layout/hierarchy2"/>
    <dgm:cxn modelId="{FD52E279-4A39-4758-899E-5413D1644E96}" type="presParOf" srcId="{5036A29E-1B76-45C8-8B84-B0008D0C093B}" destId="{426F8EBA-EF86-4187-B505-743693799FC6}" srcOrd="1" destOrd="0" presId="urn:microsoft.com/office/officeart/2005/8/layout/hierarchy2"/>
    <dgm:cxn modelId="{7F904749-7CE8-4704-A24D-C85F6BB825FE}" type="presParOf" srcId="{426F8EBA-EF86-4187-B505-743693799FC6}" destId="{2B1C7090-6BCB-4714-869F-A8CD1D885C87}" srcOrd="0" destOrd="0" presId="urn:microsoft.com/office/officeart/2005/8/layout/hierarchy2"/>
    <dgm:cxn modelId="{314ECF93-6CC8-4428-9B51-D0A5268A1B01}" type="presParOf" srcId="{426F8EBA-EF86-4187-B505-743693799FC6}" destId="{9FE327A4-01E4-4860-9EED-4B177E7F1270}" srcOrd="1" destOrd="0" presId="urn:microsoft.com/office/officeart/2005/8/layout/hierarchy2"/>
    <dgm:cxn modelId="{5CD7FA2D-DFB6-4EBB-90A8-B6C160ADE0BC}" type="presParOf" srcId="{5036A29E-1B76-45C8-8B84-B0008D0C093B}" destId="{10DBECF2-F1B1-4905-A5AB-1B272037EEE6}" srcOrd="2" destOrd="0" presId="urn:microsoft.com/office/officeart/2005/8/layout/hierarchy2"/>
    <dgm:cxn modelId="{1F69DBC6-90DA-4272-A924-3FEDDB833EFC}" type="presParOf" srcId="{10DBECF2-F1B1-4905-A5AB-1B272037EEE6}" destId="{98000706-8CF0-4054-B479-31AD8860BD39}" srcOrd="0" destOrd="0" presId="urn:microsoft.com/office/officeart/2005/8/layout/hierarchy2"/>
    <dgm:cxn modelId="{E287DA0C-273E-4A65-A124-ED9A97EAE6BC}" type="presParOf" srcId="{5036A29E-1B76-45C8-8B84-B0008D0C093B}" destId="{69845D3A-F895-4B09-8660-7642AFC9420F}" srcOrd="3" destOrd="0" presId="urn:microsoft.com/office/officeart/2005/8/layout/hierarchy2"/>
    <dgm:cxn modelId="{FC3385C0-E564-4A96-91DD-23105CF2DB59}" type="presParOf" srcId="{69845D3A-F895-4B09-8660-7642AFC9420F}" destId="{9B367DED-96B5-48AC-AC79-9BCB715C2646}" srcOrd="0" destOrd="0" presId="urn:microsoft.com/office/officeart/2005/8/layout/hierarchy2"/>
    <dgm:cxn modelId="{A717FBC2-5367-4858-A4F1-44FC22ABFF86}" type="presParOf" srcId="{69845D3A-F895-4B09-8660-7642AFC9420F}" destId="{4D3C828C-6A8E-4B50-A1CC-AD18E6BCFA91}" srcOrd="1" destOrd="0" presId="urn:microsoft.com/office/officeart/2005/8/layout/hierarchy2"/>
    <dgm:cxn modelId="{310BDA8C-E789-4400-88FB-5BAE1EE96F22}" type="presParOf" srcId="{6D81E45A-E08E-4327-8292-3B84A61F770C}" destId="{DC0CBC81-3E00-4D03-951E-6A86FDD9D2AE}" srcOrd="2" destOrd="0" presId="urn:microsoft.com/office/officeart/2005/8/layout/hierarchy2"/>
    <dgm:cxn modelId="{9433F080-8E2F-44A1-ADCC-1A2E1A3ACC32}" type="presParOf" srcId="{DC0CBC81-3E00-4D03-951E-6A86FDD9D2AE}" destId="{CC69D25D-BF06-4300-A640-83E7C81C84BA}" srcOrd="0" destOrd="0" presId="urn:microsoft.com/office/officeart/2005/8/layout/hierarchy2"/>
    <dgm:cxn modelId="{AD7F23F9-9514-4950-A744-9A047943FAB0}" type="presParOf" srcId="{6D81E45A-E08E-4327-8292-3B84A61F770C}" destId="{FDA844FE-BB73-4609-8D5B-037BEB55698F}" srcOrd="3" destOrd="0" presId="urn:microsoft.com/office/officeart/2005/8/layout/hierarchy2"/>
    <dgm:cxn modelId="{96E38B89-495F-42C9-A2D4-2CE1428218FC}" type="presParOf" srcId="{FDA844FE-BB73-4609-8D5B-037BEB55698F}" destId="{63D2057A-D656-4B97-A55A-3229943ED058}" srcOrd="0" destOrd="0" presId="urn:microsoft.com/office/officeart/2005/8/layout/hierarchy2"/>
    <dgm:cxn modelId="{D7204CE9-EF86-492C-8AE9-055543629502}" type="presParOf" srcId="{FDA844FE-BB73-4609-8D5B-037BEB55698F}" destId="{74232038-2017-49A9-86AA-D871B5426618}" srcOrd="1" destOrd="0" presId="urn:microsoft.com/office/officeart/2005/8/layout/hierarchy2"/>
    <dgm:cxn modelId="{4A6EE808-1675-4AE9-8333-2CA13E70DEC6}" type="presParOf" srcId="{74232038-2017-49A9-86AA-D871B5426618}" destId="{E3C4E92C-9018-4DDA-B83C-639EFC248243}" srcOrd="0" destOrd="0" presId="urn:microsoft.com/office/officeart/2005/8/layout/hierarchy2"/>
    <dgm:cxn modelId="{69B7652F-2791-4C78-969E-4A26985D0DF2}" type="presParOf" srcId="{E3C4E92C-9018-4DDA-B83C-639EFC248243}" destId="{21EB53FC-C704-46D6-BDCD-B444F4FA6637}" srcOrd="0" destOrd="0" presId="urn:microsoft.com/office/officeart/2005/8/layout/hierarchy2"/>
    <dgm:cxn modelId="{8EB2DF27-B0F7-4BE2-B7A2-2E8C2CC509FA}" type="presParOf" srcId="{74232038-2017-49A9-86AA-D871B5426618}" destId="{DB8FFF23-010D-4C0A-B039-2E9AA6B3643F}" srcOrd="1" destOrd="0" presId="urn:microsoft.com/office/officeart/2005/8/layout/hierarchy2"/>
    <dgm:cxn modelId="{0FAA9201-4CCD-4674-82C6-96601F9DC83C}" type="presParOf" srcId="{DB8FFF23-010D-4C0A-B039-2E9AA6B3643F}" destId="{D94FBF26-5149-488C-9CC7-7DBBEEF4A867}" srcOrd="0" destOrd="0" presId="urn:microsoft.com/office/officeart/2005/8/layout/hierarchy2"/>
    <dgm:cxn modelId="{3DA4A9FF-AB23-4EDE-8939-58634B719874}" type="presParOf" srcId="{DB8FFF23-010D-4C0A-B039-2E9AA6B3643F}" destId="{449E1D64-23CF-46D6-826E-5FDE29DA4C61}" srcOrd="1" destOrd="0" presId="urn:microsoft.com/office/officeart/2005/8/layout/hierarchy2"/>
    <dgm:cxn modelId="{7DC10955-971C-4FA3-B3C1-1271E53CF123}" type="presParOf" srcId="{74232038-2017-49A9-86AA-D871B5426618}" destId="{AFB0FF00-61DB-4359-8AD4-7571BD77CAB5}" srcOrd="2" destOrd="0" presId="urn:microsoft.com/office/officeart/2005/8/layout/hierarchy2"/>
    <dgm:cxn modelId="{2342E19E-B6FD-4E95-9B1A-9E7125CA2EDB}" type="presParOf" srcId="{AFB0FF00-61DB-4359-8AD4-7571BD77CAB5}" destId="{EC5ECBDE-B707-4FB3-881E-284173F64918}" srcOrd="0" destOrd="0" presId="urn:microsoft.com/office/officeart/2005/8/layout/hierarchy2"/>
    <dgm:cxn modelId="{4604D953-00F2-49F3-A580-A165AC3F85D2}" type="presParOf" srcId="{74232038-2017-49A9-86AA-D871B5426618}" destId="{0DE409CD-BDF7-472E-AB38-66AEC8E21B82}" srcOrd="3" destOrd="0" presId="urn:microsoft.com/office/officeart/2005/8/layout/hierarchy2"/>
    <dgm:cxn modelId="{D85C7B5A-3588-41FF-BD79-7E10D3F9FC45}" type="presParOf" srcId="{0DE409CD-BDF7-472E-AB38-66AEC8E21B82}" destId="{2872EC9C-ECDE-4074-B4E1-FB6D26D57780}" srcOrd="0" destOrd="0" presId="urn:microsoft.com/office/officeart/2005/8/layout/hierarchy2"/>
    <dgm:cxn modelId="{5540DFDF-A336-4FAE-BAC9-51791C115D37}" type="presParOf" srcId="{0DE409CD-BDF7-472E-AB38-66AEC8E21B82}" destId="{BD3EE1F9-D7A1-4B7A-9880-EF82AECCA3E3}" srcOrd="1" destOrd="0" presId="urn:microsoft.com/office/officeart/2005/8/layout/hierarchy2"/>
    <dgm:cxn modelId="{002CA0C0-A0B2-44F6-B1B1-087A09AAC8E2}" type="presParOf" srcId="{BD3EE1F9-D7A1-4B7A-9880-EF82AECCA3E3}" destId="{D40701B8-08D2-4F7E-A7AD-7691D9C26616}" srcOrd="0" destOrd="0" presId="urn:microsoft.com/office/officeart/2005/8/layout/hierarchy2"/>
    <dgm:cxn modelId="{85D831BF-28E8-4FE8-9837-2A9F29B8F60C}" type="presParOf" srcId="{D40701B8-08D2-4F7E-A7AD-7691D9C26616}" destId="{90CDA34B-F7D9-40A9-B456-2617CAD7473C}" srcOrd="0" destOrd="0" presId="urn:microsoft.com/office/officeart/2005/8/layout/hierarchy2"/>
    <dgm:cxn modelId="{BECCCE36-3BF1-4475-BC9B-C21B59F6E786}" type="presParOf" srcId="{BD3EE1F9-D7A1-4B7A-9880-EF82AECCA3E3}" destId="{0493B3E5-05A3-4C4A-B851-3B8E6554508A}" srcOrd="1" destOrd="0" presId="urn:microsoft.com/office/officeart/2005/8/layout/hierarchy2"/>
    <dgm:cxn modelId="{DBF2A148-A229-47BC-89CB-6C3DF37DB415}" type="presParOf" srcId="{0493B3E5-05A3-4C4A-B851-3B8E6554508A}" destId="{BD731A17-13B8-45F1-AED0-93E034A6DCEE}" srcOrd="0" destOrd="0" presId="urn:microsoft.com/office/officeart/2005/8/layout/hierarchy2"/>
    <dgm:cxn modelId="{DD330956-E53A-4FDC-A72A-1C08EAA2BE8F}" type="presParOf" srcId="{0493B3E5-05A3-4C4A-B851-3B8E6554508A}" destId="{C1E646A3-9198-48DA-8960-DF5154511B78}" srcOrd="1" destOrd="0" presId="urn:microsoft.com/office/officeart/2005/8/layout/hierarchy2"/>
    <dgm:cxn modelId="{9D7233ED-606C-467E-AE2F-5E49BBFA4AA2}" type="presParOf" srcId="{BD3EE1F9-D7A1-4B7A-9880-EF82AECCA3E3}" destId="{72702583-ADBE-4C5E-A60E-05361670EA79}" srcOrd="2" destOrd="0" presId="urn:microsoft.com/office/officeart/2005/8/layout/hierarchy2"/>
    <dgm:cxn modelId="{A8E35938-180C-4FE4-926C-592C74B86643}" type="presParOf" srcId="{72702583-ADBE-4C5E-A60E-05361670EA79}" destId="{8CE86558-D1F8-4ADF-9D19-8998EBECC929}" srcOrd="0" destOrd="0" presId="urn:microsoft.com/office/officeart/2005/8/layout/hierarchy2"/>
    <dgm:cxn modelId="{081A926D-741A-4548-8742-2E1076325E06}" type="presParOf" srcId="{BD3EE1F9-D7A1-4B7A-9880-EF82AECCA3E3}" destId="{86292E3D-8367-4B15-924D-9BE7E6DB9394}" srcOrd="3" destOrd="0" presId="urn:microsoft.com/office/officeart/2005/8/layout/hierarchy2"/>
    <dgm:cxn modelId="{1BDCA7EF-00D3-40A9-930D-9BFFF2F3D92D}" type="presParOf" srcId="{86292E3D-8367-4B15-924D-9BE7E6DB9394}" destId="{DEBFCB2D-92FD-471A-942D-AFE65A33C340}" srcOrd="0" destOrd="0" presId="urn:microsoft.com/office/officeart/2005/8/layout/hierarchy2"/>
    <dgm:cxn modelId="{093891F8-20DA-4368-B7E2-E9A2123E154F}" type="presParOf" srcId="{86292E3D-8367-4B15-924D-9BE7E6DB9394}" destId="{2C34683E-A5A7-444E-99D7-200B24E62B88}" srcOrd="1" destOrd="0" presId="urn:microsoft.com/office/officeart/2005/8/layout/hierarchy2"/>
    <dgm:cxn modelId="{1FE9ABA3-F7CD-4319-BE86-3C8102B30E96}" type="presParOf" srcId="{BD3EE1F9-D7A1-4B7A-9880-EF82AECCA3E3}" destId="{24A7DCF3-6949-46B0-B4B0-D368B877C65C}" srcOrd="4" destOrd="0" presId="urn:microsoft.com/office/officeart/2005/8/layout/hierarchy2"/>
    <dgm:cxn modelId="{AA6AFA7C-CB78-4D25-899C-A744E097BA29}" type="presParOf" srcId="{24A7DCF3-6949-46B0-B4B0-D368B877C65C}" destId="{91992EBA-DEAE-43ED-9852-5F587A59D977}" srcOrd="0" destOrd="0" presId="urn:microsoft.com/office/officeart/2005/8/layout/hierarchy2"/>
    <dgm:cxn modelId="{ABDB62A7-11DB-4E68-9A76-6CA2E4CA24F3}" type="presParOf" srcId="{BD3EE1F9-D7A1-4B7A-9880-EF82AECCA3E3}" destId="{AE828ACE-9DBF-4648-9708-57D298FEEF11}" srcOrd="5" destOrd="0" presId="urn:microsoft.com/office/officeart/2005/8/layout/hierarchy2"/>
    <dgm:cxn modelId="{AD3C0E83-BBB7-49F9-BFEC-ECA2A60BE0B8}" type="presParOf" srcId="{AE828ACE-9DBF-4648-9708-57D298FEEF11}" destId="{D61DC86C-8110-4DC8-972E-B4450742DE86}" srcOrd="0" destOrd="0" presId="urn:microsoft.com/office/officeart/2005/8/layout/hierarchy2"/>
    <dgm:cxn modelId="{47D5D3BD-A5A4-4E67-9855-AF40A2F51266}" type="presParOf" srcId="{AE828ACE-9DBF-4648-9708-57D298FEEF11}" destId="{0ABFD169-4E5D-4D57-A658-292583BDC65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8FD29D-F566-42DE-A763-D858996E40A2}" type="doc">
      <dgm:prSet loTypeId="urn:microsoft.com/office/officeart/2005/8/layout/hierarchy2" loCatId="hierarchy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DC1069A-A824-42C1-A93B-850544270689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tx1"/>
              </a:solidFill>
            </a:rPr>
            <a:t>Macam</a:t>
          </a:r>
          <a:r>
            <a:rPr lang="en-US" sz="1600" dirty="0" smtClean="0">
              <a:solidFill>
                <a:schemeClr val="tx1"/>
              </a:solidFill>
            </a:rPr>
            <a:t> </a:t>
          </a:r>
          <a:r>
            <a:rPr lang="en-US" sz="1600" dirty="0" err="1" smtClean="0">
              <a:solidFill>
                <a:schemeClr val="tx1"/>
              </a:solidFill>
            </a:rPr>
            <a:t>Metode</a:t>
          </a:r>
          <a:r>
            <a:rPr lang="en-US" sz="1600" dirty="0" smtClean="0">
              <a:solidFill>
                <a:schemeClr val="tx1"/>
              </a:solidFill>
            </a:rPr>
            <a:t> </a:t>
          </a:r>
          <a:r>
            <a:rPr lang="en-US" sz="1600" dirty="0" err="1" smtClean="0">
              <a:solidFill>
                <a:schemeClr val="tx1"/>
              </a:solidFill>
            </a:rPr>
            <a:t>Penelitian</a:t>
          </a:r>
          <a:endParaRPr lang="en-US" sz="1600" dirty="0">
            <a:solidFill>
              <a:schemeClr val="tx1"/>
            </a:solidFill>
          </a:endParaRPr>
        </a:p>
      </dgm:t>
    </dgm:pt>
    <dgm:pt modelId="{AD874FE1-4084-42DE-A5D0-9DE82B776353}" type="parTrans" cxnId="{E2ADFC03-84CE-4789-8927-A66953188504}">
      <dgm:prSet/>
      <dgm:spPr/>
      <dgm:t>
        <a:bodyPr/>
        <a:lstStyle/>
        <a:p>
          <a:endParaRPr lang="en-US"/>
        </a:p>
      </dgm:t>
    </dgm:pt>
    <dgm:pt modelId="{77E8A75D-5A1B-424D-A924-68A95135CF03}" type="sibTrans" cxnId="{E2ADFC03-84CE-4789-8927-A66953188504}">
      <dgm:prSet/>
      <dgm:spPr/>
      <dgm:t>
        <a:bodyPr/>
        <a:lstStyle/>
        <a:p>
          <a:endParaRPr lang="en-US"/>
        </a:p>
      </dgm:t>
    </dgm:pt>
    <dgm:pt modelId="{C073ECF0-DFA5-47E1-BD52-29379E626F16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tx1"/>
              </a:solidFill>
            </a:rPr>
            <a:t>Kuantitatif</a:t>
          </a:r>
          <a:endParaRPr lang="en-US" sz="1600" dirty="0">
            <a:solidFill>
              <a:schemeClr val="tx1"/>
            </a:solidFill>
          </a:endParaRPr>
        </a:p>
      </dgm:t>
    </dgm:pt>
    <dgm:pt modelId="{6FD17F25-7921-47BE-B91B-083688C5B3D2}" type="parTrans" cxnId="{014AAFF8-DAE5-4EA4-944E-09848C5A2C7B}">
      <dgm:prSet/>
      <dgm:spPr/>
      <dgm:t>
        <a:bodyPr/>
        <a:lstStyle/>
        <a:p>
          <a:endParaRPr lang="en-US"/>
        </a:p>
      </dgm:t>
    </dgm:pt>
    <dgm:pt modelId="{8F561519-4470-4BF1-87AA-903479DC0A27}" type="sibTrans" cxnId="{014AAFF8-DAE5-4EA4-944E-09848C5A2C7B}">
      <dgm:prSet/>
      <dgm:spPr/>
      <dgm:t>
        <a:bodyPr/>
        <a:lstStyle/>
        <a:p>
          <a:endParaRPr lang="en-US"/>
        </a:p>
      </dgm:t>
    </dgm:pt>
    <dgm:pt modelId="{8E6913A5-08C1-4A55-9CAF-CADD63F06694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tx1"/>
              </a:solidFill>
            </a:rPr>
            <a:t>Survei</a:t>
          </a:r>
          <a:endParaRPr lang="en-US" sz="1600" dirty="0">
            <a:solidFill>
              <a:schemeClr val="tx1"/>
            </a:solidFill>
          </a:endParaRPr>
        </a:p>
      </dgm:t>
    </dgm:pt>
    <dgm:pt modelId="{F2752D70-BAFF-4AD6-957B-1132738098B5}" type="parTrans" cxnId="{4F675273-16B4-4324-9D93-E81F5B5C6B00}">
      <dgm:prSet/>
      <dgm:spPr/>
      <dgm:t>
        <a:bodyPr/>
        <a:lstStyle/>
        <a:p>
          <a:endParaRPr lang="en-US"/>
        </a:p>
      </dgm:t>
    </dgm:pt>
    <dgm:pt modelId="{04A144F1-45FF-4C55-8CD6-F6844DEEBD80}" type="sibTrans" cxnId="{4F675273-16B4-4324-9D93-E81F5B5C6B00}">
      <dgm:prSet/>
      <dgm:spPr/>
      <dgm:t>
        <a:bodyPr/>
        <a:lstStyle/>
        <a:p>
          <a:endParaRPr lang="en-US"/>
        </a:p>
      </dgm:t>
    </dgm:pt>
    <dgm:pt modelId="{48426203-F58A-4AC7-A09A-34A5FF92EB2D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tx1"/>
              </a:solidFill>
            </a:rPr>
            <a:t>Eksperimen</a:t>
          </a:r>
          <a:endParaRPr lang="en-US" sz="1600" dirty="0">
            <a:solidFill>
              <a:schemeClr val="tx1"/>
            </a:solidFill>
          </a:endParaRPr>
        </a:p>
      </dgm:t>
    </dgm:pt>
    <dgm:pt modelId="{50BEEFE1-5018-4C1B-A76E-8A78C1F13962}" type="parTrans" cxnId="{80B18241-44A0-4A45-85CD-CEAE90BD4340}">
      <dgm:prSet/>
      <dgm:spPr/>
      <dgm:t>
        <a:bodyPr/>
        <a:lstStyle/>
        <a:p>
          <a:endParaRPr lang="en-US"/>
        </a:p>
      </dgm:t>
    </dgm:pt>
    <dgm:pt modelId="{34783FF8-6E94-4059-96A2-9EA90C83CBE5}" type="sibTrans" cxnId="{80B18241-44A0-4A45-85CD-CEAE90BD4340}">
      <dgm:prSet/>
      <dgm:spPr/>
      <dgm:t>
        <a:bodyPr/>
        <a:lstStyle/>
        <a:p>
          <a:endParaRPr lang="en-US"/>
        </a:p>
      </dgm:t>
    </dgm:pt>
    <dgm:pt modelId="{B4F3D5D9-B3F4-4FF9-A301-57D5123643DD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tx1"/>
              </a:solidFill>
            </a:rPr>
            <a:t>Kualitatif</a:t>
          </a:r>
          <a:endParaRPr lang="en-US" sz="1600" dirty="0">
            <a:solidFill>
              <a:schemeClr val="tx1"/>
            </a:solidFill>
          </a:endParaRPr>
        </a:p>
      </dgm:t>
    </dgm:pt>
    <dgm:pt modelId="{12F5DCAE-A808-45AE-BB8A-B69334C42733}" type="parTrans" cxnId="{5D16BEE3-A61C-42EE-85EB-B14A22E8919E}">
      <dgm:prSet/>
      <dgm:spPr/>
      <dgm:t>
        <a:bodyPr/>
        <a:lstStyle/>
        <a:p>
          <a:endParaRPr lang="en-US"/>
        </a:p>
      </dgm:t>
    </dgm:pt>
    <dgm:pt modelId="{E5B345E3-24CC-424D-BB5D-D259EE2DCFD7}" type="sibTrans" cxnId="{5D16BEE3-A61C-42EE-85EB-B14A22E8919E}">
      <dgm:prSet/>
      <dgm:spPr/>
      <dgm:t>
        <a:bodyPr/>
        <a:lstStyle/>
        <a:p>
          <a:endParaRPr lang="en-US"/>
        </a:p>
      </dgm:t>
    </dgm:pt>
    <dgm:pt modelId="{67932B5B-E709-420F-8A80-5370A725309C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n-US" sz="1600" i="1" dirty="0" smtClean="0">
              <a:solidFill>
                <a:schemeClr val="tx1"/>
              </a:solidFill>
            </a:rPr>
            <a:t>Phenomenology</a:t>
          </a:r>
          <a:endParaRPr lang="en-US" sz="1600" i="1" dirty="0">
            <a:solidFill>
              <a:schemeClr val="tx1"/>
            </a:solidFill>
          </a:endParaRPr>
        </a:p>
      </dgm:t>
    </dgm:pt>
    <dgm:pt modelId="{C6C88E07-F92D-4222-9369-D3DDAF4CCA15}" type="parTrans" cxnId="{9E6CDD39-CB33-45E4-8D91-C89F544EC995}">
      <dgm:prSet/>
      <dgm:spPr/>
      <dgm:t>
        <a:bodyPr/>
        <a:lstStyle/>
        <a:p>
          <a:endParaRPr lang="en-US"/>
        </a:p>
      </dgm:t>
    </dgm:pt>
    <dgm:pt modelId="{338BC888-0470-4F8E-A2B9-C12CEA168591}" type="sibTrans" cxnId="{9E6CDD39-CB33-45E4-8D91-C89F544EC995}">
      <dgm:prSet/>
      <dgm:spPr/>
      <dgm:t>
        <a:bodyPr/>
        <a:lstStyle/>
        <a:p>
          <a:endParaRPr lang="en-US"/>
        </a:p>
      </dgm:t>
    </dgm:pt>
    <dgm:pt modelId="{C0DE612B-C9D1-4EF8-8716-0BCCE5D7510A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i="1" dirty="0" smtClean="0">
              <a:solidFill>
                <a:schemeClr val="tx1"/>
              </a:solidFill>
            </a:rPr>
            <a:t>Sequential Embedded</a:t>
          </a:r>
          <a:endParaRPr lang="en-US" sz="1600" i="1" dirty="0">
            <a:solidFill>
              <a:schemeClr val="tx1"/>
            </a:solidFill>
          </a:endParaRPr>
        </a:p>
      </dgm:t>
    </dgm:pt>
    <dgm:pt modelId="{A91F9668-E0AD-49D1-8ABC-0C5B84DE0322}" type="parTrans" cxnId="{01B28195-C495-410B-AE97-B4126D152297}">
      <dgm:prSet/>
      <dgm:spPr/>
      <dgm:t>
        <a:bodyPr/>
        <a:lstStyle/>
        <a:p>
          <a:endParaRPr lang="en-US"/>
        </a:p>
      </dgm:t>
    </dgm:pt>
    <dgm:pt modelId="{DA149243-DE71-4273-AFEC-B9D36667AC15}" type="sibTrans" cxnId="{01B28195-C495-410B-AE97-B4126D152297}">
      <dgm:prSet/>
      <dgm:spPr/>
      <dgm:t>
        <a:bodyPr/>
        <a:lstStyle/>
        <a:p>
          <a:endParaRPr lang="en-US"/>
        </a:p>
      </dgm:t>
    </dgm:pt>
    <dgm:pt modelId="{55E022A6-F76D-42DE-AF50-3318F98FA8EF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n-US" sz="1600" i="1" dirty="0" smtClean="0">
              <a:solidFill>
                <a:schemeClr val="tx1"/>
              </a:solidFill>
            </a:rPr>
            <a:t>Narrative</a:t>
          </a:r>
          <a:endParaRPr lang="en-US" sz="1600" i="1" dirty="0">
            <a:solidFill>
              <a:schemeClr val="tx1"/>
            </a:solidFill>
          </a:endParaRPr>
        </a:p>
      </dgm:t>
    </dgm:pt>
    <dgm:pt modelId="{A5473C0E-1203-4D59-A7A4-C1039D65DDDB}" type="parTrans" cxnId="{B2F8B311-DD2E-4230-AAB9-18077DC9576D}">
      <dgm:prSet/>
      <dgm:spPr/>
      <dgm:t>
        <a:bodyPr/>
        <a:lstStyle/>
        <a:p>
          <a:endParaRPr lang="en-US"/>
        </a:p>
      </dgm:t>
    </dgm:pt>
    <dgm:pt modelId="{09C3D26B-F1FA-417A-B618-25E23AA2921D}" type="sibTrans" cxnId="{B2F8B311-DD2E-4230-AAB9-18077DC9576D}">
      <dgm:prSet/>
      <dgm:spPr/>
      <dgm:t>
        <a:bodyPr/>
        <a:lstStyle/>
        <a:p>
          <a:endParaRPr lang="en-US"/>
        </a:p>
      </dgm:t>
    </dgm:pt>
    <dgm:pt modelId="{3547AAC9-B70B-4590-9089-200499615A3E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n-US" sz="1600" i="1" dirty="0" smtClean="0">
              <a:solidFill>
                <a:schemeClr val="tx1"/>
              </a:solidFill>
            </a:rPr>
            <a:t>Grounded theory</a:t>
          </a:r>
          <a:endParaRPr lang="en-US" sz="1600" i="1" dirty="0">
            <a:solidFill>
              <a:schemeClr val="tx1"/>
            </a:solidFill>
          </a:endParaRPr>
        </a:p>
      </dgm:t>
    </dgm:pt>
    <dgm:pt modelId="{534F8C62-30A9-4273-A9A7-A677F92DC939}" type="parTrans" cxnId="{76D33355-B651-4E9E-8A82-AC636AD8EA79}">
      <dgm:prSet/>
      <dgm:spPr/>
      <dgm:t>
        <a:bodyPr/>
        <a:lstStyle/>
        <a:p>
          <a:endParaRPr lang="en-US"/>
        </a:p>
      </dgm:t>
    </dgm:pt>
    <dgm:pt modelId="{D491496A-0A1D-4005-8875-5EE6C4CAF901}" type="sibTrans" cxnId="{76D33355-B651-4E9E-8A82-AC636AD8EA79}">
      <dgm:prSet/>
      <dgm:spPr/>
      <dgm:t>
        <a:bodyPr/>
        <a:lstStyle/>
        <a:p>
          <a:endParaRPr lang="en-US"/>
        </a:p>
      </dgm:t>
    </dgm:pt>
    <dgm:pt modelId="{AA1015D5-C16E-42B9-832A-8F2FF59856DC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n-US" sz="1600" i="1" dirty="0" smtClean="0">
              <a:solidFill>
                <a:schemeClr val="tx1"/>
              </a:solidFill>
            </a:rPr>
            <a:t>Ethnography</a:t>
          </a:r>
          <a:endParaRPr lang="en-US" sz="1600" i="1" dirty="0">
            <a:solidFill>
              <a:schemeClr val="tx1"/>
            </a:solidFill>
          </a:endParaRPr>
        </a:p>
      </dgm:t>
    </dgm:pt>
    <dgm:pt modelId="{3FEC01BC-9FCD-4C90-A131-FD985FBE9DFD}" type="parTrans" cxnId="{327BD201-DED1-40EB-91A4-470E0D255D54}">
      <dgm:prSet/>
      <dgm:spPr/>
      <dgm:t>
        <a:bodyPr/>
        <a:lstStyle/>
        <a:p>
          <a:endParaRPr lang="en-US"/>
        </a:p>
      </dgm:t>
    </dgm:pt>
    <dgm:pt modelId="{C6B63FA5-878A-438F-B8E5-96202817F6CC}" type="sibTrans" cxnId="{327BD201-DED1-40EB-91A4-470E0D255D54}">
      <dgm:prSet/>
      <dgm:spPr/>
      <dgm:t>
        <a:bodyPr/>
        <a:lstStyle/>
        <a:p>
          <a:endParaRPr lang="en-US"/>
        </a:p>
      </dgm:t>
    </dgm:pt>
    <dgm:pt modelId="{9C4A8CDB-FF2E-4139-A779-A4323CD190D1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just"/>
          <a:r>
            <a:rPr lang="en-US" sz="1600" i="1" dirty="0" smtClean="0">
              <a:solidFill>
                <a:schemeClr val="tx1"/>
              </a:solidFill>
            </a:rPr>
            <a:t>Case Study</a:t>
          </a:r>
          <a:endParaRPr lang="en-US" sz="1600" i="1" dirty="0">
            <a:solidFill>
              <a:schemeClr val="tx1"/>
            </a:solidFill>
          </a:endParaRPr>
        </a:p>
      </dgm:t>
    </dgm:pt>
    <dgm:pt modelId="{115B7FE9-18B1-4209-BF7D-C6F78F542C74}" type="parTrans" cxnId="{F6CFEAFB-232C-467C-B415-9910B1AAC031}">
      <dgm:prSet/>
      <dgm:spPr/>
      <dgm:t>
        <a:bodyPr/>
        <a:lstStyle/>
        <a:p>
          <a:endParaRPr lang="en-US"/>
        </a:p>
      </dgm:t>
    </dgm:pt>
    <dgm:pt modelId="{77F4FCA5-CA18-4A33-AD55-4F7D90DEA143}" type="sibTrans" cxnId="{F6CFEAFB-232C-467C-B415-9910B1AAC031}">
      <dgm:prSet/>
      <dgm:spPr/>
      <dgm:t>
        <a:bodyPr/>
        <a:lstStyle/>
        <a:p>
          <a:endParaRPr lang="en-US"/>
        </a:p>
      </dgm:t>
    </dgm:pt>
    <dgm:pt modelId="{384BBE87-974A-4101-A0B8-79144E4558D1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err="1" smtClean="0">
              <a:solidFill>
                <a:schemeClr val="tx1"/>
              </a:solidFill>
            </a:rPr>
            <a:t>Kombinasi</a:t>
          </a:r>
          <a:r>
            <a:rPr lang="en-US" sz="1600" dirty="0" smtClean="0">
              <a:solidFill>
                <a:schemeClr val="tx1"/>
              </a:solidFill>
            </a:rPr>
            <a:t> (mixed methods)</a:t>
          </a:r>
          <a:endParaRPr lang="en-US" sz="1600" dirty="0">
            <a:solidFill>
              <a:schemeClr val="tx1"/>
            </a:solidFill>
          </a:endParaRPr>
        </a:p>
      </dgm:t>
    </dgm:pt>
    <dgm:pt modelId="{DC681273-5F00-4B66-80B9-728807B7CF2C}" type="parTrans" cxnId="{1B793194-4328-433E-A28F-77D0F2ACE6B0}">
      <dgm:prSet/>
      <dgm:spPr/>
      <dgm:t>
        <a:bodyPr/>
        <a:lstStyle/>
        <a:p>
          <a:endParaRPr lang="en-US"/>
        </a:p>
      </dgm:t>
    </dgm:pt>
    <dgm:pt modelId="{94657B27-E1D6-4B91-9479-CB1BD7281905}" type="sibTrans" cxnId="{1B793194-4328-433E-A28F-77D0F2ACE6B0}">
      <dgm:prSet/>
      <dgm:spPr/>
      <dgm:t>
        <a:bodyPr/>
        <a:lstStyle/>
        <a:p>
          <a:endParaRPr lang="en-US"/>
        </a:p>
      </dgm:t>
    </dgm:pt>
    <dgm:pt modelId="{92A2CA40-A14F-4EC6-880A-6255494B60FD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i="1" dirty="0" smtClean="0">
              <a:solidFill>
                <a:schemeClr val="tx1"/>
              </a:solidFill>
            </a:rPr>
            <a:t>Sequential Exploratory</a:t>
          </a:r>
          <a:endParaRPr lang="en-US" sz="1600" dirty="0">
            <a:solidFill>
              <a:schemeClr val="tx1"/>
            </a:solidFill>
          </a:endParaRPr>
        </a:p>
      </dgm:t>
    </dgm:pt>
    <dgm:pt modelId="{442F0DD5-2EE6-4C8A-B9D6-322C3A4F7C4C}" type="parTrans" cxnId="{A61AD9D5-88C1-4BED-B294-57046C10B1A3}">
      <dgm:prSet/>
      <dgm:spPr/>
      <dgm:t>
        <a:bodyPr/>
        <a:lstStyle/>
        <a:p>
          <a:endParaRPr lang="en-US"/>
        </a:p>
      </dgm:t>
    </dgm:pt>
    <dgm:pt modelId="{85DFF695-52EE-4304-B36A-E53A9AEE18E7}" type="sibTrans" cxnId="{A61AD9D5-88C1-4BED-B294-57046C10B1A3}">
      <dgm:prSet/>
      <dgm:spPr/>
      <dgm:t>
        <a:bodyPr/>
        <a:lstStyle/>
        <a:p>
          <a:endParaRPr lang="en-US"/>
        </a:p>
      </dgm:t>
    </dgm:pt>
    <dgm:pt modelId="{EDB6535A-B354-4579-922B-782059194EA5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i="1" dirty="0" smtClean="0">
              <a:solidFill>
                <a:schemeClr val="tx1"/>
              </a:solidFill>
            </a:rPr>
            <a:t>Concurrent/</a:t>
          </a:r>
          <a:r>
            <a:rPr lang="en-US" sz="1600" i="1" dirty="0" err="1" smtClean="0">
              <a:solidFill>
                <a:schemeClr val="tx1"/>
              </a:solidFill>
            </a:rPr>
            <a:t>Campuran</a:t>
          </a:r>
          <a:endParaRPr lang="en-US" sz="1600" i="1" dirty="0">
            <a:solidFill>
              <a:schemeClr val="tx1"/>
            </a:solidFill>
          </a:endParaRPr>
        </a:p>
      </dgm:t>
    </dgm:pt>
    <dgm:pt modelId="{6DBDB736-561B-4131-90E8-F769A8BFBA8E}" type="parTrans" cxnId="{1916362C-9E5D-4AA3-B31F-AF053071A1EB}">
      <dgm:prSet/>
      <dgm:spPr/>
      <dgm:t>
        <a:bodyPr/>
        <a:lstStyle/>
        <a:p>
          <a:endParaRPr lang="en-US"/>
        </a:p>
      </dgm:t>
    </dgm:pt>
    <dgm:pt modelId="{00C6343E-FC18-4E3C-AD10-192D0143542C}" type="sibTrans" cxnId="{1916362C-9E5D-4AA3-B31F-AF053071A1EB}">
      <dgm:prSet/>
      <dgm:spPr/>
      <dgm:t>
        <a:bodyPr/>
        <a:lstStyle/>
        <a:p>
          <a:endParaRPr lang="en-US"/>
        </a:p>
      </dgm:t>
    </dgm:pt>
    <dgm:pt modelId="{77D31542-1156-4DA5-BD6D-0051FE0E4467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Sequential/</a:t>
          </a:r>
          <a:r>
            <a:rPr lang="en-US" sz="1600" dirty="0" err="1" smtClean="0">
              <a:solidFill>
                <a:schemeClr val="tx1"/>
              </a:solidFill>
            </a:rPr>
            <a:t>Berurutan</a:t>
          </a:r>
          <a:endParaRPr lang="en-US" sz="1600" dirty="0">
            <a:solidFill>
              <a:schemeClr val="tx1"/>
            </a:solidFill>
          </a:endParaRPr>
        </a:p>
      </dgm:t>
    </dgm:pt>
    <dgm:pt modelId="{D044C3C8-C832-4F0C-B2B3-7376B7BC76B6}" type="parTrans" cxnId="{BA786E2D-1577-43BD-BE97-9DF722276BED}">
      <dgm:prSet/>
      <dgm:spPr/>
      <dgm:t>
        <a:bodyPr/>
        <a:lstStyle/>
        <a:p>
          <a:endParaRPr lang="en-US"/>
        </a:p>
      </dgm:t>
    </dgm:pt>
    <dgm:pt modelId="{A13D2A87-AA0A-4FE6-A1C3-A0FE010AE529}" type="sibTrans" cxnId="{BA786E2D-1577-43BD-BE97-9DF722276BED}">
      <dgm:prSet/>
      <dgm:spPr/>
      <dgm:t>
        <a:bodyPr/>
        <a:lstStyle/>
        <a:p>
          <a:endParaRPr lang="en-US"/>
        </a:p>
      </dgm:t>
    </dgm:pt>
    <dgm:pt modelId="{9C0EA98C-B7CB-463D-9177-4F5C5523E654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i="1" dirty="0" smtClean="0">
              <a:solidFill>
                <a:schemeClr val="tx1"/>
              </a:solidFill>
            </a:rPr>
            <a:t>Sequential Explanatory</a:t>
          </a:r>
          <a:endParaRPr lang="en-US" sz="1600" i="1" dirty="0">
            <a:solidFill>
              <a:schemeClr val="tx1"/>
            </a:solidFill>
          </a:endParaRPr>
        </a:p>
      </dgm:t>
    </dgm:pt>
    <dgm:pt modelId="{E97FE6E6-A6BB-4F37-BE02-5045BF51CA46}" type="parTrans" cxnId="{B1A70659-E289-4309-B4EE-34446A0684BA}">
      <dgm:prSet/>
      <dgm:spPr/>
      <dgm:t>
        <a:bodyPr/>
        <a:lstStyle/>
        <a:p>
          <a:endParaRPr lang="en-US"/>
        </a:p>
      </dgm:t>
    </dgm:pt>
    <dgm:pt modelId="{0C1CCC59-DF00-4D89-9034-B49F55D91F70}" type="sibTrans" cxnId="{B1A70659-E289-4309-B4EE-34446A0684BA}">
      <dgm:prSet/>
      <dgm:spPr/>
      <dgm:t>
        <a:bodyPr/>
        <a:lstStyle/>
        <a:p>
          <a:endParaRPr lang="en-US"/>
        </a:p>
      </dgm:t>
    </dgm:pt>
    <dgm:pt modelId="{1E112DBF-7894-4AB7-A74C-D78688B513AD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i="1" dirty="0" smtClean="0">
              <a:solidFill>
                <a:schemeClr val="tx1"/>
              </a:solidFill>
            </a:rPr>
            <a:t>Concurrent Triangulation</a:t>
          </a:r>
          <a:endParaRPr lang="en-US" sz="1600" dirty="0">
            <a:solidFill>
              <a:schemeClr val="tx1"/>
            </a:solidFill>
          </a:endParaRPr>
        </a:p>
      </dgm:t>
    </dgm:pt>
    <dgm:pt modelId="{7EE20C6A-C3E6-43B2-9308-8E6124CC3134}" type="parTrans" cxnId="{BB553C1C-7733-4543-8437-E623259A3F76}">
      <dgm:prSet/>
      <dgm:spPr/>
      <dgm:t>
        <a:bodyPr/>
        <a:lstStyle/>
        <a:p>
          <a:endParaRPr lang="en-US"/>
        </a:p>
      </dgm:t>
    </dgm:pt>
    <dgm:pt modelId="{FDBEEAA5-1CC5-4772-B6EA-8845D0A0E142}" type="sibTrans" cxnId="{BB553C1C-7733-4543-8437-E623259A3F76}">
      <dgm:prSet/>
      <dgm:spPr/>
      <dgm:t>
        <a:bodyPr/>
        <a:lstStyle/>
        <a:p>
          <a:endParaRPr lang="en-US"/>
        </a:p>
      </dgm:t>
    </dgm:pt>
    <dgm:pt modelId="{2B8DE781-E855-4649-8417-EFFB81CD0A66}" type="pres">
      <dgm:prSet presAssocID="{B38FD29D-F566-42DE-A763-D858996E40A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E3E07F-3F41-489A-B359-2ACB56DEF2CD}" type="pres">
      <dgm:prSet presAssocID="{1DC1069A-A824-42C1-A93B-850544270689}" presName="root1" presStyleCnt="0"/>
      <dgm:spPr/>
    </dgm:pt>
    <dgm:pt modelId="{F47B77C4-9D02-4FFC-90CB-4E359C3FA231}" type="pres">
      <dgm:prSet presAssocID="{1DC1069A-A824-42C1-A93B-850544270689}" presName="LevelOneTextNode" presStyleLbl="node0" presStyleIdx="0" presStyleCnt="1" custScaleX="164639" custScaleY="158555" custLinFactX="-6581" custLinFactNeighborX="-100000" custLinFactNeighborY="2461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F238C-A7CA-4DE1-9314-A22AAE0EFF67}" type="pres">
      <dgm:prSet presAssocID="{1DC1069A-A824-42C1-A93B-850544270689}" presName="level2hierChild" presStyleCnt="0"/>
      <dgm:spPr/>
    </dgm:pt>
    <dgm:pt modelId="{0E6ACC3A-3F1F-469D-82BB-5F5220C96C34}" type="pres">
      <dgm:prSet presAssocID="{6FD17F25-7921-47BE-B91B-083688C5B3D2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383445B4-F782-4935-B7C5-1CCE8E5608BD}" type="pres">
      <dgm:prSet presAssocID="{6FD17F25-7921-47BE-B91B-083688C5B3D2}" presName="connTx" presStyleLbl="parChTrans1D2" presStyleIdx="0" presStyleCnt="3"/>
      <dgm:spPr/>
      <dgm:t>
        <a:bodyPr/>
        <a:lstStyle/>
        <a:p>
          <a:endParaRPr lang="en-US"/>
        </a:p>
      </dgm:t>
    </dgm:pt>
    <dgm:pt modelId="{38A0482B-B3F8-4119-93EC-07EC9F1565BB}" type="pres">
      <dgm:prSet presAssocID="{C073ECF0-DFA5-47E1-BD52-29379E626F16}" presName="root2" presStyleCnt="0"/>
      <dgm:spPr/>
    </dgm:pt>
    <dgm:pt modelId="{27527E80-7162-482C-B923-77BDDF538087}" type="pres">
      <dgm:prSet presAssocID="{C073ECF0-DFA5-47E1-BD52-29379E626F16}" presName="LevelTwoTextNode" presStyleLbl="node2" presStyleIdx="0" presStyleCnt="3" custScaleX="126456" custLinFactNeighborX="-90237" custLinFactNeighborY="91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DEF47F-CDE9-4FA2-84C3-BF35CE775F4D}" type="pres">
      <dgm:prSet presAssocID="{C073ECF0-DFA5-47E1-BD52-29379E626F16}" presName="level3hierChild" presStyleCnt="0"/>
      <dgm:spPr/>
    </dgm:pt>
    <dgm:pt modelId="{0497B0CD-4145-4E09-BF5B-59430D6BC6CE}" type="pres">
      <dgm:prSet presAssocID="{F2752D70-BAFF-4AD6-957B-1132738098B5}" presName="conn2-1" presStyleLbl="parChTrans1D3" presStyleIdx="0" presStyleCnt="9"/>
      <dgm:spPr/>
      <dgm:t>
        <a:bodyPr/>
        <a:lstStyle/>
        <a:p>
          <a:endParaRPr lang="en-US"/>
        </a:p>
      </dgm:t>
    </dgm:pt>
    <dgm:pt modelId="{219946DB-8F5E-4529-B329-29CA58300240}" type="pres">
      <dgm:prSet presAssocID="{F2752D70-BAFF-4AD6-957B-1132738098B5}" presName="connTx" presStyleLbl="parChTrans1D3" presStyleIdx="0" presStyleCnt="9"/>
      <dgm:spPr/>
      <dgm:t>
        <a:bodyPr/>
        <a:lstStyle/>
        <a:p>
          <a:endParaRPr lang="en-US"/>
        </a:p>
      </dgm:t>
    </dgm:pt>
    <dgm:pt modelId="{FD458D8E-5FD8-4B27-A820-28DA45A8114B}" type="pres">
      <dgm:prSet presAssocID="{8E6913A5-08C1-4A55-9CAF-CADD63F06694}" presName="root2" presStyleCnt="0"/>
      <dgm:spPr/>
    </dgm:pt>
    <dgm:pt modelId="{9CDD6FFF-6F42-4BEE-94F2-ADCF8CCA3AA8}" type="pres">
      <dgm:prSet presAssocID="{8E6913A5-08C1-4A55-9CAF-CADD63F06694}" presName="LevelTwoTextNode" presStyleLbl="node3" presStyleIdx="0" presStyleCnt="9" custLinFactNeighborX="-70675" custLinFactNeighborY="181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9B4D759-1062-47A0-A769-AAB3E3C02960}" type="pres">
      <dgm:prSet presAssocID="{8E6913A5-08C1-4A55-9CAF-CADD63F06694}" presName="level3hierChild" presStyleCnt="0"/>
      <dgm:spPr/>
    </dgm:pt>
    <dgm:pt modelId="{3B743A0C-30BA-4FF0-9F3B-0D8B73D71AB4}" type="pres">
      <dgm:prSet presAssocID="{50BEEFE1-5018-4C1B-A76E-8A78C1F13962}" presName="conn2-1" presStyleLbl="parChTrans1D3" presStyleIdx="1" presStyleCnt="9"/>
      <dgm:spPr/>
      <dgm:t>
        <a:bodyPr/>
        <a:lstStyle/>
        <a:p>
          <a:endParaRPr lang="en-US"/>
        </a:p>
      </dgm:t>
    </dgm:pt>
    <dgm:pt modelId="{E026AC3D-6F67-40EB-90BD-0E07449FD7BB}" type="pres">
      <dgm:prSet presAssocID="{50BEEFE1-5018-4C1B-A76E-8A78C1F13962}" presName="connTx" presStyleLbl="parChTrans1D3" presStyleIdx="1" presStyleCnt="9"/>
      <dgm:spPr/>
      <dgm:t>
        <a:bodyPr/>
        <a:lstStyle/>
        <a:p>
          <a:endParaRPr lang="en-US"/>
        </a:p>
      </dgm:t>
    </dgm:pt>
    <dgm:pt modelId="{FAA55573-B8D7-4EBB-A845-DAF76E230EE3}" type="pres">
      <dgm:prSet presAssocID="{48426203-F58A-4AC7-A09A-34A5FF92EB2D}" presName="root2" presStyleCnt="0"/>
      <dgm:spPr/>
    </dgm:pt>
    <dgm:pt modelId="{79CF7B9D-1630-4E97-9C66-C1ACB2615570}" type="pres">
      <dgm:prSet presAssocID="{48426203-F58A-4AC7-A09A-34A5FF92EB2D}" presName="LevelTwoTextNode" presStyleLbl="node3" presStyleIdx="1" presStyleCnt="9" custScaleX="133227" custLinFactNeighborX="-70675" custLinFactNeighborY="163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722DCC-3DCC-42FA-8081-E386B37732DD}" type="pres">
      <dgm:prSet presAssocID="{48426203-F58A-4AC7-A09A-34A5FF92EB2D}" presName="level3hierChild" presStyleCnt="0"/>
      <dgm:spPr/>
    </dgm:pt>
    <dgm:pt modelId="{14719FF9-0909-4763-99C9-541BEBC41EA6}" type="pres">
      <dgm:prSet presAssocID="{12F5DCAE-A808-45AE-BB8A-B69334C42733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63EE5BF-D278-4E52-A316-3B6D9EE1BAA1}" type="pres">
      <dgm:prSet presAssocID="{12F5DCAE-A808-45AE-BB8A-B69334C42733}" presName="connTx" presStyleLbl="parChTrans1D2" presStyleIdx="1" presStyleCnt="3"/>
      <dgm:spPr/>
      <dgm:t>
        <a:bodyPr/>
        <a:lstStyle/>
        <a:p>
          <a:endParaRPr lang="en-US"/>
        </a:p>
      </dgm:t>
    </dgm:pt>
    <dgm:pt modelId="{CB0E6039-303B-4016-B5E7-3A158BED085A}" type="pres">
      <dgm:prSet presAssocID="{B4F3D5D9-B3F4-4FF9-A301-57D5123643DD}" presName="root2" presStyleCnt="0"/>
      <dgm:spPr/>
    </dgm:pt>
    <dgm:pt modelId="{6C47560D-117C-4BE8-A2A4-C3DEF6BDC8AD}" type="pres">
      <dgm:prSet presAssocID="{B4F3D5D9-B3F4-4FF9-A301-57D5123643DD}" presName="LevelTwoTextNode" presStyleLbl="node2" presStyleIdx="1" presStyleCnt="3" custScaleX="148526" custScaleY="158807" custLinFactNeighborX="71517" custLinFactNeighborY="-404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7C77E0-17DE-4BA2-8EDE-CC22556C12B4}" type="pres">
      <dgm:prSet presAssocID="{B4F3D5D9-B3F4-4FF9-A301-57D5123643DD}" presName="level3hierChild" presStyleCnt="0"/>
      <dgm:spPr/>
    </dgm:pt>
    <dgm:pt modelId="{C9BCA161-C1BD-4E5D-9AB1-C4E7AD5D892B}" type="pres">
      <dgm:prSet presAssocID="{C6C88E07-F92D-4222-9369-D3DDAF4CCA15}" presName="conn2-1" presStyleLbl="parChTrans1D3" presStyleIdx="2" presStyleCnt="9"/>
      <dgm:spPr/>
      <dgm:t>
        <a:bodyPr/>
        <a:lstStyle/>
        <a:p>
          <a:endParaRPr lang="en-US"/>
        </a:p>
      </dgm:t>
    </dgm:pt>
    <dgm:pt modelId="{06EB381C-6963-4D3B-96BC-49BE9F90820B}" type="pres">
      <dgm:prSet presAssocID="{C6C88E07-F92D-4222-9369-D3DDAF4CCA15}" presName="connTx" presStyleLbl="parChTrans1D3" presStyleIdx="2" presStyleCnt="9"/>
      <dgm:spPr/>
      <dgm:t>
        <a:bodyPr/>
        <a:lstStyle/>
        <a:p>
          <a:endParaRPr lang="en-US"/>
        </a:p>
      </dgm:t>
    </dgm:pt>
    <dgm:pt modelId="{0DE13F52-759F-4A5D-BB7C-BA731B1E598B}" type="pres">
      <dgm:prSet presAssocID="{67932B5B-E709-420F-8A80-5370A725309C}" presName="root2" presStyleCnt="0"/>
      <dgm:spPr/>
    </dgm:pt>
    <dgm:pt modelId="{E67CA40C-CAA4-4181-8DBD-AE4602AB2950}" type="pres">
      <dgm:prSet presAssocID="{67932B5B-E709-420F-8A80-5370A725309C}" presName="LevelTwoTextNode" presStyleLbl="node3" presStyleIdx="2" presStyleCnt="9" custScaleX="158807" custLinFactX="74149" custLinFactY="-63327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45866B9-B2EB-4E55-9578-3F17074DDF4B}" type="pres">
      <dgm:prSet presAssocID="{67932B5B-E709-420F-8A80-5370A725309C}" presName="level3hierChild" presStyleCnt="0"/>
      <dgm:spPr/>
    </dgm:pt>
    <dgm:pt modelId="{E7025CEE-357A-4F58-93DC-C9D1C5DA5E77}" type="pres">
      <dgm:prSet presAssocID="{534F8C62-30A9-4273-A9A7-A677F92DC939}" presName="conn2-1" presStyleLbl="parChTrans1D3" presStyleIdx="3" presStyleCnt="9"/>
      <dgm:spPr/>
      <dgm:t>
        <a:bodyPr/>
        <a:lstStyle/>
        <a:p>
          <a:endParaRPr lang="en-US"/>
        </a:p>
      </dgm:t>
    </dgm:pt>
    <dgm:pt modelId="{1CA7C22B-9EF4-4807-BE8B-C0E0683A6A6E}" type="pres">
      <dgm:prSet presAssocID="{534F8C62-30A9-4273-A9A7-A677F92DC939}" presName="connTx" presStyleLbl="parChTrans1D3" presStyleIdx="3" presStyleCnt="9"/>
      <dgm:spPr/>
      <dgm:t>
        <a:bodyPr/>
        <a:lstStyle/>
        <a:p>
          <a:endParaRPr lang="en-US"/>
        </a:p>
      </dgm:t>
    </dgm:pt>
    <dgm:pt modelId="{8624CAF2-26BE-4F05-A192-747092313B73}" type="pres">
      <dgm:prSet presAssocID="{3547AAC9-B70B-4590-9089-200499615A3E}" presName="root2" presStyleCnt="0"/>
      <dgm:spPr/>
    </dgm:pt>
    <dgm:pt modelId="{9BBC7F9C-D6A8-4FB8-816F-5C34B553929A}" type="pres">
      <dgm:prSet presAssocID="{3547AAC9-B70B-4590-9089-200499615A3E}" presName="LevelTwoTextNode" presStyleLbl="node3" presStyleIdx="3" presStyleCnt="9" custScaleX="166894" custLinFactX="74149" custLinFactY="-14801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A6F669-A6E6-476C-A292-38648FDD4B89}" type="pres">
      <dgm:prSet presAssocID="{3547AAC9-B70B-4590-9089-200499615A3E}" presName="level3hierChild" presStyleCnt="0"/>
      <dgm:spPr/>
    </dgm:pt>
    <dgm:pt modelId="{44C2B082-1EF7-4F9F-9028-E9FC3AF44C75}" type="pres">
      <dgm:prSet presAssocID="{3FEC01BC-9FCD-4C90-A131-FD985FBE9DFD}" presName="conn2-1" presStyleLbl="parChTrans1D3" presStyleIdx="4" presStyleCnt="9"/>
      <dgm:spPr/>
      <dgm:t>
        <a:bodyPr/>
        <a:lstStyle/>
        <a:p>
          <a:endParaRPr lang="en-US"/>
        </a:p>
      </dgm:t>
    </dgm:pt>
    <dgm:pt modelId="{E92157F7-9735-4B43-A3E0-F478B208CCDD}" type="pres">
      <dgm:prSet presAssocID="{3FEC01BC-9FCD-4C90-A131-FD985FBE9DFD}" presName="connTx" presStyleLbl="parChTrans1D3" presStyleIdx="4" presStyleCnt="9"/>
      <dgm:spPr/>
      <dgm:t>
        <a:bodyPr/>
        <a:lstStyle/>
        <a:p>
          <a:endParaRPr lang="en-US"/>
        </a:p>
      </dgm:t>
    </dgm:pt>
    <dgm:pt modelId="{A220D56A-A8B9-4742-8882-40B51E8CCF87}" type="pres">
      <dgm:prSet presAssocID="{AA1015D5-C16E-42B9-832A-8F2FF59856DC}" presName="root2" presStyleCnt="0"/>
      <dgm:spPr/>
    </dgm:pt>
    <dgm:pt modelId="{1EEE6E9E-24BD-472C-BE40-F1014ED6425E}" type="pres">
      <dgm:prSet presAssocID="{AA1015D5-C16E-42B9-832A-8F2FF59856DC}" presName="LevelTwoTextNode" presStyleLbl="node3" presStyleIdx="4" presStyleCnt="9" custScaleX="166894" custLinFactX="74149" custLinFactY="-14801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EA176F-3FDF-4785-9ACD-8A54B5078099}" type="pres">
      <dgm:prSet presAssocID="{AA1015D5-C16E-42B9-832A-8F2FF59856DC}" presName="level3hierChild" presStyleCnt="0"/>
      <dgm:spPr/>
    </dgm:pt>
    <dgm:pt modelId="{00C2FA80-FB18-4EA0-98A2-41DBFF42D994}" type="pres">
      <dgm:prSet presAssocID="{115B7FE9-18B1-4209-BF7D-C6F78F542C74}" presName="conn2-1" presStyleLbl="parChTrans1D3" presStyleIdx="5" presStyleCnt="9"/>
      <dgm:spPr/>
      <dgm:t>
        <a:bodyPr/>
        <a:lstStyle/>
        <a:p>
          <a:endParaRPr lang="en-US"/>
        </a:p>
      </dgm:t>
    </dgm:pt>
    <dgm:pt modelId="{F9BA850B-085B-4581-B879-895F976187A4}" type="pres">
      <dgm:prSet presAssocID="{115B7FE9-18B1-4209-BF7D-C6F78F542C74}" presName="connTx" presStyleLbl="parChTrans1D3" presStyleIdx="5" presStyleCnt="9"/>
      <dgm:spPr/>
      <dgm:t>
        <a:bodyPr/>
        <a:lstStyle/>
        <a:p>
          <a:endParaRPr lang="en-US"/>
        </a:p>
      </dgm:t>
    </dgm:pt>
    <dgm:pt modelId="{60549EC4-3A6F-48F5-9A40-8A88621BACC7}" type="pres">
      <dgm:prSet presAssocID="{9C4A8CDB-FF2E-4139-A779-A4323CD190D1}" presName="root2" presStyleCnt="0"/>
      <dgm:spPr/>
    </dgm:pt>
    <dgm:pt modelId="{427CA26E-19B9-401C-B827-46AE5462E06B}" type="pres">
      <dgm:prSet presAssocID="{9C4A8CDB-FF2E-4139-A779-A4323CD190D1}" presName="LevelTwoTextNode" presStyleLbl="node3" presStyleIdx="5" presStyleCnt="9" custScaleX="166894" custLinFactX="74149" custLinFactY="-14801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41A390-C44D-4588-9446-1D6AA9999A9D}" type="pres">
      <dgm:prSet presAssocID="{9C4A8CDB-FF2E-4139-A779-A4323CD190D1}" presName="level3hierChild" presStyleCnt="0"/>
      <dgm:spPr/>
    </dgm:pt>
    <dgm:pt modelId="{512D7BB5-216F-4429-9999-C6C244FBDBE1}" type="pres">
      <dgm:prSet presAssocID="{A5473C0E-1203-4D59-A7A4-C1039D65DDDB}" presName="conn2-1" presStyleLbl="parChTrans1D3" presStyleIdx="6" presStyleCnt="9"/>
      <dgm:spPr/>
      <dgm:t>
        <a:bodyPr/>
        <a:lstStyle/>
        <a:p>
          <a:endParaRPr lang="en-US"/>
        </a:p>
      </dgm:t>
    </dgm:pt>
    <dgm:pt modelId="{FC071580-8D8F-4662-A75D-1018AA4DA9C0}" type="pres">
      <dgm:prSet presAssocID="{A5473C0E-1203-4D59-A7A4-C1039D65DDDB}" presName="connTx" presStyleLbl="parChTrans1D3" presStyleIdx="6" presStyleCnt="9"/>
      <dgm:spPr/>
      <dgm:t>
        <a:bodyPr/>
        <a:lstStyle/>
        <a:p>
          <a:endParaRPr lang="en-US"/>
        </a:p>
      </dgm:t>
    </dgm:pt>
    <dgm:pt modelId="{097F0168-64C5-467F-92AA-D73BFEA3B2DD}" type="pres">
      <dgm:prSet presAssocID="{55E022A6-F76D-42DE-AF50-3318F98FA8EF}" presName="root2" presStyleCnt="0"/>
      <dgm:spPr/>
    </dgm:pt>
    <dgm:pt modelId="{7543E7B1-AA20-493C-AEC1-28FDF3FCEDCA}" type="pres">
      <dgm:prSet presAssocID="{55E022A6-F76D-42DE-AF50-3318F98FA8EF}" presName="LevelTwoTextNode" presStyleLbl="node3" presStyleIdx="6" presStyleCnt="9" custScaleX="166894" custLinFactX="74149" custLinFactY="-14801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1397B1-7686-457E-BD43-19699FED62AD}" type="pres">
      <dgm:prSet presAssocID="{55E022A6-F76D-42DE-AF50-3318F98FA8EF}" presName="level3hierChild" presStyleCnt="0"/>
      <dgm:spPr/>
    </dgm:pt>
    <dgm:pt modelId="{B0F34A07-4191-4B09-BBED-2F5F0D6F1835}" type="pres">
      <dgm:prSet presAssocID="{DC681273-5F00-4B66-80B9-728807B7CF2C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D022F087-35DF-4133-B3EB-AC0D0DEC7ACB}" type="pres">
      <dgm:prSet presAssocID="{DC681273-5F00-4B66-80B9-728807B7CF2C}" presName="connTx" presStyleLbl="parChTrans1D2" presStyleIdx="2" presStyleCnt="3"/>
      <dgm:spPr/>
      <dgm:t>
        <a:bodyPr/>
        <a:lstStyle/>
        <a:p>
          <a:endParaRPr lang="en-US"/>
        </a:p>
      </dgm:t>
    </dgm:pt>
    <dgm:pt modelId="{EC744CDC-229F-469B-A816-F095FBBBBAD4}" type="pres">
      <dgm:prSet presAssocID="{384BBE87-974A-4101-A0B8-79144E4558D1}" presName="root2" presStyleCnt="0"/>
      <dgm:spPr/>
    </dgm:pt>
    <dgm:pt modelId="{ECDE53B4-43DD-4589-9E31-359BCA856523}" type="pres">
      <dgm:prSet presAssocID="{384BBE87-974A-4101-A0B8-79144E4558D1}" presName="LevelTwoTextNode" presStyleLbl="node2" presStyleIdx="2" presStyleCnt="3" custScaleX="126456" custScaleY="164701" custLinFactNeighborX="-86205" custLinFactNeighborY="-4028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B03934-6968-4397-9423-8A7D12C8741F}" type="pres">
      <dgm:prSet presAssocID="{384BBE87-974A-4101-A0B8-79144E4558D1}" presName="level3hierChild" presStyleCnt="0"/>
      <dgm:spPr/>
    </dgm:pt>
    <dgm:pt modelId="{B597FAA5-6834-47F8-BE04-AC2C1F812C90}" type="pres">
      <dgm:prSet presAssocID="{D044C3C8-C832-4F0C-B2B3-7376B7BC76B6}" presName="conn2-1" presStyleLbl="parChTrans1D3" presStyleIdx="7" presStyleCnt="9"/>
      <dgm:spPr/>
      <dgm:t>
        <a:bodyPr/>
        <a:lstStyle/>
        <a:p>
          <a:endParaRPr lang="en-US"/>
        </a:p>
      </dgm:t>
    </dgm:pt>
    <dgm:pt modelId="{EC3B7506-F898-4382-85C8-FD55EEB8F880}" type="pres">
      <dgm:prSet presAssocID="{D044C3C8-C832-4F0C-B2B3-7376B7BC76B6}" presName="connTx" presStyleLbl="parChTrans1D3" presStyleIdx="7" presStyleCnt="9"/>
      <dgm:spPr/>
      <dgm:t>
        <a:bodyPr/>
        <a:lstStyle/>
        <a:p>
          <a:endParaRPr lang="en-US"/>
        </a:p>
      </dgm:t>
    </dgm:pt>
    <dgm:pt modelId="{3846D945-1266-4023-9C00-5A7A741AACD0}" type="pres">
      <dgm:prSet presAssocID="{77D31542-1156-4DA5-BD6D-0051FE0E4467}" presName="root2" presStyleCnt="0"/>
      <dgm:spPr/>
    </dgm:pt>
    <dgm:pt modelId="{B2220993-6FDB-408E-A475-FA3CE1695AA3}" type="pres">
      <dgm:prSet presAssocID="{77D31542-1156-4DA5-BD6D-0051FE0E4467}" presName="LevelTwoTextNode" presStyleLbl="node3" presStyleIdx="7" presStyleCnt="9" custScaleX="110333" custScaleY="159612" custLinFactY="-3210" custLinFactNeighborX="-61504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46B9FE-6046-414C-805B-0039BF2C5066}" type="pres">
      <dgm:prSet presAssocID="{77D31542-1156-4DA5-BD6D-0051FE0E4467}" presName="level3hierChild" presStyleCnt="0"/>
      <dgm:spPr/>
    </dgm:pt>
    <dgm:pt modelId="{BD5677BD-17D8-418D-B1D4-10620CCF5847}" type="pres">
      <dgm:prSet presAssocID="{E97FE6E6-A6BB-4F37-BE02-5045BF51CA46}" presName="conn2-1" presStyleLbl="parChTrans1D4" presStyleIdx="0" presStyleCnt="4"/>
      <dgm:spPr/>
      <dgm:t>
        <a:bodyPr/>
        <a:lstStyle/>
        <a:p>
          <a:endParaRPr lang="en-US"/>
        </a:p>
      </dgm:t>
    </dgm:pt>
    <dgm:pt modelId="{FAB39D6B-DEC5-4F2A-8477-04DA058ACC2C}" type="pres">
      <dgm:prSet presAssocID="{E97FE6E6-A6BB-4F37-BE02-5045BF51CA46}" presName="connTx" presStyleLbl="parChTrans1D4" presStyleIdx="0" presStyleCnt="4"/>
      <dgm:spPr/>
      <dgm:t>
        <a:bodyPr/>
        <a:lstStyle/>
        <a:p>
          <a:endParaRPr lang="en-US"/>
        </a:p>
      </dgm:t>
    </dgm:pt>
    <dgm:pt modelId="{6D7DD6AE-7F73-4FAC-8B6A-A74A93D2F3D0}" type="pres">
      <dgm:prSet presAssocID="{9C0EA98C-B7CB-463D-9177-4F5C5523E654}" presName="root2" presStyleCnt="0"/>
      <dgm:spPr/>
    </dgm:pt>
    <dgm:pt modelId="{2E102407-26F4-4455-BCAC-A52B7E73FDA8}" type="pres">
      <dgm:prSet presAssocID="{9C0EA98C-B7CB-463D-9177-4F5C5523E654}" presName="LevelTwoTextNode" presStyleLbl="node4" presStyleIdx="0" presStyleCnt="4" custScaleX="142632" custScaleY="101627" custLinFactNeighborX="-31537" custLinFactNeighborY="-591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B6F617-6137-4AB2-BAD8-E51423CD4227}" type="pres">
      <dgm:prSet presAssocID="{9C0EA98C-B7CB-463D-9177-4F5C5523E654}" presName="level3hierChild" presStyleCnt="0"/>
      <dgm:spPr/>
    </dgm:pt>
    <dgm:pt modelId="{F6EEE48A-1711-4647-8AF5-93BCFFEFD217}" type="pres">
      <dgm:prSet presAssocID="{442F0DD5-2EE6-4C8A-B9D6-322C3A4F7C4C}" presName="conn2-1" presStyleLbl="parChTrans1D4" presStyleIdx="1" presStyleCnt="4"/>
      <dgm:spPr/>
      <dgm:t>
        <a:bodyPr/>
        <a:lstStyle/>
        <a:p>
          <a:endParaRPr lang="en-US"/>
        </a:p>
      </dgm:t>
    </dgm:pt>
    <dgm:pt modelId="{DA1D8FDA-15DC-4F73-A283-C02F729399E2}" type="pres">
      <dgm:prSet presAssocID="{442F0DD5-2EE6-4C8A-B9D6-322C3A4F7C4C}" presName="connTx" presStyleLbl="parChTrans1D4" presStyleIdx="1" presStyleCnt="4"/>
      <dgm:spPr/>
      <dgm:t>
        <a:bodyPr/>
        <a:lstStyle/>
        <a:p>
          <a:endParaRPr lang="en-US"/>
        </a:p>
      </dgm:t>
    </dgm:pt>
    <dgm:pt modelId="{33AB71C3-F3E6-4371-9C67-159FB13EEA1F}" type="pres">
      <dgm:prSet presAssocID="{92A2CA40-A14F-4EC6-880A-6255494B60FD}" presName="root2" presStyleCnt="0"/>
      <dgm:spPr/>
    </dgm:pt>
    <dgm:pt modelId="{38BD1154-FEEF-4EF8-8EDA-2F840539DB2C}" type="pres">
      <dgm:prSet presAssocID="{92A2CA40-A14F-4EC6-880A-6255494B60FD}" presName="LevelTwoTextNode" presStyleLbl="node4" presStyleIdx="1" presStyleCnt="4" custScaleX="148318" custLinFactNeighborX="-33213" custLinFactNeighborY="-5131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34DD47-E3F7-4F92-9D59-8C7EE4C6DEDA}" type="pres">
      <dgm:prSet presAssocID="{92A2CA40-A14F-4EC6-880A-6255494B60FD}" presName="level3hierChild" presStyleCnt="0"/>
      <dgm:spPr/>
    </dgm:pt>
    <dgm:pt modelId="{5BD7B42B-784F-4B28-B76D-8AE6F4EE5A45}" type="pres">
      <dgm:prSet presAssocID="{6DBDB736-561B-4131-90E8-F769A8BFBA8E}" presName="conn2-1" presStyleLbl="parChTrans1D3" presStyleIdx="8" presStyleCnt="9"/>
      <dgm:spPr/>
      <dgm:t>
        <a:bodyPr/>
        <a:lstStyle/>
        <a:p>
          <a:endParaRPr lang="en-US"/>
        </a:p>
      </dgm:t>
    </dgm:pt>
    <dgm:pt modelId="{785DCB96-353D-416E-8F0F-CD77A31E7F28}" type="pres">
      <dgm:prSet presAssocID="{6DBDB736-561B-4131-90E8-F769A8BFBA8E}" presName="connTx" presStyleLbl="parChTrans1D3" presStyleIdx="8" presStyleCnt="9"/>
      <dgm:spPr/>
      <dgm:t>
        <a:bodyPr/>
        <a:lstStyle/>
        <a:p>
          <a:endParaRPr lang="en-US"/>
        </a:p>
      </dgm:t>
    </dgm:pt>
    <dgm:pt modelId="{97771AC5-5738-4D87-9180-A899CFF78914}" type="pres">
      <dgm:prSet presAssocID="{EDB6535A-B354-4579-922B-782059194EA5}" presName="root2" presStyleCnt="0"/>
      <dgm:spPr/>
    </dgm:pt>
    <dgm:pt modelId="{85476D54-4CE7-453D-A138-BC5E88389098}" type="pres">
      <dgm:prSet presAssocID="{EDB6535A-B354-4579-922B-782059194EA5}" presName="LevelTwoTextNode" presStyleLbl="node3" presStyleIdx="8" presStyleCnt="9" custScaleX="110603" custScaleY="132400" custLinFactNeighborX="-61639" custLinFactNeighborY="-422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B1EE6A-7B73-4A04-88AF-FC60B9626AE7}" type="pres">
      <dgm:prSet presAssocID="{EDB6535A-B354-4579-922B-782059194EA5}" presName="level3hierChild" presStyleCnt="0"/>
      <dgm:spPr/>
    </dgm:pt>
    <dgm:pt modelId="{C9BE0ED2-04B1-413F-B356-4F2D13D880D9}" type="pres">
      <dgm:prSet presAssocID="{7EE20C6A-C3E6-43B2-9308-8E6124CC3134}" presName="conn2-1" presStyleLbl="parChTrans1D4" presStyleIdx="2" presStyleCnt="4"/>
      <dgm:spPr/>
      <dgm:t>
        <a:bodyPr/>
        <a:lstStyle/>
        <a:p>
          <a:endParaRPr lang="en-US"/>
        </a:p>
      </dgm:t>
    </dgm:pt>
    <dgm:pt modelId="{8E2AF46B-48B1-492D-89F7-F0316D9D69C4}" type="pres">
      <dgm:prSet presAssocID="{7EE20C6A-C3E6-43B2-9308-8E6124CC3134}" presName="connTx" presStyleLbl="parChTrans1D4" presStyleIdx="2" presStyleCnt="4"/>
      <dgm:spPr/>
      <dgm:t>
        <a:bodyPr/>
        <a:lstStyle/>
        <a:p>
          <a:endParaRPr lang="en-US"/>
        </a:p>
      </dgm:t>
    </dgm:pt>
    <dgm:pt modelId="{3093E62E-B93D-4CE6-BB65-BCFAB48A15A1}" type="pres">
      <dgm:prSet presAssocID="{1E112DBF-7894-4AB7-A74C-D78688B513AD}" presName="root2" presStyleCnt="0"/>
      <dgm:spPr/>
    </dgm:pt>
    <dgm:pt modelId="{92A33B52-596A-44DB-A72E-9AFF0E307DAC}" type="pres">
      <dgm:prSet presAssocID="{1E112DBF-7894-4AB7-A74C-D78688B513AD}" presName="LevelTwoTextNode" presStyleLbl="node4" presStyleIdx="2" presStyleCnt="4" custScaleX="132401" custLinFactNeighborX="-2176" custLinFactNeighborY="-333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C60CCF-9B2C-4DE9-B69F-327358A28A7E}" type="pres">
      <dgm:prSet presAssocID="{1E112DBF-7894-4AB7-A74C-D78688B513AD}" presName="level3hierChild" presStyleCnt="0"/>
      <dgm:spPr/>
    </dgm:pt>
    <dgm:pt modelId="{47CB03F3-1C1F-4BBD-A535-9D0C52827FB6}" type="pres">
      <dgm:prSet presAssocID="{A91F9668-E0AD-49D1-8ABC-0C5B84DE0322}" presName="conn2-1" presStyleLbl="parChTrans1D4" presStyleIdx="3" presStyleCnt="4"/>
      <dgm:spPr/>
      <dgm:t>
        <a:bodyPr/>
        <a:lstStyle/>
        <a:p>
          <a:endParaRPr lang="en-US"/>
        </a:p>
      </dgm:t>
    </dgm:pt>
    <dgm:pt modelId="{AEC17F6D-EB29-4335-B281-D7AF3D14EB02}" type="pres">
      <dgm:prSet presAssocID="{A91F9668-E0AD-49D1-8ABC-0C5B84DE0322}" presName="connTx" presStyleLbl="parChTrans1D4" presStyleIdx="3" presStyleCnt="4"/>
      <dgm:spPr/>
      <dgm:t>
        <a:bodyPr/>
        <a:lstStyle/>
        <a:p>
          <a:endParaRPr lang="en-US"/>
        </a:p>
      </dgm:t>
    </dgm:pt>
    <dgm:pt modelId="{4FF5204D-88F3-408A-9F31-7DE2C87FEA40}" type="pres">
      <dgm:prSet presAssocID="{C0DE612B-C9D1-4EF8-8716-0BCCE5D7510A}" presName="root2" presStyleCnt="0"/>
      <dgm:spPr/>
    </dgm:pt>
    <dgm:pt modelId="{10FCB7CF-9B5C-4956-A544-3603F3772BE7}" type="pres">
      <dgm:prSet presAssocID="{C0DE612B-C9D1-4EF8-8716-0BCCE5D7510A}" presName="LevelTwoTextNode" presStyleLbl="node4" presStyleIdx="3" presStyleCnt="4" custScaleX="131847" custLinFactNeighborX="-1284" custLinFactNeighborY="62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CAFD06-79E7-4C36-95FF-AAAE48A5DF8C}" type="pres">
      <dgm:prSet presAssocID="{C0DE612B-C9D1-4EF8-8716-0BCCE5D7510A}" presName="level3hierChild" presStyleCnt="0"/>
      <dgm:spPr/>
    </dgm:pt>
  </dgm:ptLst>
  <dgm:cxnLst>
    <dgm:cxn modelId="{32990F98-F734-4C9F-905A-1C258BE802EE}" type="presOf" srcId="{3547AAC9-B70B-4590-9089-200499615A3E}" destId="{9BBC7F9C-D6A8-4FB8-816F-5C34B553929A}" srcOrd="0" destOrd="0" presId="urn:microsoft.com/office/officeart/2005/8/layout/hierarchy2"/>
    <dgm:cxn modelId="{22658E60-E8CF-419D-90B7-A2F98B044398}" type="presOf" srcId="{B4F3D5D9-B3F4-4FF9-A301-57D5123643DD}" destId="{6C47560D-117C-4BE8-A2A4-C3DEF6BDC8AD}" srcOrd="0" destOrd="0" presId="urn:microsoft.com/office/officeart/2005/8/layout/hierarchy2"/>
    <dgm:cxn modelId="{6AC940D6-E0E1-4FB1-9164-BE5EAE39DC2D}" type="presOf" srcId="{D044C3C8-C832-4F0C-B2B3-7376B7BC76B6}" destId="{EC3B7506-F898-4382-85C8-FD55EEB8F880}" srcOrd="1" destOrd="0" presId="urn:microsoft.com/office/officeart/2005/8/layout/hierarchy2"/>
    <dgm:cxn modelId="{4F675273-16B4-4324-9D93-E81F5B5C6B00}" srcId="{C073ECF0-DFA5-47E1-BD52-29379E626F16}" destId="{8E6913A5-08C1-4A55-9CAF-CADD63F06694}" srcOrd="0" destOrd="0" parTransId="{F2752D70-BAFF-4AD6-957B-1132738098B5}" sibTransId="{04A144F1-45FF-4C55-8CD6-F6844DEEBD80}"/>
    <dgm:cxn modelId="{FE357443-6FBA-4A6B-B275-FF03831FF920}" type="presOf" srcId="{384BBE87-974A-4101-A0B8-79144E4558D1}" destId="{ECDE53B4-43DD-4589-9E31-359BCA856523}" srcOrd="0" destOrd="0" presId="urn:microsoft.com/office/officeart/2005/8/layout/hierarchy2"/>
    <dgm:cxn modelId="{BA786E2D-1577-43BD-BE97-9DF722276BED}" srcId="{384BBE87-974A-4101-A0B8-79144E4558D1}" destId="{77D31542-1156-4DA5-BD6D-0051FE0E4467}" srcOrd="0" destOrd="0" parTransId="{D044C3C8-C832-4F0C-B2B3-7376B7BC76B6}" sibTransId="{A13D2A87-AA0A-4FE6-A1C3-A0FE010AE529}"/>
    <dgm:cxn modelId="{A8F833FD-BFF4-46CA-9AB6-2640363C0EE0}" type="presOf" srcId="{7EE20C6A-C3E6-43B2-9308-8E6124CC3134}" destId="{8E2AF46B-48B1-492D-89F7-F0316D9D69C4}" srcOrd="1" destOrd="0" presId="urn:microsoft.com/office/officeart/2005/8/layout/hierarchy2"/>
    <dgm:cxn modelId="{0F6A8FCF-DF50-424E-8E79-CBCA27C00FD6}" type="presOf" srcId="{A91F9668-E0AD-49D1-8ABC-0C5B84DE0322}" destId="{AEC17F6D-EB29-4335-B281-D7AF3D14EB02}" srcOrd="1" destOrd="0" presId="urn:microsoft.com/office/officeart/2005/8/layout/hierarchy2"/>
    <dgm:cxn modelId="{E67DF64C-8BB3-4220-8FC8-696962295528}" type="presOf" srcId="{1E112DBF-7894-4AB7-A74C-D78688B513AD}" destId="{92A33B52-596A-44DB-A72E-9AFF0E307DAC}" srcOrd="0" destOrd="0" presId="urn:microsoft.com/office/officeart/2005/8/layout/hierarchy2"/>
    <dgm:cxn modelId="{BB553C1C-7733-4543-8437-E623259A3F76}" srcId="{EDB6535A-B354-4579-922B-782059194EA5}" destId="{1E112DBF-7894-4AB7-A74C-D78688B513AD}" srcOrd="0" destOrd="0" parTransId="{7EE20C6A-C3E6-43B2-9308-8E6124CC3134}" sibTransId="{FDBEEAA5-1CC5-4772-B6EA-8845D0A0E142}"/>
    <dgm:cxn modelId="{B1A70659-E289-4309-B4EE-34446A0684BA}" srcId="{77D31542-1156-4DA5-BD6D-0051FE0E4467}" destId="{9C0EA98C-B7CB-463D-9177-4F5C5523E654}" srcOrd="0" destOrd="0" parTransId="{E97FE6E6-A6BB-4F37-BE02-5045BF51CA46}" sibTransId="{0C1CCC59-DF00-4D89-9034-B49F55D91F70}"/>
    <dgm:cxn modelId="{5179D31A-ED24-463D-99C0-53588E6F646F}" type="presOf" srcId="{50BEEFE1-5018-4C1B-A76E-8A78C1F13962}" destId="{3B743A0C-30BA-4FF0-9F3B-0D8B73D71AB4}" srcOrd="0" destOrd="0" presId="urn:microsoft.com/office/officeart/2005/8/layout/hierarchy2"/>
    <dgm:cxn modelId="{688BC696-0B3C-4B6C-AEE5-6ADE21EA1B05}" type="presOf" srcId="{8E6913A5-08C1-4A55-9CAF-CADD63F06694}" destId="{9CDD6FFF-6F42-4BEE-94F2-ADCF8CCA3AA8}" srcOrd="0" destOrd="0" presId="urn:microsoft.com/office/officeart/2005/8/layout/hierarchy2"/>
    <dgm:cxn modelId="{CB392F3D-625B-4D7C-9A69-E57C9E44AB7E}" type="presOf" srcId="{9C0EA98C-B7CB-463D-9177-4F5C5523E654}" destId="{2E102407-26F4-4455-BCAC-A52B7E73FDA8}" srcOrd="0" destOrd="0" presId="urn:microsoft.com/office/officeart/2005/8/layout/hierarchy2"/>
    <dgm:cxn modelId="{80B18241-44A0-4A45-85CD-CEAE90BD4340}" srcId="{C073ECF0-DFA5-47E1-BD52-29379E626F16}" destId="{48426203-F58A-4AC7-A09A-34A5FF92EB2D}" srcOrd="1" destOrd="0" parTransId="{50BEEFE1-5018-4C1B-A76E-8A78C1F13962}" sibTransId="{34783FF8-6E94-4059-96A2-9EA90C83CBE5}"/>
    <dgm:cxn modelId="{2993534C-9405-4232-8FC9-18AEDDDDFD40}" type="presOf" srcId="{E97FE6E6-A6BB-4F37-BE02-5045BF51CA46}" destId="{FAB39D6B-DEC5-4F2A-8477-04DA058ACC2C}" srcOrd="1" destOrd="0" presId="urn:microsoft.com/office/officeart/2005/8/layout/hierarchy2"/>
    <dgm:cxn modelId="{327BD201-DED1-40EB-91A4-470E0D255D54}" srcId="{B4F3D5D9-B3F4-4FF9-A301-57D5123643DD}" destId="{AA1015D5-C16E-42B9-832A-8F2FF59856DC}" srcOrd="2" destOrd="0" parTransId="{3FEC01BC-9FCD-4C90-A131-FD985FBE9DFD}" sibTransId="{C6B63FA5-878A-438F-B8E5-96202817F6CC}"/>
    <dgm:cxn modelId="{D8BE4B14-221D-4827-AFD7-8520076605C0}" type="presOf" srcId="{92A2CA40-A14F-4EC6-880A-6255494B60FD}" destId="{38BD1154-FEEF-4EF8-8EDA-2F840539DB2C}" srcOrd="0" destOrd="0" presId="urn:microsoft.com/office/officeart/2005/8/layout/hierarchy2"/>
    <dgm:cxn modelId="{1B793194-4328-433E-A28F-77D0F2ACE6B0}" srcId="{1DC1069A-A824-42C1-A93B-850544270689}" destId="{384BBE87-974A-4101-A0B8-79144E4558D1}" srcOrd="2" destOrd="0" parTransId="{DC681273-5F00-4B66-80B9-728807B7CF2C}" sibTransId="{94657B27-E1D6-4B91-9479-CB1BD7281905}"/>
    <dgm:cxn modelId="{01CFC76A-A656-449C-B486-DB53F04B16D1}" type="presOf" srcId="{C0DE612B-C9D1-4EF8-8716-0BCCE5D7510A}" destId="{10FCB7CF-9B5C-4956-A544-3603F3772BE7}" srcOrd="0" destOrd="0" presId="urn:microsoft.com/office/officeart/2005/8/layout/hierarchy2"/>
    <dgm:cxn modelId="{9E6CDD39-CB33-45E4-8D91-C89F544EC995}" srcId="{B4F3D5D9-B3F4-4FF9-A301-57D5123643DD}" destId="{67932B5B-E709-420F-8A80-5370A725309C}" srcOrd="0" destOrd="0" parTransId="{C6C88E07-F92D-4222-9369-D3DDAF4CCA15}" sibTransId="{338BC888-0470-4F8E-A2B9-C12CEA168591}"/>
    <dgm:cxn modelId="{F6CFEAFB-232C-467C-B415-9910B1AAC031}" srcId="{B4F3D5D9-B3F4-4FF9-A301-57D5123643DD}" destId="{9C4A8CDB-FF2E-4139-A779-A4323CD190D1}" srcOrd="3" destOrd="0" parTransId="{115B7FE9-18B1-4209-BF7D-C6F78F542C74}" sibTransId="{77F4FCA5-CA18-4A33-AD55-4F7D90DEA143}"/>
    <dgm:cxn modelId="{5D16BEE3-A61C-42EE-85EB-B14A22E8919E}" srcId="{1DC1069A-A824-42C1-A93B-850544270689}" destId="{B4F3D5D9-B3F4-4FF9-A301-57D5123643DD}" srcOrd="1" destOrd="0" parTransId="{12F5DCAE-A808-45AE-BB8A-B69334C42733}" sibTransId="{E5B345E3-24CC-424D-BB5D-D259EE2DCFD7}"/>
    <dgm:cxn modelId="{DA2C6E01-94EA-4688-81F0-D0CB1C76435C}" type="presOf" srcId="{3FEC01BC-9FCD-4C90-A131-FD985FBE9DFD}" destId="{44C2B082-1EF7-4F9F-9028-E9FC3AF44C75}" srcOrd="0" destOrd="0" presId="urn:microsoft.com/office/officeart/2005/8/layout/hierarchy2"/>
    <dgm:cxn modelId="{C5D3DE15-590D-4E3B-9211-9A39513699CC}" type="presOf" srcId="{DC681273-5F00-4B66-80B9-728807B7CF2C}" destId="{B0F34A07-4191-4B09-BBED-2F5F0D6F1835}" srcOrd="0" destOrd="0" presId="urn:microsoft.com/office/officeart/2005/8/layout/hierarchy2"/>
    <dgm:cxn modelId="{F8946B05-CA26-40C9-80AF-DF75CC44FA17}" type="presOf" srcId="{50BEEFE1-5018-4C1B-A76E-8A78C1F13962}" destId="{E026AC3D-6F67-40EB-90BD-0E07449FD7BB}" srcOrd="1" destOrd="0" presId="urn:microsoft.com/office/officeart/2005/8/layout/hierarchy2"/>
    <dgm:cxn modelId="{439301DF-018C-4471-AAB3-D89F4091B2FD}" type="presOf" srcId="{442F0DD5-2EE6-4C8A-B9D6-322C3A4F7C4C}" destId="{DA1D8FDA-15DC-4F73-A283-C02F729399E2}" srcOrd="1" destOrd="0" presId="urn:microsoft.com/office/officeart/2005/8/layout/hierarchy2"/>
    <dgm:cxn modelId="{DC69C336-494E-4FFB-A600-019AB4BDD3C8}" type="presOf" srcId="{77D31542-1156-4DA5-BD6D-0051FE0E4467}" destId="{B2220993-6FDB-408E-A475-FA3CE1695AA3}" srcOrd="0" destOrd="0" presId="urn:microsoft.com/office/officeart/2005/8/layout/hierarchy2"/>
    <dgm:cxn modelId="{8A0365AC-17F3-4F46-B287-D58322D4EE5D}" type="presOf" srcId="{C073ECF0-DFA5-47E1-BD52-29379E626F16}" destId="{27527E80-7162-482C-B923-77BDDF538087}" srcOrd="0" destOrd="0" presId="urn:microsoft.com/office/officeart/2005/8/layout/hierarchy2"/>
    <dgm:cxn modelId="{B2F8B311-DD2E-4230-AAB9-18077DC9576D}" srcId="{B4F3D5D9-B3F4-4FF9-A301-57D5123643DD}" destId="{55E022A6-F76D-42DE-AF50-3318F98FA8EF}" srcOrd="4" destOrd="0" parTransId="{A5473C0E-1203-4D59-A7A4-C1039D65DDDB}" sibTransId="{09C3D26B-F1FA-417A-B618-25E23AA2921D}"/>
    <dgm:cxn modelId="{3F7BC5B3-BBEF-43C0-BBE9-192934F1A8BC}" type="presOf" srcId="{EDB6535A-B354-4579-922B-782059194EA5}" destId="{85476D54-4CE7-453D-A138-BC5E88389098}" srcOrd="0" destOrd="0" presId="urn:microsoft.com/office/officeart/2005/8/layout/hierarchy2"/>
    <dgm:cxn modelId="{9B4061ED-4135-4492-A2C4-7AF96A01316E}" type="presOf" srcId="{C6C88E07-F92D-4222-9369-D3DDAF4CCA15}" destId="{C9BCA161-C1BD-4E5D-9AB1-C4E7AD5D892B}" srcOrd="0" destOrd="0" presId="urn:microsoft.com/office/officeart/2005/8/layout/hierarchy2"/>
    <dgm:cxn modelId="{01B28195-C495-410B-AE97-B4126D152297}" srcId="{EDB6535A-B354-4579-922B-782059194EA5}" destId="{C0DE612B-C9D1-4EF8-8716-0BCCE5D7510A}" srcOrd="1" destOrd="0" parTransId="{A91F9668-E0AD-49D1-8ABC-0C5B84DE0322}" sibTransId="{DA149243-DE71-4273-AFEC-B9D36667AC15}"/>
    <dgm:cxn modelId="{B3D51CBD-4E05-4241-B8F6-38EB6D3815A7}" type="presOf" srcId="{12F5DCAE-A808-45AE-BB8A-B69334C42733}" destId="{C63EE5BF-D278-4E52-A316-3B6D9EE1BAA1}" srcOrd="1" destOrd="0" presId="urn:microsoft.com/office/officeart/2005/8/layout/hierarchy2"/>
    <dgm:cxn modelId="{A61AD9D5-88C1-4BED-B294-57046C10B1A3}" srcId="{77D31542-1156-4DA5-BD6D-0051FE0E4467}" destId="{92A2CA40-A14F-4EC6-880A-6255494B60FD}" srcOrd="1" destOrd="0" parTransId="{442F0DD5-2EE6-4C8A-B9D6-322C3A4F7C4C}" sibTransId="{85DFF695-52EE-4304-B36A-E53A9AEE18E7}"/>
    <dgm:cxn modelId="{F72E45D7-8DB2-4001-BD0D-3063794EFE8B}" type="presOf" srcId="{115B7FE9-18B1-4209-BF7D-C6F78F542C74}" destId="{00C2FA80-FB18-4EA0-98A2-41DBFF42D994}" srcOrd="0" destOrd="0" presId="urn:microsoft.com/office/officeart/2005/8/layout/hierarchy2"/>
    <dgm:cxn modelId="{0C038950-DBAD-4492-8FF4-FDB27B92C0C1}" type="presOf" srcId="{115B7FE9-18B1-4209-BF7D-C6F78F542C74}" destId="{F9BA850B-085B-4581-B879-895F976187A4}" srcOrd="1" destOrd="0" presId="urn:microsoft.com/office/officeart/2005/8/layout/hierarchy2"/>
    <dgm:cxn modelId="{75C671F8-BDE7-40B7-8D38-DA157EFD2F7E}" type="presOf" srcId="{C6C88E07-F92D-4222-9369-D3DDAF4CCA15}" destId="{06EB381C-6963-4D3B-96BC-49BE9F90820B}" srcOrd="1" destOrd="0" presId="urn:microsoft.com/office/officeart/2005/8/layout/hierarchy2"/>
    <dgm:cxn modelId="{7ADFFB40-C370-4C2F-A207-DBC48DC61008}" type="presOf" srcId="{6DBDB736-561B-4131-90E8-F769A8BFBA8E}" destId="{5BD7B42B-784F-4B28-B76D-8AE6F4EE5A45}" srcOrd="0" destOrd="0" presId="urn:microsoft.com/office/officeart/2005/8/layout/hierarchy2"/>
    <dgm:cxn modelId="{37AB06FB-4F47-47F7-BD46-B2C8210FBAEE}" type="presOf" srcId="{6FD17F25-7921-47BE-B91B-083688C5B3D2}" destId="{383445B4-F782-4935-B7C5-1CCE8E5608BD}" srcOrd="1" destOrd="0" presId="urn:microsoft.com/office/officeart/2005/8/layout/hierarchy2"/>
    <dgm:cxn modelId="{E020752C-1F19-4F34-A35F-DBF006AC9E08}" type="presOf" srcId="{3FEC01BC-9FCD-4C90-A131-FD985FBE9DFD}" destId="{E92157F7-9735-4B43-A3E0-F478B208CCDD}" srcOrd="1" destOrd="0" presId="urn:microsoft.com/office/officeart/2005/8/layout/hierarchy2"/>
    <dgm:cxn modelId="{FBD0BDCC-AF13-4A27-BFB9-C96301C464CF}" type="presOf" srcId="{9C4A8CDB-FF2E-4139-A779-A4323CD190D1}" destId="{427CA26E-19B9-401C-B827-46AE5462E06B}" srcOrd="0" destOrd="0" presId="urn:microsoft.com/office/officeart/2005/8/layout/hierarchy2"/>
    <dgm:cxn modelId="{5AB91F4B-95CA-4926-B70F-7EF858C31305}" type="presOf" srcId="{F2752D70-BAFF-4AD6-957B-1132738098B5}" destId="{219946DB-8F5E-4529-B329-29CA58300240}" srcOrd="1" destOrd="0" presId="urn:microsoft.com/office/officeart/2005/8/layout/hierarchy2"/>
    <dgm:cxn modelId="{24CAD86E-0179-4AA9-BE52-CBB99C15020E}" type="presOf" srcId="{B38FD29D-F566-42DE-A763-D858996E40A2}" destId="{2B8DE781-E855-4649-8417-EFFB81CD0A66}" srcOrd="0" destOrd="0" presId="urn:microsoft.com/office/officeart/2005/8/layout/hierarchy2"/>
    <dgm:cxn modelId="{9A7B853C-38D7-4D2B-9731-97588D1E7038}" type="presOf" srcId="{E97FE6E6-A6BB-4F37-BE02-5045BF51CA46}" destId="{BD5677BD-17D8-418D-B1D4-10620CCF5847}" srcOrd="0" destOrd="0" presId="urn:microsoft.com/office/officeart/2005/8/layout/hierarchy2"/>
    <dgm:cxn modelId="{A903EC4F-3CDD-4B1A-A214-FA494FECB3C9}" type="presOf" srcId="{DC681273-5F00-4B66-80B9-728807B7CF2C}" destId="{D022F087-35DF-4133-B3EB-AC0D0DEC7ACB}" srcOrd="1" destOrd="0" presId="urn:microsoft.com/office/officeart/2005/8/layout/hierarchy2"/>
    <dgm:cxn modelId="{014AAFF8-DAE5-4EA4-944E-09848C5A2C7B}" srcId="{1DC1069A-A824-42C1-A93B-850544270689}" destId="{C073ECF0-DFA5-47E1-BD52-29379E626F16}" srcOrd="0" destOrd="0" parTransId="{6FD17F25-7921-47BE-B91B-083688C5B3D2}" sibTransId="{8F561519-4470-4BF1-87AA-903479DC0A27}"/>
    <dgm:cxn modelId="{96DC0A29-5F63-4035-A3FD-31115C9AED37}" type="presOf" srcId="{A5473C0E-1203-4D59-A7A4-C1039D65DDDB}" destId="{FC071580-8D8F-4662-A75D-1018AA4DA9C0}" srcOrd="1" destOrd="0" presId="urn:microsoft.com/office/officeart/2005/8/layout/hierarchy2"/>
    <dgm:cxn modelId="{545D4EDD-1511-4541-831A-33A3A7C227E6}" type="presOf" srcId="{6FD17F25-7921-47BE-B91B-083688C5B3D2}" destId="{0E6ACC3A-3F1F-469D-82BB-5F5220C96C34}" srcOrd="0" destOrd="0" presId="urn:microsoft.com/office/officeart/2005/8/layout/hierarchy2"/>
    <dgm:cxn modelId="{5F5A8F01-B31D-448F-A11F-CFBA958CB6E2}" type="presOf" srcId="{534F8C62-30A9-4273-A9A7-A677F92DC939}" destId="{1CA7C22B-9EF4-4807-BE8B-C0E0683A6A6E}" srcOrd="1" destOrd="0" presId="urn:microsoft.com/office/officeart/2005/8/layout/hierarchy2"/>
    <dgm:cxn modelId="{9DD69E6B-93DA-4A9E-9E80-5F88BE98697E}" type="presOf" srcId="{6DBDB736-561B-4131-90E8-F769A8BFBA8E}" destId="{785DCB96-353D-416E-8F0F-CD77A31E7F28}" srcOrd="1" destOrd="0" presId="urn:microsoft.com/office/officeart/2005/8/layout/hierarchy2"/>
    <dgm:cxn modelId="{61AFABF8-4B81-4E07-85D4-513B28AD1A61}" type="presOf" srcId="{442F0DD5-2EE6-4C8A-B9D6-322C3A4F7C4C}" destId="{F6EEE48A-1711-4647-8AF5-93BCFFEFD217}" srcOrd="0" destOrd="0" presId="urn:microsoft.com/office/officeart/2005/8/layout/hierarchy2"/>
    <dgm:cxn modelId="{70AE134C-2A7B-4691-95DC-3256AA3F3BCB}" type="presOf" srcId="{67932B5B-E709-420F-8A80-5370A725309C}" destId="{E67CA40C-CAA4-4181-8DBD-AE4602AB2950}" srcOrd="0" destOrd="0" presId="urn:microsoft.com/office/officeart/2005/8/layout/hierarchy2"/>
    <dgm:cxn modelId="{C4BA3620-A0A1-45B5-B35B-84BB03BB5638}" type="presOf" srcId="{A5473C0E-1203-4D59-A7A4-C1039D65DDDB}" destId="{512D7BB5-216F-4429-9999-C6C244FBDBE1}" srcOrd="0" destOrd="0" presId="urn:microsoft.com/office/officeart/2005/8/layout/hierarchy2"/>
    <dgm:cxn modelId="{167951C5-020E-43E2-ABCA-38632B18534A}" type="presOf" srcId="{7EE20C6A-C3E6-43B2-9308-8E6124CC3134}" destId="{C9BE0ED2-04B1-413F-B356-4F2D13D880D9}" srcOrd="0" destOrd="0" presId="urn:microsoft.com/office/officeart/2005/8/layout/hierarchy2"/>
    <dgm:cxn modelId="{C83A2779-C8BC-46A0-8092-A908A7456BBA}" type="presOf" srcId="{A91F9668-E0AD-49D1-8ABC-0C5B84DE0322}" destId="{47CB03F3-1C1F-4BBD-A535-9D0C52827FB6}" srcOrd="0" destOrd="0" presId="urn:microsoft.com/office/officeart/2005/8/layout/hierarchy2"/>
    <dgm:cxn modelId="{CE517EFA-7B6C-46E4-B08A-DEF0576E8C02}" type="presOf" srcId="{55E022A6-F76D-42DE-AF50-3318F98FA8EF}" destId="{7543E7B1-AA20-493C-AEC1-28FDF3FCEDCA}" srcOrd="0" destOrd="0" presId="urn:microsoft.com/office/officeart/2005/8/layout/hierarchy2"/>
    <dgm:cxn modelId="{3EA04D91-D8F4-4A63-9CC0-C98C156C1EFE}" type="presOf" srcId="{1DC1069A-A824-42C1-A93B-850544270689}" destId="{F47B77C4-9D02-4FFC-90CB-4E359C3FA231}" srcOrd="0" destOrd="0" presId="urn:microsoft.com/office/officeart/2005/8/layout/hierarchy2"/>
    <dgm:cxn modelId="{E2ADFC03-84CE-4789-8927-A66953188504}" srcId="{B38FD29D-F566-42DE-A763-D858996E40A2}" destId="{1DC1069A-A824-42C1-A93B-850544270689}" srcOrd="0" destOrd="0" parTransId="{AD874FE1-4084-42DE-A5D0-9DE82B776353}" sibTransId="{77E8A75D-5A1B-424D-A924-68A95135CF03}"/>
    <dgm:cxn modelId="{F0B7A74F-BC31-44DA-94BD-20F45243F168}" type="presOf" srcId="{F2752D70-BAFF-4AD6-957B-1132738098B5}" destId="{0497B0CD-4145-4E09-BF5B-59430D6BC6CE}" srcOrd="0" destOrd="0" presId="urn:microsoft.com/office/officeart/2005/8/layout/hierarchy2"/>
    <dgm:cxn modelId="{FB052CAA-BF2F-472A-8ECE-F741BD3F24A2}" type="presOf" srcId="{12F5DCAE-A808-45AE-BB8A-B69334C42733}" destId="{14719FF9-0909-4763-99C9-541BEBC41EA6}" srcOrd="0" destOrd="0" presId="urn:microsoft.com/office/officeart/2005/8/layout/hierarchy2"/>
    <dgm:cxn modelId="{464B2E54-780C-478A-A4A9-17C3396568BA}" type="presOf" srcId="{D044C3C8-C832-4F0C-B2B3-7376B7BC76B6}" destId="{B597FAA5-6834-47F8-BE04-AC2C1F812C90}" srcOrd="0" destOrd="0" presId="urn:microsoft.com/office/officeart/2005/8/layout/hierarchy2"/>
    <dgm:cxn modelId="{1916362C-9E5D-4AA3-B31F-AF053071A1EB}" srcId="{384BBE87-974A-4101-A0B8-79144E4558D1}" destId="{EDB6535A-B354-4579-922B-782059194EA5}" srcOrd="1" destOrd="0" parTransId="{6DBDB736-561B-4131-90E8-F769A8BFBA8E}" sibTransId="{00C6343E-FC18-4E3C-AD10-192D0143542C}"/>
    <dgm:cxn modelId="{FA1C6303-0530-4E33-B86D-A3C053106D3F}" type="presOf" srcId="{AA1015D5-C16E-42B9-832A-8F2FF59856DC}" destId="{1EEE6E9E-24BD-472C-BE40-F1014ED6425E}" srcOrd="0" destOrd="0" presId="urn:microsoft.com/office/officeart/2005/8/layout/hierarchy2"/>
    <dgm:cxn modelId="{76D33355-B651-4E9E-8A82-AC636AD8EA79}" srcId="{B4F3D5D9-B3F4-4FF9-A301-57D5123643DD}" destId="{3547AAC9-B70B-4590-9089-200499615A3E}" srcOrd="1" destOrd="0" parTransId="{534F8C62-30A9-4273-A9A7-A677F92DC939}" sibTransId="{D491496A-0A1D-4005-8875-5EE6C4CAF901}"/>
    <dgm:cxn modelId="{8235ED62-9283-47CD-9511-DDACA350D4B3}" type="presOf" srcId="{534F8C62-30A9-4273-A9A7-A677F92DC939}" destId="{E7025CEE-357A-4F58-93DC-C9D1C5DA5E77}" srcOrd="0" destOrd="0" presId="urn:microsoft.com/office/officeart/2005/8/layout/hierarchy2"/>
    <dgm:cxn modelId="{24A32048-35F1-49D7-BB8C-548AA47B4702}" type="presOf" srcId="{48426203-F58A-4AC7-A09A-34A5FF92EB2D}" destId="{79CF7B9D-1630-4E97-9C66-C1ACB2615570}" srcOrd="0" destOrd="0" presId="urn:microsoft.com/office/officeart/2005/8/layout/hierarchy2"/>
    <dgm:cxn modelId="{FB275E24-55DD-4639-8670-0139FDDC1C4E}" type="presParOf" srcId="{2B8DE781-E855-4649-8417-EFFB81CD0A66}" destId="{0CE3E07F-3F41-489A-B359-2ACB56DEF2CD}" srcOrd="0" destOrd="0" presId="urn:microsoft.com/office/officeart/2005/8/layout/hierarchy2"/>
    <dgm:cxn modelId="{40F6D138-27C7-4ADB-A079-9D175A8A4EE8}" type="presParOf" srcId="{0CE3E07F-3F41-489A-B359-2ACB56DEF2CD}" destId="{F47B77C4-9D02-4FFC-90CB-4E359C3FA231}" srcOrd="0" destOrd="0" presId="urn:microsoft.com/office/officeart/2005/8/layout/hierarchy2"/>
    <dgm:cxn modelId="{CE70C847-994F-4A6B-8594-BBD9D16CC7BD}" type="presParOf" srcId="{0CE3E07F-3F41-489A-B359-2ACB56DEF2CD}" destId="{B68F238C-A7CA-4DE1-9314-A22AAE0EFF67}" srcOrd="1" destOrd="0" presId="urn:microsoft.com/office/officeart/2005/8/layout/hierarchy2"/>
    <dgm:cxn modelId="{42E0E6D4-90F8-481F-B4A9-729B5B8CC11D}" type="presParOf" srcId="{B68F238C-A7CA-4DE1-9314-A22AAE0EFF67}" destId="{0E6ACC3A-3F1F-469D-82BB-5F5220C96C34}" srcOrd="0" destOrd="0" presId="urn:microsoft.com/office/officeart/2005/8/layout/hierarchy2"/>
    <dgm:cxn modelId="{161C8831-71EA-4D24-A087-278A043F29AF}" type="presParOf" srcId="{0E6ACC3A-3F1F-469D-82BB-5F5220C96C34}" destId="{383445B4-F782-4935-B7C5-1CCE8E5608BD}" srcOrd="0" destOrd="0" presId="urn:microsoft.com/office/officeart/2005/8/layout/hierarchy2"/>
    <dgm:cxn modelId="{975D7313-E306-4A09-B75D-D1D502C2ECD1}" type="presParOf" srcId="{B68F238C-A7CA-4DE1-9314-A22AAE0EFF67}" destId="{38A0482B-B3F8-4119-93EC-07EC9F1565BB}" srcOrd="1" destOrd="0" presId="urn:microsoft.com/office/officeart/2005/8/layout/hierarchy2"/>
    <dgm:cxn modelId="{9C1F3C3D-59E6-4779-95DF-5604B99911D0}" type="presParOf" srcId="{38A0482B-B3F8-4119-93EC-07EC9F1565BB}" destId="{27527E80-7162-482C-B923-77BDDF538087}" srcOrd="0" destOrd="0" presId="urn:microsoft.com/office/officeart/2005/8/layout/hierarchy2"/>
    <dgm:cxn modelId="{1C484540-1C79-473E-B19C-720D6D2037B1}" type="presParOf" srcId="{38A0482B-B3F8-4119-93EC-07EC9F1565BB}" destId="{4BDEF47F-CDE9-4FA2-84C3-BF35CE775F4D}" srcOrd="1" destOrd="0" presId="urn:microsoft.com/office/officeart/2005/8/layout/hierarchy2"/>
    <dgm:cxn modelId="{E293BBA4-6058-45E6-9183-0CD71CB61776}" type="presParOf" srcId="{4BDEF47F-CDE9-4FA2-84C3-BF35CE775F4D}" destId="{0497B0CD-4145-4E09-BF5B-59430D6BC6CE}" srcOrd="0" destOrd="0" presId="urn:microsoft.com/office/officeart/2005/8/layout/hierarchy2"/>
    <dgm:cxn modelId="{76933F3B-79AC-4456-9934-77875AA0D911}" type="presParOf" srcId="{0497B0CD-4145-4E09-BF5B-59430D6BC6CE}" destId="{219946DB-8F5E-4529-B329-29CA58300240}" srcOrd="0" destOrd="0" presId="urn:microsoft.com/office/officeart/2005/8/layout/hierarchy2"/>
    <dgm:cxn modelId="{1A696CEF-7E56-4065-9BE1-4DE9942CC3E8}" type="presParOf" srcId="{4BDEF47F-CDE9-4FA2-84C3-BF35CE775F4D}" destId="{FD458D8E-5FD8-4B27-A820-28DA45A8114B}" srcOrd="1" destOrd="0" presId="urn:microsoft.com/office/officeart/2005/8/layout/hierarchy2"/>
    <dgm:cxn modelId="{D74A93F7-D7A0-42D3-89A5-B81ECD43F310}" type="presParOf" srcId="{FD458D8E-5FD8-4B27-A820-28DA45A8114B}" destId="{9CDD6FFF-6F42-4BEE-94F2-ADCF8CCA3AA8}" srcOrd="0" destOrd="0" presId="urn:microsoft.com/office/officeart/2005/8/layout/hierarchy2"/>
    <dgm:cxn modelId="{0FC1E676-FB9C-43E9-A3DA-735520C29FBE}" type="presParOf" srcId="{FD458D8E-5FD8-4B27-A820-28DA45A8114B}" destId="{F9B4D759-1062-47A0-A769-AAB3E3C02960}" srcOrd="1" destOrd="0" presId="urn:microsoft.com/office/officeart/2005/8/layout/hierarchy2"/>
    <dgm:cxn modelId="{A5FBD8C9-B29D-423F-BD21-6D64990860FF}" type="presParOf" srcId="{4BDEF47F-CDE9-4FA2-84C3-BF35CE775F4D}" destId="{3B743A0C-30BA-4FF0-9F3B-0D8B73D71AB4}" srcOrd="2" destOrd="0" presId="urn:microsoft.com/office/officeart/2005/8/layout/hierarchy2"/>
    <dgm:cxn modelId="{7DCCDBFC-DA39-4EF0-8523-E06F08EAF3D4}" type="presParOf" srcId="{3B743A0C-30BA-4FF0-9F3B-0D8B73D71AB4}" destId="{E026AC3D-6F67-40EB-90BD-0E07449FD7BB}" srcOrd="0" destOrd="0" presId="urn:microsoft.com/office/officeart/2005/8/layout/hierarchy2"/>
    <dgm:cxn modelId="{0742BA6D-0EC0-4D9A-BB59-24060C5B2791}" type="presParOf" srcId="{4BDEF47F-CDE9-4FA2-84C3-BF35CE775F4D}" destId="{FAA55573-B8D7-4EBB-A845-DAF76E230EE3}" srcOrd="3" destOrd="0" presId="urn:microsoft.com/office/officeart/2005/8/layout/hierarchy2"/>
    <dgm:cxn modelId="{0000126D-7A84-4EBA-934F-5F3566F7B7B4}" type="presParOf" srcId="{FAA55573-B8D7-4EBB-A845-DAF76E230EE3}" destId="{79CF7B9D-1630-4E97-9C66-C1ACB2615570}" srcOrd="0" destOrd="0" presId="urn:microsoft.com/office/officeart/2005/8/layout/hierarchy2"/>
    <dgm:cxn modelId="{5CFE59FC-AE02-43DE-9E41-6045349BD553}" type="presParOf" srcId="{FAA55573-B8D7-4EBB-A845-DAF76E230EE3}" destId="{63722DCC-3DCC-42FA-8081-E386B37732DD}" srcOrd="1" destOrd="0" presId="urn:microsoft.com/office/officeart/2005/8/layout/hierarchy2"/>
    <dgm:cxn modelId="{5AAB777D-44BD-4F40-88DB-10DEA65F46F8}" type="presParOf" srcId="{B68F238C-A7CA-4DE1-9314-A22AAE0EFF67}" destId="{14719FF9-0909-4763-99C9-541BEBC41EA6}" srcOrd="2" destOrd="0" presId="urn:microsoft.com/office/officeart/2005/8/layout/hierarchy2"/>
    <dgm:cxn modelId="{01CFB996-6C81-4C0E-95CA-5C73DFBFF1F7}" type="presParOf" srcId="{14719FF9-0909-4763-99C9-541BEBC41EA6}" destId="{C63EE5BF-D278-4E52-A316-3B6D9EE1BAA1}" srcOrd="0" destOrd="0" presId="urn:microsoft.com/office/officeart/2005/8/layout/hierarchy2"/>
    <dgm:cxn modelId="{29574475-7153-4612-902E-110BB23AEDC0}" type="presParOf" srcId="{B68F238C-A7CA-4DE1-9314-A22AAE0EFF67}" destId="{CB0E6039-303B-4016-B5E7-3A158BED085A}" srcOrd="3" destOrd="0" presId="urn:microsoft.com/office/officeart/2005/8/layout/hierarchy2"/>
    <dgm:cxn modelId="{2716923A-72B4-4F95-84DF-25E5FDE83B37}" type="presParOf" srcId="{CB0E6039-303B-4016-B5E7-3A158BED085A}" destId="{6C47560D-117C-4BE8-A2A4-C3DEF6BDC8AD}" srcOrd="0" destOrd="0" presId="urn:microsoft.com/office/officeart/2005/8/layout/hierarchy2"/>
    <dgm:cxn modelId="{F509A571-5949-4545-90C9-889DEE955C64}" type="presParOf" srcId="{CB0E6039-303B-4016-B5E7-3A158BED085A}" destId="{647C77E0-17DE-4BA2-8EDE-CC22556C12B4}" srcOrd="1" destOrd="0" presId="urn:microsoft.com/office/officeart/2005/8/layout/hierarchy2"/>
    <dgm:cxn modelId="{50F47B90-3BB4-42D5-85B8-FAD971670993}" type="presParOf" srcId="{647C77E0-17DE-4BA2-8EDE-CC22556C12B4}" destId="{C9BCA161-C1BD-4E5D-9AB1-C4E7AD5D892B}" srcOrd="0" destOrd="0" presId="urn:microsoft.com/office/officeart/2005/8/layout/hierarchy2"/>
    <dgm:cxn modelId="{E4D78CDC-EC34-4196-AE9D-1C3C5D6C580A}" type="presParOf" srcId="{C9BCA161-C1BD-4E5D-9AB1-C4E7AD5D892B}" destId="{06EB381C-6963-4D3B-96BC-49BE9F90820B}" srcOrd="0" destOrd="0" presId="urn:microsoft.com/office/officeart/2005/8/layout/hierarchy2"/>
    <dgm:cxn modelId="{BED2163B-9A03-4972-B767-2B2EE2A209ED}" type="presParOf" srcId="{647C77E0-17DE-4BA2-8EDE-CC22556C12B4}" destId="{0DE13F52-759F-4A5D-BB7C-BA731B1E598B}" srcOrd="1" destOrd="0" presId="urn:microsoft.com/office/officeart/2005/8/layout/hierarchy2"/>
    <dgm:cxn modelId="{64FAC414-FBEC-4BE1-B52B-2F3DFD6CB9C7}" type="presParOf" srcId="{0DE13F52-759F-4A5D-BB7C-BA731B1E598B}" destId="{E67CA40C-CAA4-4181-8DBD-AE4602AB2950}" srcOrd="0" destOrd="0" presId="urn:microsoft.com/office/officeart/2005/8/layout/hierarchy2"/>
    <dgm:cxn modelId="{02D83B20-B764-4A45-B3D5-3C3FCD542DC3}" type="presParOf" srcId="{0DE13F52-759F-4A5D-BB7C-BA731B1E598B}" destId="{445866B9-B2EB-4E55-9578-3F17074DDF4B}" srcOrd="1" destOrd="0" presId="urn:microsoft.com/office/officeart/2005/8/layout/hierarchy2"/>
    <dgm:cxn modelId="{19271F54-8AFB-467E-A72B-219F2186B9F7}" type="presParOf" srcId="{647C77E0-17DE-4BA2-8EDE-CC22556C12B4}" destId="{E7025CEE-357A-4F58-93DC-C9D1C5DA5E77}" srcOrd="2" destOrd="0" presId="urn:microsoft.com/office/officeart/2005/8/layout/hierarchy2"/>
    <dgm:cxn modelId="{63DE7B14-FA1B-4937-95DE-40C6F7B9163D}" type="presParOf" srcId="{E7025CEE-357A-4F58-93DC-C9D1C5DA5E77}" destId="{1CA7C22B-9EF4-4807-BE8B-C0E0683A6A6E}" srcOrd="0" destOrd="0" presId="urn:microsoft.com/office/officeart/2005/8/layout/hierarchy2"/>
    <dgm:cxn modelId="{427AB1EA-16E5-4C4F-B344-26D3AA2312EF}" type="presParOf" srcId="{647C77E0-17DE-4BA2-8EDE-CC22556C12B4}" destId="{8624CAF2-26BE-4F05-A192-747092313B73}" srcOrd="3" destOrd="0" presId="urn:microsoft.com/office/officeart/2005/8/layout/hierarchy2"/>
    <dgm:cxn modelId="{00AAE5BA-DD94-4AA8-A56A-0584A2323577}" type="presParOf" srcId="{8624CAF2-26BE-4F05-A192-747092313B73}" destId="{9BBC7F9C-D6A8-4FB8-816F-5C34B553929A}" srcOrd="0" destOrd="0" presId="urn:microsoft.com/office/officeart/2005/8/layout/hierarchy2"/>
    <dgm:cxn modelId="{936872E9-1C41-4D05-AC57-320839498EBB}" type="presParOf" srcId="{8624CAF2-26BE-4F05-A192-747092313B73}" destId="{2FA6F669-A6E6-476C-A292-38648FDD4B89}" srcOrd="1" destOrd="0" presId="urn:microsoft.com/office/officeart/2005/8/layout/hierarchy2"/>
    <dgm:cxn modelId="{A992C1F2-86B6-4BA7-829A-F639D1773606}" type="presParOf" srcId="{647C77E0-17DE-4BA2-8EDE-CC22556C12B4}" destId="{44C2B082-1EF7-4F9F-9028-E9FC3AF44C75}" srcOrd="4" destOrd="0" presId="urn:microsoft.com/office/officeart/2005/8/layout/hierarchy2"/>
    <dgm:cxn modelId="{D7DD3A15-35FE-4DCD-B50A-BA1FA01E9709}" type="presParOf" srcId="{44C2B082-1EF7-4F9F-9028-E9FC3AF44C75}" destId="{E92157F7-9735-4B43-A3E0-F478B208CCDD}" srcOrd="0" destOrd="0" presId="urn:microsoft.com/office/officeart/2005/8/layout/hierarchy2"/>
    <dgm:cxn modelId="{085C020D-BCE0-4DD5-A40C-D61584F0B409}" type="presParOf" srcId="{647C77E0-17DE-4BA2-8EDE-CC22556C12B4}" destId="{A220D56A-A8B9-4742-8882-40B51E8CCF87}" srcOrd="5" destOrd="0" presId="urn:microsoft.com/office/officeart/2005/8/layout/hierarchy2"/>
    <dgm:cxn modelId="{D4CCF6B8-812A-47B8-8A49-4FC95AF78F43}" type="presParOf" srcId="{A220D56A-A8B9-4742-8882-40B51E8CCF87}" destId="{1EEE6E9E-24BD-472C-BE40-F1014ED6425E}" srcOrd="0" destOrd="0" presId="urn:microsoft.com/office/officeart/2005/8/layout/hierarchy2"/>
    <dgm:cxn modelId="{3025A6F0-7834-40C1-93A6-AFDB7B6844DF}" type="presParOf" srcId="{A220D56A-A8B9-4742-8882-40B51E8CCF87}" destId="{A2EA176F-3FDF-4785-9ACD-8A54B5078099}" srcOrd="1" destOrd="0" presId="urn:microsoft.com/office/officeart/2005/8/layout/hierarchy2"/>
    <dgm:cxn modelId="{C43F1B54-A445-480D-8C78-6B8ECF1FBA72}" type="presParOf" srcId="{647C77E0-17DE-4BA2-8EDE-CC22556C12B4}" destId="{00C2FA80-FB18-4EA0-98A2-41DBFF42D994}" srcOrd="6" destOrd="0" presId="urn:microsoft.com/office/officeart/2005/8/layout/hierarchy2"/>
    <dgm:cxn modelId="{AD755CA8-8730-4E4A-8D9B-03212DC80F0D}" type="presParOf" srcId="{00C2FA80-FB18-4EA0-98A2-41DBFF42D994}" destId="{F9BA850B-085B-4581-B879-895F976187A4}" srcOrd="0" destOrd="0" presId="urn:microsoft.com/office/officeart/2005/8/layout/hierarchy2"/>
    <dgm:cxn modelId="{83192222-3238-4C7B-9AFC-F60810046C3E}" type="presParOf" srcId="{647C77E0-17DE-4BA2-8EDE-CC22556C12B4}" destId="{60549EC4-3A6F-48F5-9A40-8A88621BACC7}" srcOrd="7" destOrd="0" presId="urn:microsoft.com/office/officeart/2005/8/layout/hierarchy2"/>
    <dgm:cxn modelId="{399C47CC-D4E7-42D1-B77F-F6514753B152}" type="presParOf" srcId="{60549EC4-3A6F-48F5-9A40-8A88621BACC7}" destId="{427CA26E-19B9-401C-B827-46AE5462E06B}" srcOrd="0" destOrd="0" presId="urn:microsoft.com/office/officeart/2005/8/layout/hierarchy2"/>
    <dgm:cxn modelId="{F77FD408-E645-4C9B-B2A9-5E8B0AA9DE18}" type="presParOf" srcId="{60549EC4-3A6F-48F5-9A40-8A88621BACC7}" destId="{CE41A390-C44D-4588-9446-1D6AA9999A9D}" srcOrd="1" destOrd="0" presId="urn:microsoft.com/office/officeart/2005/8/layout/hierarchy2"/>
    <dgm:cxn modelId="{3BCEDB63-E9B3-439D-A37D-0A0E32443D3D}" type="presParOf" srcId="{647C77E0-17DE-4BA2-8EDE-CC22556C12B4}" destId="{512D7BB5-216F-4429-9999-C6C244FBDBE1}" srcOrd="8" destOrd="0" presId="urn:microsoft.com/office/officeart/2005/8/layout/hierarchy2"/>
    <dgm:cxn modelId="{8772977E-29F6-4A4F-8908-7FEF6BA23A12}" type="presParOf" srcId="{512D7BB5-216F-4429-9999-C6C244FBDBE1}" destId="{FC071580-8D8F-4662-A75D-1018AA4DA9C0}" srcOrd="0" destOrd="0" presId="urn:microsoft.com/office/officeart/2005/8/layout/hierarchy2"/>
    <dgm:cxn modelId="{ADCD8494-B850-4E35-B55E-CD5B1AD745A1}" type="presParOf" srcId="{647C77E0-17DE-4BA2-8EDE-CC22556C12B4}" destId="{097F0168-64C5-467F-92AA-D73BFEA3B2DD}" srcOrd="9" destOrd="0" presId="urn:microsoft.com/office/officeart/2005/8/layout/hierarchy2"/>
    <dgm:cxn modelId="{348BFFFC-279A-41F1-A080-63033593F7D8}" type="presParOf" srcId="{097F0168-64C5-467F-92AA-D73BFEA3B2DD}" destId="{7543E7B1-AA20-493C-AEC1-28FDF3FCEDCA}" srcOrd="0" destOrd="0" presId="urn:microsoft.com/office/officeart/2005/8/layout/hierarchy2"/>
    <dgm:cxn modelId="{3A214BB4-3396-4526-ADF3-4AFC78D1957D}" type="presParOf" srcId="{097F0168-64C5-467F-92AA-D73BFEA3B2DD}" destId="{5B1397B1-7686-457E-BD43-19699FED62AD}" srcOrd="1" destOrd="0" presId="urn:microsoft.com/office/officeart/2005/8/layout/hierarchy2"/>
    <dgm:cxn modelId="{F04DA7B0-2D2F-4B90-B7EA-A098BDBC8AC2}" type="presParOf" srcId="{B68F238C-A7CA-4DE1-9314-A22AAE0EFF67}" destId="{B0F34A07-4191-4B09-BBED-2F5F0D6F1835}" srcOrd="4" destOrd="0" presId="urn:microsoft.com/office/officeart/2005/8/layout/hierarchy2"/>
    <dgm:cxn modelId="{13C2F52F-C94A-4A0C-A374-D67C11AEFE10}" type="presParOf" srcId="{B0F34A07-4191-4B09-BBED-2F5F0D6F1835}" destId="{D022F087-35DF-4133-B3EB-AC0D0DEC7ACB}" srcOrd="0" destOrd="0" presId="urn:microsoft.com/office/officeart/2005/8/layout/hierarchy2"/>
    <dgm:cxn modelId="{E744D4C1-40D6-4DE0-8710-F8465D966FD4}" type="presParOf" srcId="{B68F238C-A7CA-4DE1-9314-A22AAE0EFF67}" destId="{EC744CDC-229F-469B-A816-F095FBBBBAD4}" srcOrd="5" destOrd="0" presId="urn:microsoft.com/office/officeart/2005/8/layout/hierarchy2"/>
    <dgm:cxn modelId="{5AD5DB39-6FE7-4DED-9714-22C1D1795234}" type="presParOf" srcId="{EC744CDC-229F-469B-A816-F095FBBBBAD4}" destId="{ECDE53B4-43DD-4589-9E31-359BCA856523}" srcOrd="0" destOrd="0" presId="urn:microsoft.com/office/officeart/2005/8/layout/hierarchy2"/>
    <dgm:cxn modelId="{E0D21652-1A52-4C00-9BEA-8EE3E04094A7}" type="presParOf" srcId="{EC744CDC-229F-469B-A816-F095FBBBBAD4}" destId="{F8B03934-6968-4397-9423-8A7D12C8741F}" srcOrd="1" destOrd="0" presId="urn:microsoft.com/office/officeart/2005/8/layout/hierarchy2"/>
    <dgm:cxn modelId="{04042ADB-395E-409D-860B-633319FAA1AE}" type="presParOf" srcId="{F8B03934-6968-4397-9423-8A7D12C8741F}" destId="{B597FAA5-6834-47F8-BE04-AC2C1F812C90}" srcOrd="0" destOrd="0" presId="urn:microsoft.com/office/officeart/2005/8/layout/hierarchy2"/>
    <dgm:cxn modelId="{11E25E77-644F-482B-B502-0C9BEBBE7BD6}" type="presParOf" srcId="{B597FAA5-6834-47F8-BE04-AC2C1F812C90}" destId="{EC3B7506-F898-4382-85C8-FD55EEB8F880}" srcOrd="0" destOrd="0" presId="urn:microsoft.com/office/officeart/2005/8/layout/hierarchy2"/>
    <dgm:cxn modelId="{E340DBAF-3F93-4ACA-9C93-A7FA487B54D1}" type="presParOf" srcId="{F8B03934-6968-4397-9423-8A7D12C8741F}" destId="{3846D945-1266-4023-9C00-5A7A741AACD0}" srcOrd="1" destOrd="0" presId="urn:microsoft.com/office/officeart/2005/8/layout/hierarchy2"/>
    <dgm:cxn modelId="{E53B5534-9CA2-465C-90CF-122872D8F39B}" type="presParOf" srcId="{3846D945-1266-4023-9C00-5A7A741AACD0}" destId="{B2220993-6FDB-408E-A475-FA3CE1695AA3}" srcOrd="0" destOrd="0" presId="urn:microsoft.com/office/officeart/2005/8/layout/hierarchy2"/>
    <dgm:cxn modelId="{15CB7196-6DCA-48E5-82AE-B6F90EB9C996}" type="presParOf" srcId="{3846D945-1266-4023-9C00-5A7A741AACD0}" destId="{FD46B9FE-6046-414C-805B-0039BF2C5066}" srcOrd="1" destOrd="0" presId="urn:microsoft.com/office/officeart/2005/8/layout/hierarchy2"/>
    <dgm:cxn modelId="{D4C156FF-EFF8-450E-93C3-4008278F865C}" type="presParOf" srcId="{FD46B9FE-6046-414C-805B-0039BF2C5066}" destId="{BD5677BD-17D8-418D-B1D4-10620CCF5847}" srcOrd="0" destOrd="0" presId="urn:microsoft.com/office/officeart/2005/8/layout/hierarchy2"/>
    <dgm:cxn modelId="{6ABD67A1-2D8E-4B6F-B8AC-63AA856F675E}" type="presParOf" srcId="{BD5677BD-17D8-418D-B1D4-10620CCF5847}" destId="{FAB39D6B-DEC5-4F2A-8477-04DA058ACC2C}" srcOrd="0" destOrd="0" presId="urn:microsoft.com/office/officeart/2005/8/layout/hierarchy2"/>
    <dgm:cxn modelId="{FB55DBB4-6D9D-4926-B3F9-5F3F5AEFF801}" type="presParOf" srcId="{FD46B9FE-6046-414C-805B-0039BF2C5066}" destId="{6D7DD6AE-7F73-4FAC-8B6A-A74A93D2F3D0}" srcOrd="1" destOrd="0" presId="urn:microsoft.com/office/officeart/2005/8/layout/hierarchy2"/>
    <dgm:cxn modelId="{7FD3BC9B-CAC9-4800-8E2E-4C8DBCD9EE87}" type="presParOf" srcId="{6D7DD6AE-7F73-4FAC-8B6A-A74A93D2F3D0}" destId="{2E102407-26F4-4455-BCAC-A52B7E73FDA8}" srcOrd="0" destOrd="0" presId="urn:microsoft.com/office/officeart/2005/8/layout/hierarchy2"/>
    <dgm:cxn modelId="{24FC5F37-1877-4B57-B40D-4F889DB07806}" type="presParOf" srcId="{6D7DD6AE-7F73-4FAC-8B6A-A74A93D2F3D0}" destId="{18B6F617-6137-4AB2-BAD8-E51423CD4227}" srcOrd="1" destOrd="0" presId="urn:microsoft.com/office/officeart/2005/8/layout/hierarchy2"/>
    <dgm:cxn modelId="{89CCF5FB-EABD-4CC7-9B11-E9C9391ACDC1}" type="presParOf" srcId="{FD46B9FE-6046-414C-805B-0039BF2C5066}" destId="{F6EEE48A-1711-4647-8AF5-93BCFFEFD217}" srcOrd="2" destOrd="0" presId="urn:microsoft.com/office/officeart/2005/8/layout/hierarchy2"/>
    <dgm:cxn modelId="{82F32086-A0BC-4E32-A99C-E827B4060FA3}" type="presParOf" srcId="{F6EEE48A-1711-4647-8AF5-93BCFFEFD217}" destId="{DA1D8FDA-15DC-4F73-A283-C02F729399E2}" srcOrd="0" destOrd="0" presId="urn:microsoft.com/office/officeart/2005/8/layout/hierarchy2"/>
    <dgm:cxn modelId="{F1198EF6-E729-4D24-8555-363CD42B145E}" type="presParOf" srcId="{FD46B9FE-6046-414C-805B-0039BF2C5066}" destId="{33AB71C3-F3E6-4371-9C67-159FB13EEA1F}" srcOrd="3" destOrd="0" presId="urn:microsoft.com/office/officeart/2005/8/layout/hierarchy2"/>
    <dgm:cxn modelId="{5D8328C6-95AE-42E9-819D-897BE9237F3E}" type="presParOf" srcId="{33AB71C3-F3E6-4371-9C67-159FB13EEA1F}" destId="{38BD1154-FEEF-4EF8-8EDA-2F840539DB2C}" srcOrd="0" destOrd="0" presId="urn:microsoft.com/office/officeart/2005/8/layout/hierarchy2"/>
    <dgm:cxn modelId="{24FAA174-982E-49AE-ADFD-104106B95D29}" type="presParOf" srcId="{33AB71C3-F3E6-4371-9C67-159FB13EEA1F}" destId="{F234DD47-E3F7-4F92-9D59-8C7EE4C6DEDA}" srcOrd="1" destOrd="0" presId="urn:microsoft.com/office/officeart/2005/8/layout/hierarchy2"/>
    <dgm:cxn modelId="{2173DFC1-25CB-4A89-8600-389F90C8E9E2}" type="presParOf" srcId="{F8B03934-6968-4397-9423-8A7D12C8741F}" destId="{5BD7B42B-784F-4B28-B76D-8AE6F4EE5A45}" srcOrd="2" destOrd="0" presId="urn:microsoft.com/office/officeart/2005/8/layout/hierarchy2"/>
    <dgm:cxn modelId="{272E8D51-9B75-4DAD-A122-E5CB5B456100}" type="presParOf" srcId="{5BD7B42B-784F-4B28-B76D-8AE6F4EE5A45}" destId="{785DCB96-353D-416E-8F0F-CD77A31E7F28}" srcOrd="0" destOrd="0" presId="urn:microsoft.com/office/officeart/2005/8/layout/hierarchy2"/>
    <dgm:cxn modelId="{08485F48-D237-4065-94C4-B6BC9CF84F44}" type="presParOf" srcId="{F8B03934-6968-4397-9423-8A7D12C8741F}" destId="{97771AC5-5738-4D87-9180-A899CFF78914}" srcOrd="3" destOrd="0" presId="urn:microsoft.com/office/officeart/2005/8/layout/hierarchy2"/>
    <dgm:cxn modelId="{BD3F4830-38C3-49BA-A61F-8DB1126337FB}" type="presParOf" srcId="{97771AC5-5738-4D87-9180-A899CFF78914}" destId="{85476D54-4CE7-453D-A138-BC5E88389098}" srcOrd="0" destOrd="0" presId="urn:microsoft.com/office/officeart/2005/8/layout/hierarchy2"/>
    <dgm:cxn modelId="{56301829-7417-4BD1-80F3-AEF9C1CA7F28}" type="presParOf" srcId="{97771AC5-5738-4D87-9180-A899CFF78914}" destId="{62B1EE6A-7B73-4A04-88AF-FC60B9626AE7}" srcOrd="1" destOrd="0" presId="urn:microsoft.com/office/officeart/2005/8/layout/hierarchy2"/>
    <dgm:cxn modelId="{CC7C8268-1A6E-4E0F-B827-8EAF4B944661}" type="presParOf" srcId="{62B1EE6A-7B73-4A04-88AF-FC60B9626AE7}" destId="{C9BE0ED2-04B1-413F-B356-4F2D13D880D9}" srcOrd="0" destOrd="0" presId="urn:microsoft.com/office/officeart/2005/8/layout/hierarchy2"/>
    <dgm:cxn modelId="{1DBB39E8-316E-461B-A592-089AA193BA1C}" type="presParOf" srcId="{C9BE0ED2-04B1-413F-B356-4F2D13D880D9}" destId="{8E2AF46B-48B1-492D-89F7-F0316D9D69C4}" srcOrd="0" destOrd="0" presId="urn:microsoft.com/office/officeart/2005/8/layout/hierarchy2"/>
    <dgm:cxn modelId="{96B437D2-7E53-4A88-81D4-06B60DE246DE}" type="presParOf" srcId="{62B1EE6A-7B73-4A04-88AF-FC60B9626AE7}" destId="{3093E62E-B93D-4CE6-BB65-BCFAB48A15A1}" srcOrd="1" destOrd="0" presId="urn:microsoft.com/office/officeart/2005/8/layout/hierarchy2"/>
    <dgm:cxn modelId="{77374E6C-EFA7-46F4-8F86-A15979C9B02B}" type="presParOf" srcId="{3093E62E-B93D-4CE6-BB65-BCFAB48A15A1}" destId="{92A33B52-596A-44DB-A72E-9AFF0E307DAC}" srcOrd="0" destOrd="0" presId="urn:microsoft.com/office/officeart/2005/8/layout/hierarchy2"/>
    <dgm:cxn modelId="{294DD0FF-EBA0-42CD-BADC-7C1EB4792FC1}" type="presParOf" srcId="{3093E62E-B93D-4CE6-BB65-BCFAB48A15A1}" destId="{E6C60CCF-9B2C-4DE9-B69F-327358A28A7E}" srcOrd="1" destOrd="0" presId="urn:microsoft.com/office/officeart/2005/8/layout/hierarchy2"/>
    <dgm:cxn modelId="{3B4F403B-2ABE-4DD1-8742-C030FA285CF2}" type="presParOf" srcId="{62B1EE6A-7B73-4A04-88AF-FC60B9626AE7}" destId="{47CB03F3-1C1F-4BBD-A535-9D0C52827FB6}" srcOrd="2" destOrd="0" presId="urn:microsoft.com/office/officeart/2005/8/layout/hierarchy2"/>
    <dgm:cxn modelId="{1DEC40FA-C980-4F18-B1AD-46EE8200ED74}" type="presParOf" srcId="{47CB03F3-1C1F-4BBD-A535-9D0C52827FB6}" destId="{AEC17F6D-EB29-4335-B281-D7AF3D14EB02}" srcOrd="0" destOrd="0" presId="urn:microsoft.com/office/officeart/2005/8/layout/hierarchy2"/>
    <dgm:cxn modelId="{492841C4-6757-45F5-A146-593DE870B088}" type="presParOf" srcId="{62B1EE6A-7B73-4A04-88AF-FC60B9626AE7}" destId="{4FF5204D-88F3-408A-9F31-7DE2C87FEA40}" srcOrd="3" destOrd="0" presId="urn:microsoft.com/office/officeart/2005/8/layout/hierarchy2"/>
    <dgm:cxn modelId="{5BF060FA-86F2-49FF-A6EA-0E4063F2CD4E}" type="presParOf" srcId="{4FF5204D-88F3-408A-9F31-7DE2C87FEA40}" destId="{10FCB7CF-9B5C-4956-A544-3603F3772BE7}" srcOrd="0" destOrd="0" presId="urn:microsoft.com/office/officeart/2005/8/layout/hierarchy2"/>
    <dgm:cxn modelId="{0433B003-FD8E-46EB-9491-D293D728A3A5}" type="presParOf" srcId="{4FF5204D-88F3-408A-9F31-7DE2C87FEA40}" destId="{81CAFD06-79E7-4C36-95FF-AAAE48A5DF8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5C6567-DB46-40AB-8678-AC0DC727416E}" type="doc">
      <dgm:prSet loTypeId="urn:microsoft.com/office/officeart/2005/8/layout/hierarchy2" loCatId="hierarchy" qsTypeId="urn:microsoft.com/office/officeart/2005/8/quickstyle/3d5" qsCatId="3D" csTypeId="urn:microsoft.com/office/officeart/2005/8/colors/colorful4" csCatId="colorful" phldr="1"/>
      <dgm:spPr/>
    </dgm:pt>
    <dgm:pt modelId="{288F9C27-00BE-4027-9602-6A28D2E2034C}">
      <dgm:prSet phldrT="[Text]"/>
      <dgm:spPr/>
      <dgm:t>
        <a:bodyPr/>
        <a:lstStyle/>
        <a:p>
          <a:r>
            <a:rPr lang="en-US" dirty="0" err="1" smtClean="0"/>
            <a:t>Perbedaan</a:t>
          </a:r>
          <a:r>
            <a:rPr lang="en-US" dirty="0" smtClean="0"/>
            <a:t> </a:t>
          </a:r>
          <a:r>
            <a:rPr lang="en-US" dirty="0" err="1" smtClean="0"/>
            <a:t>metode</a:t>
          </a:r>
          <a:r>
            <a:rPr lang="en-US" dirty="0" smtClean="0"/>
            <a:t> </a:t>
          </a:r>
          <a:r>
            <a:rPr lang="en-US" dirty="0" err="1" smtClean="0"/>
            <a:t>kualitatif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kuantitatif</a:t>
          </a:r>
          <a:endParaRPr lang="en-US" dirty="0" smtClean="0"/>
        </a:p>
      </dgm:t>
    </dgm:pt>
    <dgm:pt modelId="{086E55CF-F0F5-4CD7-AFA6-D9D4A006F621}" type="parTrans" cxnId="{E3FEC2BF-9099-4999-8FA7-2F2F61ED0408}">
      <dgm:prSet/>
      <dgm:spPr/>
      <dgm:t>
        <a:bodyPr/>
        <a:lstStyle/>
        <a:p>
          <a:endParaRPr lang="en-US"/>
        </a:p>
      </dgm:t>
    </dgm:pt>
    <dgm:pt modelId="{BCD1C11F-05BC-4460-B05F-34BFD4717FF3}" type="sibTrans" cxnId="{E3FEC2BF-9099-4999-8FA7-2F2F61ED0408}">
      <dgm:prSet/>
      <dgm:spPr/>
      <dgm:t>
        <a:bodyPr/>
        <a:lstStyle/>
        <a:p>
          <a:endParaRPr lang="en-US"/>
        </a:p>
      </dgm:t>
    </dgm:pt>
    <dgm:pt modelId="{108865D9-0792-410F-8960-85CFB404259F}">
      <dgm:prSet phldrT="[Text]"/>
      <dgm:spPr/>
      <dgm:t>
        <a:bodyPr/>
        <a:lstStyle/>
        <a:p>
          <a:r>
            <a:rPr lang="en-US" dirty="0" err="1" smtClean="0"/>
            <a:t>Perbedaan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karakteristik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endParaRPr lang="en-US" dirty="0"/>
        </a:p>
      </dgm:t>
    </dgm:pt>
    <dgm:pt modelId="{7B59F841-1ADD-4D49-8B2F-B292BF960DF7}" type="parTrans" cxnId="{032A6953-711C-470E-8346-937E7F31ABE9}">
      <dgm:prSet/>
      <dgm:spPr/>
      <dgm:t>
        <a:bodyPr/>
        <a:lstStyle/>
        <a:p>
          <a:endParaRPr lang="en-US"/>
        </a:p>
      </dgm:t>
    </dgm:pt>
    <dgm:pt modelId="{A14FBC5E-D332-49E3-A46A-1A64D43EF7B6}" type="sibTrans" cxnId="{032A6953-711C-470E-8346-937E7F31ABE9}">
      <dgm:prSet/>
      <dgm:spPr/>
      <dgm:t>
        <a:bodyPr/>
        <a:lstStyle/>
        <a:p>
          <a:endParaRPr lang="en-US"/>
        </a:p>
      </dgm:t>
    </dgm:pt>
    <dgm:pt modelId="{B79843EF-088D-498D-9A75-B11EF5634938}">
      <dgm:prSet phldrT="[Text]"/>
      <dgm:spPr/>
      <dgm:t>
        <a:bodyPr/>
        <a:lstStyle/>
        <a:p>
          <a:r>
            <a:rPr lang="en-US" dirty="0" err="1" smtClean="0"/>
            <a:t>Perbedaan</a:t>
          </a:r>
          <a:r>
            <a:rPr lang="en-US" dirty="0" smtClean="0"/>
            <a:t> </a:t>
          </a:r>
          <a:r>
            <a:rPr lang="en-US" dirty="0" err="1" smtClean="0"/>
            <a:t>Aksioma</a:t>
          </a:r>
          <a:r>
            <a:rPr lang="en-US" dirty="0" smtClean="0"/>
            <a:t> </a:t>
          </a:r>
          <a:r>
            <a:rPr lang="en-US" dirty="0" err="1" smtClean="0"/>
            <a:t>dasar</a:t>
          </a:r>
          <a:r>
            <a:rPr lang="en-US" dirty="0" smtClean="0"/>
            <a:t> </a:t>
          </a:r>
          <a:r>
            <a:rPr lang="en-US" dirty="0" err="1" smtClean="0"/>
            <a:t>tentang</a:t>
          </a:r>
          <a:r>
            <a:rPr lang="en-US" dirty="0" smtClean="0"/>
            <a:t> </a:t>
          </a:r>
          <a:r>
            <a:rPr lang="en-US" dirty="0" err="1" smtClean="0"/>
            <a:t>sifat</a:t>
          </a:r>
          <a:r>
            <a:rPr lang="en-US" dirty="0" smtClean="0"/>
            <a:t> </a:t>
          </a:r>
          <a:r>
            <a:rPr lang="en-US" dirty="0" err="1" smtClean="0"/>
            <a:t>realitas</a:t>
          </a:r>
          <a:endParaRPr lang="en-US" dirty="0"/>
        </a:p>
      </dgm:t>
    </dgm:pt>
    <dgm:pt modelId="{4C4F1244-A046-422D-9493-67E3B9BB01D9}" type="parTrans" cxnId="{4E71F961-935C-465A-ABC1-6C7EE5C9697E}">
      <dgm:prSet/>
      <dgm:spPr/>
      <dgm:t>
        <a:bodyPr/>
        <a:lstStyle/>
        <a:p>
          <a:endParaRPr lang="en-US"/>
        </a:p>
      </dgm:t>
    </dgm:pt>
    <dgm:pt modelId="{57E6A38B-C7B6-4016-94DA-1B931F25B10E}" type="sibTrans" cxnId="{4E71F961-935C-465A-ABC1-6C7EE5C9697E}">
      <dgm:prSet/>
      <dgm:spPr/>
      <dgm:t>
        <a:bodyPr/>
        <a:lstStyle/>
        <a:p>
          <a:endParaRPr lang="en-US"/>
        </a:p>
      </dgm:t>
    </dgm:pt>
    <dgm:pt modelId="{FAEB65E4-0767-41FD-95DF-92E951B51685}">
      <dgm:prSet phldrT="[Text]"/>
      <dgm:spPr/>
      <dgm:t>
        <a:bodyPr/>
        <a:lstStyle/>
        <a:p>
          <a:r>
            <a:rPr lang="en-US" dirty="0" err="1" smtClean="0"/>
            <a:t>Perbedaan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proses</a:t>
          </a:r>
          <a:r>
            <a:rPr lang="en-US" dirty="0" smtClean="0"/>
            <a:t> </a:t>
          </a:r>
          <a:r>
            <a:rPr lang="en-US" dirty="0" err="1" smtClean="0"/>
            <a:t>penelitian</a:t>
          </a:r>
          <a:endParaRPr lang="en-US" dirty="0"/>
        </a:p>
      </dgm:t>
    </dgm:pt>
    <dgm:pt modelId="{82C60966-C8FC-43FA-8CF2-5B543566B94D}" type="parTrans" cxnId="{35600E59-F4E8-4070-B256-C9922D344900}">
      <dgm:prSet/>
      <dgm:spPr/>
      <dgm:t>
        <a:bodyPr/>
        <a:lstStyle/>
        <a:p>
          <a:endParaRPr lang="en-US"/>
        </a:p>
      </dgm:t>
    </dgm:pt>
    <dgm:pt modelId="{FCBABA3A-C741-4915-9F21-FA1C275D3D8A}" type="sibTrans" cxnId="{35600E59-F4E8-4070-B256-C9922D344900}">
      <dgm:prSet/>
      <dgm:spPr/>
      <dgm:t>
        <a:bodyPr/>
        <a:lstStyle/>
        <a:p>
          <a:endParaRPr lang="en-US"/>
        </a:p>
      </dgm:t>
    </dgm:pt>
    <dgm:pt modelId="{4986AA7C-1E59-4C12-B722-635B6074A1DF}" type="pres">
      <dgm:prSet presAssocID="{F95C6567-DB46-40AB-8678-AC0DC727416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8550B5F-4A53-4EAE-9F20-6FF92B334A48}" type="pres">
      <dgm:prSet presAssocID="{288F9C27-00BE-4027-9602-6A28D2E2034C}" presName="root1" presStyleCnt="0"/>
      <dgm:spPr/>
    </dgm:pt>
    <dgm:pt modelId="{B2550FF0-7213-4AA6-8714-2DDAFB616AAA}" type="pres">
      <dgm:prSet presAssocID="{288F9C27-00BE-4027-9602-6A28D2E2034C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D08E939-A279-4452-A9D2-F2A1A1BBE2B8}" type="pres">
      <dgm:prSet presAssocID="{288F9C27-00BE-4027-9602-6A28D2E2034C}" presName="level2hierChild" presStyleCnt="0"/>
      <dgm:spPr/>
    </dgm:pt>
    <dgm:pt modelId="{B7FD232F-17AF-4EE5-9F4D-36000909C576}" type="pres">
      <dgm:prSet presAssocID="{4C4F1244-A046-422D-9493-67E3B9BB01D9}" presName="conn2-1" presStyleLbl="parChTrans1D2" presStyleIdx="0" presStyleCnt="3"/>
      <dgm:spPr>
        <a:prstGeom prst="notchedRightArrow">
          <a:avLst/>
        </a:prstGeom>
      </dgm:spPr>
      <dgm:t>
        <a:bodyPr/>
        <a:lstStyle/>
        <a:p>
          <a:endParaRPr lang="en-US"/>
        </a:p>
      </dgm:t>
    </dgm:pt>
    <dgm:pt modelId="{D4C053A3-F78B-4F30-A4AC-F93744A2DD5A}" type="pres">
      <dgm:prSet presAssocID="{4C4F1244-A046-422D-9493-67E3B9BB01D9}" presName="connTx" presStyleLbl="parChTrans1D2" presStyleIdx="0" presStyleCnt="3"/>
      <dgm:spPr/>
      <dgm:t>
        <a:bodyPr/>
        <a:lstStyle/>
        <a:p>
          <a:endParaRPr lang="en-US"/>
        </a:p>
      </dgm:t>
    </dgm:pt>
    <dgm:pt modelId="{8A620799-324F-4A16-8B94-4D066592902C}" type="pres">
      <dgm:prSet presAssocID="{B79843EF-088D-498D-9A75-B11EF5634938}" presName="root2" presStyleCnt="0"/>
      <dgm:spPr/>
    </dgm:pt>
    <dgm:pt modelId="{B3CAEA4D-642B-43BC-8D60-D4EA029DA377}" type="pres">
      <dgm:prSet presAssocID="{B79843EF-088D-498D-9A75-B11EF563493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1A9891-86F8-4799-804F-B216C9B34BEE}" type="pres">
      <dgm:prSet presAssocID="{B79843EF-088D-498D-9A75-B11EF5634938}" presName="level3hierChild" presStyleCnt="0"/>
      <dgm:spPr/>
    </dgm:pt>
    <dgm:pt modelId="{7FE3AEE2-4682-4229-B433-60EA880820A7}" type="pres">
      <dgm:prSet presAssocID="{82C60966-C8FC-43FA-8CF2-5B543566B94D}" presName="conn2-1" presStyleLbl="parChTrans1D2" presStyleIdx="1" presStyleCnt="3"/>
      <dgm:spPr>
        <a:prstGeom prst="notchedRightArrow">
          <a:avLst/>
        </a:prstGeom>
      </dgm:spPr>
      <dgm:t>
        <a:bodyPr/>
        <a:lstStyle/>
        <a:p>
          <a:endParaRPr lang="en-US"/>
        </a:p>
      </dgm:t>
    </dgm:pt>
    <dgm:pt modelId="{D2BD7ACE-BF03-458A-B30F-F3D909D3F327}" type="pres">
      <dgm:prSet presAssocID="{82C60966-C8FC-43FA-8CF2-5B543566B94D}" presName="connTx" presStyleLbl="parChTrans1D2" presStyleIdx="1" presStyleCnt="3"/>
      <dgm:spPr/>
      <dgm:t>
        <a:bodyPr/>
        <a:lstStyle/>
        <a:p>
          <a:endParaRPr lang="en-US"/>
        </a:p>
      </dgm:t>
    </dgm:pt>
    <dgm:pt modelId="{E83BBA47-0EE9-45FD-A73A-2C5DDFFFBA7E}" type="pres">
      <dgm:prSet presAssocID="{FAEB65E4-0767-41FD-95DF-92E951B51685}" presName="root2" presStyleCnt="0"/>
      <dgm:spPr/>
    </dgm:pt>
    <dgm:pt modelId="{16CD8ED4-EDBC-4E10-B082-CDB13501DCD6}" type="pres">
      <dgm:prSet presAssocID="{FAEB65E4-0767-41FD-95DF-92E951B5168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1A1DAE-8ACB-4F74-80EE-66DDF1212A90}" type="pres">
      <dgm:prSet presAssocID="{FAEB65E4-0767-41FD-95DF-92E951B51685}" presName="level3hierChild" presStyleCnt="0"/>
      <dgm:spPr/>
    </dgm:pt>
    <dgm:pt modelId="{FCAB2B29-BD95-4926-AE60-9D818D44BE12}" type="pres">
      <dgm:prSet presAssocID="{7B59F841-1ADD-4D49-8B2F-B292BF960DF7}" presName="conn2-1" presStyleLbl="parChTrans1D2" presStyleIdx="2" presStyleCnt="3"/>
      <dgm:spPr>
        <a:prstGeom prst="notchedRightArrow">
          <a:avLst/>
        </a:prstGeom>
      </dgm:spPr>
      <dgm:t>
        <a:bodyPr/>
        <a:lstStyle/>
        <a:p>
          <a:endParaRPr lang="en-US"/>
        </a:p>
      </dgm:t>
    </dgm:pt>
    <dgm:pt modelId="{5B71AAEF-9162-4C4D-A106-34B9503485F4}" type="pres">
      <dgm:prSet presAssocID="{7B59F841-1ADD-4D49-8B2F-B292BF960DF7}" presName="connTx" presStyleLbl="parChTrans1D2" presStyleIdx="2" presStyleCnt="3"/>
      <dgm:spPr/>
      <dgm:t>
        <a:bodyPr/>
        <a:lstStyle/>
        <a:p>
          <a:endParaRPr lang="en-US"/>
        </a:p>
      </dgm:t>
    </dgm:pt>
    <dgm:pt modelId="{5E737FD8-3BB0-4DF1-9915-02AA25D43099}" type="pres">
      <dgm:prSet presAssocID="{108865D9-0792-410F-8960-85CFB404259F}" presName="root2" presStyleCnt="0"/>
      <dgm:spPr/>
    </dgm:pt>
    <dgm:pt modelId="{1DE115E5-1D15-4B6E-8C1D-D6B050FC49DF}" type="pres">
      <dgm:prSet presAssocID="{108865D9-0792-410F-8960-85CFB404259F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F44E45-1585-4915-908B-0A567ACF893D}" type="pres">
      <dgm:prSet presAssocID="{108865D9-0792-410F-8960-85CFB404259F}" presName="level3hierChild" presStyleCnt="0"/>
      <dgm:spPr/>
    </dgm:pt>
  </dgm:ptLst>
  <dgm:cxnLst>
    <dgm:cxn modelId="{B19061B1-7296-4B47-BB43-3A82DD7C9D5A}" type="presOf" srcId="{4C4F1244-A046-422D-9493-67E3B9BB01D9}" destId="{B7FD232F-17AF-4EE5-9F4D-36000909C576}" srcOrd="0" destOrd="0" presId="urn:microsoft.com/office/officeart/2005/8/layout/hierarchy2"/>
    <dgm:cxn modelId="{C2439F65-AF04-4EB8-9361-3969CFCD6E40}" type="presOf" srcId="{288F9C27-00BE-4027-9602-6A28D2E2034C}" destId="{B2550FF0-7213-4AA6-8714-2DDAFB616AAA}" srcOrd="0" destOrd="0" presId="urn:microsoft.com/office/officeart/2005/8/layout/hierarchy2"/>
    <dgm:cxn modelId="{728C408F-7A66-4864-B9F8-8B82F699F4FE}" type="presOf" srcId="{7B59F841-1ADD-4D49-8B2F-B292BF960DF7}" destId="{5B71AAEF-9162-4C4D-A106-34B9503485F4}" srcOrd="1" destOrd="0" presId="urn:microsoft.com/office/officeart/2005/8/layout/hierarchy2"/>
    <dgm:cxn modelId="{53AFAD93-0E88-4E3F-91AC-3AB5DB0DE0C8}" type="presOf" srcId="{82C60966-C8FC-43FA-8CF2-5B543566B94D}" destId="{D2BD7ACE-BF03-458A-B30F-F3D909D3F327}" srcOrd="1" destOrd="0" presId="urn:microsoft.com/office/officeart/2005/8/layout/hierarchy2"/>
    <dgm:cxn modelId="{4E626260-D1A0-4733-82F3-D1F92AD089FF}" type="presOf" srcId="{F95C6567-DB46-40AB-8678-AC0DC727416E}" destId="{4986AA7C-1E59-4C12-B722-635B6074A1DF}" srcOrd="0" destOrd="0" presId="urn:microsoft.com/office/officeart/2005/8/layout/hierarchy2"/>
    <dgm:cxn modelId="{032A6953-711C-470E-8346-937E7F31ABE9}" srcId="{288F9C27-00BE-4027-9602-6A28D2E2034C}" destId="{108865D9-0792-410F-8960-85CFB404259F}" srcOrd="2" destOrd="0" parTransId="{7B59F841-1ADD-4D49-8B2F-B292BF960DF7}" sibTransId="{A14FBC5E-D332-49E3-A46A-1A64D43EF7B6}"/>
    <dgm:cxn modelId="{0F081E51-68D1-4427-A2B4-B0D950D2C912}" type="presOf" srcId="{B79843EF-088D-498D-9A75-B11EF5634938}" destId="{B3CAEA4D-642B-43BC-8D60-D4EA029DA377}" srcOrd="0" destOrd="0" presId="urn:microsoft.com/office/officeart/2005/8/layout/hierarchy2"/>
    <dgm:cxn modelId="{35600E59-F4E8-4070-B256-C9922D344900}" srcId="{288F9C27-00BE-4027-9602-6A28D2E2034C}" destId="{FAEB65E4-0767-41FD-95DF-92E951B51685}" srcOrd="1" destOrd="0" parTransId="{82C60966-C8FC-43FA-8CF2-5B543566B94D}" sibTransId="{FCBABA3A-C741-4915-9F21-FA1C275D3D8A}"/>
    <dgm:cxn modelId="{5CC3BB61-6E5C-45F6-8745-1D8FBE3DBFED}" type="presOf" srcId="{82C60966-C8FC-43FA-8CF2-5B543566B94D}" destId="{7FE3AEE2-4682-4229-B433-60EA880820A7}" srcOrd="0" destOrd="0" presId="urn:microsoft.com/office/officeart/2005/8/layout/hierarchy2"/>
    <dgm:cxn modelId="{9B1BB740-F30E-4BFE-8C29-645C0856883B}" type="presOf" srcId="{FAEB65E4-0767-41FD-95DF-92E951B51685}" destId="{16CD8ED4-EDBC-4E10-B082-CDB13501DCD6}" srcOrd="0" destOrd="0" presId="urn:microsoft.com/office/officeart/2005/8/layout/hierarchy2"/>
    <dgm:cxn modelId="{4E71F961-935C-465A-ABC1-6C7EE5C9697E}" srcId="{288F9C27-00BE-4027-9602-6A28D2E2034C}" destId="{B79843EF-088D-498D-9A75-B11EF5634938}" srcOrd="0" destOrd="0" parTransId="{4C4F1244-A046-422D-9493-67E3B9BB01D9}" sibTransId="{57E6A38B-C7B6-4016-94DA-1B931F25B10E}"/>
    <dgm:cxn modelId="{A261B563-202F-450B-B17A-47BBDE429E55}" type="presOf" srcId="{108865D9-0792-410F-8960-85CFB404259F}" destId="{1DE115E5-1D15-4B6E-8C1D-D6B050FC49DF}" srcOrd="0" destOrd="0" presId="urn:microsoft.com/office/officeart/2005/8/layout/hierarchy2"/>
    <dgm:cxn modelId="{E3FEC2BF-9099-4999-8FA7-2F2F61ED0408}" srcId="{F95C6567-DB46-40AB-8678-AC0DC727416E}" destId="{288F9C27-00BE-4027-9602-6A28D2E2034C}" srcOrd="0" destOrd="0" parTransId="{086E55CF-F0F5-4CD7-AFA6-D9D4A006F621}" sibTransId="{BCD1C11F-05BC-4460-B05F-34BFD4717FF3}"/>
    <dgm:cxn modelId="{F5C42177-AE95-4309-B5D9-3678CE100897}" type="presOf" srcId="{7B59F841-1ADD-4D49-8B2F-B292BF960DF7}" destId="{FCAB2B29-BD95-4926-AE60-9D818D44BE12}" srcOrd="0" destOrd="0" presId="urn:microsoft.com/office/officeart/2005/8/layout/hierarchy2"/>
    <dgm:cxn modelId="{DCC0A197-C482-425B-ADE4-70031CB35C04}" type="presOf" srcId="{4C4F1244-A046-422D-9493-67E3B9BB01D9}" destId="{D4C053A3-F78B-4F30-A4AC-F93744A2DD5A}" srcOrd="1" destOrd="0" presId="urn:microsoft.com/office/officeart/2005/8/layout/hierarchy2"/>
    <dgm:cxn modelId="{35E3723C-57DA-4332-B65C-4847079EF492}" type="presParOf" srcId="{4986AA7C-1E59-4C12-B722-635B6074A1DF}" destId="{68550B5F-4A53-4EAE-9F20-6FF92B334A48}" srcOrd="0" destOrd="0" presId="urn:microsoft.com/office/officeart/2005/8/layout/hierarchy2"/>
    <dgm:cxn modelId="{C23FA87C-17BB-4AD3-BEF2-5CE604836470}" type="presParOf" srcId="{68550B5F-4A53-4EAE-9F20-6FF92B334A48}" destId="{B2550FF0-7213-4AA6-8714-2DDAFB616AAA}" srcOrd="0" destOrd="0" presId="urn:microsoft.com/office/officeart/2005/8/layout/hierarchy2"/>
    <dgm:cxn modelId="{2BB9C20F-48CC-490E-A314-09F0016F391C}" type="presParOf" srcId="{68550B5F-4A53-4EAE-9F20-6FF92B334A48}" destId="{CD08E939-A279-4452-A9D2-F2A1A1BBE2B8}" srcOrd="1" destOrd="0" presId="urn:microsoft.com/office/officeart/2005/8/layout/hierarchy2"/>
    <dgm:cxn modelId="{13FBC1C9-3882-4899-9360-7F116336F937}" type="presParOf" srcId="{CD08E939-A279-4452-A9D2-F2A1A1BBE2B8}" destId="{B7FD232F-17AF-4EE5-9F4D-36000909C576}" srcOrd="0" destOrd="0" presId="urn:microsoft.com/office/officeart/2005/8/layout/hierarchy2"/>
    <dgm:cxn modelId="{59AFB363-69A8-4535-B35B-E7E0ACA160B1}" type="presParOf" srcId="{B7FD232F-17AF-4EE5-9F4D-36000909C576}" destId="{D4C053A3-F78B-4F30-A4AC-F93744A2DD5A}" srcOrd="0" destOrd="0" presId="urn:microsoft.com/office/officeart/2005/8/layout/hierarchy2"/>
    <dgm:cxn modelId="{C8FC482B-95D1-44FC-91F7-B1E6A755AD77}" type="presParOf" srcId="{CD08E939-A279-4452-A9D2-F2A1A1BBE2B8}" destId="{8A620799-324F-4A16-8B94-4D066592902C}" srcOrd="1" destOrd="0" presId="urn:microsoft.com/office/officeart/2005/8/layout/hierarchy2"/>
    <dgm:cxn modelId="{AE3C4E70-CBF9-410A-8FA0-1DC7B407ECF0}" type="presParOf" srcId="{8A620799-324F-4A16-8B94-4D066592902C}" destId="{B3CAEA4D-642B-43BC-8D60-D4EA029DA377}" srcOrd="0" destOrd="0" presId="urn:microsoft.com/office/officeart/2005/8/layout/hierarchy2"/>
    <dgm:cxn modelId="{1B8D6DDD-B2E5-4FB5-B9C8-612FEFEC0523}" type="presParOf" srcId="{8A620799-324F-4A16-8B94-4D066592902C}" destId="{0D1A9891-86F8-4799-804F-B216C9B34BEE}" srcOrd="1" destOrd="0" presId="urn:microsoft.com/office/officeart/2005/8/layout/hierarchy2"/>
    <dgm:cxn modelId="{6CCC64E0-DF2C-4845-92CE-1E2788FE5349}" type="presParOf" srcId="{CD08E939-A279-4452-A9D2-F2A1A1BBE2B8}" destId="{7FE3AEE2-4682-4229-B433-60EA880820A7}" srcOrd="2" destOrd="0" presId="urn:microsoft.com/office/officeart/2005/8/layout/hierarchy2"/>
    <dgm:cxn modelId="{B15F5EB3-BBE7-4637-9B3D-79693929165F}" type="presParOf" srcId="{7FE3AEE2-4682-4229-B433-60EA880820A7}" destId="{D2BD7ACE-BF03-458A-B30F-F3D909D3F327}" srcOrd="0" destOrd="0" presId="urn:microsoft.com/office/officeart/2005/8/layout/hierarchy2"/>
    <dgm:cxn modelId="{AAB45B30-080E-49B5-9770-6650549CB3BE}" type="presParOf" srcId="{CD08E939-A279-4452-A9D2-F2A1A1BBE2B8}" destId="{E83BBA47-0EE9-45FD-A73A-2C5DDFFFBA7E}" srcOrd="3" destOrd="0" presId="urn:microsoft.com/office/officeart/2005/8/layout/hierarchy2"/>
    <dgm:cxn modelId="{D7C36D02-D165-4781-AF3A-D52C5EA6B936}" type="presParOf" srcId="{E83BBA47-0EE9-45FD-A73A-2C5DDFFFBA7E}" destId="{16CD8ED4-EDBC-4E10-B082-CDB13501DCD6}" srcOrd="0" destOrd="0" presId="urn:microsoft.com/office/officeart/2005/8/layout/hierarchy2"/>
    <dgm:cxn modelId="{96FB2567-12F0-4486-A175-AF1C22BD1F07}" type="presParOf" srcId="{E83BBA47-0EE9-45FD-A73A-2C5DDFFFBA7E}" destId="{111A1DAE-8ACB-4F74-80EE-66DDF1212A90}" srcOrd="1" destOrd="0" presId="urn:microsoft.com/office/officeart/2005/8/layout/hierarchy2"/>
    <dgm:cxn modelId="{5219EB2E-30E0-4C6A-8FA8-0E60B08FC3E3}" type="presParOf" srcId="{CD08E939-A279-4452-A9D2-F2A1A1BBE2B8}" destId="{FCAB2B29-BD95-4926-AE60-9D818D44BE12}" srcOrd="4" destOrd="0" presId="urn:microsoft.com/office/officeart/2005/8/layout/hierarchy2"/>
    <dgm:cxn modelId="{72CD27AC-EB44-4B34-B051-376886671F87}" type="presParOf" srcId="{FCAB2B29-BD95-4926-AE60-9D818D44BE12}" destId="{5B71AAEF-9162-4C4D-A106-34B9503485F4}" srcOrd="0" destOrd="0" presId="urn:microsoft.com/office/officeart/2005/8/layout/hierarchy2"/>
    <dgm:cxn modelId="{5F2C627B-EE96-4549-8487-654DF205DCD7}" type="presParOf" srcId="{CD08E939-A279-4452-A9D2-F2A1A1BBE2B8}" destId="{5E737FD8-3BB0-4DF1-9915-02AA25D43099}" srcOrd="5" destOrd="0" presId="urn:microsoft.com/office/officeart/2005/8/layout/hierarchy2"/>
    <dgm:cxn modelId="{8C6BDC33-C9B5-4130-8473-79DB0E77DAF9}" type="presParOf" srcId="{5E737FD8-3BB0-4DF1-9915-02AA25D43099}" destId="{1DE115E5-1D15-4B6E-8C1D-D6B050FC49DF}" srcOrd="0" destOrd="0" presId="urn:microsoft.com/office/officeart/2005/8/layout/hierarchy2"/>
    <dgm:cxn modelId="{8A4DD1F4-627B-4E75-9529-F64E50F1BA4C}" type="presParOf" srcId="{5E737FD8-3BB0-4DF1-9915-02AA25D43099}" destId="{C8F44E45-1585-4915-908B-0A567ACF893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4BBE2-55B8-4C6C-B867-5DF3B78D49E8}">
      <dsp:nvSpPr>
        <dsp:cNvPr id="0" name=""/>
        <dsp:cNvSpPr/>
      </dsp:nvSpPr>
      <dsp:spPr>
        <a:xfrm>
          <a:off x="3036" y="1664571"/>
          <a:ext cx="1581447" cy="7907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Macam</a:t>
          </a:r>
          <a:r>
            <a:rPr lang="en-US" sz="2000" kern="1200" dirty="0" smtClean="0"/>
            <a:t> data </a:t>
          </a:r>
          <a:r>
            <a:rPr lang="en-US" sz="2000" kern="1200" dirty="0" err="1" smtClean="0"/>
            <a:t>Penelitian</a:t>
          </a:r>
          <a:endParaRPr lang="en-US" sz="2000" kern="1200" dirty="0"/>
        </a:p>
      </dsp:txBody>
      <dsp:txXfrm>
        <a:off x="26195" y="1687730"/>
        <a:ext cx="1535129" cy="744405"/>
      </dsp:txXfrm>
    </dsp:sp>
    <dsp:sp modelId="{C69EF0B8-134C-47E9-8E4C-769173CB8A5A}">
      <dsp:nvSpPr>
        <dsp:cNvPr id="0" name=""/>
        <dsp:cNvSpPr/>
      </dsp:nvSpPr>
      <dsp:spPr>
        <a:xfrm rot="18289469">
          <a:off x="1346914" y="1591116"/>
          <a:ext cx="1107718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1107718" y="141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73080" y="1577574"/>
        <a:ext cx="55385" cy="55385"/>
      </dsp:txXfrm>
    </dsp:sp>
    <dsp:sp modelId="{7540508B-DD8A-4591-998B-F79D1B304511}">
      <dsp:nvSpPr>
        <dsp:cNvPr id="0" name=""/>
        <dsp:cNvSpPr/>
      </dsp:nvSpPr>
      <dsp:spPr>
        <a:xfrm>
          <a:off x="2217063" y="755239"/>
          <a:ext cx="1581447" cy="79072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</a:t>
          </a:r>
          <a:r>
            <a:rPr lang="en-US" sz="2000" kern="1200" dirty="0" err="1" smtClean="0"/>
            <a:t>Kualitatif</a:t>
          </a:r>
          <a:endParaRPr lang="en-US" sz="2000" kern="1200" dirty="0"/>
        </a:p>
      </dsp:txBody>
      <dsp:txXfrm>
        <a:off x="2240222" y="778398"/>
        <a:ext cx="1535129" cy="744405"/>
      </dsp:txXfrm>
    </dsp:sp>
    <dsp:sp modelId="{3BDD7421-8C73-4D41-8057-9DF18F926A9C}">
      <dsp:nvSpPr>
        <dsp:cNvPr id="0" name=""/>
        <dsp:cNvSpPr/>
      </dsp:nvSpPr>
      <dsp:spPr>
        <a:xfrm rot="19457599">
          <a:off x="3725288" y="909117"/>
          <a:ext cx="779023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779023" y="141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95324" y="903792"/>
        <a:ext cx="38951" cy="38951"/>
      </dsp:txXfrm>
    </dsp:sp>
    <dsp:sp modelId="{2B1C7090-6BCB-4714-869F-A8CD1D885C87}">
      <dsp:nvSpPr>
        <dsp:cNvPr id="0" name=""/>
        <dsp:cNvSpPr/>
      </dsp:nvSpPr>
      <dsp:spPr>
        <a:xfrm>
          <a:off x="4431089" y="300573"/>
          <a:ext cx="1581447" cy="7907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</a:t>
          </a:r>
          <a:r>
            <a:rPr lang="en-US" sz="2000" kern="1200" dirty="0" err="1" smtClean="0"/>
            <a:t>Kualitatif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empiris</a:t>
          </a:r>
          <a:endParaRPr lang="en-US" sz="2000" kern="1200" dirty="0"/>
        </a:p>
      </dsp:txBody>
      <dsp:txXfrm>
        <a:off x="4454248" y="323732"/>
        <a:ext cx="1535129" cy="744405"/>
      </dsp:txXfrm>
    </dsp:sp>
    <dsp:sp modelId="{10DBECF2-F1B1-4905-A5AB-1B272037EEE6}">
      <dsp:nvSpPr>
        <dsp:cNvPr id="0" name=""/>
        <dsp:cNvSpPr/>
      </dsp:nvSpPr>
      <dsp:spPr>
        <a:xfrm rot="2142401">
          <a:off x="3725288" y="1363783"/>
          <a:ext cx="779023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779023" y="141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95324" y="1358458"/>
        <a:ext cx="38951" cy="38951"/>
      </dsp:txXfrm>
    </dsp:sp>
    <dsp:sp modelId="{9B367DED-96B5-48AC-AC79-9BCB715C2646}">
      <dsp:nvSpPr>
        <dsp:cNvPr id="0" name=""/>
        <dsp:cNvSpPr/>
      </dsp:nvSpPr>
      <dsp:spPr>
        <a:xfrm>
          <a:off x="4431089" y="1209905"/>
          <a:ext cx="1581447" cy="7907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</a:t>
          </a:r>
          <a:r>
            <a:rPr lang="en-US" sz="2000" kern="1200" dirty="0" err="1" smtClean="0"/>
            <a:t>Kualitatif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bermakna</a:t>
          </a:r>
          <a:endParaRPr lang="en-US" sz="2000" kern="1200" dirty="0"/>
        </a:p>
      </dsp:txBody>
      <dsp:txXfrm>
        <a:off x="4454248" y="1233064"/>
        <a:ext cx="1535129" cy="744405"/>
      </dsp:txXfrm>
    </dsp:sp>
    <dsp:sp modelId="{DC0CBC81-3E00-4D03-951E-6A86FDD9D2AE}">
      <dsp:nvSpPr>
        <dsp:cNvPr id="0" name=""/>
        <dsp:cNvSpPr/>
      </dsp:nvSpPr>
      <dsp:spPr>
        <a:xfrm rot="3310531">
          <a:off x="1346914" y="2500449"/>
          <a:ext cx="1107718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1107718" y="1415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73080" y="2486906"/>
        <a:ext cx="55385" cy="55385"/>
      </dsp:txXfrm>
    </dsp:sp>
    <dsp:sp modelId="{63D2057A-D656-4B97-A55A-3229943ED058}">
      <dsp:nvSpPr>
        <dsp:cNvPr id="0" name=""/>
        <dsp:cNvSpPr/>
      </dsp:nvSpPr>
      <dsp:spPr>
        <a:xfrm>
          <a:off x="2217063" y="2573903"/>
          <a:ext cx="1581447" cy="79072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</a:t>
          </a:r>
          <a:r>
            <a:rPr lang="en-US" sz="2000" kern="1200" dirty="0" err="1" smtClean="0"/>
            <a:t>Kuantitatif</a:t>
          </a:r>
          <a:endParaRPr lang="en-US" sz="2000" kern="1200" dirty="0"/>
        </a:p>
      </dsp:txBody>
      <dsp:txXfrm>
        <a:off x="2240222" y="2597062"/>
        <a:ext cx="1535129" cy="744405"/>
      </dsp:txXfrm>
    </dsp:sp>
    <dsp:sp modelId="{E3C4E92C-9018-4DDA-B83C-639EFC248243}">
      <dsp:nvSpPr>
        <dsp:cNvPr id="0" name=""/>
        <dsp:cNvSpPr/>
      </dsp:nvSpPr>
      <dsp:spPr>
        <a:xfrm rot="19457599">
          <a:off x="3725288" y="2727782"/>
          <a:ext cx="779023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779023" y="141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95324" y="2722456"/>
        <a:ext cx="38951" cy="38951"/>
      </dsp:txXfrm>
    </dsp:sp>
    <dsp:sp modelId="{D94FBF26-5149-488C-9CC7-7DBBEEF4A867}">
      <dsp:nvSpPr>
        <dsp:cNvPr id="0" name=""/>
        <dsp:cNvSpPr/>
      </dsp:nvSpPr>
      <dsp:spPr>
        <a:xfrm>
          <a:off x="4431089" y="2119237"/>
          <a:ext cx="1581447" cy="7907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</a:t>
          </a:r>
          <a:r>
            <a:rPr lang="en-US" sz="2000" kern="1200" dirty="0" err="1" smtClean="0"/>
            <a:t>Diskrit</a:t>
          </a:r>
          <a:endParaRPr lang="en-US" sz="2000" kern="1200" dirty="0" smtClean="0"/>
        </a:p>
      </dsp:txBody>
      <dsp:txXfrm>
        <a:off x="4454248" y="2142396"/>
        <a:ext cx="1535129" cy="744405"/>
      </dsp:txXfrm>
    </dsp:sp>
    <dsp:sp modelId="{AFB0FF00-61DB-4359-8AD4-7571BD77CAB5}">
      <dsp:nvSpPr>
        <dsp:cNvPr id="0" name=""/>
        <dsp:cNvSpPr/>
      </dsp:nvSpPr>
      <dsp:spPr>
        <a:xfrm rot="2142401">
          <a:off x="3725288" y="3182448"/>
          <a:ext cx="779023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779023" y="141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95324" y="3177123"/>
        <a:ext cx="38951" cy="38951"/>
      </dsp:txXfrm>
    </dsp:sp>
    <dsp:sp modelId="{2872EC9C-ECDE-4074-B4E1-FB6D26D57780}">
      <dsp:nvSpPr>
        <dsp:cNvPr id="0" name=""/>
        <dsp:cNvSpPr/>
      </dsp:nvSpPr>
      <dsp:spPr>
        <a:xfrm>
          <a:off x="4431089" y="3028569"/>
          <a:ext cx="1581447" cy="79072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Kontinum</a:t>
          </a:r>
        </a:p>
      </dsp:txBody>
      <dsp:txXfrm>
        <a:off x="4454248" y="3051728"/>
        <a:ext cx="1535129" cy="744405"/>
      </dsp:txXfrm>
    </dsp:sp>
    <dsp:sp modelId="{D40701B8-08D2-4F7E-A7AD-7691D9C26616}">
      <dsp:nvSpPr>
        <dsp:cNvPr id="0" name=""/>
        <dsp:cNvSpPr/>
      </dsp:nvSpPr>
      <dsp:spPr>
        <a:xfrm rot="18289469">
          <a:off x="5774966" y="2955115"/>
          <a:ext cx="1107718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1107718" y="141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301133" y="2941572"/>
        <a:ext cx="55385" cy="55385"/>
      </dsp:txXfrm>
    </dsp:sp>
    <dsp:sp modelId="{BD731A17-13B8-45F1-AED0-93E034A6DCEE}">
      <dsp:nvSpPr>
        <dsp:cNvPr id="0" name=""/>
        <dsp:cNvSpPr/>
      </dsp:nvSpPr>
      <dsp:spPr>
        <a:xfrm>
          <a:off x="6645115" y="2119237"/>
          <a:ext cx="1581447" cy="790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Ordinal</a:t>
          </a:r>
        </a:p>
      </dsp:txBody>
      <dsp:txXfrm>
        <a:off x="6668274" y="2142396"/>
        <a:ext cx="1535129" cy="744405"/>
      </dsp:txXfrm>
    </dsp:sp>
    <dsp:sp modelId="{72702583-ADBE-4C5E-A60E-05361670EA79}">
      <dsp:nvSpPr>
        <dsp:cNvPr id="0" name=""/>
        <dsp:cNvSpPr/>
      </dsp:nvSpPr>
      <dsp:spPr>
        <a:xfrm>
          <a:off x="6012536" y="3409781"/>
          <a:ext cx="632578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632578" y="141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313011" y="3408117"/>
        <a:ext cx="31628" cy="31628"/>
      </dsp:txXfrm>
    </dsp:sp>
    <dsp:sp modelId="{DEBFCB2D-92FD-471A-942D-AFE65A33C340}">
      <dsp:nvSpPr>
        <dsp:cNvPr id="0" name=""/>
        <dsp:cNvSpPr/>
      </dsp:nvSpPr>
      <dsp:spPr>
        <a:xfrm>
          <a:off x="6645115" y="3028569"/>
          <a:ext cx="1581447" cy="790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Interval</a:t>
          </a:r>
        </a:p>
      </dsp:txBody>
      <dsp:txXfrm>
        <a:off x="6668274" y="3051728"/>
        <a:ext cx="1535129" cy="744405"/>
      </dsp:txXfrm>
    </dsp:sp>
    <dsp:sp modelId="{24A7DCF3-6949-46B0-B4B0-D368B877C65C}">
      <dsp:nvSpPr>
        <dsp:cNvPr id="0" name=""/>
        <dsp:cNvSpPr/>
      </dsp:nvSpPr>
      <dsp:spPr>
        <a:xfrm rot="3310531">
          <a:off x="5774966" y="3864447"/>
          <a:ext cx="1107718" cy="28300"/>
        </a:xfrm>
        <a:custGeom>
          <a:avLst/>
          <a:gdLst/>
          <a:ahLst/>
          <a:cxnLst/>
          <a:rect l="0" t="0" r="0" b="0"/>
          <a:pathLst>
            <a:path>
              <a:moveTo>
                <a:pt x="0" y="14150"/>
              </a:moveTo>
              <a:lnTo>
                <a:pt x="1107718" y="1415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301133" y="3850904"/>
        <a:ext cx="55385" cy="55385"/>
      </dsp:txXfrm>
    </dsp:sp>
    <dsp:sp modelId="{D61DC86C-8110-4DC8-972E-B4450742DE86}">
      <dsp:nvSpPr>
        <dsp:cNvPr id="0" name=""/>
        <dsp:cNvSpPr/>
      </dsp:nvSpPr>
      <dsp:spPr>
        <a:xfrm>
          <a:off x="6645115" y="3937902"/>
          <a:ext cx="1581447" cy="790723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 Ratio</a:t>
          </a:r>
        </a:p>
      </dsp:txBody>
      <dsp:txXfrm>
        <a:off x="6668274" y="3961061"/>
        <a:ext cx="1535129" cy="7444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B77C4-9D02-4FFC-90CB-4E359C3FA231}">
      <dsp:nvSpPr>
        <dsp:cNvPr id="0" name=""/>
        <dsp:cNvSpPr/>
      </dsp:nvSpPr>
      <dsp:spPr>
        <a:xfrm>
          <a:off x="76199" y="2480319"/>
          <a:ext cx="1548812" cy="745789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tx1"/>
              </a:solidFill>
            </a:rPr>
            <a:t>Macam</a:t>
          </a:r>
          <a:r>
            <a:rPr lang="en-US" sz="1600" kern="1200" dirty="0" smtClean="0">
              <a:solidFill>
                <a:schemeClr val="tx1"/>
              </a:solidFill>
            </a:rPr>
            <a:t> </a:t>
          </a:r>
          <a:r>
            <a:rPr lang="en-US" sz="1600" kern="1200" dirty="0" err="1" smtClean="0">
              <a:solidFill>
                <a:schemeClr val="tx1"/>
              </a:solidFill>
            </a:rPr>
            <a:t>Metode</a:t>
          </a:r>
          <a:r>
            <a:rPr lang="en-US" sz="1600" kern="1200" dirty="0" smtClean="0">
              <a:solidFill>
                <a:schemeClr val="tx1"/>
              </a:solidFill>
            </a:rPr>
            <a:t> </a:t>
          </a:r>
          <a:r>
            <a:rPr lang="en-US" sz="1600" kern="1200" dirty="0" err="1" smtClean="0">
              <a:solidFill>
                <a:schemeClr val="tx1"/>
              </a:solidFill>
            </a:rPr>
            <a:t>Penelitian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98042" y="2502162"/>
        <a:ext cx="1505126" cy="702103"/>
      </dsp:txXfrm>
    </dsp:sp>
    <dsp:sp modelId="{0E6ACC3A-3F1F-469D-82BB-5F5220C96C34}">
      <dsp:nvSpPr>
        <dsp:cNvPr id="0" name=""/>
        <dsp:cNvSpPr/>
      </dsp:nvSpPr>
      <dsp:spPr>
        <a:xfrm rot="16978894">
          <a:off x="710253" y="1696407"/>
          <a:ext cx="2359562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2359562" y="717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831045" y="1644596"/>
        <a:ext cx="117978" cy="117978"/>
      </dsp:txXfrm>
    </dsp:sp>
    <dsp:sp modelId="{27527E80-7162-482C-B923-77BDDF538087}">
      <dsp:nvSpPr>
        <dsp:cNvPr id="0" name=""/>
        <dsp:cNvSpPr/>
      </dsp:nvSpPr>
      <dsp:spPr>
        <a:xfrm>
          <a:off x="2155058" y="318773"/>
          <a:ext cx="1189612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tx1"/>
              </a:solidFill>
            </a:rPr>
            <a:t>Kuantitatif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168835" y="332550"/>
        <a:ext cx="1162058" cy="442812"/>
      </dsp:txXfrm>
    </dsp:sp>
    <dsp:sp modelId="{0497B0CD-4145-4E09-BF5B-59430D6BC6CE}">
      <dsp:nvSpPr>
        <dsp:cNvPr id="0" name=""/>
        <dsp:cNvSpPr/>
      </dsp:nvSpPr>
      <dsp:spPr>
        <a:xfrm rot="20270143">
          <a:off x="3322316" y="432651"/>
          <a:ext cx="605026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605026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09704" y="424703"/>
        <a:ext cx="30251" cy="30251"/>
      </dsp:txXfrm>
    </dsp:sp>
    <dsp:sp modelId="{9CDD6FFF-6F42-4BEE-94F2-ADCF8CCA3AA8}">
      <dsp:nvSpPr>
        <dsp:cNvPr id="0" name=""/>
        <dsp:cNvSpPr/>
      </dsp:nvSpPr>
      <dsp:spPr>
        <a:xfrm>
          <a:off x="3904989" y="90519"/>
          <a:ext cx="940732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tx1"/>
              </a:solidFill>
            </a:rPr>
            <a:t>Survei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918766" y="104296"/>
        <a:ext cx="913178" cy="442812"/>
      </dsp:txXfrm>
    </dsp:sp>
    <dsp:sp modelId="{3B743A0C-30BA-4FF0-9F3B-0D8B73D71AB4}">
      <dsp:nvSpPr>
        <dsp:cNvPr id="0" name=""/>
        <dsp:cNvSpPr/>
      </dsp:nvSpPr>
      <dsp:spPr>
        <a:xfrm rot="1710489">
          <a:off x="3306013" y="698944"/>
          <a:ext cx="637632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637632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08889" y="690181"/>
        <a:ext cx="31881" cy="31881"/>
      </dsp:txXfrm>
    </dsp:sp>
    <dsp:sp modelId="{79CF7B9D-1630-4E97-9C66-C1ACB2615570}">
      <dsp:nvSpPr>
        <dsp:cNvPr id="0" name=""/>
        <dsp:cNvSpPr/>
      </dsp:nvSpPr>
      <dsp:spPr>
        <a:xfrm>
          <a:off x="3904989" y="623105"/>
          <a:ext cx="1253309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tx1"/>
              </a:solidFill>
            </a:rPr>
            <a:t>Eksperimen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918766" y="636882"/>
        <a:ext cx="1225755" cy="442812"/>
      </dsp:txXfrm>
    </dsp:sp>
    <dsp:sp modelId="{14719FF9-0909-4763-99C9-541BEBC41EA6}">
      <dsp:nvSpPr>
        <dsp:cNvPr id="0" name=""/>
        <dsp:cNvSpPr/>
      </dsp:nvSpPr>
      <dsp:spPr>
        <a:xfrm rot="20561627">
          <a:off x="1576367" y="2526394"/>
          <a:ext cx="2149007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2149007" y="717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597145" y="2479847"/>
        <a:ext cx="107450" cy="107450"/>
      </dsp:txXfrm>
    </dsp:sp>
    <dsp:sp modelId="{6C47560D-117C-4BE8-A2A4-C3DEF6BDC8AD}">
      <dsp:nvSpPr>
        <dsp:cNvPr id="0" name=""/>
        <dsp:cNvSpPr/>
      </dsp:nvSpPr>
      <dsp:spPr>
        <a:xfrm>
          <a:off x="3676730" y="1840443"/>
          <a:ext cx="1397232" cy="74697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tx1"/>
              </a:solidFill>
            </a:rPr>
            <a:t>Kualitatif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3698608" y="1862321"/>
        <a:ext cx="1353476" cy="703218"/>
      </dsp:txXfrm>
    </dsp:sp>
    <dsp:sp modelId="{C9BCA161-C1BD-4E5D-9AB1-C4E7AD5D892B}">
      <dsp:nvSpPr>
        <dsp:cNvPr id="0" name=""/>
        <dsp:cNvSpPr/>
      </dsp:nvSpPr>
      <dsp:spPr>
        <a:xfrm rot="18536952">
          <a:off x="4677627" y="1376765"/>
          <a:ext cx="2134455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2134455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5691493" y="1330582"/>
        <a:ext cx="106722" cy="106722"/>
      </dsp:txXfrm>
    </dsp:sp>
    <dsp:sp modelId="{E67CA40C-CAA4-4181-8DBD-AE4602AB2950}">
      <dsp:nvSpPr>
        <dsp:cNvPr id="0" name=""/>
        <dsp:cNvSpPr/>
      </dsp:nvSpPr>
      <dsp:spPr>
        <a:xfrm>
          <a:off x="6415747" y="318773"/>
          <a:ext cx="1493948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Phenomenology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6429524" y="332550"/>
        <a:ext cx="1466394" cy="442812"/>
      </dsp:txXfrm>
    </dsp:sp>
    <dsp:sp modelId="{E7025CEE-357A-4F58-93DC-C9D1C5DA5E77}">
      <dsp:nvSpPr>
        <dsp:cNvPr id="0" name=""/>
        <dsp:cNvSpPr/>
      </dsp:nvSpPr>
      <dsp:spPr>
        <a:xfrm rot="19585204">
          <a:off x="4939572" y="1761351"/>
          <a:ext cx="1610564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610564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04590" y="1728265"/>
        <a:ext cx="80528" cy="80528"/>
      </dsp:txXfrm>
    </dsp:sp>
    <dsp:sp modelId="{9BBC7F9C-D6A8-4FB8-816F-5C34B553929A}">
      <dsp:nvSpPr>
        <dsp:cNvPr id="0" name=""/>
        <dsp:cNvSpPr/>
      </dsp:nvSpPr>
      <dsp:spPr>
        <a:xfrm>
          <a:off x="6415747" y="1087944"/>
          <a:ext cx="1570025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Grounded theory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6429524" y="1101721"/>
        <a:ext cx="1542471" cy="442812"/>
      </dsp:txXfrm>
    </dsp:sp>
    <dsp:sp modelId="{44C2B082-1EF7-4F9F-9028-E9FC3AF44C75}">
      <dsp:nvSpPr>
        <dsp:cNvPr id="0" name=""/>
        <dsp:cNvSpPr/>
      </dsp:nvSpPr>
      <dsp:spPr>
        <a:xfrm rot="20723105">
          <a:off x="5051528" y="2031811"/>
          <a:ext cx="1386652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386652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10188" y="2004323"/>
        <a:ext cx="69332" cy="69332"/>
      </dsp:txXfrm>
    </dsp:sp>
    <dsp:sp modelId="{1EEE6E9E-24BD-472C-BE40-F1014ED6425E}">
      <dsp:nvSpPr>
        <dsp:cNvPr id="0" name=""/>
        <dsp:cNvSpPr/>
      </dsp:nvSpPr>
      <dsp:spPr>
        <a:xfrm>
          <a:off x="6415747" y="1628865"/>
          <a:ext cx="1570025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Ethnography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6429524" y="1642642"/>
        <a:ext cx="1542471" cy="442812"/>
      </dsp:txXfrm>
    </dsp:sp>
    <dsp:sp modelId="{00C2FA80-FB18-4EA0-98A2-41DBFF42D994}">
      <dsp:nvSpPr>
        <dsp:cNvPr id="0" name=""/>
        <dsp:cNvSpPr/>
      </dsp:nvSpPr>
      <dsp:spPr>
        <a:xfrm rot="486188">
          <a:off x="5067196" y="2302272"/>
          <a:ext cx="1355316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355316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10972" y="2275567"/>
        <a:ext cx="67765" cy="67765"/>
      </dsp:txXfrm>
    </dsp:sp>
    <dsp:sp modelId="{427CA26E-19B9-401C-B827-46AE5462E06B}">
      <dsp:nvSpPr>
        <dsp:cNvPr id="0" name=""/>
        <dsp:cNvSpPr/>
      </dsp:nvSpPr>
      <dsp:spPr>
        <a:xfrm>
          <a:off x="6415747" y="2169786"/>
          <a:ext cx="1570025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Case Study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6429524" y="2183563"/>
        <a:ext cx="1542471" cy="442812"/>
      </dsp:txXfrm>
    </dsp:sp>
    <dsp:sp modelId="{512D7BB5-216F-4429-9999-C6C244FBDBE1}">
      <dsp:nvSpPr>
        <dsp:cNvPr id="0" name=""/>
        <dsp:cNvSpPr/>
      </dsp:nvSpPr>
      <dsp:spPr>
        <a:xfrm rot="1716780">
          <a:off x="4980630" y="2572732"/>
          <a:ext cx="1528448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528448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706643" y="2541699"/>
        <a:ext cx="76422" cy="76422"/>
      </dsp:txXfrm>
    </dsp:sp>
    <dsp:sp modelId="{7543E7B1-AA20-493C-AEC1-28FDF3FCEDCA}">
      <dsp:nvSpPr>
        <dsp:cNvPr id="0" name=""/>
        <dsp:cNvSpPr/>
      </dsp:nvSpPr>
      <dsp:spPr>
        <a:xfrm>
          <a:off x="6415747" y="2710708"/>
          <a:ext cx="1570025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Narrative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6429524" y="2724485"/>
        <a:ext cx="1542471" cy="442812"/>
      </dsp:txXfrm>
    </dsp:sp>
    <dsp:sp modelId="{B0F34A07-4191-4B09-BBED-2F5F0D6F1835}">
      <dsp:nvSpPr>
        <dsp:cNvPr id="0" name=""/>
        <dsp:cNvSpPr/>
      </dsp:nvSpPr>
      <dsp:spPr>
        <a:xfrm rot="4332112">
          <a:off x="979914" y="3730654"/>
          <a:ext cx="1858170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858170" y="7178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1862545" y="3691378"/>
        <a:ext cx="92908" cy="92908"/>
      </dsp:txXfrm>
    </dsp:sp>
    <dsp:sp modelId="{ECDE53B4-43DD-4589-9E31-359BCA856523}">
      <dsp:nvSpPr>
        <dsp:cNvPr id="0" name=""/>
        <dsp:cNvSpPr/>
      </dsp:nvSpPr>
      <dsp:spPr>
        <a:xfrm>
          <a:off x="2192988" y="4235102"/>
          <a:ext cx="1189612" cy="774697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chemeClr val="tx1"/>
              </a:solidFill>
            </a:rPr>
            <a:t>Kombinasi</a:t>
          </a:r>
          <a:r>
            <a:rPr lang="en-US" sz="1600" kern="1200" dirty="0" smtClean="0">
              <a:solidFill>
                <a:schemeClr val="tx1"/>
              </a:solidFill>
            </a:rPr>
            <a:t> (mixed methods)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215678" y="4257792"/>
        <a:ext cx="1144232" cy="729317"/>
      </dsp:txXfrm>
    </dsp:sp>
    <dsp:sp modelId="{B597FAA5-6834-47F8-BE04-AC2C1F812C90}">
      <dsp:nvSpPr>
        <dsp:cNvPr id="0" name=""/>
        <dsp:cNvSpPr/>
      </dsp:nvSpPr>
      <dsp:spPr>
        <a:xfrm rot="18421825">
          <a:off x="3181598" y="4211857"/>
          <a:ext cx="1010667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010667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61665" y="4193768"/>
        <a:ext cx="50533" cy="50533"/>
      </dsp:txXfrm>
    </dsp:sp>
    <dsp:sp modelId="{B2220993-6FDB-408E-A475-FA3CE1695AA3}">
      <dsp:nvSpPr>
        <dsp:cNvPr id="0" name=""/>
        <dsp:cNvSpPr/>
      </dsp:nvSpPr>
      <dsp:spPr>
        <a:xfrm>
          <a:off x="3991264" y="3440238"/>
          <a:ext cx="1037938" cy="750760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Sequential/</a:t>
          </a:r>
          <a:r>
            <a:rPr lang="en-US" sz="1600" kern="1200" dirty="0" err="1" smtClean="0">
              <a:solidFill>
                <a:schemeClr val="tx1"/>
              </a:solidFill>
            </a:rPr>
            <a:t>Berurutan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013253" y="3462227"/>
        <a:ext cx="993960" cy="706782"/>
      </dsp:txXfrm>
    </dsp:sp>
    <dsp:sp modelId="{BD5677BD-17D8-418D-B1D4-10620CCF5847}">
      <dsp:nvSpPr>
        <dsp:cNvPr id="0" name=""/>
        <dsp:cNvSpPr/>
      </dsp:nvSpPr>
      <dsp:spPr>
        <a:xfrm rot="21270368">
          <a:off x="5027683" y="3776787"/>
          <a:ext cx="661239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661239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41772" y="3767435"/>
        <a:ext cx="33061" cy="33061"/>
      </dsp:txXfrm>
    </dsp:sp>
    <dsp:sp modelId="{2E102407-26F4-4455-BCAC-A52B7E73FDA8}">
      <dsp:nvSpPr>
        <dsp:cNvPr id="0" name=""/>
        <dsp:cNvSpPr/>
      </dsp:nvSpPr>
      <dsp:spPr>
        <a:xfrm>
          <a:off x="5687404" y="3513303"/>
          <a:ext cx="1341785" cy="478019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Sequential Explanatory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5701405" y="3527304"/>
        <a:ext cx="1313783" cy="450017"/>
      </dsp:txXfrm>
    </dsp:sp>
    <dsp:sp modelId="{F6EEE48A-1711-4647-8AF5-93BCFFEFD217}">
      <dsp:nvSpPr>
        <dsp:cNvPr id="0" name=""/>
        <dsp:cNvSpPr/>
      </dsp:nvSpPr>
      <dsp:spPr>
        <a:xfrm rot="2333980">
          <a:off x="4937674" y="4067628"/>
          <a:ext cx="825490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825490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329782" y="4054169"/>
        <a:ext cx="41274" cy="41274"/>
      </dsp:txXfrm>
    </dsp:sp>
    <dsp:sp modelId="{38BD1154-FEEF-4EF8-8EDA-2F840539DB2C}">
      <dsp:nvSpPr>
        <dsp:cNvPr id="0" name=""/>
        <dsp:cNvSpPr/>
      </dsp:nvSpPr>
      <dsp:spPr>
        <a:xfrm>
          <a:off x="5671637" y="4098810"/>
          <a:ext cx="1395275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Sequential Exploratory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5685414" y="4112587"/>
        <a:ext cx="1367721" cy="442812"/>
      </dsp:txXfrm>
    </dsp:sp>
    <dsp:sp modelId="{5BD7B42B-784F-4B28-B76D-8AE6F4EE5A45}">
      <dsp:nvSpPr>
        <dsp:cNvPr id="0" name=""/>
        <dsp:cNvSpPr/>
      </dsp:nvSpPr>
      <dsp:spPr>
        <a:xfrm rot="2577966">
          <a:off x="3271273" y="4898139"/>
          <a:ext cx="830047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830047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65546" y="4884565"/>
        <a:ext cx="41502" cy="41502"/>
      </dsp:txXfrm>
    </dsp:sp>
    <dsp:sp modelId="{85476D54-4CE7-453D-A138-BC5E88389098}">
      <dsp:nvSpPr>
        <dsp:cNvPr id="0" name=""/>
        <dsp:cNvSpPr/>
      </dsp:nvSpPr>
      <dsp:spPr>
        <a:xfrm>
          <a:off x="3989994" y="4876800"/>
          <a:ext cx="1040478" cy="622764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Concurrent/</a:t>
          </a:r>
          <a:r>
            <a:rPr lang="en-US" sz="1600" i="1" kern="1200" dirty="0" err="1" smtClean="0">
              <a:solidFill>
                <a:schemeClr val="tx1"/>
              </a:solidFill>
            </a:rPr>
            <a:t>Campuran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4008234" y="4895040"/>
        <a:ext cx="1003998" cy="586284"/>
      </dsp:txXfrm>
    </dsp:sp>
    <dsp:sp modelId="{C9BE0ED2-04B1-413F-B356-4F2D13D880D9}">
      <dsp:nvSpPr>
        <dsp:cNvPr id="0" name=""/>
        <dsp:cNvSpPr/>
      </dsp:nvSpPr>
      <dsp:spPr>
        <a:xfrm rot="20776254">
          <a:off x="5016712" y="5066706"/>
          <a:ext cx="963200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963200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74232" y="5049804"/>
        <a:ext cx="48160" cy="48160"/>
      </dsp:txXfrm>
    </dsp:sp>
    <dsp:sp modelId="{92A33B52-596A-44DB-A72E-9AFF0E307DAC}">
      <dsp:nvSpPr>
        <dsp:cNvPr id="0" name=""/>
        <dsp:cNvSpPr/>
      </dsp:nvSpPr>
      <dsp:spPr>
        <a:xfrm>
          <a:off x="5966152" y="4724402"/>
          <a:ext cx="1245539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Concurrent Triangulation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5979929" y="4738179"/>
        <a:ext cx="1217985" cy="442812"/>
      </dsp:txXfrm>
    </dsp:sp>
    <dsp:sp modelId="{47CB03F3-1C1F-4BBD-A535-9D0C52827FB6}">
      <dsp:nvSpPr>
        <dsp:cNvPr id="0" name=""/>
        <dsp:cNvSpPr/>
      </dsp:nvSpPr>
      <dsp:spPr>
        <a:xfrm rot="1600192">
          <a:off x="4974271" y="5418103"/>
          <a:ext cx="1056472" cy="14356"/>
        </a:xfrm>
        <a:custGeom>
          <a:avLst/>
          <a:gdLst/>
          <a:ahLst/>
          <a:cxnLst/>
          <a:rect l="0" t="0" r="0" b="0"/>
          <a:pathLst>
            <a:path>
              <a:moveTo>
                <a:pt x="0" y="7178"/>
              </a:moveTo>
              <a:lnTo>
                <a:pt x="1056472" y="7178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476096" y="5398869"/>
        <a:ext cx="52823" cy="52823"/>
      </dsp:txXfrm>
    </dsp:sp>
    <dsp:sp modelId="{10FCB7CF-9B5C-4956-A544-3603F3772BE7}">
      <dsp:nvSpPr>
        <dsp:cNvPr id="0" name=""/>
        <dsp:cNvSpPr/>
      </dsp:nvSpPr>
      <dsp:spPr>
        <a:xfrm>
          <a:off x="5974544" y="5427196"/>
          <a:ext cx="1240327" cy="470366"/>
        </a:xfrm>
        <a:prstGeom prst="roundRect">
          <a:avLst>
            <a:gd name="adj" fmla="val 10000"/>
          </a:avLst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>
              <a:solidFill>
                <a:schemeClr val="tx1"/>
              </a:solidFill>
            </a:rPr>
            <a:t>Sequential Embedded</a:t>
          </a:r>
          <a:endParaRPr lang="en-US" sz="1600" i="1" kern="1200" dirty="0">
            <a:solidFill>
              <a:schemeClr val="tx1"/>
            </a:solidFill>
          </a:endParaRPr>
        </a:p>
      </dsp:txBody>
      <dsp:txXfrm>
        <a:off x="5988321" y="5440973"/>
        <a:ext cx="1212773" cy="442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50FF0-7213-4AA6-8714-2DDAFB616AAA}">
      <dsp:nvSpPr>
        <dsp:cNvPr id="0" name=""/>
        <dsp:cNvSpPr/>
      </dsp:nvSpPr>
      <dsp:spPr>
        <a:xfrm>
          <a:off x="3482" y="2129563"/>
          <a:ext cx="3521347" cy="176067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Perbedaan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metode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kualitatif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kuantitatif</a:t>
          </a:r>
          <a:endParaRPr lang="en-US" sz="3300" kern="1200" dirty="0" smtClean="0"/>
        </a:p>
      </dsp:txBody>
      <dsp:txXfrm>
        <a:off x="55050" y="2181131"/>
        <a:ext cx="3418211" cy="1657537"/>
      </dsp:txXfrm>
    </dsp:sp>
    <dsp:sp modelId="{B7FD232F-17AF-4EE5-9F4D-36000909C576}">
      <dsp:nvSpPr>
        <dsp:cNvPr id="0" name=""/>
        <dsp:cNvSpPr/>
      </dsp:nvSpPr>
      <dsp:spPr>
        <a:xfrm rot="18289469">
          <a:off x="2995842" y="1971189"/>
          <a:ext cx="2466515" cy="52646"/>
        </a:xfrm>
        <a:prstGeom prst="notchedRightArrow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4167437" y="1935849"/>
        <a:ext cx="123325" cy="123325"/>
      </dsp:txXfrm>
    </dsp:sp>
    <dsp:sp modelId="{B3CAEA4D-642B-43BC-8D60-D4EA029DA377}">
      <dsp:nvSpPr>
        <dsp:cNvPr id="0" name=""/>
        <dsp:cNvSpPr/>
      </dsp:nvSpPr>
      <dsp:spPr>
        <a:xfrm>
          <a:off x="4933369" y="104788"/>
          <a:ext cx="3521347" cy="17606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Perbedaan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Aksioma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dasar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tentang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sifat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realitas</a:t>
          </a:r>
          <a:endParaRPr lang="en-US" sz="3300" kern="1200" dirty="0"/>
        </a:p>
      </dsp:txBody>
      <dsp:txXfrm>
        <a:off x="4984937" y="156356"/>
        <a:ext cx="3418211" cy="1657537"/>
      </dsp:txXfrm>
    </dsp:sp>
    <dsp:sp modelId="{7FE3AEE2-4682-4229-B433-60EA880820A7}">
      <dsp:nvSpPr>
        <dsp:cNvPr id="0" name=""/>
        <dsp:cNvSpPr/>
      </dsp:nvSpPr>
      <dsp:spPr>
        <a:xfrm>
          <a:off x="3524830" y="2983576"/>
          <a:ext cx="1408539" cy="52646"/>
        </a:xfrm>
        <a:prstGeom prst="notchedRightArrow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93886" y="2974686"/>
        <a:ext cx="70426" cy="70426"/>
      </dsp:txXfrm>
    </dsp:sp>
    <dsp:sp modelId="{16CD8ED4-EDBC-4E10-B082-CDB13501DCD6}">
      <dsp:nvSpPr>
        <dsp:cNvPr id="0" name=""/>
        <dsp:cNvSpPr/>
      </dsp:nvSpPr>
      <dsp:spPr>
        <a:xfrm>
          <a:off x="4933369" y="2129563"/>
          <a:ext cx="3521347" cy="17606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Perbedaan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dalam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proses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penelitian</a:t>
          </a:r>
          <a:endParaRPr lang="en-US" sz="3300" kern="1200" dirty="0"/>
        </a:p>
      </dsp:txBody>
      <dsp:txXfrm>
        <a:off x="4984937" y="2181131"/>
        <a:ext cx="3418211" cy="1657537"/>
      </dsp:txXfrm>
    </dsp:sp>
    <dsp:sp modelId="{FCAB2B29-BD95-4926-AE60-9D818D44BE12}">
      <dsp:nvSpPr>
        <dsp:cNvPr id="0" name=""/>
        <dsp:cNvSpPr/>
      </dsp:nvSpPr>
      <dsp:spPr>
        <a:xfrm rot="3310531">
          <a:off x="2995842" y="3995964"/>
          <a:ext cx="2466515" cy="52646"/>
        </a:xfrm>
        <a:prstGeom prst="notchedRightArrow">
          <a:avLst/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4167437" y="3960624"/>
        <a:ext cx="123325" cy="123325"/>
      </dsp:txXfrm>
    </dsp:sp>
    <dsp:sp modelId="{1DE115E5-1D15-4B6E-8C1D-D6B050FC49DF}">
      <dsp:nvSpPr>
        <dsp:cNvPr id="0" name=""/>
        <dsp:cNvSpPr/>
      </dsp:nvSpPr>
      <dsp:spPr>
        <a:xfrm>
          <a:off x="4933369" y="4154338"/>
          <a:ext cx="3521347" cy="17606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Perbedaan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dalam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karakteristik</a:t>
          </a:r>
          <a:r>
            <a:rPr lang="en-US" sz="3300" kern="1200" dirty="0" smtClean="0"/>
            <a:t> </a:t>
          </a:r>
          <a:r>
            <a:rPr lang="en-US" sz="3300" kern="1200" dirty="0" err="1" smtClean="0"/>
            <a:t>penelitian</a:t>
          </a:r>
          <a:endParaRPr lang="en-US" sz="3300" kern="1200" dirty="0"/>
        </a:p>
      </dsp:txBody>
      <dsp:txXfrm>
        <a:off x="4984937" y="4205906"/>
        <a:ext cx="3418211" cy="16575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D9D3B-1CC0-4D5D-BFF8-A8226FB22ECA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40EDE-DB41-4740-AD78-CB1BF48135A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810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68F0A-2735-450A-B2FB-A3362054C8E3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8EDFC-75F5-41AB-9C52-BDADDA3E2A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48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8EDFC-75F5-41AB-9C52-BDADDA3E2A13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7" y="4723701"/>
            <a:ext cx="5027769" cy="447532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7" y="4723701"/>
            <a:ext cx="5027769" cy="447532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CCEDD-4116-4946-AF2F-532C2615CDC3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34A78-1E7E-4549-A556-CCD237CAC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0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53A21-FEA5-46E8-B1AB-70682E8B0C72}" type="datetimeFigureOut">
              <a:rPr lang="id-ID" smtClean="0"/>
              <a:pPr/>
              <a:t>22/09/2018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A013A-BB87-4955-AF0F-D23F2C718F0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ANGKATAN%20KE%20II/FORMULIR%20PENGAJUAN%20JUDUL.doc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714512"/>
          </a:xfrm>
        </p:spPr>
        <p:txBody>
          <a:bodyPr>
            <a:noAutofit/>
          </a:bodyPr>
          <a:lstStyle/>
          <a:p>
            <a:r>
              <a:rPr lang="id-ID" sz="6000" dirty="0" smtClean="0">
                <a:latin typeface="Berlin Sans FB Demi" pitchFamily="34" charset="0"/>
              </a:rPr>
              <a:t>Metode Penelitian Pendidikan</a:t>
            </a:r>
            <a:r>
              <a:rPr lang="en-US" sz="6000" dirty="0" smtClean="0">
                <a:latin typeface="Berlin Sans FB Demi" pitchFamily="34" charset="0"/>
              </a:rPr>
              <a:t/>
            </a:r>
            <a:br>
              <a:rPr lang="en-US" sz="6000" dirty="0" smtClean="0">
                <a:latin typeface="Berlin Sans FB Demi" pitchFamily="34" charset="0"/>
              </a:rPr>
            </a:br>
            <a:r>
              <a:rPr lang="en-US" sz="6000" dirty="0">
                <a:latin typeface="Berlin Sans FB Demi" pitchFamily="34" charset="0"/>
              </a:rPr>
              <a:t>I</a:t>
            </a:r>
            <a:endParaRPr lang="id-ID" sz="6000" dirty="0">
              <a:latin typeface="Berlin Sans FB Dem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3000372"/>
            <a:ext cx="7786742" cy="282417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d-ID" dirty="0" smtClean="0">
                <a:solidFill>
                  <a:schemeClr val="tx1"/>
                </a:solidFill>
              </a:rPr>
              <a:t>Dosen :</a:t>
            </a:r>
          </a:p>
          <a:p>
            <a:pPr>
              <a:spcBef>
                <a:spcPts val="0"/>
              </a:spcBef>
            </a:pPr>
            <a:r>
              <a:rPr lang="id-ID" dirty="0" smtClean="0">
                <a:solidFill>
                  <a:schemeClr val="tx1"/>
                </a:solidFill>
              </a:rPr>
              <a:t>Heris Hendriana</a:t>
            </a:r>
          </a:p>
          <a:p>
            <a:pPr>
              <a:spcBef>
                <a:spcPts val="0"/>
              </a:spcBef>
            </a:pPr>
            <a:r>
              <a:rPr lang="id-ID" i="1" dirty="0" smtClean="0">
                <a:solidFill>
                  <a:schemeClr val="tx1"/>
                </a:solidFill>
              </a:rPr>
              <a:t>herishen@yahoo.com</a:t>
            </a:r>
            <a:endParaRPr lang="id-ID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1295400" y="3733800"/>
            <a:ext cx="2747963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Mencari Jawaban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5334000" y="3429000"/>
            <a:ext cx="3284538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Pendekatan Non Ilmiah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5334000" y="3962400"/>
            <a:ext cx="2665413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Pendekatan Ilmiah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5334000" y="4648200"/>
            <a:ext cx="2105025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 Ilmiah</a:t>
            </a:r>
          </a:p>
        </p:txBody>
      </p:sp>
      <p:pic>
        <p:nvPicPr>
          <p:cNvPr id="20486" name="Picture 6" descr="AMCONFU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7874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AutoShape 7"/>
          <p:cNvSpPr>
            <a:spLocks noChangeArrowheads="1"/>
          </p:cNvSpPr>
          <p:nvPr/>
        </p:nvSpPr>
        <p:spPr bwMode="auto">
          <a:xfrm>
            <a:off x="0" y="1792288"/>
            <a:ext cx="2087563" cy="703262"/>
          </a:xfrm>
          <a:prstGeom prst="cloudCallout">
            <a:avLst>
              <a:gd name="adj1" fmla="val -32324"/>
              <a:gd name="adj2" fmla="val 90954"/>
            </a:avLst>
          </a:prstGeom>
          <a:noFill/>
          <a:ln w="12700" cap="sq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00FF"/>
                </a:solidFill>
                <a:latin typeface="Times New Roman" pitchFamily="18" charset="0"/>
              </a:rPr>
              <a:t>masalah</a:t>
            </a: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990600" y="2286000"/>
            <a:ext cx="3622675" cy="666750"/>
          </a:xfrm>
          <a:prstGeom prst="cloudCallout">
            <a:avLst>
              <a:gd name="adj1" fmla="val -49519"/>
              <a:gd name="adj2" fmla="val 64523"/>
            </a:avLst>
          </a:prstGeom>
          <a:noFill/>
          <a:ln w="12700" cap="sq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b="1">
                <a:solidFill>
                  <a:srgbClr val="FF00FF"/>
                </a:solidFill>
                <a:latin typeface="Times New Roman" pitchFamily="18" charset="0"/>
              </a:rPr>
              <a:t>hasrat ingin tahu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 rot="542158">
            <a:off x="2514600" y="4495800"/>
            <a:ext cx="963613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Solusi</a:t>
            </a: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5410200" y="3962400"/>
            <a:ext cx="3124200" cy="1588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5257800" y="2667000"/>
            <a:ext cx="3886200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Metode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Non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Ilmiah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4114800" y="3733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00CCFF"/>
          </a:solidFill>
          <a:ln w="12700" cap="sq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1371600" y="2971800"/>
            <a:ext cx="3886200" cy="762000"/>
          </a:xfrm>
          <a:prstGeom prst="line">
            <a:avLst/>
          </a:prstGeom>
          <a:noFill/>
          <a:ln w="76200" cap="sq">
            <a:solidFill>
              <a:srgbClr val="80808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 flipV="1">
            <a:off x="1447800" y="4267200"/>
            <a:ext cx="3810000" cy="609600"/>
          </a:xfrm>
          <a:prstGeom prst="line">
            <a:avLst/>
          </a:prstGeom>
          <a:noFill/>
          <a:ln w="76200" cap="sq">
            <a:solidFill>
              <a:srgbClr val="333333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 rot="-734085">
            <a:off x="2590800" y="2895600"/>
            <a:ext cx="963613" cy="4572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4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Solusi</a:t>
            </a:r>
            <a:endParaRPr lang="en-US" sz="24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1905000" y="1600200"/>
            <a:ext cx="7239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2800" b="1" i="1" dirty="0">
                <a:solidFill>
                  <a:srgbClr val="FF0066"/>
                </a:solidFill>
                <a:latin typeface="Times New Roman" pitchFamily="18" charset="0"/>
              </a:rPr>
              <a:t>     When, why and how do ……...</a:t>
            </a:r>
          </a:p>
          <a:p>
            <a:r>
              <a:rPr lang="en-US" sz="2800" b="1" i="1" dirty="0">
                <a:solidFill>
                  <a:srgbClr val="FF0066"/>
                </a:solidFill>
                <a:latin typeface="Times New Roman" pitchFamily="18" charset="0"/>
              </a:rPr>
              <a:t>                                  we do the research ... ?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5410200" y="5638800"/>
            <a:ext cx="15240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>
                <a:latin typeface="Times New Roman" pitchFamily="18" charset="0"/>
              </a:rPr>
              <a:t>Penelitian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5791200" y="4267200"/>
            <a:ext cx="258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2400" b="1" dirty="0" err="1">
                <a:latin typeface="Times New Roman" pitchFamily="18" charset="0"/>
              </a:rPr>
              <a:t>Ilmu</a:t>
            </a:r>
            <a:r>
              <a:rPr lang="en-US" sz="2400" b="1" dirty="0">
                <a:latin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</a:rPr>
              <a:t>Pengetahuan</a:t>
            </a:r>
            <a:endParaRPr lang="en-US" sz="2400" b="1" dirty="0">
              <a:latin typeface="Times New Roman" pitchFamily="18" charset="0"/>
            </a:endParaRPr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 flipH="1" flipV="1">
            <a:off x="5486400" y="3048000"/>
            <a:ext cx="0" cy="38100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5486400" y="4343400"/>
            <a:ext cx="0" cy="38100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 flipV="1">
            <a:off x="5791200" y="5029200"/>
            <a:ext cx="0" cy="45720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5486400" y="5105400"/>
            <a:ext cx="0" cy="381000"/>
          </a:xfrm>
          <a:prstGeom prst="line">
            <a:avLst/>
          </a:prstGeom>
          <a:noFill/>
          <a:ln w="57150" cap="sq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3" name="Text Box 23"/>
          <p:cNvSpPr txBox="1">
            <a:spLocks noChangeArrowheads="1"/>
          </p:cNvSpPr>
          <p:nvPr/>
        </p:nvSpPr>
        <p:spPr bwMode="auto">
          <a:xfrm>
            <a:off x="811213" y="1011238"/>
            <a:ext cx="59213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1600" b="1" dirty="0" smtClean="0">
                <a:latin typeface="Times New Roman" pitchFamily="18" charset="0"/>
              </a:rPr>
              <a:t>ILMU </a:t>
            </a:r>
            <a:r>
              <a:rPr lang="en-US" sz="1600" b="1" dirty="0">
                <a:latin typeface="Times New Roman" pitchFamily="18" charset="0"/>
              </a:rPr>
              <a:t>PENGETAHUAN, METODE ILMIAH &amp; PENELITIAN</a:t>
            </a:r>
          </a:p>
        </p:txBody>
      </p:sp>
      <p:sp>
        <p:nvSpPr>
          <p:cNvPr id="20504" name="Slide Number Placeholder 2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7F54A9A5-53C6-42C9-A88F-FF9F93CD87D8}" type="slidenum">
              <a:rPr lang="en-US" smtClean="0"/>
              <a:pPr eaLnBrk="1" hangingPunct="1"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47372302"/>
      </p:ext>
    </p:extLst>
  </p:cSld>
  <p:clrMapOvr>
    <a:masterClrMapping/>
  </p:clrMapOvr>
  <p:transition spd="slow">
    <p:zoom dir="in"/>
    <p:sndAc>
      <p:stSnd>
        <p:snd r:embed="rId3" name="push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914400" y="1600200"/>
            <a:ext cx="64492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4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Contoh</a:t>
            </a:r>
            <a:r>
              <a:rPr lang="en-US" sz="24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: </a:t>
            </a:r>
          </a:p>
          <a:p>
            <a:pPr eaLnBrk="0" hangingPunct="0">
              <a:defRPr/>
            </a:pPr>
            <a:r>
              <a:rPr lang="en-US" sz="24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                 </a:t>
            </a:r>
            <a:r>
              <a:rPr lang="en-US" sz="2400" b="1" i="1" dirty="0">
                <a:latin typeface="Times New Roman" pitchFamily="18" charset="0"/>
              </a:rPr>
              <a:t>“Amir </a:t>
            </a:r>
            <a:r>
              <a:rPr lang="en-US" sz="2400" b="1" i="1" dirty="0" err="1">
                <a:latin typeface="Times New Roman" pitchFamily="18" charset="0"/>
              </a:rPr>
              <a:t>sakit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perut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selama</a:t>
            </a:r>
            <a:r>
              <a:rPr lang="en-US" sz="2400" b="1" i="1" dirty="0">
                <a:latin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</a:rPr>
              <a:t>seminggu</a:t>
            </a:r>
            <a:r>
              <a:rPr lang="en-US" sz="2400" b="1" i="1" dirty="0">
                <a:latin typeface="Times New Roman" pitchFamily="18" charset="0"/>
              </a:rPr>
              <a:t>”</a:t>
            </a:r>
            <a:endParaRPr lang="en-US" sz="2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990600" y="2743200"/>
            <a:ext cx="2988319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2400" b="1" u="sng" dirty="0" err="1">
                <a:latin typeface="Times New Roman" pitchFamily="18" charset="0"/>
              </a:rPr>
              <a:t>Pendekatan</a:t>
            </a:r>
            <a:r>
              <a:rPr lang="en-US" sz="2400" b="1" u="sng" dirty="0">
                <a:latin typeface="Times New Roman" pitchFamily="18" charset="0"/>
              </a:rPr>
              <a:t> </a:t>
            </a:r>
            <a:r>
              <a:rPr lang="en-US" sz="2400" b="1" u="sng" dirty="0" err="1">
                <a:latin typeface="Times New Roman" pitchFamily="18" charset="0"/>
              </a:rPr>
              <a:t>Ilmiah</a:t>
            </a:r>
            <a:r>
              <a:rPr lang="en-US" sz="2400" b="1" u="sng" dirty="0">
                <a:latin typeface="Times New Roman" pitchFamily="18" charset="0"/>
              </a:rPr>
              <a:t> :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Cari</a:t>
            </a:r>
            <a:r>
              <a:rPr lang="en-US" sz="2400" dirty="0">
                <a:latin typeface="Times New Roman" pitchFamily="18" charset="0"/>
              </a:rPr>
              <a:t> data di </a:t>
            </a:r>
            <a:r>
              <a:rPr lang="en-US" sz="2400" dirty="0" err="1">
                <a:latin typeface="Times New Roman" pitchFamily="18" charset="0"/>
              </a:rPr>
              <a:t>lapangan</a:t>
            </a:r>
            <a:endParaRPr lang="en-US" sz="2400" dirty="0">
              <a:latin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</a:rPr>
              <a:t>   Amir </a:t>
            </a:r>
            <a:r>
              <a:rPr lang="en-US" sz="2400" dirty="0" err="1">
                <a:latin typeface="Times New Roman" pitchFamily="18" charset="0"/>
              </a:rPr>
              <a:t>makan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apa</a:t>
            </a:r>
            <a:r>
              <a:rPr lang="en-US" sz="2400" dirty="0">
                <a:latin typeface="Times New Roman" pitchFamily="18" charset="0"/>
              </a:rPr>
              <a:t> ?</a:t>
            </a: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Periksa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ke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dokter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Tes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laboratorium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Pengobatan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Kesimpulan</a:t>
            </a:r>
            <a:r>
              <a:rPr lang="en-US" sz="2400" dirty="0">
                <a:latin typeface="Times New Roman" pitchFamily="18" charset="0"/>
              </a:rPr>
              <a:t> : </a:t>
            </a:r>
          </a:p>
          <a:p>
            <a:r>
              <a:rPr lang="en-US" sz="2400" dirty="0">
                <a:latin typeface="Times New Roman" pitchFamily="18" charset="0"/>
              </a:rPr>
              <a:t>  Amir </a:t>
            </a:r>
            <a:r>
              <a:rPr lang="en-US" sz="2400" dirty="0" err="1">
                <a:latin typeface="Times New Roman" pitchFamily="18" charset="0"/>
              </a:rPr>
              <a:t>Keracunan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4876800" y="2743200"/>
            <a:ext cx="355802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2400" b="1" u="sng" dirty="0" err="1">
                <a:latin typeface="Times New Roman" pitchFamily="18" charset="0"/>
              </a:rPr>
              <a:t>Pendekatan</a:t>
            </a:r>
            <a:r>
              <a:rPr lang="en-US" sz="2400" b="1" u="sng" dirty="0">
                <a:latin typeface="Times New Roman" pitchFamily="18" charset="0"/>
              </a:rPr>
              <a:t> Non </a:t>
            </a:r>
            <a:r>
              <a:rPr lang="en-US" sz="2400" b="1" u="sng" dirty="0" err="1">
                <a:latin typeface="Times New Roman" pitchFamily="18" charset="0"/>
              </a:rPr>
              <a:t>Ilmiah</a:t>
            </a:r>
            <a:r>
              <a:rPr lang="en-US" sz="2400" b="1" u="sng" dirty="0">
                <a:latin typeface="Times New Roman" pitchFamily="18" charset="0"/>
              </a:rPr>
              <a:t> :</a:t>
            </a:r>
            <a:endParaRPr lang="en-US" sz="2400" u="sng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Pergi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ke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dukun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Penyembuhan</a:t>
            </a:r>
            <a:endParaRPr lang="en-US" sz="2400" dirty="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Kesimpulan</a:t>
            </a:r>
            <a:r>
              <a:rPr lang="en-US" sz="2400" dirty="0">
                <a:latin typeface="Times New Roman" pitchFamily="18" charset="0"/>
              </a:rPr>
              <a:t> :</a:t>
            </a:r>
          </a:p>
          <a:p>
            <a:r>
              <a:rPr lang="en-US" sz="2400" dirty="0">
                <a:latin typeface="Times New Roman" pitchFamily="18" charset="0"/>
              </a:rPr>
              <a:t>  Amir </a:t>
            </a:r>
            <a:r>
              <a:rPr lang="en-US" sz="2400" dirty="0" err="1">
                <a:latin typeface="Times New Roman" pitchFamily="18" charset="0"/>
              </a:rPr>
              <a:t>kena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guna-guna</a:t>
            </a:r>
            <a:r>
              <a:rPr lang="en-US" sz="2400" dirty="0">
                <a:latin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</a:rPr>
              <a:t>dari</a:t>
            </a:r>
            <a:endParaRPr lang="en-US" sz="2400" dirty="0">
              <a:latin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</a:rPr>
              <a:t>temen</a:t>
            </a:r>
            <a:r>
              <a:rPr lang="en-US" sz="2400" dirty="0">
                <a:latin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</a:rPr>
              <a:t>musuhnya</a:t>
            </a:r>
            <a:endParaRPr lang="en-US" sz="2400" dirty="0">
              <a:latin typeface="Times New Roman" pitchFamily="18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811213" y="1011238"/>
            <a:ext cx="59213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en-US" sz="1600" b="1" dirty="0" smtClean="0">
                <a:latin typeface="Times New Roman" pitchFamily="18" charset="0"/>
              </a:rPr>
              <a:t>ILMU </a:t>
            </a:r>
            <a:r>
              <a:rPr lang="en-US" sz="1600" b="1" dirty="0">
                <a:latin typeface="Times New Roman" pitchFamily="18" charset="0"/>
              </a:rPr>
              <a:t>PENGETAHUAN, METODE ILMIAH &amp; PENELITIAN</a:t>
            </a:r>
          </a:p>
        </p:txBody>
      </p:sp>
      <p:sp>
        <p:nvSpPr>
          <p:cNvPr id="21510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9E3C4973-D802-4E9B-B969-7DF8A5604AE0}" type="slidenum">
              <a:rPr lang="en-US" smtClean="0"/>
              <a:pPr eaLnBrk="1" hangingPunct="1"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85128557"/>
      </p:ext>
    </p:extLst>
  </p:cSld>
  <p:clrMapOvr>
    <a:masterClrMapping/>
  </p:clrMapOvr>
  <p:transition spd="slow">
    <p:cover dir="r"/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21507" grpId="0"/>
      <p:bldP spid="21508" grpId="0"/>
      <p:bldP spid="2150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381000" y="762000"/>
            <a:ext cx="1691640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KEHIDUPAN MANUSIA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580132" y="862584"/>
            <a:ext cx="1522476" cy="60350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MASALAH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610100" y="762000"/>
            <a:ext cx="1691640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INDIVIDU KELOMPOK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809232" y="762000"/>
            <a:ext cx="1860804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PEMECAHAN APATIS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381000" y="2371344"/>
            <a:ext cx="1691640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KEHIDUPAN MANUSIA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580132" y="2488692"/>
            <a:ext cx="1522476" cy="60350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MASALAH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4610100" y="2371344"/>
            <a:ext cx="1691640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KELOMPOK INDIVIDU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6809232" y="2371344"/>
            <a:ext cx="2029968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PEMECAHAN MENGHINDAR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381000" y="3980688"/>
            <a:ext cx="1691640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KEHIDUPAN MANUSIA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2580132" y="4098036"/>
            <a:ext cx="1522476" cy="60350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MASALAH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4610100" y="3980688"/>
            <a:ext cx="1691640" cy="80467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KELOMPOK INDIVIDU</a:t>
            </a:r>
            <a:endParaRPr kumimoji="0" lang="en-US" sz="4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6809232" y="3377184"/>
            <a:ext cx="2029968" cy="264312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PEMECAHAN DOGMATIS TRADISIONAL INTUITIF EMOSIONAL SPEKULATIF RISET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5135" name="AutoShape 15"/>
          <p:cNvSpPr>
            <a:spLocks noChangeArrowheads="1"/>
          </p:cNvSpPr>
          <p:nvPr/>
        </p:nvSpPr>
        <p:spPr bwMode="auto">
          <a:xfrm>
            <a:off x="2086737" y="963168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36" name="AutoShape 16"/>
          <p:cNvSpPr>
            <a:spLocks noChangeArrowheads="1"/>
          </p:cNvSpPr>
          <p:nvPr/>
        </p:nvSpPr>
        <p:spPr bwMode="auto">
          <a:xfrm>
            <a:off x="4116705" y="963168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6301740" y="4181856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2072640" y="4181856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>
            <a:off x="6301740" y="2572512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>
            <a:off x="4102608" y="2572512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41" name="AutoShape 21"/>
          <p:cNvSpPr>
            <a:spLocks noChangeArrowheads="1"/>
          </p:cNvSpPr>
          <p:nvPr/>
        </p:nvSpPr>
        <p:spPr bwMode="auto">
          <a:xfrm>
            <a:off x="2072640" y="2572512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4102608" y="4181856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143" name="AutoShape 23"/>
          <p:cNvSpPr>
            <a:spLocks noChangeArrowheads="1"/>
          </p:cNvSpPr>
          <p:nvPr/>
        </p:nvSpPr>
        <p:spPr bwMode="auto">
          <a:xfrm>
            <a:off x="6301740" y="951992"/>
            <a:ext cx="507492" cy="402336"/>
          </a:xfrm>
          <a:prstGeom prst="rightArrow">
            <a:avLst>
              <a:gd name="adj1" fmla="val 50000"/>
              <a:gd name="adj2" fmla="val 37500"/>
            </a:avLst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12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12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3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13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1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1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  <p:bldP spid="5124" grpId="0" build="p" animBg="1"/>
      <p:bldP spid="5125" grpId="0" build="p" animBg="1"/>
      <p:bldP spid="5126" grpId="0" build="p" animBg="1"/>
      <p:bldP spid="5127" grpId="0" build="p" animBg="1"/>
      <p:bldP spid="5128" grpId="0" build="p" animBg="1"/>
      <p:bldP spid="5129" grpId="0" build="p" animBg="1"/>
      <p:bldP spid="5130" grpId="0" build="p" animBg="1"/>
      <p:bldP spid="5131" grpId="0" build="p" animBg="1"/>
      <p:bldP spid="5132" grpId="0" build="p" animBg="1"/>
      <p:bldP spid="5133" grpId="0" build="p" animBg="1"/>
      <p:bldP spid="513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857256"/>
          </a:xfrm>
        </p:spPr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?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071678"/>
            <a:ext cx="8072494" cy="3786214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id-ID" sz="4000" dirty="0">
                <a:solidFill>
                  <a:schemeClr val="tx1"/>
                </a:solidFill>
              </a:rPr>
              <a:t> </a:t>
            </a:r>
            <a:r>
              <a:rPr lang="id-ID" sz="4000" dirty="0" smtClean="0">
                <a:solidFill>
                  <a:schemeClr val="tx1"/>
                </a:solidFill>
              </a:rPr>
              <a:t>Hakekat manusia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sz="4000" dirty="0" smtClean="0">
                <a:solidFill>
                  <a:schemeClr val="tx1"/>
                </a:solidFill>
              </a:rPr>
              <a:t>Pengembangan potensi akal dengan ilmiah dan non-ilmiah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sz="4000" dirty="0" smtClean="0">
                <a:solidFill>
                  <a:schemeClr val="tx1"/>
                </a:solidFill>
              </a:rPr>
              <a:t>Penelitian memiliki manfaat terbaik</a:t>
            </a:r>
          </a:p>
          <a:p>
            <a:pPr marL="514350" indent="-514350" algn="just">
              <a:buFont typeface="+mj-lt"/>
              <a:buAutoNum type="arabicParenR"/>
            </a:pPr>
            <a:endParaRPr lang="id-ID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857233"/>
            <a:ext cx="7772400" cy="857256"/>
          </a:xfrm>
        </p:spPr>
        <p:txBody>
          <a:bodyPr/>
          <a:lstStyle/>
          <a:p>
            <a:r>
              <a:rPr lang="id-ID" dirty="0" smtClean="0"/>
              <a:t>Penelitian adalah :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071678"/>
            <a:ext cx="7643866" cy="3929090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Upaya memecahkan masalah yang dilakukan secara ilmiah, sistematis dan logis.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Langkah-langkah mencari kebenaran dengan menggunakan metode ilmiah (merumuskan masalah, mencari data tentang masalah, hipotesis, menguji hipotesis dan kesimpulan)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4800" y="304800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JENIS-JENIS PENELITIAN</a:t>
            </a:r>
            <a:endParaRPr kumimoji="0" lang="en-US" sz="54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5959" y="1524000"/>
            <a:ext cx="3797890" cy="1219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PENELITIAN BERDASARKAN FUNGSI, MANFAAT, KEGUNAAN HASILNYA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95600" y="3124200"/>
            <a:ext cx="1912092" cy="838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QUANTITATIVE RESEARCH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685260" y="4267201"/>
            <a:ext cx="2244826" cy="990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NON EXPERIMENTAL 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343400" y="1524000"/>
            <a:ext cx="4425281" cy="771701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PENELITIAN BERDASARKAN PENDEKATANNYA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105401" y="4267201"/>
            <a:ext cx="1905000" cy="609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INTERACTIVE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162800" y="4267200"/>
            <a:ext cx="1898620" cy="838201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NON INTERACTIVE</a:t>
            </a:r>
            <a:endParaRPr kumimoji="0" lang="en-US" sz="2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237122" y="3124200"/>
            <a:ext cx="1728952" cy="8382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QUALITATIVE RESEARCH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304800" y="4267201"/>
            <a:ext cx="2186886" cy="9144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normalizeH="0" baseline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 pitchFamily="34" charset="0"/>
              </a:rPr>
              <a:t>EXPERIMENTAL RESEARCH</a:t>
            </a:r>
            <a:endParaRPr kumimoji="0" lang="en-US" sz="36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293343" y="5410200"/>
            <a:ext cx="2209800" cy="1219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1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Pure Experiment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2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Quasy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Experiment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3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Single Subject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22"/>
          <p:cNvSpPr>
            <a:spLocks noChangeArrowheads="1"/>
          </p:cNvSpPr>
          <p:nvPr/>
        </p:nvSpPr>
        <p:spPr bwMode="auto">
          <a:xfrm>
            <a:off x="2667000" y="5334000"/>
            <a:ext cx="2286000" cy="1524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1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Descriptive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2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Comparative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3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Corelational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4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Survey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5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Ex Post Facto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23"/>
          <p:cNvSpPr>
            <a:spLocks noChangeArrowheads="1"/>
          </p:cNvSpPr>
          <p:nvPr/>
        </p:nvSpPr>
        <p:spPr bwMode="auto">
          <a:xfrm>
            <a:off x="5105400" y="5334000"/>
            <a:ext cx="1905000" cy="1295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1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Ethonografi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2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Phenomenologi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3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Case Study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4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Grounded Theory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5"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Critical Sub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ject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7162800" y="5334000"/>
            <a:ext cx="1828800" cy="609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1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Concept Analysis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Calibri" pitchFamily="34" charset="0"/>
              <a:buChar char="2"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Historical Analysis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Notched Right Arrow 16"/>
          <p:cNvSpPr/>
          <p:nvPr/>
        </p:nvSpPr>
        <p:spPr>
          <a:xfrm rot="9858604">
            <a:off x="2506314" y="1202432"/>
            <a:ext cx="1564022" cy="189824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Notched Right Arrow 17"/>
          <p:cNvSpPr/>
          <p:nvPr/>
        </p:nvSpPr>
        <p:spPr>
          <a:xfrm rot="930924">
            <a:off x="3959292" y="1196327"/>
            <a:ext cx="1564022" cy="189824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Notched Right Arrow 18"/>
          <p:cNvSpPr/>
          <p:nvPr/>
        </p:nvSpPr>
        <p:spPr>
          <a:xfrm rot="9389931">
            <a:off x="3848101" y="2650913"/>
            <a:ext cx="1980965" cy="1612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Notched Right Arrow 19"/>
          <p:cNvSpPr/>
          <p:nvPr/>
        </p:nvSpPr>
        <p:spPr>
          <a:xfrm rot="1568173">
            <a:off x="5638153" y="2674238"/>
            <a:ext cx="1864817" cy="156066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Notched Right Arrow 20"/>
          <p:cNvSpPr/>
          <p:nvPr/>
        </p:nvSpPr>
        <p:spPr>
          <a:xfrm rot="10092144">
            <a:off x="1273677" y="4003003"/>
            <a:ext cx="1678182" cy="20604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Notched Right Arrow 21"/>
          <p:cNvSpPr/>
          <p:nvPr/>
        </p:nvSpPr>
        <p:spPr>
          <a:xfrm rot="5400000">
            <a:off x="3628230" y="4023742"/>
            <a:ext cx="287342" cy="228601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Notched Right Arrow 22"/>
          <p:cNvSpPr/>
          <p:nvPr/>
        </p:nvSpPr>
        <p:spPr>
          <a:xfrm rot="8562610">
            <a:off x="6583790" y="3999310"/>
            <a:ext cx="472213" cy="260309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Notched Right Arrow 23"/>
          <p:cNvSpPr/>
          <p:nvPr/>
        </p:nvSpPr>
        <p:spPr>
          <a:xfrm rot="2310265">
            <a:off x="7105481" y="4011569"/>
            <a:ext cx="472213" cy="260309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81001"/>
          <a:ext cx="8229600" cy="502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5715000"/>
            <a:ext cx="4572000" cy="838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1.1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Macam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Data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Penelitian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3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67000"/>
            <a:ext cx="8229600" cy="762000"/>
          </a:xfrm>
        </p:spPr>
        <p:txBody>
          <a:bodyPr>
            <a:normAutofit/>
          </a:bodyPr>
          <a:lstStyle/>
          <a:p>
            <a:pPr algn="just"/>
            <a:r>
              <a:rPr lang="id-ID" sz="1800" dirty="0" smtClean="0"/>
              <a:t>Gambar 1.4.	Data ratio, jarak sama dan mempunyai nilai nol absolute (karena</a:t>
            </a:r>
            <a:br>
              <a:rPr lang="id-ID" sz="1800" dirty="0" smtClean="0"/>
            </a:br>
            <a:r>
              <a:rPr lang="id-ID" sz="1800" dirty="0" smtClean="0"/>
              <a:t>		nilai nol maka tidak terlihat}</a:t>
            </a:r>
            <a:endParaRPr lang="en-US" sz="1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2286000"/>
            <a:ext cx="792480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610394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12184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8280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54856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4376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30472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656805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42664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48760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60952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73144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6704806" y="2132806"/>
            <a:ext cx="304800" cy="158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400" dirty="0" smtClean="0"/>
              <a:t>  1       2       3      4       5      6       7      8       9       10    11     12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1364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906132"/>
              </p:ext>
            </p:extLst>
          </p:nvPr>
        </p:nvGraphicFramePr>
        <p:xfrm>
          <a:off x="457200" y="228600"/>
          <a:ext cx="8458200" cy="5897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533400" y="6172200"/>
            <a:ext cx="5791200" cy="457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err="1" smtClean="0"/>
              <a:t>Macam</a:t>
            </a:r>
            <a:r>
              <a:rPr lang="en-US" sz="2400" dirty="0" smtClean="0"/>
              <a:t> </a:t>
            </a:r>
            <a:r>
              <a:rPr lang="en-US" sz="2400" dirty="0" err="1" smtClean="0"/>
              <a:t>Metode</a:t>
            </a:r>
            <a:r>
              <a:rPr lang="en-US" sz="2400" dirty="0" smtClean="0"/>
              <a:t> </a:t>
            </a:r>
            <a:r>
              <a:rPr lang="en-US" sz="2400" dirty="0" err="1" smtClean="0"/>
              <a:t>Penelitian</a:t>
            </a:r>
            <a:r>
              <a:rPr lang="en-US" sz="2400" dirty="0" smtClean="0"/>
              <a:t>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filsafat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3860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62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381000"/>
          </a:xfrm>
        </p:spPr>
        <p:txBody>
          <a:bodyPr>
            <a:noAutofit/>
          </a:bodyPr>
          <a:lstStyle/>
          <a:p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Menelusuri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Nama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Penelitian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Menurut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en-US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/>
              </a:rPr>
              <a:t>Metodenya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/>
            </a:endParaRPr>
          </a:p>
        </p:txBody>
      </p:sp>
      <p:grpSp>
        <p:nvGrpSpPr>
          <p:cNvPr id="2" name="Group 126"/>
          <p:cNvGrpSpPr/>
          <p:nvPr/>
        </p:nvGrpSpPr>
        <p:grpSpPr>
          <a:xfrm>
            <a:off x="7696200" y="2500086"/>
            <a:ext cx="762000" cy="914400"/>
            <a:chOff x="1905000" y="4452258"/>
            <a:chExt cx="762000" cy="547914"/>
          </a:xfrm>
        </p:grpSpPr>
        <p:cxnSp>
          <p:nvCxnSpPr>
            <p:cNvPr id="128" name="Straight Connector 127"/>
            <p:cNvCxnSpPr/>
            <p:nvPr/>
          </p:nvCxnSpPr>
          <p:spPr>
            <a:xfrm>
              <a:off x="1905000" y="4463142"/>
              <a:ext cx="7620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103"/>
            <p:cNvGrpSpPr/>
            <p:nvPr/>
          </p:nvGrpSpPr>
          <p:grpSpPr>
            <a:xfrm rot="16200000">
              <a:off x="2361973" y="4724627"/>
              <a:ext cx="547914" cy="3176"/>
              <a:chOff x="2423886" y="1065212"/>
              <a:chExt cx="547914" cy="3176"/>
            </a:xfrm>
          </p:grpSpPr>
          <p:cxnSp>
            <p:nvCxnSpPr>
              <p:cNvPr id="130" name="Straight Connector 129"/>
              <p:cNvCxnSpPr/>
              <p:nvPr/>
            </p:nvCxnSpPr>
            <p:spPr>
              <a:xfrm>
                <a:off x="2423886" y="1065212"/>
                <a:ext cx="533400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Arrow Connector 130"/>
              <p:cNvCxnSpPr/>
              <p:nvPr/>
            </p:nvCxnSpPr>
            <p:spPr>
              <a:xfrm rot="10800000">
                <a:off x="2590800" y="1066800"/>
                <a:ext cx="3810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121"/>
          <p:cNvGrpSpPr/>
          <p:nvPr/>
        </p:nvGrpSpPr>
        <p:grpSpPr>
          <a:xfrm flipH="1">
            <a:off x="5638800" y="2514600"/>
            <a:ext cx="914400" cy="685800"/>
            <a:chOff x="1905000" y="4452258"/>
            <a:chExt cx="762000" cy="547914"/>
          </a:xfrm>
        </p:grpSpPr>
        <p:cxnSp>
          <p:nvCxnSpPr>
            <p:cNvPr id="123" name="Straight Connector 122"/>
            <p:cNvCxnSpPr/>
            <p:nvPr/>
          </p:nvCxnSpPr>
          <p:spPr>
            <a:xfrm>
              <a:off x="1905000" y="4463142"/>
              <a:ext cx="7620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103"/>
            <p:cNvGrpSpPr/>
            <p:nvPr/>
          </p:nvGrpSpPr>
          <p:grpSpPr>
            <a:xfrm rot="16200000">
              <a:off x="2361973" y="4724627"/>
              <a:ext cx="547914" cy="3176"/>
              <a:chOff x="2423886" y="1065212"/>
              <a:chExt cx="547914" cy="3176"/>
            </a:xfrm>
          </p:grpSpPr>
          <p:cxnSp>
            <p:nvCxnSpPr>
              <p:cNvPr id="125" name="Straight Connector 124"/>
              <p:cNvCxnSpPr/>
              <p:nvPr/>
            </p:nvCxnSpPr>
            <p:spPr>
              <a:xfrm>
                <a:off x="2423886" y="1065212"/>
                <a:ext cx="533400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Arrow Connector 125"/>
              <p:cNvCxnSpPr/>
              <p:nvPr/>
            </p:nvCxnSpPr>
            <p:spPr>
              <a:xfrm rot="10800000">
                <a:off x="2590800" y="1066800"/>
                <a:ext cx="3810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115"/>
          <p:cNvGrpSpPr/>
          <p:nvPr/>
        </p:nvGrpSpPr>
        <p:grpSpPr>
          <a:xfrm>
            <a:off x="1905000" y="4452258"/>
            <a:ext cx="762000" cy="547914"/>
            <a:chOff x="1905000" y="4452258"/>
            <a:chExt cx="762000" cy="547914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1905000" y="4463142"/>
              <a:ext cx="7620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103"/>
            <p:cNvGrpSpPr/>
            <p:nvPr/>
          </p:nvGrpSpPr>
          <p:grpSpPr>
            <a:xfrm rot="16200000">
              <a:off x="2361973" y="4724627"/>
              <a:ext cx="547914" cy="3176"/>
              <a:chOff x="2423886" y="1065212"/>
              <a:chExt cx="547914" cy="3176"/>
            </a:xfrm>
          </p:grpSpPr>
          <p:cxnSp>
            <p:nvCxnSpPr>
              <p:cNvPr id="105" name="Straight Connector 104"/>
              <p:cNvCxnSpPr/>
              <p:nvPr/>
            </p:nvCxnSpPr>
            <p:spPr>
              <a:xfrm>
                <a:off x="2423886" y="1065212"/>
                <a:ext cx="533400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/>
              <p:cNvCxnSpPr/>
              <p:nvPr/>
            </p:nvCxnSpPr>
            <p:spPr>
              <a:xfrm rot="10800000">
                <a:off x="2590800" y="1066800"/>
                <a:ext cx="3810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Group 95"/>
          <p:cNvGrpSpPr/>
          <p:nvPr/>
        </p:nvGrpSpPr>
        <p:grpSpPr>
          <a:xfrm rot="16200000">
            <a:off x="4985431" y="6034541"/>
            <a:ext cx="547914" cy="3176"/>
            <a:chOff x="2423886" y="1065212"/>
            <a:chExt cx="547914" cy="3176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92"/>
          <p:cNvGrpSpPr/>
          <p:nvPr/>
        </p:nvGrpSpPr>
        <p:grpSpPr>
          <a:xfrm>
            <a:off x="6172200" y="5210628"/>
            <a:ext cx="547914" cy="3176"/>
            <a:chOff x="2423886" y="1065212"/>
            <a:chExt cx="547914" cy="3176"/>
          </a:xfrm>
        </p:grpSpPr>
        <p:cxnSp>
          <p:nvCxnSpPr>
            <p:cNvPr id="94" name="Straight Connector 93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79"/>
          <p:cNvGrpSpPr/>
          <p:nvPr/>
        </p:nvGrpSpPr>
        <p:grpSpPr>
          <a:xfrm>
            <a:off x="2423886" y="1065212"/>
            <a:ext cx="547914" cy="3176"/>
            <a:chOff x="2423886" y="1065212"/>
            <a:chExt cx="547914" cy="3176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89"/>
          <p:cNvGrpSpPr/>
          <p:nvPr/>
        </p:nvGrpSpPr>
        <p:grpSpPr>
          <a:xfrm rot="16200000">
            <a:off x="6767512" y="1643969"/>
            <a:ext cx="547914" cy="3176"/>
            <a:chOff x="2423886" y="1065212"/>
            <a:chExt cx="547914" cy="3176"/>
          </a:xfrm>
        </p:grpSpPr>
        <p:cxnSp>
          <p:nvCxnSpPr>
            <p:cNvPr id="91" name="Straight Connector 90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86"/>
          <p:cNvGrpSpPr/>
          <p:nvPr/>
        </p:nvGrpSpPr>
        <p:grpSpPr>
          <a:xfrm rot="10800000">
            <a:off x="3200401" y="2362200"/>
            <a:ext cx="547914" cy="3176"/>
            <a:chOff x="2423886" y="1065212"/>
            <a:chExt cx="547914" cy="3176"/>
          </a:xfrm>
        </p:grpSpPr>
        <p:cxnSp>
          <p:nvCxnSpPr>
            <p:cNvPr id="88" name="Straight Connector 87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83"/>
          <p:cNvGrpSpPr/>
          <p:nvPr/>
        </p:nvGrpSpPr>
        <p:grpSpPr>
          <a:xfrm rot="16200000">
            <a:off x="2151517" y="1553255"/>
            <a:ext cx="547914" cy="3176"/>
            <a:chOff x="2423886" y="1065212"/>
            <a:chExt cx="547914" cy="3176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Arrow Connector 85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80"/>
          <p:cNvGrpSpPr/>
          <p:nvPr/>
        </p:nvGrpSpPr>
        <p:grpSpPr>
          <a:xfrm rot="10800000">
            <a:off x="4648200" y="1066800"/>
            <a:ext cx="547914" cy="3176"/>
            <a:chOff x="2423886" y="1065212"/>
            <a:chExt cx="547914" cy="3176"/>
          </a:xfrm>
        </p:grpSpPr>
        <p:cxnSp>
          <p:nvCxnSpPr>
            <p:cNvPr id="82" name="Straight Connector 81"/>
            <p:cNvCxnSpPr/>
            <p:nvPr/>
          </p:nvCxnSpPr>
          <p:spPr>
            <a:xfrm>
              <a:off x="2423886" y="1065212"/>
              <a:ext cx="5334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rot="10800000">
              <a:off x="2590800" y="1066800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/>
          <p:cNvSpPr/>
          <p:nvPr/>
        </p:nvSpPr>
        <p:spPr>
          <a:xfrm>
            <a:off x="304800" y="685800"/>
            <a:ext cx="21336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/>
              <a:t>Sejarah</a:t>
            </a:r>
            <a:r>
              <a:rPr lang="en-US" sz="1600" dirty="0" smtClean="0"/>
              <a:t>, </a:t>
            </a:r>
            <a:r>
              <a:rPr lang="en-US" sz="1600" dirty="0" err="1" smtClean="0"/>
              <a:t>deskriptif</a:t>
            </a:r>
            <a:r>
              <a:rPr lang="en-US" sz="1600" dirty="0" smtClean="0"/>
              <a:t>,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korelasional</a:t>
            </a:r>
            <a:endParaRPr lang="en-US" sz="1000" dirty="0"/>
          </a:p>
        </p:txBody>
      </p:sp>
      <p:sp>
        <p:nvSpPr>
          <p:cNvPr id="49" name="Flowchart: Decision 48"/>
          <p:cNvSpPr/>
          <p:nvPr/>
        </p:nvSpPr>
        <p:spPr>
          <a:xfrm>
            <a:off x="181428" y="3733800"/>
            <a:ext cx="1905000" cy="14478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Apakah</a:t>
            </a:r>
            <a:r>
              <a:rPr lang="en-US" sz="1400" dirty="0" smtClean="0"/>
              <a:t> </a:t>
            </a:r>
            <a:r>
              <a:rPr lang="en-US" sz="1400" dirty="0" err="1" smtClean="0"/>
              <a:t>peristiwanya</a:t>
            </a:r>
            <a:r>
              <a:rPr lang="en-US" sz="1400" dirty="0" smtClean="0"/>
              <a:t> </a:t>
            </a:r>
            <a:r>
              <a:rPr lang="en-US" sz="1400" dirty="0" err="1" smtClean="0"/>
              <a:t>lampau</a:t>
            </a:r>
            <a:r>
              <a:rPr lang="en-US" sz="1400" dirty="0" smtClean="0"/>
              <a:t> </a:t>
            </a:r>
            <a:r>
              <a:rPr lang="en-US" sz="1400" dirty="0" err="1" smtClean="0"/>
              <a:t>atau</a:t>
            </a:r>
            <a:r>
              <a:rPr lang="en-US" sz="1400" dirty="0" smtClean="0"/>
              <a:t> </a:t>
            </a:r>
            <a:r>
              <a:rPr lang="en-US" sz="1400" dirty="0" err="1" smtClean="0"/>
              <a:t>sekarang</a:t>
            </a:r>
            <a:endParaRPr lang="en-US" sz="1400" dirty="0"/>
          </a:p>
        </p:txBody>
      </p:sp>
      <p:sp>
        <p:nvSpPr>
          <p:cNvPr id="50" name="Rectangle 49"/>
          <p:cNvSpPr/>
          <p:nvPr/>
        </p:nvSpPr>
        <p:spPr>
          <a:xfrm>
            <a:off x="5105400" y="685800"/>
            <a:ext cx="31242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Kausal</a:t>
            </a:r>
            <a:r>
              <a:rPr lang="en-US" dirty="0" smtClean="0"/>
              <a:t> </a:t>
            </a:r>
            <a:r>
              <a:rPr lang="en-US" dirty="0" err="1" smtClean="0"/>
              <a:t>komparatif</a:t>
            </a:r>
            <a:r>
              <a:rPr lang="en-US" dirty="0" smtClean="0"/>
              <a:t>, </a:t>
            </a:r>
            <a:r>
              <a:rPr lang="en-US" dirty="0" err="1" smtClean="0"/>
              <a:t>percobaan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kuasi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5257800" y="2971800"/>
            <a:ext cx="1219200" cy="1524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Kausal</a:t>
            </a:r>
            <a:r>
              <a:rPr lang="en-US" dirty="0" smtClean="0"/>
              <a:t> </a:t>
            </a:r>
            <a:r>
              <a:rPr lang="en-US" dirty="0" err="1" smtClean="0"/>
              <a:t>komparatif</a:t>
            </a:r>
            <a:r>
              <a:rPr lang="en-US" dirty="0" smtClean="0"/>
              <a:t>, </a:t>
            </a:r>
            <a:r>
              <a:rPr lang="en-US" dirty="0" err="1" smtClean="0"/>
              <a:t>kuasi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381000" y="6019800"/>
            <a:ext cx="21336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Deskriptif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1676400" y="5029200"/>
            <a:ext cx="18288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6200" y="3048000"/>
            <a:ext cx="10668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deskriptif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6705600" y="4876800"/>
            <a:ext cx="21336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Kausal</a:t>
            </a:r>
            <a:r>
              <a:rPr lang="en-US" dirty="0" smtClean="0"/>
              <a:t> </a:t>
            </a:r>
            <a:r>
              <a:rPr lang="en-US" dirty="0" err="1" smtClean="0"/>
              <a:t>komparatif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4343400" y="6172200"/>
            <a:ext cx="2133600" cy="53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Kuasi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6553200" y="3429000"/>
            <a:ext cx="21336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Percobaan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3657600" y="1905000"/>
            <a:ext cx="1905000" cy="685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Korelasional</a:t>
            </a:r>
            <a:endParaRPr lang="en-US" sz="2000" dirty="0"/>
          </a:p>
        </p:txBody>
      </p:sp>
      <p:sp>
        <p:nvSpPr>
          <p:cNvPr id="59" name="Flowchart: Decision 58"/>
          <p:cNvSpPr/>
          <p:nvPr/>
        </p:nvSpPr>
        <p:spPr>
          <a:xfrm>
            <a:off x="4314372" y="4495800"/>
            <a:ext cx="1905000" cy="14478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aseline="-25000" dirty="0" err="1" smtClean="0"/>
              <a:t>Apakah</a:t>
            </a:r>
            <a:r>
              <a:rPr lang="en-US" sz="2000" baseline="-25000" dirty="0" smtClean="0"/>
              <a:t> </a:t>
            </a:r>
            <a:r>
              <a:rPr lang="en-US" sz="2000" baseline="-25000" dirty="0" err="1" smtClean="0"/>
              <a:t>mirip</a:t>
            </a:r>
            <a:r>
              <a:rPr lang="en-US" sz="2000" baseline="-25000" dirty="0" smtClean="0"/>
              <a:t> </a:t>
            </a:r>
            <a:r>
              <a:rPr lang="en-US" sz="2000" baseline="-25000" dirty="0" err="1" smtClean="0"/>
              <a:t>percobaan</a:t>
            </a:r>
            <a:endParaRPr lang="en-US" sz="2000" baseline="-25000" dirty="0"/>
          </a:p>
        </p:txBody>
      </p:sp>
      <p:sp>
        <p:nvSpPr>
          <p:cNvPr id="60" name="Flowchart: Decision 59"/>
          <p:cNvSpPr/>
          <p:nvPr/>
        </p:nvSpPr>
        <p:spPr>
          <a:xfrm>
            <a:off x="6096000" y="1828800"/>
            <a:ext cx="1905000" cy="13716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Apakah</a:t>
            </a:r>
            <a:r>
              <a:rPr lang="en-US" sz="1400" dirty="0" smtClean="0"/>
              <a:t> </a:t>
            </a:r>
            <a:r>
              <a:rPr lang="en-US" sz="1400" dirty="0" err="1" smtClean="0"/>
              <a:t>ada</a:t>
            </a:r>
            <a:r>
              <a:rPr lang="en-US" sz="1400" dirty="0" smtClean="0"/>
              <a:t> </a:t>
            </a:r>
            <a:r>
              <a:rPr lang="en-US" sz="1400" dirty="0" err="1" smtClean="0"/>
              <a:t>pemanipulasian</a:t>
            </a:r>
            <a:endParaRPr lang="en-US" sz="1400" dirty="0"/>
          </a:p>
        </p:txBody>
      </p:sp>
      <p:sp>
        <p:nvSpPr>
          <p:cNvPr id="61" name="Flowchart: Decision 60"/>
          <p:cNvSpPr/>
          <p:nvPr/>
        </p:nvSpPr>
        <p:spPr>
          <a:xfrm>
            <a:off x="1480458" y="1676400"/>
            <a:ext cx="1905000" cy="13716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 smtClean="0"/>
              <a:t>Apakah</a:t>
            </a:r>
            <a:r>
              <a:rPr lang="en-US" sz="1100" dirty="0" smtClean="0"/>
              <a:t> </a:t>
            </a:r>
            <a:r>
              <a:rPr lang="en-US" sz="1100" dirty="0" err="1" smtClean="0"/>
              <a:t>akan</a:t>
            </a:r>
            <a:r>
              <a:rPr lang="en-US" sz="1100" dirty="0" smtClean="0"/>
              <a:t> </a:t>
            </a:r>
            <a:r>
              <a:rPr lang="en-US" sz="1100" dirty="0" err="1" smtClean="0"/>
              <a:t>melihat</a:t>
            </a:r>
            <a:r>
              <a:rPr lang="en-US" sz="1100" dirty="0" smtClean="0"/>
              <a:t> </a:t>
            </a:r>
            <a:r>
              <a:rPr lang="en-US" sz="1100" dirty="0" err="1" smtClean="0"/>
              <a:t>hubungan</a:t>
            </a:r>
            <a:r>
              <a:rPr lang="en-US" sz="1100" dirty="0" smtClean="0"/>
              <a:t> </a:t>
            </a:r>
            <a:r>
              <a:rPr lang="en-US" sz="1100" dirty="0" err="1" smtClean="0"/>
              <a:t>ramalan</a:t>
            </a:r>
            <a:endParaRPr lang="en-US" sz="1100" dirty="0"/>
          </a:p>
        </p:txBody>
      </p:sp>
      <p:sp>
        <p:nvSpPr>
          <p:cNvPr id="62" name="Flowchart: Decision 61"/>
          <p:cNvSpPr/>
          <p:nvPr/>
        </p:nvSpPr>
        <p:spPr>
          <a:xfrm>
            <a:off x="2895600" y="381000"/>
            <a:ext cx="1905000" cy="13716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 smtClean="0"/>
              <a:t>Apakah</a:t>
            </a:r>
            <a:r>
              <a:rPr lang="en-US" sz="1100" dirty="0" smtClean="0"/>
              <a:t> </a:t>
            </a:r>
            <a:r>
              <a:rPr lang="en-US" sz="1100" dirty="0" err="1" smtClean="0"/>
              <a:t>penelitian</a:t>
            </a:r>
            <a:r>
              <a:rPr lang="en-US" sz="1100" dirty="0" smtClean="0"/>
              <a:t> </a:t>
            </a:r>
            <a:r>
              <a:rPr lang="en-US" sz="1100" dirty="0" err="1" smtClean="0"/>
              <a:t>itu</a:t>
            </a:r>
            <a:r>
              <a:rPr lang="en-US" sz="1100" dirty="0" smtClean="0"/>
              <a:t> </a:t>
            </a:r>
            <a:r>
              <a:rPr lang="en-US" sz="1100" dirty="0" err="1" smtClean="0"/>
              <a:t>berkenaan</a:t>
            </a:r>
            <a:r>
              <a:rPr lang="en-US" sz="1100" dirty="0" smtClean="0"/>
              <a:t> </a:t>
            </a:r>
            <a:r>
              <a:rPr lang="en-US" sz="1100" dirty="0" err="1" smtClean="0"/>
              <a:t>dengan</a:t>
            </a:r>
            <a:r>
              <a:rPr lang="en-US" sz="1100" dirty="0" smtClean="0"/>
              <a:t> </a:t>
            </a:r>
            <a:r>
              <a:rPr lang="en-US" sz="1100" dirty="0" err="1" smtClean="0"/>
              <a:t>sebab</a:t>
            </a:r>
            <a:r>
              <a:rPr lang="en-US" sz="1100" dirty="0" smtClean="0"/>
              <a:t> </a:t>
            </a:r>
            <a:r>
              <a:rPr lang="en-US" sz="1100" dirty="0" err="1" smtClean="0"/>
              <a:t>akibat</a:t>
            </a:r>
            <a:endParaRPr lang="en-US" sz="1000" dirty="0"/>
          </a:p>
        </p:txBody>
      </p:sp>
      <p:grpSp>
        <p:nvGrpSpPr>
          <p:cNvPr id="15" name="Group 116"/>
          <p:cNvGrpSpPr/>
          <p:nvPr/>
        </p:nvGrpSpPr>
        <p:grpSpPr>
          <a:xfrm flipH="1">
            <a:off x="609600" y="2347686"/>
            <a:ext cx="914400" cy="685800"/>
            <a:chOff x="1905000" y="4452258"/>
            <a:chExt cx="762000" cy="547914"/>
          </a:xfrm>
        </p:grpSpPr>
        <p:cxnSp>
          <p:nvCxnSpPr>
            <p:cNvPr id="118" name="Straight Connector 117"/>
            <p:cNvCxnSpPr/>
            <p:nvPr/>
          </p:nvCxnSpPr>
          <p:spPr>
            <a:xfrm>
              <a:off x="1905000" y="4463142"/>
              <a:ext cx="7620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03"/>
            <p:cNvGrpSpPr/>
            <p:nvPr/>
          </p:nvGrpSpPr>
          <p:grpSpPr>
            <a:xfrm rot="16200000">
              <a:off x="2361973" y="4724627"/>
              <a:ext cx="547914" cy="3176"/>
              <a:chOff x="2423886" y="1065212"/>
              <a:chExt cx="547914" cy="3176"/>
            </a:xfrm>
          </p:grpSpPr>
          <p:cxnSp>
            <p:nvCxnSpPr>
              <p:cNvPr id="120" name="Straight Connector 119"/>
              <p:cNvCxnSpPr/>
              <p:nvPr/>
            </p:nvCxnSpPr>
            <p:spPr>
              <a:xfrm>
                <a:off x="2423886" y="1065212"/>
                <a:ext cx="533400" cy="1588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Arrow Connector 120"/>
              <p:cNvCxnSpPr/>
              <p:nvPr/>
            </p:nvCxnSpPr>
            <p:spPr>
              <a:xfrm rot="10800000">
                <a:off x="2590800" y="1066800"/>
                <a:ext cx="381000" cy="1588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2" name="Title 62"/>
          <p:cNvSpPr txBox="1">
            <a:spLocks/>
          </p:cNvSpPr>
          <p:nvPr/>
        </p:nvSpPr>
        <p:spPr>
          <a:xfrm>
            <a:off x="2438400" y="685800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Tidak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6" name="Title 62"/>
          <p:cNvSpPr txBox="1">
            <a:spLocks/>
          </p:cNvSpPr>
          <p:nvPr/>
        </p:nvSpPr>
        <p:spPr>
          <a:xfrm>
            <a:off x="1143000" y="5562600"/>
            <a:ext cx="914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Sekarang</a:t>
            </a:r>
            <a:endParaRPr kumimoji="0" lang="en-US" sz="14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7" name="Title 62"/>
          <p:cNvSpPr txBox="1">
            <a:spLocks/>
          </p:cNvSpPr>
          <p:nvPr/>
        </p:nvSpPr>
        <p:spPr>
          <a:xfrm>
            <a:off x="6157686" y="4796970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Tidak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8" name="Title 62"/>
          <p:cNvSpPr txBox="1">
            <a:spLocks/>
          </p:cNvSpPr>
          <p:nvPr/>
        </p:nvSpPr>
        <p:spPr>
          <a:xfrm>
            <a:off x="5638800" y="2057400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Tidak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9" name="Title 62"/>
          <p:cNvSpPr txBox="1">
            <a:spLocks/>
          </p:cNvSpPr>
          <p:nvPr/>
        </p:nvSpPr>
        <p:spPr>
          <a:xfrm>
            <a:off x="609600" y="1981200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Tidak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0" name="Title 62"/>
          <p:cNvSpPr txBox="1">
            <a:spLocks/>
          </p:cNvSpPr>
          <p:nvPr/>
        </p:nvSpPr>
        <p:spPr>
          <a:xfrm>
            <a:off x="4648200" y="700314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Ya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5" name="Title 62"/>
          <p:cNvSpPr txBox="1">
            <a:spLocks/>
          </p:cNvSpPr>
          <p:nvPr/>
        </p:nvSpPr>
        <p:spPr>
          <a:xfrm>
            <a:off x="5181600" y="5805714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Ya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6" name="Title 62"/>
          <p:cNvSpPr txBox="1">
            <a:spLocks/>
          </p:cNvSpPr>
          <p:nvPr/>
        </p:nvSpPr>
        <p:spPr>
          <a:xfrm>
            <a:off x="8001000" y="2133600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Ya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7" name="Title 62"/>
          <p:cNvSpPr txBox="1">
            <a:spLocks/>
          </p:cNvSpPr>
          <p:nvPr/>
        </p:nvSpPr>
        <p:spPr>
          <a:xfrm>
            <a:off x="3200400" y="1981200"/>
            <a:ext cx="533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Ya</a:t>
            </a:r>
            <a:endParaRPr kumimoji="0" lang="en-US" sz="12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54"/>
          <p:cNvGrpSpPr/>
          <p:nvPr/>
        </p:nvGrpSpPr>
        <p:grpSpPr>
          <a:xfrm>
            <a:off x="1128486" y="5167086"/>
            <a:ext cx="1588" cy="838200"/>
            <a:chOff x="1143000" y="5181600"/>
            <a:chExt cx="1588" cy="838200"/>
          </a:xfrm>
        </p:grpSpPr>
        <p:cxnSp>
          <p:nvCxnSpPr>
            <p:cNvPr id="152" name="Straight Connector 151"/>
            <p:cNvCxnSpPr/>
            <p:nvPr/>
          </p:nvCxnSpPr>
          <p:spPr>
            <a:xfrm rot="5400000" flipH="1" flipV="1">
              <a:off x="724694" y="5599906"/>
              <a:ext cx="838200" cy="158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Arrow Connector 152"/>
            <p:cNvCxnSpPr/>
            <p:nvPr/>
          </p:nvCxnSpPr>
          <p:spPr>
            <a:xfrm rot="5400000">
              <a:off x="953294" y="5447506"/>
              <a:ext cx="381000" cy="158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" name="Title 62"/>
          <p:cNvSpPr txBox="1">
            <a:spLocks/>
          </p:cNvSpPr>
          <p:nvPr/>
        </p:nvSpPr>
        <p:spPr>
          <a:xfrm>
            <a:off x="1981200" y="4114800"/>
            <a:ext cx="914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normalizeH="0" baseline="0" noProof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Lampau</a:t>
            </a:r>
            <a:endParaRPr kumimoji="0" lang="en-US" sz="14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167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7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49" grpId="1" animBg="1"/>
      <p:bldP spid="50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132" grpId="0"/>
      <p:bldP spid="136" grpId="0"/>
      <p:bldP spid="137" grpId="0"/>
      <p:bldP spid="138" grpId="0"/>
      <p:bldP spid="140" grpId="0"/>
      <p:bldP spid="146" grpId="0"/>
      <p:bldP spid="147" grpId="0"/>
      <p:bldP spid="1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714357"/>
            <a:ext cx="7772400" cy="71438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Tujuan Perkuliahan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643050"/>
            <a:ext cx="7786742" cy="4071966"/>
          </a:xfrm>
        </p:spPr>
        <p:txBody>
          <a:bodyPr>
            <a:normAutofit fontScale="92500" lnSpcReduction="20000"/>
          </a:bodyPr>
          <a:lstStyle/>
          <a:p>
            <a:pPr marL="514350" indent="-514350" algn="just"/>
            <a:r>
              <a:rPr lang="id-ID" dirty="0" smtClean="0"/>
              <a:t>      </a:t>
            </a:r>
            <a:r>
              <a:rPr lang="en-US" dirty="0" err="1" smtClean="0">
                <a:solidFill>
                  <a:schemeClr val="tx1"/>
                </a:solidFill>
              </a:rPr>
              <a:t>Setelah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menempuh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matakuliah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mahasiswa</a:t>
            </a:r>
            <a:r>
              <a:rPr lang="id-ID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diharapkan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id-ID" dirty="0">
              <a:solidFill>
                <a:schemeClr val="tx1"/>
              </a:solidFill>
            </a:endParaRPr>
          </a:p>
          <a:p>
            <a:pPr marL="514350" lvl="0" indent="-514350" algn="just">
              <a:buFont typeface="+mj-lt"/>
              <a:buAutoNum type="arabicParenR"/>
            </a:pPr>
            <a:r>
              <a:rPr lang="en-US" dirty="0" err="1">
                <a:solidFill>
                  <a:schemeClr val="tx1"/>
                </a:solidFill>
              </a:rPr>
              <a:t>memahami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kaidah-kaidah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pokok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sejak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merumuskan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masalah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sampai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analisis</a:t>
            </a:r>
            <a:r>
              <a:rPr lang="en-US" dirty="0">
                <a:solidFill>
                  <a:schemeClr val="tx1"/>
                </a:solidFill>
              </a:rPr>
              <a:t> data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interpretasi</a:t>
            </a:r>
            <a:endParaRPr lang="id-ID" dirty="0">
              <a:solidFill>
                <a:schemeClr val="tx1"/>
              </a:solidFill>
            </a:endParaRPr>
          </a:p>
          <a:p>
            <a:pPr marL="514350" lvl="0" indent="-514350" algn="just">
              <a:buFont typeface="+mj-lt"/>
              <a:buAutoNum type="arabicParenR"/>
            </a:pPr>
            <a:r>
              <a:rPr lang="en-US" dirty="0" err="1">
                <a:solidFill>
                  <a:schemeClr val="tx1"/>
                </a:solidFill>
              </a:rPr>
              <a:t>mampu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mendisain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interestnya</a:t>
            </a:r>
            <a:endParaRPr lang="id-ID" dirty="0">
              <a:solidFill>
                <a:schemeClr val="tx1"/>
              </a:solidFill>
            </a:endParaRPr>
          </a:p>
          <a:p>
            <a:pPr marL="514350" lvl="0" indent="-514350" algn="just">
              <a:buFont typeface="+mj-lt"/>
              <a:buAutoNum type="arabicParenR"/>
            </a:pPr>
            <a:r>
              <a:rPr lang="en-US" dirty="0" err="1">
                <a:solidFill>
                  <a:schemeClr val="tx1"/>
                </a:solidFill>
              </a:rPr>
              <a:t>mampu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memahami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literatur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endParaRPr lang="id-ID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arenR"/>
            </a:pPr>
            <a:endParaRPr lang="id-ID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0"/>
            <a:ext cx="7010400" cy="609600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 smtClean="0"/>
              <a:t>Gambar</a:t>
            </a:r>
            <a:r>
              <a:rPr lang="en-US" sz="1800" dirty="0" smtClean="0"/>
              <a:t> 1.6 </a:t>
            </a:r>
            <a:r>
              <a:rPr lang="en-US" sz="1800" dirty="0" err="1" smtClean="0"/>
              <a:t>Perbedaan</a:t>
            </a:r>
            <a:r>
              <a:rPr lang="en-US" sz="1800" dirty="0" smtClean="0"/>
              <a:t> </a:t>
            </a:r>
            <a:r>
              <a:rPr lang="en-US" sz="1800" dirty="0" err="1" smtClean="0"/>
              <a:t>penelitian</a:t>
            </a:r>
            <a:r>
              <a:rPr lang="en-US" sz="1800" dirty="0" smtClean="0"/>
              <a:t> </a:t>
            </a:r>
            <a:r>
              <a:rPr lang="en-US" sz="1800" dirty="0" err="1" smtClean="0"/>
              <a:t>kualitatif</a:t>
            </a:r>
            <a:r>
              <a:rPr lang="en-US" sz="1800" dirty="0" smtClean="0"/>
              <a:t>, </a:t>
            </a:r>
            <a:r>
              <a:rPr lang="en-US" sz="1800" dirty="0" err="1" smtClean="0"/>
              <a:t>kuantitatif</a:t>
            </a:r>
            <a:r>
              <a:rPr lang="en-US" sz="1800" dirty="0" smtClean="0"/>
              <a:t>,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kombinasi</a:t>
            </a:r>
            <a:endParaRPr lang="en-US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0"/>
          <a:ext cx="8458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196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6705600" cy="990600"/>
          </a:xfrm>
        </p:spPr>
        <p:txBody>
          <a:bodyPr>
            <a:normAutofit fontScale="90000"/>
          </a:bodyPr>
          <a:lstStyle/>
          <a:p>
            <a:r>
              <a:rPr lang="en-US" sz="2000" dirty="0" smtClean="0"/>
              <a:t>TABEL 1.1</a:t>
            </a:r>
            <a:br>
              <a:rPr lang="en-US" sz="2000" dirty="0" smtClean="0"/>
            </a:br>
            <a:r>
              <a:rPr lang="en-US" sz="2000" dirty="0" smtClean="0"/>
              <a:t>PERBEDAAN AKSIOMA ANTARA METODE KUALITATIF KUANTITATIF DAN KOMBINASI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90599"/>
          <a:ext cx="8229600" cy="541020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905000"/>
                <a:gridCol w="2133600"/>
                <a:gridCol w="2057400"/>
                <a:gridCol w="2133600"/>
              </a:tblGrid>
              <a:tr h="875592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Aksioma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Dasar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Metode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Kuantitatif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Metode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Kualitatif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Metode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Kombinasi</a:t>
                      </a:r>
                      <a:endParaRPr lang="en-US" sz="2000" dirty="0"/>
                    </a:p>
                  </a:txBody>
                  <a:tcPr/>
                </a:tc>
              </a:tr>
              <a:tr h="875592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Sifat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realitas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Tunggal </a:t>
                      </a:r>
                      <a:r>
                        <a:rPr lang="en-US" sz="1400" dirty="0" err="1" smtClean="0"/>
                        <a:t>diklasifikasikan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konkrit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teramati</a:t>
                      </a:r>
                      <a:r>
                        <a:rPr lang="en-US" sz="1400" baseline="0" dirty="0" smtClean="0"/>
                        <a:t>, </a:t>
                      </a:r>
                      <a:r>
                        <a:rPr lang="en-US" sz="1400" baseline="0" dirty="0" err="1" smtClean="0"/>
                        <a:t>terukur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Ganda</a:t>
                      </a:r>
                      <a:r>
                        <a:rPr lang="en-US" sz="1400" dirty="0" smtClean="0"/>
                        <a:t>,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holistik</a:t>
                      </a:r>
                      <a:r>
                        <a:rPr lang="en-US" sz="1400" baseline="0" dirty="0" smtClean="0"/>
                        <a:t>, </a:t>
                      </a:r>
                      <a:r>
                        <a:rPr lang="en-US" sz="1400" baseline="0" dirty="0" err="1" smtClean="0"/>
                        <a:t>dinamis</a:t>
                      </a:r>
                      <a:r>
                        <a:rPr lang="en-US" sz="1400" baseline="0" dirty="0" smtClean="0"/>
                        <a:t>, </a:t>
                      </a:r>
                      <a:r>
                        <a:rPr lang="en-US" sz="1400" baseline="0" dirty="0" err="1" smtClean="0"/>
                        <a:t>hasil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konstruksi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pemahaman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Ganda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dapat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diklasifikasikan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teramati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hasil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konstruksi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makna</a:t>
                      </a:r>
                      <a:endParaRPr lang="en-US" sz="1400" dirty="0"/>
                    </a:p>
                  </a:txBody>
                  <a:tcPr/>
                </a:tc>
              </a:tr>
              <a:tr h="875592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Hubungan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peneliti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yang </a:t>
                      </a:r>
                      <a:r>
                        <a:rPr lang="en-US" sz="1400" dirty="0" err="1" smtClean="0"/>
                        <a:t>diteliti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Independen</a:t>
                      </a:r>
                      <a:r>
                        <a:rPr lang="en-US" sz="1400" dirty="0" smtClean="0"/>
                        <a:t>, </a:t>
                      </a:r>
                      <a:r>
                        <a:rPr lang="en-US" sz="1400" dirty="0" err="1" smtClean="0"/>
                        <a:t>supaya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terbangun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obyektivitas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Interaktif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sumber</a:t>
                      </a:r>
                      <a:r>
                        <a:rPr lang="en-US" sz="1400" dirty="0" smtClean="0"/>
                        <a:t> data </a:t>
                      </a:r>
                      <a:r>
                        <a:rPr lang="en-US" sz="1400" dirty="0" err="1" smtClean="0"/>
                        <a:t>supaya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memperoleh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makna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Independen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interaktif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sumber</a:t>
                      </a:r>
                      <a:r>
                        <a:rPr lang="en-US" sz="1400" dirty="0" smtClean="0"/>
                        <a:t> data</a:t>
                      </a:r>
                      <a:endParaRPr lang="en-US" sz="1400" dirty="0"/>
                    </a:p>
                  </a:txBody>
                  <a:tcPr/>
                </a:tc>
              </a:tr>
              <a:tr h="1100743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Hubungan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variabel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Sebab-akibat</a:t>
                      </a:r>
                      <a:r>
                        <a:rPr lang="en-US" sz="1200" baseline="0" dirty="0" smtClean="0"/>
                        <a:t> (</a:t>
                      </a:r>
                      <a:r>
                        <a:rPr lang="en-US" sz="1200" baseline="0" dirty="0" err="1" smtClean="0"/>
                        <a:t>kausal</a:t>
                      </a:r>
                      <a:r>
                        <a:rPr lang="en-US" sz="1200" baseline="0" dirty="0" smtClean="0"/>
                        <a:t>)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Timbal</a:t>
                      </a:r>
                      <a:r>
                        <a:rPr lang="en-US" sz="1200" dirty="0" smtClean="0"/>
                        <a:t> </a:t>
                      </a:r>
                      <a:r>
                        <a:rPr lang="en-US" sz="1200" dirty="0" err="1" smtClean="0"/>
                        <a:t>balik</a:t>
                      </a:r>
                      <a:r>
                        <a:rPr lang="en-US" sz="1200" dirty="0" smtClean="0"/>
                        <a:t>/</a:t>
                      </a:r>
                      <a:r>
                        <a:rPr lang="en-US" sz="1200" dirty="0" err="1" smtClean="0"/>
                        <a:t>interaktif</a:t>
                      </a:r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Sebab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akibat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interaktif</a:t>
                      </a:r>
                      <a:endParaRPr lang="en-US" sz="1600" dirty="0"/>
                    </a:p>
                  </a:txBody>
                  <a:tcPr/>
                </a:tc>
              </a:tr>
              <a:tr h="807092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Kemungkinan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generalisasi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Cenderung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membuat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generalisasi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Transferability (</a:t>
                      </a:r>
                      <a:r>
                        <a:rPr lang="en-US" sz="1400" dirty="0" err="1" smtClean="0"/>
                        <a:t>hanya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mungkin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dalam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ikatan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konteks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waktu</a:t>
                      </a:r>
                      <a:r>
                        <a:rPr lang="en-US" sz="1400" baseline="0" dirty="0" smtClean="0"/>
                        <a:t>)</a:t>
                      </a:r>
                      <a:endParaRPr lang="en-US" sz="1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Generalisasi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dan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Transferability</a:t>
                      </a:r>
                      <a:endParaRPr lang="en-US" sz="1400" dirty="0"/>
                    </a:p>
                  </a:txBody>
                  <a:tcPr/>
                </a:tc>
              </a:tr>
              <a:tr h="875592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Peranan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nilai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Cenderung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bebas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nilai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Terikat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nilai-nilai</a:t>
                      </a:r>
                      <a:r>
                        <a:rPr lang="en-US" sz="1400" dirty="0" smtClean="0"/>
                        <a:t> yang </a:t>
                      </a:r>
                      <a:r>
                        <a:rPr lang="en-US" sz="1400" dirty="0" err="1" smtClean="0"/>
                        <a:t>dibawa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peneliti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sumber</a:t>
                      </a:r>
                      <a:r>
                        <a:rPr lang="en-US" sz="1400" dirty="0" smtClean="0"/>
                        <a:t> data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Bebas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terikat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nilai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743200" y="41148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62400" y="41148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10200" y="43434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Z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648200" y="39624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0" y="3962400"/>
            <a:ext cx="381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876800" y="4419600"/>
            <a:ext cx="4572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181600" y="4038600"/>
            <a:ext cx="762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867400" y="4419600"/>
            <a:ext cx="457200" cy="152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200400" y="42672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54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4572000"/>
            <a:ext cx="5486400" cy="381000"/>
          </a:xfrm>
        </p:spPr>
        <p:txBody>
          <a:bodyPr>
            <a:normAutofit/>
          </a:bodyPr>
          <a:lstStyle/>
          <a:p>
            <a:r>
              <a:rPr lang="en-US" sz="1800" dirty="0" err="1" smtClean="0"/>
              <a:t>Gambar</a:t>
            </a:r>
            <a:r>
              <a:rPr lang="en-US" sz="1800" dirty="0" smtClean="0"/>
              <a:t> 1.7a </a:t>
            </a:r>
            <a:r>
              <a:rPr lang="en-US" sz="1800" dirty="0" err="1" smtClean="0"/>
              <a:t>Generalisasi</a:t>
            </a:r>
            <a:r>
              <a:rPr lang="en-US" sz="1800" dirty="0" smtClean="0"/>
              <a:t> Model </a:t>
            </a:r>
            <a:r>
              <a:rPr lang="en-US" sz="1800" dirty="0" err="1" smtClean="0"/>
              <a:t>Penelitian</a:t>
            </a:r>
            <a:r>
              <a:rPr lang="en-US" sz="1800" dirty="0" smtClean="0"/>
              <a:t> </a:t>
            </a:r>
            <a:r>
              <a:rPr lang="en-US" sz="1800" dirty="0" err="1" smtClean="0"/>
              <a:t>Kuantitatif</a:t>
            </a:r>
            <a:endParaRPr lang="en-US" sz="1800" dirty="0"/>
          </a:p>
        </p:txBody>
      </p:sp>
      <p:sp>
        <p:nvSpPr>
          <p:cNvPr id="6" name="Freeform 5"/>
          <p:cNvSpPr/>
          <p:nvPr/>
        </p:nvSpPr>
        <p:spPr>
          <a:xfrm>
            <a:off x="762000" y="355600"/>
            <a:ext cx="2755900" cy="2311400"/>
          </a:xfrm>
          <a:custGeom>
            <a:avLst/>
            <a:gdLst>
              <a:gd name="connsiteX0" fmla="*/ 1104900 w 1752600"/>
              <a:gd name="connsiteY0" fmla="*/ 12700 h 1443567"/>
              <a:gd name="connsiteX1" fmla="*/ 1066800 w 1752600"/>
              <a:gd name="connsiteY1" fmla="*/ 50800 h 1443567"/>
              <a:gd name="connsiteX2" fmla="*/ 1028700 w 1752600"/>
              <a:gd name="connsiteY2" fmla="*/ 63500 h 1443567"/>
              <a:gd name="connsiteX3" fmla="*/ 927100 w 1752600"/>
              <a:gd name="connsiteY3" fmla="*/ 152400 h 1443567"/>
              <a:gd name="connsiteX4" fmla="*/ 787400 w 1752600"/>
              <a:gd name="connsiteY4" fmla="*/ 177800 h 1443567"/>
              <a:gd name="connsiteX5" fmla="*/ 647700 w 1752600"/>
              <a:gd name="connsiteY5" fmla="*/ 215900 h 1443567"/>
              <a:gd name="connsiteX6" fmla="*/ 190500 w 1752600"/>
              <a:gd name="connsiteY6" fmla="*/ 215900 h 1443567"/>
              <a:gd name="connsiteX7" fmla="*/ 139700 w 1752600"/>
              <a:gd name="connsiteY7" fmla="*/ 266700 h 1443567"/>
              <a:gd name="connsiteX8" fmla="*/ 50800 w 1752600"/>
              <a:gd name="connsiteY8" fmla="*/ 368300 h 1443567"/>
              <a:gd name="connsiteX9" fmla="*/ 12700 w 1752600"/>
              <a:gd name="connsiteY9" fmla="*/ 393700 h 1443567"/>
              <a:gd name="connsiteX10" fmla="*/ 0 w 1752600"/>
              <a:gd name="connsiteY10" fmla="*/ 431800 h 1443567"/>
              <a:gd name="connsiteX11" fmla="*/ 12700 w 1752600"/>
              <a:gd name="connsiteY11" fmla="*/ 571500 h 1443567"/>
              <a:gd name="connsiteX12" fmla="*/ 165100 w 1752600"/>
              <a:gd name="connsiteY12" fmla="*/ 698500 h 1443567"/>
              <a:gd name="connsiteX13" fmla="*/ 228600 w 1752600"/>
              <a:gd name="connsiteY13" fmla="*/ 736600 h 1443567"/>
              <a:gd name="connsiteX14" fmla="*/ 292100 w 1752600"/>
              <a:gd name="connsiteY14" fmla="*/ 800100 h 1443567"/>
              <a:gd name="connsiteX15" fmla="*/ 342900 w 1752600"/>
              <a:gd name="connsiteY15" fmla="*/ 901700 h 1443567"/>
              <a:gd name="connsiteX16" fmla="*/ 393700 w 1752600"/>
              <a:gd name="connsiteY16" fmla="*/ 965200 h 1443567"/>
              <a:gd name="connsiteX17" fmla="*/ 406400 w 1752600"/>
              <a:gd name="connsiteY17" fmla="*/ 1016000 h 1443567"/>
              <a:gd name="connsiteX18" fmla="*/ 546100 w 1752600"/>
              <a:gd name="connsiteY18" fmla="*/ 1181100 h 1443567"/>
              <a:gd name="connsiteX19" fmla="*/ 647700 w 1752600"/>
              <a:gd name="connsiteY19" fmla="*/ 1219200 h 1443567"/>
              <a:gd name="connsiteX20" fmla="*/ 698500 w 1752600"/>
              <a:gd name="connsiteY20" fmla="*/ 1244600 h 1443567"/>
              <a:gd name="connsiteX21" fmla="*/ 952500 w 1752600"/>
              <a:gd name="connsiteY21" fmla="*/ 1270000 h 1443567"/>
              <a:gd name="connsiteX22" fmla="*/ 1016000 w 1752600"/>
              <a:gd name="connsiteY22" fmla="*/ 1282700 h 1443567"/>
              <a:gd name="connsiteX23" fmla="*/ 1130300 w 1752600"/>
              <a:gd name="connsiteY23" fmla="*/ 1308100 h 1443567"/>
              <a:gd name="connsiteX24" fmla="*/ 1308100 w 1752600"/>
              <a:gd name="connsiteY24" fmla="*/ 1358900 h 1443567"/>
              <a:gd name="connsiteX25" fmla="*/ 1333500 w 1752600"/>
              <a:gd name="connsiteY25" fmla="*/ 1435100 h 1443567"/>
              <a:gd name="connsiteX26" fmla="*/ 1447800 w 1752600"/>
              <a:gd name="connsiteY26" fmla="*/ 1397000 h 1443567"/>
              <a:gd name="connsiteX27" fmla="*/ 1485900 w 1752600"/>
              <a:gd name="connsiteY27" fmla="*/ 1384300 h 1443567"/>
              <a:gd name="connsiteX28" fmla="*/ 1536700 w 1752600"/>
              <a:gd name="connsiteY28" fmla="*/ 1371600 h 1443567"/>
              <a:gd name="connsiteX29" fmla="*/ 1574800 w 1752600"/>
              <a:gd name="connsiteY29" fmla="*/ 1358900 h 1443567"/>
              <a:gd name="connsiteX30" fmla="*/ 1638300 w 1752600"/>
              <a:gd name="connsiteY30" fmla="*/ 1346200 h 1443567"/>
              <a:gd name="connsiteX31" fmla="*/ 1739900 w 1752600"/>
              <a:gd name="connsiteY31" fmla="*/ 1231900 h 1443567"/>
              <a:gd name="connsiteX32" fmla="*/ 1701800 w 1752600"/>
              <a:gd name="connsiteY32" fmla="*/ 1016000 h 1443567"/>
              <a:gd name="connsiteX33" fmla="*/ 1676400 w 1752600"/>
              <a:gd name="connsiteY33" fmla="*/ 977900 h 1443567"/>
              <a:gd name="connsiteX34" fmla="*/ 1587500 w 1752600"/>
              <a:gd name="connsiteY34" fmla="*/ 889000 h 1443567"/>
              <a:gd name="connsiteX35" fmla="*/ 1549400 w 1752600"/>
              <a:gd name="connsiteY35" fmla="*/ 876300 h 1443567"/>
              <a:gd name="connsiteX36" fmla="*/ 1485900 w 1752600"/>
              <a:gd name="connsiteY36" fmla="*/ 800100 h 1443567"/>
              <a:gd name="connsiteX37" fmla="*/ 1460500 w 1752600"/>
              <a:gd name="connsiteY37" fmla="*/ 762000 h 1443567"/>
              <a:gd name="connsiteX38" fmla="*/ 1524000 w 1752600"/>
              <a:gd name="connsiteY38" fmla="*/ 749300 h 1443567"/>
              <a:gd name="connsiteX39" fmla="*/ 1562100 w 1752600"/>
              <a:gd name="connsiteY39" fmla="*/ 736600 h 1443567"/>
              <a:gd name="connsiteX40" fmla="*/ 1701800 w 1752600"/>
              <a:gd name="connsiteY40" fmla="*/ 711200 h 1443567"/>
              <a:gd name="connsiteX41" fmla="*/ 1727200 w 1752600"/>
              <a:gd name="connsiteY41" fmla="*/ 673100 h 1443567"/>
              <a:gd name="connsiteX42" fmla="*/ 1752600 w 1752600"/>
              <a:gd name="connsiteY42" fmla="*/ 584200 h 1443567"/>
              <a:gd name="connsiteX43" fmla="*/ 1739900 w 1752600"/>
              <a:gd name="connsiteY43" fmla="*/ 508000 h 1443567"/>
              <a:gd name="connsiteX44" fmla="*/ 1651000 w 1752600"/>
              <a:gd name="connsiteY44" fmla="*/ 381000 h 1443567"/>
              <a:gd name="connsiteX45" fmla="*/ 1625600 w 1752600"/>
              <a:gd name="connsiteY45" fmla="*/ 330200 h 1443567"/>
              <a:gd name="connsiteX46" fmla="*/ 1612900 w 1752600"/>
              <a:gd name="connsiteY46" fmla="*/ 292100 h 1443567"/>
              <a:gd name="connsiteX47" fmla="*/ 1536700 w 1752600"/>
              <a:gd name="connsiteY47" fmla="*/ 228600 h 1443567"/>
              <a:gd name="connsiteX48" fmla="*/ 1498600 w 1752600"/>
              <a:gd name="connsiteY48" fmla="*/ 215900 h 1443567"/>
              <a:gd name="connsiteX49" fmla="*/ 1473200 w 1752600"/>
              <a:gd name="connsiteY49" fmla="*/ 177800 h 1443567"/>
              <a:gd name="connsiteX50" fmla="*/ 1371600 w 1752600"/>
              <a:gd name="connsiteY50" fmla="*/ 152400 h 1443567"/>
              <a:gd name="connsiteX51" fmla="*/ 1295400 w 1752600"/>
              <a:gd name="connsiteY51" fmla="*/ 127000 h 1443567"/>
              <a:gd name="connsiteX52" fmla="*/ 1244600 w 1752600"/>
              <a:gd name="connsiteY52" fmla="*/ 50800 h 1443567"/>
              <a:gd name="connsiteX53" fmla="*/ 1219200 w 1752600"/>
              <a:gd name="connsiteY53" fmla="*/ 12700 h 1443567"/>
              <a:gd name="connsiteX54" fmla="*/ 1181100 w 1752600"/>
              <a:gd name="connsiteY54" fmla="*/ 0 h 1443567"/>
              <a:gd name="connsiteX55" fmla="*/ 1130300 w 1752600"/>
              <a:gd name="connsiteY55" fmla="*/ 12700 h 1443567"/>
              <a:gd name="connsiteX56" fmla="*/ 1104900 w 1752600"/>
              <a:gd name="connsiteY56" fmla="*/ 12700 h 1443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752600" h="1443567">
                <a:moveTo>
                  <a:pt x="1104900" y="12700"/>
                </a:moveTo>
                <a:cubicBezTo>
                  <a:pt x="1094317" y="19050"/>
                  <a:pt x="1081744" y="40837"/>
                  <a:pt x="1066800" y="50800"/>
                </a:cubicBezTo>
                <a:cubicBezTo>
                  <a:pt x="1055661" y="58226"/>
                  <a:pt x="1038166" y="54034"/>
                  <a:pt x="1028700" y="63500"/>
                </a:cubicBezTo>
                <a:cubicBezTo>
                  <a:pt x="954734" y="137466"/>
                  <a:pt x="1074032" y="109185"/>
                  <a:pt x="927100" y="152400"/>
                </a:cubicBezTo>
                <a:cubicBezTo>
                  <a:pt x="881693" y="165755"/>
                  <a:pt x="833715" y="168050"/>
                  <a:pt x="787400" y="177800"/>
                </a:cubicBezTo>
                <a:cubicBezTo>
                  <a:pt x="709644" y="194170"/>
                  <a:pt x="704793" y="196869"/>
                  <a:pt x="647700" y="215900"/>
                </a:cubicBezTo>
                <a:cubicBezTo>
                  <a:pt x="483371" y="200961"/>
                  <a:pt x="371570" y="184681"/>
                  <a:pt x="190500" y="215900"/>
                </a:cubicBezTo>
                <a:cubicBezTo>
                  <a:pt x="166901" y="219969"/>
                  <a:pt x="155610" y="248802"/>
                  <a:pt x="139700" y="266700"/>
                </a:cubicBezTo>
                <a:cubicBezTo>
                  <a:pt x="100488" y="310813"/>
                  <a:pt x="92955" y="333171"/>
                  <a:pt x="50800" y="368300"/>
                </a:cubicBezTo>
                <a:cubicBezTo>
                  <a:pt x="39074" y="378071"/>
                  <a:pt x="25400" y="385233"/>
                  <a:pt x="12700" y="393700"/>
                </a:cubicBezTo>
                <a:cubicBezTo>
                  <a:pt x="8467" y="406400"/>
                  <a:pt x="0" y="418413"/>
                  <a:pt x="0" y="431800"/>
                </a:cubicBezTo>
                <a:cubicBezTo>
                  <a:pt x="0" y="478559"/>
                  <a:pt x="3530" y="525649"/>
                  <a:pt x="12700" y="571500"/>
                </a:cubicBezTo>
                <a:cubicBezTo>
                  <a:pt x="27483" y="645413"/>
                  <a:pt x="109085" y="667946"/>
                  <a:pt x="165100" y="698500"/>
                </a:cubicBezTo>
                <a:cubicBezTo>
                  <a:pt x="186770" y="710320"/>
                  <a:pt x="207433" y="723900"/>
                  <a:pt x="228600" y="736600"/>
                </a:cubicBezTo>
                <a:cubicBezTo>
                  <a:pt x="296333" y="838200"/>
                  <a:pt x="207433" y="715433"/>
                  <a:pt x="292100" y="800100"/>
                </a:cubicBezTo>
                <a:cubicBezTo>
                  <a:pt x="327613" y="835613"/>
                  <a:pt x="315613" y="856222"/>
                  <a:pt x="342900" y="901700"/>
                </a:cubicBezTo>
                <a:cubicBezTo>
                  <a:pt x="356846" y="924944"/>
                  <a:pt x="376767" y="944033"/>
                  <a:pt x="393700" y="965200"/>
                </a:cubicBezTo>
                <a:cubicBezTo>
                  <a:pt x="397933" y="982133"/>
                  <a:pt x="398594" y="1000388"/>
                  <a:pt x="406400" y="1016000"/>
                </a:cubicBezTo>
                <a:cubicBezTo>
                  <a:pt x="426708" y="1056617"/>
                  <a:pt x="509386" y="1167332"/>
                  <a:pt x="546100" y="1181100"/>
                </a:cubicBezTo>
                <a:cubicBezTo>
                  <a:pt x="579967" y="1193800"/>
                  <a:pt x="614313" y="1205289"/>
                  <a:pt x="647700" y="1219200"/>
                </a:cubicBezTo>
                <a:cubicBezTo>
                  <a:pt x="665176" y="1226482"/>
                  <a:pt x="679826" y="1241488"/>
                  <a:pt x="698500" y="1244600"/>
                </a:cubicBezTo>
                <a:cubicBezTo>
                  <a:pt x="782431" y="1258589"/>
                  <a:pt x="869063" y="1253313"/>
                  <a:pt x="952500" y="1270000"/>
                </a:cubicBezTo>
                <a:lnTo>
                  <a:pt x="1016000" y="1282700"/>
                </a:lnTo>
                <a:cubicBezTo>
                  <a:pt x="1054163" y="1290878"/>
                  <a:pt x="1092534" y="1298248"/>
                  <a:pt x="1130300" y="1308100"/>
                </a:cubicBezTo>
                <a:cubicBezTo>
                  <a:pt x="1189942" y="1323659"/>
                  <a:pt x="1308100" y="1358900"/>
                  <a:pt x="1308100" y="1358900"/>
                </a:cubicBezTo>
                <a:cubicBezTo>
                  <a:pt x="1316567" y="1384300"/>
                  <a:pt x="1308100" y="1443567"/>
                  <a:pt x="1333500" y="1435100"/>
                </a:cubicBezTo>
                <a:lnTo>
                  <a:pt x="1447800" y="1397000"/>
                </a:lnTo>
                <a:cubicBezTo>
                  <a:pt x="1460500" y="1392767"/>
                  <a:pt x="1472913" y="1387547"/>
                  <a:pt x="1485900" y="1384300"/>
                </a:cubicBezTo>
                <a:cubicBezTo>
                  <a:pt x="1502833" y="1380067"/>
                  <a:pt x="1519917" y="1376395"/>
                  <a:pt x="1536700" y="1371600"/>
                </a:cubicBezTo>
                <a:cubicBezTo>
                  <a:pt x="1549572" y="1367922"/>
                  <a:pt x="1561813" y="1362147"/>
                  <a:pt x="1574800" y="1358900"/>
                </a:cubicBezTo>
                <a:cubicBezTo>
                  <a:pt x="1595741" y="1353665"/>
                  <a:pt x="1617133" y="1350433"/>
                  <a:pt x="1638300" y="1346200"/>
                </a:cubicBezTo>
                <a:cubicBezTo>
                  <a:pt x="1725293" y="1259207"/>
                  <a:pt x="1694575" y="1299888"/>
                  <a:pt x="1739900" y="1231900"/>
                </a:cubicBezTo>
                <a:cubicBezTo>
                  <a:pt x="1735857" y="1187432"/>
                  <a:pt x="1735641" y="1066762"/>
                  <a:pt x="1701800" y="1016000"/>
                </a:cubicBezTo>
                <a:cubicBezTo>
                  <a:pt x="1693333" y="1003300"/>
                  <a:pt x="1686611" y="989245"/>
                  <a:pt x="1676400" y="977900"/>
                </a:cubicBezTo>
                <a:cubicBezTo>
                  <a:pt x="1648365" y="946750"/>
                  <a:pt x="1627257" y="902252"/>
                  <a:pt x="1587500" y="889000"/>
                </a:cubicBezTo>
                <a:lnTo>
                  <a:pt x="1549400" y="876300"/>
                </a:lnTo>
                <a:cubicBezTo>
                  <a:pt x="1486337" y="781705"/>
                  <a:pt x="1567388" y="897886"/>
                  <a:pt x="1485900" y="800100"/>
                </a:cubicBezTo>
                <a:cubicBezTo>
                  <a:pt x="1476129" y="788374"/>
                  <a:pt x="1468967" y="774700"/>
                  <a:pt x="1460500" y="762000"/>
                </a:cubicBezTo>
                <a:cubicBezTo>
                  <a:pt x="1481667" y="757767"/>
                  <a:pt x="1503059" y="754535"/>
                  <a:pt x="1524000" y="749300"/>
                </a:cubicBezTo>
                <a:cubicBezTo>
                  <a:pt x="1536987" y="746053"/>
                  <a:pt x="1549113" y="739847"/>
                  <a:pt x="1562100" y="736600"/>
                </a:cubicBezTo>
                <a:cubicBezTo>
                  <a:pt x="1597600" y="727725"/>
                  <a:pt x="1667831" y="716861"/>
                  <a:pt x="1701800" y="711200"/>
                </a:cubicBezTo>
                <a:cubicBezTo>
                  <a:pt x="1710267" y="698500"/>
                  <a:pt x="1720374" y="686752"/>
                  <a:pt x="1727200" y="673100"/>
                </a:cubicBezTo>
                <a:cubicBezTo>
                  <a:pt x="1736310" y="654880"/>
                  <a:pt x="1748531" y="600476"/>
                  <a:pt x="1752600" y="584200"/>
                </a:cubicBezTo>
                <a:cubicBezTo>
                  <a:pt x="1748367" y="558800"/>
                  <a:pt x="1749804" y="531770"/>
                  <a:pt x="1739900" y="508000"/>
                </a:cubicBezTo>
                <a:cubicBezTo>
                  <a:pt x="1720596" y="461671"/>
                  <a:pt x="1677437" y="423298"/>
                  <a:pt x="1651000" y="381000"/>
                </a:cubicBezTo>
                <a:cubicBezTo>
                  <a:pt x="1640966" y="364946"/>
                  <a:pt x="1633058" y="347601"/>
                  <a:pt x="1625600" y="330200"/>
                </a:cubicBezTo>
                <a:cubicBezTo>
                  <a:pt x="1620327" y="317895"/>
                  <a:pt x="1620326" y="303239"/>
                  <a:pt x="1612900" y="292100"/>
                </a:cubicBezTo>
                <a:cubicBezTo>
                  <a:pt x="1598856" y="271034"/>
                  <a:pt x="1560128" y="240314"/>
                  <a:pt x="1536700" y="228600"/>
                </a:cubicBezTo>
                <a:cubicBezTo>
                  <a:pt x="1524726" y="222613"/>
                  <a:pt x="1511300" y="220133"/>
                  <a:pt x="1498600" y="215900"/>
                </a:cubicBezTo>
                <a:cubicBezTo>
                  <a:pt x="1490133" y="203200"/>
                  <a:pt x="1485119" y="187335"/>
                  <a:pt x="1473200" y="177800"/>
                </a:cubicBezTo>
                <a:cubicBezTo>
                  <a:pt x="1459912" y="167170"/>
                  <a:pt x="1375199" y="153381"/>
                  <a:pt x="1371600" y="152400"/>
                </a:cubicBezTo>
                <a:cubicBezTo>
                  <a:pt x="1345769" y="145355"/>
                  <a:pt x="1295400" y="127000"/>
                  <a:pt x="1295400" y="127000"/>
                </a:cubicBezTo>
                <a:lnTo>
                  <a:pt x="1244600" y="50800"/>
                </a:lnTo>
                <a:cubicBezTo>
                  <a:pt x="1236133" y="38100"/>
                  <a:pt x="1233680" y="17527"/>
                  <a:pt x="1219200" y="12700"/>
                </a:cubicBezTo>
                <a:lnTo>
                  <a:pt x="1181100" y="0"/>
                </a:lnTo>
                <a:cubicBezTo>
                  <a:pt x="1164167" y="4233"/>
                  <a:pt x="1147083" y="7905"/>
                  <a:pt x="1130300" y="12700"/>
                </a:cubicBezTo>
                <a:cubicBezTo>
                  <a:pt x="1117428" y="16378"/>
                  <a:pt x="1115483" y="6350"/>
                  <a:pt x="1104900" y="1270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019800" y="1524000"/>
            <a:ext cx="2171700" cy="1447799"/>
          </a:xfrm>
          <a:custGeom>
            <a:avLst/>
            <a:gdLst>
              <a:gd name="connsiteX0" fmla="*/ 266700 w 1136221"/>
              <a:gd name="connsiteY0" fmla="*/ 77795 h 678888"/>
              <a:gd name="connsiteX1" fmla="*/ 457200 w 1136221"/>
              <a:gd name="connsiteY1" fmla="*/ 103195 h 678888"/>
              <a:gd name="connsiteX2" fmla="*/ 495300 w 1136221"/>
              <a:gd name="connsiteY2" fmla="*/ 115895 h 678888"/>
              <a:gd name="connsiteX3" fmla="*/ 622300 w 1136221"/>
              <a:gd name="connsiteY3" fmla="*/ 192095 h 678888"/>
              <a:gd name="connsiteX4" fmla="*/ 673100 w 1136221"/>
              <a:gd name="connsiteY4" fmla="*/ 217495 h 678888"/>
              <a:gd name="connsiteX5" fmla="*/ 914400 w 1136221"/>
              <a:gd name="connsiteY5" fmla="*/ 204795 h 678888"/>
              <a:gd name="connsiteX6" fmla="*/ 952500 w 1136221"/>
              <a:gd name="connsiteY6" fmla="*/ 192095 h 678888"/>
              <a:gd name="connsiteX7" fmla="*/ 1104900 w 1136221"/>
              <a:gd name="connsiteY7" fmla="*/ 204795 h 678888"/>
              <a:gd name="connsiteX8" fmla="*/ 1092200 w 1136221"/>
              <a:gd name="connsiteY8" fmla="*/ 420695 h 678888"/>
              <a:gd name="connsiteX9" fmla="*/ 1054100 w 1136221"/>
              <a:gd name="connsiteY9" fmla="*/ 446095 h 678888"/>
              <a:gd name="connsiteX10" fmla="*/ 965200 w 1136221"/>
              <a:gd name="connsiteY10" fmla="*/ 509595 h 678888"/>
              <a:gd name="connsiteX11" fmla="*/ 812800 w 1136221"/>
              <a:gd name="connsiteY11" fmla="*/ 522295 h 678888"/>
              <a:gd name="connsiteX12" fmla="*/ 800100 w 1136221"/>
              <a:gd name="connsiteY12" fmla="*/ 560395 h 678888"/>
              <a:gd name="connsiteX13" fmla="*/ 787400 w 1136221"/>
              <a:gd name="connsiteY13" fmla="*/ 611195 h 678888"/>
              <a:gd name="connsiteX14" fmla="*/ 673100 w 1136221"/>
              <a:gd name="connsiteY14" fmla="*/ 573095 h 678888"/>
              <a:gd name="connsiteX15" fmla="*/ 469900 w 1136221"/>
              <a:gd name="connsiteY15" fmla="*/ 585795 h 678888"/>
              <a:gd name="connsiteX16" fmla="*/ 330200 w 1136221"/>
              <a:gd name="connsiteY16" fmla="*/ 611195 h 678888"/>
              <a:gd name="connsiteX17" fmla="*/ 292100 w 1136221"/>
              <a:gd name="connsiteY17" fmla="*/ 623895 h 678888"/>
              <a:gd name="connsiteX18" fmla="*/ 241300 w 1136221"/>
              <a:gd name="connsiteY18" fmla="*/ 674695 h 678888"/>
              <a:gd name="connsiteX19" fmla="*/ 203200 w 1136221"/>
              <a:gd name="connsiteY19" fmla="*/ 649295 h 678888"/>
              <a:gd name="connsiteX20" fmla="*/ 114300 w 1136221"/>
              <a:gd name="connsiteY20" fmla="*/ 598495 h 678888"/>
              <a:gd name="connsiteX21" fmla="*/ 101600 w 1136221"/>
              <a:gd name="connsiteY21" fmla="*/ 382595 h 678888"/>
              <a:gd name="connsiteX22" fmla="*/ 127000 w 1136221"/>
              <a:gd name="connsiteY22" fmla="*/ 306395 h 678888"/>
              <a:gd name="connsiteX23" fmla="*/ 114300 w 1136221"/>
              <a:gd name="connsiteY23" fmla="*/ 217495 h 678888"/>
              <a:gd name="connsiteX24" fmla="*/ 0 w 1136221"/>
              <a:gd name="connsiteY24" fmla="*/ 115895 h 678888"/>
              <a:gd name="connsiteX25" fmla="*/ 12700 w 1136221"/>
              <a:gd name="connsiteY25" fmla="*/ 26995 h 678888"/>
              <a:gd name="connsiteX26" fmla="*/ 50800 w 1136221"/>
              <a:gd name="connsiteY26" fmla="*/ 1595 h 678888"/>
              <a:gd name="connsiteX27" fmla="*/ 139700 w 1136221"/>
              <a:gd name="connsiteY27" fmla="*/ 26995 h 678888"/>
              <a:gd name="connsiteX28" fmla="*/ 165100 w 1136221"/>
              <a:gd name="connsiteY28" fmla="*/ 65095 h 678888"/>
              <a:gd name="connsiteX29" fmla="*/ 266700 w 1136221"/>
              <a:gd name="connsiteY29" fmla="*/ 77795 h 678888"/>
              <a:gd name="connsiteX30" fmla="*/ 342900 w 1136221"/>
              <a:gd name="connsiteY30" fmla="*/ 77795 h 678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136221" h="678888">
                <a:moveTo>
                  <a:pt x="266700" y="77795"/>
                </a:moveTo>
                <a:cubicBezTo>
                  <a:pt x="364042" y="110242"/>
                  <a:pt x="250024" y="75572"/>
                  <a:pt x="457200" y="103195"/>
                </a:cubicBezTo>
                <a:cubicBezTo>
                  <a:pt x="470470" y="104964"/>
                  <a:pt x="482995" y="110622"/>
                  <a:pt x="495300" y="115895"/>
                </a:cubicBezTo>
                <a:cubicBezTo>
                  <a:pt x="628362" y="172921"/>
                  <a:pt x="441731" y="101811"/>
                  <a:pt x="622300" y="192095"/>
                </a:cubicBezTo>
                <a:lnTo>
                  <a:pt x="673100" y="217495"/>
                </a:lnTo>
                <a:cubicBezTo>
                  <a:pt x="753533" y="213262"/>
                  <a:pt x="834186" y="212087"/>
                  <a:pt x="914400" y="204795"/>
                </a:cubicBezTo>
                <a:cubicBezTo>
                  <a:pt x="927732" y="203583"/>
                  <a:pt x="939113" y="192095"/>
                  <a:pt x="952500" y="192095"/>
                </a:cubicBezTo>
                <a:cubicBezTo>
                  <a:pt x="1003476" y="192095"/>
                  <a:pt x="1054100" y="200562"/>
                  <a:pt x="1104900" y="204795"/>
                </a:cubicBezTo>
                <a:cubicBezTo>
                  <a:pt x="1132792" y="288470"/>
                  <a:pt x="1136221" y="279827"/>
                  <a:pt x="1092200" y="420695"/>
                </a:cubicBezTo>
                <a:cubicBezTo>
                  <a:pt x="1087647" y="435264"/>
                  <a:pt x="1065826" y="436324"/>
                  <a:pt x="1054100" y="446095"/>
                </a:cubicBezTo>
                <a:cubicBezTo>
                  <a:pt x="976870" y="510454"/>
                  <a:pt x="1059200" y="462595"/>
                  <a:pt x="965200" y="509595"/>
                </a:cubicBezTo>
                <a:cubicBezTo>
                  <a:pt x="904636" y="489407"/>
                  <a:pt x="897712" y="479839"/>
                  <a:pt x="812800" y="522295"/>
                </a:cubicBezTo>
                <a:cubicBezTo>
                  <a:pt x="800826" y="528282"/>
                  <a:pt x="803778" y="547523"/>
                  <a:pt x="800100" y="560395"/>
                </a:cubicBezTo>
                <a:cubicBezTo>
                  <a:pt x="795305" y="577178"/>
                  <a:pt x="791633" y="594262"/>
                  <a:pt x="787400" y="611195"/>
                </a:cubicBezTo>
                <a:cubicBezTo>
                  <a:pt x="654880" y="522848"/>
                  <a:pt x="759974" y="563950"/>
                  <a:pt x="673100" y="573095"/>
                </a:cubicBezTo>
                <a:cubicBezTo>
                  <a:pt x="605607" y="580199"/>
                  <a:pt x="537633" y="581562"/>
                  <a:pt x="469900" y="585795"/>
                </a:cubicBezTo>
                <a:cubicBezTo>
                  <a:pt x="382523" y="614921"/>
                  <a:pt x="488165" y="582474"/>
                  <a:pt x="330200" y="611195"/>
                </a:cubicBezTo>
                <a:cubicBezTo>
                  <a:pt x="317029" y="613590"/>
                  <a:pt x="304800" y="619662"/>
                  <a:pt x="292100" y="623895"/>
                </a:cubicBezTo>
                <a:cubicBezTo>
                  <a:pt x="275167" y="640828"/>
                  <a:pt x="264326" y="668116"/>
                  <a:pt x="241300" y="674695"/>
                </a:cubicBezTo>
                <a:cubicBezTo>
                  <a:pt x="226624" y="678888"/>
                  <a:pt x="215620" y="658167"/>
                  <a:pt x="203200" y="649295"/>
                </a:cubicBezTo>
                <a:cubicBezTo>
                  <a:pt x="135924" y="601241"/>
                  <a:pt x="176128" y="619104"/>
                  <a:pt x="114300" y="598495"/>
                </a:cubicBezTo>
                <a:cubicBezTo>
                  <a:pt x="59121" y="515727"/>
                  <a:pt x="75432" y="557049"/>
                  <a:pt x="101600" y="382595"/>
                </a:cubicBezTo>
                <a:cubicBezTo>
                  <a:pt x="105572" y="356117"/>
                  <a:pt x="127000" y="306395"/>
                  <a:pt x="127000" y="306395"/>
                </a:cubicBezTo>
                <a:cubicBezTo>
                  <a:pt x="122767" y="276762"/>
                  <a:pt x="128492" y="243851"/>
                  <a:pt x="114300" y="217495"/>
                </a:cubicBezTo>
                <a:cubicBezTo>
                  <a:pt x="89942" y="172259"/>
                  <a:pt x="41373" y="143477"/>
                  <a:pt x="0" y="115895"/>
                </a:cubicBezTo>
                <a:cubicBezTo>
                  <a:pt x="4233" y="86262"/>
                  <a:pt x="543" y="54349"/>
                  <a:pt x="12700" y="26995"/>
                </a:cubicBezTo>
                <a:cubicBezTo>
                  <a:pt x="18899" y="13047"/>
                  <a:pt x="35690" y="3754"/>
                  <a:pt x="50800" y="1595"/>
                </a:cubicBezTo>
                <a:cubicBezTo>
                  <a:pt x="61963" y="0"/>
                  <a:pt x="125402" y="22229"/>
                  <a:pt x="139700" y="26995"/>
                </a:cubicBezTo>
                <a:cubicBezTo>
                  <a:pt x="148167" y="39695"/>
                  <a:pt x="152680" y="56223"/>
                  <a:pt x="165100" y="65095"/>
                </a:cubicBezTo>
                <a:cubicBezTo>
                  <a:pt x="239502" y="118239"/>
                  <a:pt x="207870" y="84332"/>
                  <a:pt x="266700" y="77795"/>
                </a:cubicBezTo>
                <a:cubicBezTo>
                  <a:pt x="291945" y="74990"/>
                  <a:pt x="317500" y="77795"/>
                  <a:pt x="342900" y="77795"/>
                </a:cubicBezTo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447800" y="1371600"/>
            <a:ext cx="9906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 smtClean="0"/>
              <a:t>Populasi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400800" y="2133600"/>
            <a:ext cx="914400" cy="457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dirty="0" err="1" smtClean="0"/>
              <a:t>Sampel</a:t>
            </a:r>
            <a:endParaRPr lang="en-US" dirty="0"/>
          </a:p>
        </p:txBody>
      </p:sp>
      <p:sp>
        <p:nvSpPr>
          <p:cNvPr id="15" name="Arc 14"/>
          <p:cNvSpPr/>
          <p:nvPr/>
        </p:nvSpPr>
        <p:spPr>
          <a:xfrm>
            <a:off x="1371600" y="762000"/>
            <a:ext cx="5486400" cy="3048000"/>
          </a:xfrm>
          <a:prstGeom prst="arc">
            <a:avLst>
              <a:gd name="adj1" fmla="val 12170347"/>
              <a:gd name="adj2" fmla="val 21407522"/>
            </a:avLst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267200" y="609600"/>
            <a:ext cx="1295400" cy="533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Reduksi</a:t>
            </a:r>
            <a:endParaRPr lang="en-US" dirty="0"/>
          </a:p>
        </p:txBody>
      </p:sp>
      <p:sp>
        <p:nvSpPr>
          <p:cNvPr id="18" name="Arc 17"/>
          <p:cNvSpPr/>
          <p:nvPr/>
        </p:nvSpPr>
        <p:spPr>
          <a:xfrm rot="11391199">
            <a:off x="1900353" y="633551"/>
            <a:ext cx="4995502" cy="3048000"/>
          </a:xfrm>
          <a:prstGeom prst="arc">
            <a:avLst>
              <a:gd name="adj1" fmla="val 11071042"/>
              <a:gd name="adj2" fmla="val 21407522"/>
            </a:avLst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971800" y="3200400"/>
            <a:ext cx="2895600" cy="1219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Generalisasi</a:t>
            </a:r>
            <a:r>
              <a:rPr lang="en-US" dirty="0" smtClean="0"/>
              <a:t>.</a:t>
            </a:r>
          </a:p>
          <a:p>
            <a:pPr algn="ctr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sampel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diberlakukan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populasi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41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191000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 smtClean="0"/>
              <a:t>Gambar</a:t>
            </a:r>
            <a:r>
              <a:rPr lang="en-US" sz="1800" dirty="0" smtClean="0"/>
              <a:t> 1.7b	</a:t>
            </a:r>
            <a:r>
              <a:rPr lang="en-US" sz="1800" dirty="0" err="1" smtClean="0"/>
              <a:t>Generalisasi</a:t>
            </a:r>
            <a:r>
              <a:rPr lang="en-US" sz="1800" dirty="0" smtClean="0"/>
              <a:t> model </a:t>
            </a:r>
            <a:r>
              <a:rPr lang="en-US" sz="1800" dirty="0" err="1" smtClean="0"/>
              <a:t>penelitian</a:t>
            </a:r>
            <a:r>
              <a:rPr lang="en-US" sz="1800" dirty="0" smtClean="0"/>
              <a:t> </a:t>
            </a:r>
            <a:r>
              <a:rPr lang="en-US" sz="1800" dirty="0" err="1" smtClean="0"/>
              <a:t>kualitatif</a:t>
            </a:r>
            <a:r>
              <a:rPr lang="en-US" sz="1800" dirty="0" smtClean="0"/>
              <a:t>. </a:t>
            </a:r>
            <a:r>
              <a:rPr lang="en-US" sz="1800" dirty="0" err="1" smtClean="0"/>
              <a:t>Hasil</a:t>
            </a:r>
            <a:r>
              <a:rPr lang="en-US" sz="1800" dirty="0" smtClean="0"/>
              <a:t> </a:t>
            </a:r>
            <a:r>
              <a:rPr lang="en-US" sz="1800" dirty="0" err="1" smtClean="0"/>
              <a:t>penelitian</a:t>
            </a:r>
            <a:r>
              <a:rPr lang="en-US" sz="1800" dirty="0" smtClean="0"/>
              <a:t> </a:t>
            </a:r>
            <a:r>
              <a:rPr lang="en-US" sz="1800" dirty="0" err="1" smtClean="0"/>
              <a:t>dapat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		</a:t>
            </a:r>
            <a:r>
              <a:rPr lang="en-US" sz="1800" dirty="0" err="1" smtClean="0"/>
              <a:t>ditransferkan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tempat</a:t>
            </a:r>
            <a:r>
              <a:rPr lang="en-US" sz="1800" dirty="0" smtClean="0"/>
              <a:t> lain yang </a:t>
            </a:r>
            <a:r>
              <a:rPr lang="en-US" sz="1800" dirty="0" err="1" smtClean="0"/>
              <a:t>konteksnya</a:t>
            </a:r>
            <a:r>
              <a:rPr lang="en-US" sz="1800" dirty="0" smtClean="0"/>
              <a:t> </a:t>
            </a:r>
            <a:r>
              <a:rPr lang="en-US" sz="1800" dirty="0" err="1" smtClean="0"/>
              <a:t>tidak</a:t>
            </a:r>
            <a:r>
              <a:rPr lang="en-US" sz="1800" dirty="0" smtClean="0"/>
              <a:t> </a:t>
            </a:r>
            <a:r>
              <a:rPr lang="en-US" sz="1800" dirty="0" err="1" smtClean="0"/>
              <a:t>jauh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>		</a:t>
            </a:r>
            <a:r>
              <a:rPr lang="en-US" sz="1800" dirty="0" err="1" smtClean="0"/>
              <a:t>berbeda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tempat</a:t>
            </a:r>
            <a:r>
              <a:rPr lang="en-US" sz="1800" dirty="0" smtClean="0"/>
              <a:t> </a:t>
            </a:r>
            <a:r>
              <a:rPr lang="en-US" sz="1800" dirty="0" err="1" smtClean="0"/>
              <a:t>penelitian</a:t>
            </a:r>
            <a:endParaRPr lang="en-US" sz="1800" dirty="0"/>
          </a:p>
        </p:txBody>
      </p:sp>
      <p:sp>
        <p:nvSpPr>
          <p:cNvPr id="4" name="Explosion 2 3"/>
          <p:cNvSpPr/>
          <p:nvPr/>
        </p:nvSpPr>
        <p:spPr>
          <a:xfrm>
            <a:off x="533400" y="1524000"/>
            <a:ext cx="2514600" cy="121920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Connector 9"/>
          <p:cNvSpPr/>
          <p:nvPr/>
        </p:nvSpPr>
        <p:spPr>
          <a:xfrm>
            <a:off x="5029200" y="533400"/>
            <a:ext cx="3505200" cy="35052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7543800" y="1676400"/>
            <a:ext cx="838200" cy="762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53200" y="1905000"/>
            <a:ext cx="762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Connector 6"/>
          <p:cNvSpPr/>
          <p:nvPr/>
        </p:nvSpPr>
        <p:spPr>
          <a:xfrm>
            <a:off x="5257800" y="2057400"/>
            <a:ext cx="914400" cy="838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xplosion 2 5"/>
          <p:cNvSpPr/>
          <p:nvPr/>
        </p:nvSpPr>
        <p:spPr>
          <a:xfrm>
            <a:off x="5715000" y="838200"/>
            <a:ext cx="1828800" cy="83820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Explosion 2 4"/>
          <p:cNvSpPr/>
          <p:nvPr/>
        </p:nvSpPr>
        <p:spPr>
          <a:xfrm>
            <a:off x="6019800" y="2819400"/>
            <a:ext cx="1828800" cy="838200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09800" y="1371600"/>
            <a:ext cx="3810000" cy="533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209800" y="2209800"/>
            <a:ext cx="4114800" cy="114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219200" y="1981200"/>
            <a:ext cx="838200" cy="381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 smtClean="0"/>
              <a:t>Kasus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276600" y="1524000"/>
            <a:ext cx="1524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i="1" dirty="0" smtClean="0"/>
              <a:t>Transferability</a:t>
            </a:r>
            <a:endParaRPr lang="en-US" i="1" dirty="0"/>
          </a:p>
        </p:txBody>
      </p:sp>
      <p:sp>
        <p:nvSpPr>
          <p:cNvPr id="18" name="Rectangle 17"/>
          <p:cNvSpPr/>
          <p:nvPr/>
        </p:nvSpPr>
        <p:spPr>
          <a:xfrm>
            <a:off x="3276600" y="2514600"/>
            <a:ext cx="1524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i="1" dirty="0" smtClean="0"/>
              <a:t>Transferability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6473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5334000" cy="792162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TABEL 1.2</a:t>
            </a:r>
            <a:br>
              <a:rPr lang="en-US" sz="1800" dirty="0" smtClean="0"/>
            </a:br>
            <a:r>
              <a:rPr lang="en-US" sz="1800" dirty="0" smtClean="0"/>
              <a:t>KARAKTERISTIK METODE KUANTITATIF DAN KUALITATIF</a:t>
            </a:r>
            <a:endParaRPr lang="en-US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342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2514600"/>
                <a:gridCol w="2667000"/>
                <a:gridCol w="2514600"/>
              </a:tblGrid>
              <a:tr h="770467"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Kuantitatif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Kualitatif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Kombinasi</a:t>
                      </a:r>
                      <a:endParaRPr lang="en-US" dirty="0"/>
                    </a:p>
                  </a:txBody>
                  <a:tcPr/>
                </a:tc>
              </a:tr>
              <a:tr h="770467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UcPeriod"/>
                      </a:pPr>
                      <a:r>
                        <a:rPr lang="en-US" b="1" dirty="0" err="1" smtClean="0"/>
                        <a:t>Desain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Spesifik</a:t>
                      </a:r>
                      <a:r>
                        <a:rPr lang="en-US" b="0" dirty="0" smtClean="0"/>
                        <a:t>,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jelas</a:t>
                      </a:r>
                      <a:r>
                        <a:rPr lang="en-US" b="0" baseline="0" dirty="0" smtClean="0"/>
                        <a:t>, </a:t>
                      </a:r>
                      <a:r>
                        <a:rPr lang="en-US" b="0" baseline="0" dirty="0" err="1" smtClean="0"/>
                        <a:t>rinci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baseline="0" dirty="0" err="1" smtClean="0"/>
                        <a:t>Ditentukan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secara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mantap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sejak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awal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baseline="0" dirty="0" err="1" smtClean="0"/>
                        <a:t>Menjadi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pegangan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langkah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demi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langkah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UcPeriod"/>
                      </a:pPr>
                      <a:r>
                        <a:rPr lang="en-US" b="1" dirty="0" err="1" smtClean="0"/>
                        <a:t>Desain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Umum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Fleksibel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Berkembang</a:t>
                      </a:r>
                      <a:r>
                        <a:rPr lang="en-US" b="0" dirty="0" smtClean="0"/>
                        <a:t>, </a:t>
                      </a:r>
                      <a:r>
                        <a:rPr lang="en-US" b="0" dirty="0" err="1" smtClean="0"/>
                        <a:t>dan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muncul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dalam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proses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penelitian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UcPeriod"/>
                      </a:pPr>
                      <a:r>
                        <a:rPr lang="en-US" b="1" dirty="0" err="1" smtClean="0"/>
                        <a:t>Desain</a:t>
                      </a:r>
                      <a:endParaRPr lang="en-US" b="0" dirty="0" smtClean="0"/>
                    </a:p>
                    <a:p>
                      <a:pPr marL="0" indent="0">
                        <a:buNone/>
                      </a:pPr>
                      <a:r>
                        <a:rPr lang="en-US" b="0" dirty="0" err="1" smtClean="0"/>
                        <a:t>Untuk</a:t>
                      </a:r>
                      <a:r>
                        <a:rPr lang="en-US" b="0" dirty="0" smtClean="0"/>
                        <a:t> model </a:t>
                      </a:r>
                      <a:r>
                        <a:rPr lang="en-US" b="0" i="1" dirty="0" smtClean="0"/>
                        <a:t>sequential explanatory</a:t>
                      </a:r>
                      <a:r>
                        <a:rPr lang="en-US" b="0" i="0" dirty="0" smtClean="0"/>
                        <a:t>,</a:t>
                      </a:r>
                      <a:r>
                        <a:rPr lang="en-US" b="0" i="0" baseline="0" dirty="0" smtClean="0"/>
                        <a:t> proposal </a:t>
                      </a:r>
                      <a:r>
                        <a:rPr lang="en-US" b="0" i="0" baseline="0" dirty="0" err="1" smtClean="0"/>
                        <a:t>sudah</a:t>
                      </a:r>
                      <a:r>
                        <a:rPr lang="en-US" b="0" i="0" baseline="0" dirty="0" smtClean="0"/>
                        <a:t> </a:t>
                      </a:r>
                      <a:r>
                        <a:rPr lang="en-US" b="0" i="0" baseline="0" dirty="0" err="1" smtClean="0"/>
                        <a:t>lebih</a:t>
                      </a:r>
                      <a:r>
                        <a:rPr lang="en-US" b="0" i="0" baseline="0" dirty="0" smtClean="0"/>
                        <a:t> </a:t>
                      </a:r>
                      <a:r>
                        <a:rPr lang="en-US" b="0" i="0" baseline="0" dirty="0" err="1" smtClean="0"/>
                        <a:t>jelas</a:t>
                      </a:r>
                      <a:endParaRPr lang="en-US" dirty="0"/>
                    </a:p>
                  </a:txBody>
                  <a:tcPr/>
                </a:tc>
              </a:tr>
              <a:tr h="770467">
                <a:tc>
                  <a:txBody>
                    <a:bodyPr/>
                    <a:lstStyle/>
                    <a:p>
                      <a:r>
                        <a:rPr lang="en-U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B. </a:t>
                      </a:r>
                      <a:r>
                        <a:rPr lang="en-US" b="1" dirty="0" err="1" smtClean="0"/>
                        <a:t>Tujuan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Menunjukan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hubungan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antar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variabel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Menguji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teori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Mencari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generalisasi</a:t>
                      </a:r>
                      <a:r>
                        <a:rPr lang="en-US" b="0" dirty="0" smtClean="0"/>
                        <a:t> yang </a:t>
                      </a:r>
                      <a:r>
                        <a:rPr lang="en-US" b="0" dirty="0" err="1" smtClean="0"/>
                        <a:t>mempunyai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nilai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prediktif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B. </a:t>
                      </a:r>
                      <a:r>
                        <a:rPr lang="en-US" b="1" dirty="0" err="1" smtClean="0"/>
                        <a:t>Tujuan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Menemukan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pola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hubungan</a:t>
                      </a:r>
                      <a:r>
                        <a:rPr lang="en-US" b="0" dirty="0" smtClean="0"/>
                        <a:t> yang </a:t>
                      </a:r>
                      <a:r>
                        <a:rPr lang="en-US" b="0" dirty="0" err="1" smtClean="0"/>
                        <a:t>bersifat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interaktif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Menemukan</a:t>
                      </a:r>
                      <a:r>
                        <a:rPr lang="en-US" b="0" dirty="0" smtClean="0"/>
                        <a:t> </a:t>
                      </a:r>
                      <a:r>
                        <a:rPr lang="en-US" b="0" dirty="0" err="1" smtClean="0"/>
                        <a:t>teori</a:t>
                      </a:r>
                      <a:endParaRPr lang="en-US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Menggambarkan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realitas</a:t>
                      </a:r>
                      <a:r>
                        <a:rPr lang="en-US" b="0" baseline="0" dirty="0" smtClean="0"/>
                        <a:t> yang </a:t>
                      </a:r>
                      <a:r>
                        <a:rPr lang="en-US" b="0" baseline="0" dirty="0" err="1" smtClean="0"/>
                        <a:t>kompleks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baseline="0" dirty="0" err="1" smtClean="0"/>
                        <a:t>Memperoleh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pemahaman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makna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B. </a:t>
                      </a:r>
                      <a:r>
                        <a:rPr lang="en-US" b="1" dirty="0" err="1" smtClean="0"/>
                        <a:t>Tujuan</a:t>
                      </a:r>
                      <a:endParaRPr lang="en-US" b="0" dirty="0" smtClean="0"/>
                    </a:p>
                    <a:p>
                      <a:r>
                        <a:rPr lang="en-US" b="0" dirty="0" err="1" smtClean="0"/>
                        <a:t>Untuk</a:t>
                      </a:r>
                      <a:r>
                        <a:rPr lang="en-US" b="0" dirty="0" smtClean="0"/>
                        <a:t> model </a:t>
                      </a:r>
                      <a:r>
                        <a:rPr lang="en-US" b="0" i="1" dirty="0" smtClean="0"/>
                        <a:t>sequential explanatory</a:t>
                      </a:r>
                      <a:r>
                        <a:rPr lang="en-US" b="0" i="0" dirty="0" smtClean="0"/>
                        <a:t>, </a:t>
                      </a:r>
                      <a:r>
                        <a:rPr lang="en-US" b="0" i="0" dirty="0" err="1" smtClean="0"/>
                        <a:t>tujuannya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adalah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menemukan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pola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dan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menguji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hipotesis</a:t>
                      </a:r>
                      <a:r>
                        <a:rPr lang="en-US" b="0" i="0" dirty="0" smtClean="0"/>
                        <a:t> yang </a:t>
                      </a:r>
                      <a:r>
                        <a:rPr lang="en-US" b="0" i="0" dirty="0" err="1" smtClean="0"/>
                        <a:t>ditemukan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dalam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penelitian</a:t>
                      </a:r>
                      <a:r>
                        <a:rPr lang="en-US" b="0" i="0" dirty="0" smtClean="0"/>
                        <a:t> </a:t>
                      </a:r>
                      <a:r>
                        <a:rPr lang="en-US" b="0" i="0" dirty="0" err="1" smtClean="0"/>
                        <a:t>kualitatif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26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"/>
          <a:ext cx="8229600" cy="640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2438400"/>
                <a:gridCol w="2743200"/>
                <a:gridCol w="2514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Kuantitatif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Kualitatif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Kombinasi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6538" indent="-236538"/>
                      <a:r>
                        <a:rPr lang="en-US" b="1" dirty="0" smtClean="0"/>
                        <a:t>C.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Teknik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Pengumpulan</a:t>
                      </a:r>
                      <a:r>
                        <a:rPr lang="en-US" b="1" baseline="0" dirty="0" smtClean="0"/>
                        <a:t> Data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baseline="0" dirty="0" err="1" smtClean="0"/>
                        <a:t>Kuesioner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dirty="0" err="1" smtClean="0"/>
                        <a:t>Observasi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dan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wawancara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terstruktur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6538" indent="-236538"/>
                      <a:r>
                        <a:rPr lang="en-US" b="1" dirty="0" smtClean="0"/>
                        <a:t>C.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Teknik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Pengumpulan</a:t>
                      </a:r>
                      <a:r>
                        <a:rPr lang="en-US" b="1" baseline="0" dirty="0" smtClean="0"/>
                        <a:t> Data</a:t>
                      </a:r>
                      <a:endParaRPr lang="id-ID" b="1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i="1" baseline="0" dirty="0" smtClean="0"/>
                        <a:t>Participant observation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i="1" dirty="0" smtClean="0"/>
                        <a:t>In depth interview</a:t>
                      </a:r>
                      <a:endParaRPr lang="id-ID" b="0" i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i="0" dirty="0" smtClean="0"/>
                        <a:t>Dokumentasi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i="0" dirty="0" smtClean="0"/>
                        <a:t>Triangulasi</a:t>
                      </a:r>
                      <a:endParaRPr lang="en-US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6538" indent="-236538"/>
                      <a:r>
                        <a:rPr lang="en-US" b="1" dirty="0" smtClean="0"/>
                        <a:t>C.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Teknik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Pengumpulan</a:t>
                      </a:r>
                      <a:r>
                        <a:rPr lang="en-US" b="1" baseline="0" dirty="0" smtClean="0"/>
                        <a:t> Data</a:t>
                      </a:r>
                      <a:endParaRPr lang="id-ID" b="1" baseline="0" dirty="0" smtClean="0"/>
                    </a:p>
                    <a:p>
                      <a:pPr marL="0" indent="0"/>
                      <a:r>
                        <a:rPr lang="id-ID" b="0" i="1" baseline="0" dirty="0" smtClean="0"/>
                        <a:t>Test, kuesioner, Participant observation, In Depth interview, </a:t>
                      </a:r>
                      <a:r>
                        <a:rPr lang="id-ID" b="0" i="0" baseline="0" dirty="0" smtClean="0"/>
                        <a:t> dokumentasi, triangulasi</a:t>
                      </a:r>
                      <a:endParaRPr lang="en-US" b="0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Instrumen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Penelitian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baseline="0" dirty="0" smtClean="0"/>
                        <a:t>Test, </a:t>
                      </a:r>
                      <a:r>
                        <a:rPr lang="en-US" b="0" baseline="0" dirty="0" err="1" smtClean="0"/>
                        <a:t>angket</a:t>
                      </a:r>
                      <a:r>
                        <a:rPr lang="en-US" b="0" baseline="0" dirty="0" smtClean="0"/>
                        <a:t>, </a:t>
                      </a:r>
                      <a:r>
                        <a:rPr lang="en-US" b="0" baseline="0" dirty="0" err="1" smtClean="0"/>
                        <a:t>wawancara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terstruktur</a:t>
                      </a:r>
                      <a:endParaRPr lang="en-US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en-US" b="0" baseline="0" dirty="0" err="1" smtClean="0"/>
                        <a:t>Instrumen</a:t>
                      </a:r>
                      <a:r>
                        <a:rPr lang="en-US" b="0" baseline="0" dirty="0" smtClean="0"/>
                        <a:t> yang </a:t>
                      </a:r>
                      <a:r>
                        <a:rPr lang="en-US" b="0" baseline="0" dirty="0" err="1" smtClean="0"/>
                        <a:t>telah</a:t>
                      </a:r>
                      <a:r>
                        <a:rPr lang="en-US" b="0" baseline="0" dirty="0" smtClean="0"/>
                        <a:t> </a:t>
                      </a:r>
                      <a:r>
                        <a:rPr lang="en-US" b="0" baseline="0" dirty="0" err="1" smtClean="0"/>
                        <a:t>terstandar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Instrumen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Penelitian</a:t>
                      </a:r>
                      <a:endParaRPr lang="id-ID" b="1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baseline="0" dirty="0" smtClean="0"/>
                        <a:t>Peneliti sebagai instrumen (</a:t>
                      </a:r>
                      <a:r>
                        <a:rPr lang="id-ID" b="0" i="1" baseline="0" dirty="0" smtClean="0"/>
                        <a:t>human instrument</a:t>
                      </a:r>
                      <a:r>
                        <a:rPr lang="id-ID" b="0" i="0" baseline="0" dirty="0" smtClean="0"/>
                        <a:t>)</a:t>
                      </a:r>
                      <a:endParaRPr lang="id-ID" b="0" baseline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baseline="0" dirty="0" smtClean="0"/>
                        <a:t>Buku catatan, </a:t>
                      </a:r>
                      <a:r>
                        <a:rPr lang="id-ID" b="0" i="1" baseline="0" dirty="0" smtClean="0"/>
                        <a:t>tape recorder, camera, handycam </a:t>
                      </a:r>
                      <a:r>
                        <a:rPr lang="id-ID" b="0" baseline="0" dirty="0" smtClean="0"/>
                        <a:t>dan lain-lain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D.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Instrumen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Penelitian</a:t>
                      </a:r>
                      <a:endParaRPr lang="id-ID" b="1" baseline="0" dirty="0" smtClean="0"/>
                    </a:p>
                    <a:p>
                      <a:r>
                        <a:rPr lang="id-ID" b="0" baseline="0" dirty="0" smtClean="0"/>
                        <a:t>Tes, angket,  instrumen terstandar, peneliti sendiri, buku catatan, </a:t>
                      </a:r>
                      <a:r>
                        <a:rPr lang="id-ID" b="0" i="1" baseline="0" dirty="0" smtClean="0"/>
                        <a:t>tape recorder</a:t>
                      </a:r>
                      <a:r>
                        <a:rPr lang="id-ID" b="0" i="0" baseline="0" dirty="0" smtClean="0"/>
                        <a:t>, </a:t>
                      </a:r>
                      <a:r>
                        <a:rPr lang="id-ID" b="0" i="1" baseline="0" dirty="0" smtClean="0"/>
                        <a:t>camera</a:t>
                      </a:r>
                      <a:r>
                        <a:rPr lang="id-ID" b="0" i="0" baseline="0" dirty="0" smtClean="0"/>
                        <a:t>, </a:t>
                      </a:r>
                      <a:r>
                        <a:rPr lang="id-ID" b="0" i="1" baseline="0" dirty="0" smtClean="0"/>
                        <a:t>handycam</a:t>
                      </a:r>
                      <a:r>
                        <a:rPr lang="id-ID" b="0" i="0" baseline="0" dirty="0" smtClean="0"/>
                        <a:t> dan lain-lain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E. Data</a:t>
                      </a:r>
                      <a:endParaRPr lang="id-ID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dirty="0" smtClean="0"/>
                        <a:t>Kuantitatif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dirty="0" smtClean="0"/>
                        <a:t>Hasil pengukuran variabel yang dioperasionalkan</a:t>
                      </a:r>
                      <a:r>
                        <a:rPr lang="id-ID" b="0" baseline="0" dirty="0" smtClean="0"/>
                        <a:t> dengan menggunakan instrumen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E. Data</a:t>
                      </a:r>
                      <a:endParaRPr lang="id-ID" b="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dirty="0" smtClean="0"/>
                        <a:t>Deskriptif kualitatif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b="0" dirty="0" smtClean="0"/>
                        <a:t>Dokumen pribadi, catatan lapangan, ucapan dan tindakan responden, dokumen dan lain-lain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E. Data</a:t>
                      </a:r>
                      <a:endParaRPr lang="id-ID" b="0" dirty="0" smtClean="0"/>
                    </a:p>
                    <a:p>
                      <a:r>
                        <a:rPr lang="id-ID" b="0" dirty="0" smtClean="0"/>
                        <a:t>Data kuantitatif hasil pengukuran dan kualitatif</a:t>
                      </a:r>
                      <a:r>
                        <a:rPr lang="id-ID" b="0" baseline="0" dirty="0" smtClean="0"/>
                        <a:t> hasil pengamatan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66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01600"/>
          <a:ext cx="8686800" cy="668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796"/>
                <a:gridCol w="2181937"/>
                <a:gridCol w="2951172"/>
                <a:gridCol w="300089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Kuantitatif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Kualitatif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Metode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Kombinasi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id-ID" sz="1600" dirty="0" smtClean="0"/>
                        <a:t>Dirumuskan</a:t>
                      </a:r>
                      <a:r>
                        <a:rPr lang="id-ID" sz="1600" baseline="0" dirty="0" smtClean="0"/>
                        <a:t> dengan spesifik dan jelas</a:t>
                      </a:r>
                      <a:endParaRPr lang="id-ID" sz="1600" dirty="0" smtClean="0"/>
                    </a:p>
                    <a:p>
                      <a:pPr marL="342900" indent="-342900">
                        <a:buAutoNum type="alphaLcPeriod"/>
                      </a:pPr>
                      <a:r>
                        <a:rPr lang="id-ID" sz="1600" dirty="0" smtClean="0"/>
                        <a:t>Hipotesis</a:t>
                      </a:r>
                      <a:r>
                        <a:rPr lang="id-ID" sz="1600" baseline="0" dirty="0" smtClean="0"/>
                        <a:t> dirumuskan dengan jelas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sz="1600" baseline="0" dirty="0" smtClean="0"/>
                        <a:t>Ditulis secara rinci dan jelas sebelum terjun ke lapangan</a:t>
                      </a:r>
                      <a:endParaRPr lang="id-ID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/>
                      </a:pPr>
                      <a:r>
                        <a:rPr lang="id-ID" sz="1600" dirty="0" smtClean="0"/>
                        <a:t>Masalah bersifat sementara dan akan ditemukan setelah studi pendahuluan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sz="1600" dirty="0" smtClean="0"/>
                        <a:t>Tidak dirumuskan hipotesis,</a:t>
                      </a:r>
                      <a:r>
                        <a:rPr lang="id-ID" sz="1600" baseline="0" dirty="0" smtClean="0"/>
                        <a:t> karena justru akan menemukan hipotesis</a:t>
                      </a:r>
                    </a:p>
                    <a:p>
                      <a:pPr marL="342900" indent="-342900">
                        <a:buAutoNum type="alphaLcPeriod"/>
                      </a:pPr>
                      <a:r>
                        <a:rPr lang="id-ID" sz="1600" baseline="0" dirty="0" smtClean="0"/>
                        <a:t>Fokus penelitian ditetapkan setelah diperoleh data awal dari lapangan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10.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/>
                        <a:t>J. Kapan penelitian dianggap</a:t>
                      </a:r>
                      <a:r>
                        <a:rPr lang="id-ID" b="1" baseline="0" dirty="0" smtClean="0"/>
                        <a:t> selesai?</a:t>
                      </a:r>
                    </a:p>
                    <a:p>
                      <a:r>
                        <a:rPr lang="id-ID" b="0" baseline="0" dirty="0" smtClean="0"/>
                        <a:t>Setelah semua kegiatan yang direncanakan dapat diselesaikan</a:t>
                      </a:r>
                      <a:endParaRPr lang="id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/>
                        <a:t>J. Kapan penelitian dianggap</a:t>
                      </a:r>
                      <a:r>
                        <a:rPr lang="id-ID" b="1" baseline="0" dirty="0" smtClean="0"/>
                        <a:t> selesai?</a:t>
                      </a:r>
                    </a:p>
                    <a:p>
                      <a:r>
                        <a:rPr lang="id-ID" b="0" baseline="0" dirty="0" smtClean="0"/>
                        <a:t>Setelah tidak ada data yang dianggap baru/jenuh</a:t>
                      </a:r>
                      <a:endParaRPr lang="id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/>
                        <a:t>J. Kapan penelitian dianggap</a:t>
                      </a:r>
                      <a:r>
                        <a:rPr lang="id-ID" b="1" baseline="0" dirty="0" smtClean="0"/>
                        <a:t> selesai?</a:t>
                      </a:r>
                    </a:p>
                    <a:p>
                      <a:r>
                        <a:rPr lang="id-ID" b="0" baseline="0" dirty="0" smtClean="0"/>
                        <a:t>Setelah semua kegiatan yang direncanakan dapat diselesaikan dan setelah tidak ada data yang dianggap baru lagi/jenuh</a:t>
                      </a:r>
                      <a:endParaRPr lang="id-ID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11.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/>
                        <a:t>K. Kepercayaan terhadap hasil Penelitian</a:t>
                      </a:r>
                      <a:endParaRPr lang="id-ID" b="0" dirty="0" smtClean="0"/>
                    </a:p>
                    <a:p>
                      <a:r>
                        <a:rPr lang="id-ID" b="0" dirty="0" smtClean="0"/>
                        <a:t>Pengujian validitas dan realiabilitas</a:t>
                      </a:r>
                      <a:r>
                        <a:rPr lang="id-ID" b="0" baseline="0" dirty="0" smtClean="0"/>
                        <a:t> instrumen</a:t>
                      </a:r>
                      <a:endParaRPr lang="id-ID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/>
                        <a:t>K. Kepercayaan terhadap hasil Penelitian</a:t>
                      </a:r>
                    </a:p>
                    <a:p>
                      <a:r>
                        <a:rPr lang="id-ID" b="0" dirty="0" smtClean="0"/>
                        <a:t>Pengujian kredibilitas, depenabilitas, proses dan hasil penelitian</a:t>
                      </a:r>
                      <a:endParaRPr lang="id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b="1" dirty="0" smtClean="0"/>
                        <a:t>K. Kepercayaan terhadap hasil Penelitian</a:t>
                      </a:r>
                    </a:p>
                    <a:p>
                      <a:r>
                        <a:rPr lang="id-ID" b="0" dirty="0" smtClean="0"/>
                        <a:t>Pengujian validitas dan realiabilitas instrumen, Pengujian kredibilitas,</a:t>
                      </a:r>
                      <a:r>
                        <a:rPr lang="id-ID" b="0" baseline="0" dirty="0" smtClean="0"/>
                        <a:t> depenabilitas, proses dan hasil penelitian kualitatif</a:t>
                      </a:r>
                      <a:endParaRPr lang="id-ID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49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562600"/>
            <a:ext cx="6629400" cy="457200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 smtClean="0"/>
              <a:t>Gambar</a:t>
            </a:r>
            <a:r>
              <a:rPr lang="en-US" sz="1800" dirty="0" smtClean="0"/>
              <a:t> 1.8. </a:t>
            </a:r>
            <a:r>
              <a:rPr lang="en-US" sz="1800" dirty="0" err="1" smtClean="0"/>
              <a:t>Proses</a:t>
            </a:r>
            <a:r>
              <a:rPr lang="en-US" sz="1800" dirty="0" smtClean="0"/>
              <a:t> </a:t>
            </a:r>
            <a:r>
              <a:rPr lang="en-US" sz="1800" dirty="0" err="1" smtClean="0"/>
              <a:t>Penelitian</a:t>
            </a:r>
            <a:r>
              <a:rPr lang="en-US" sz="1800" dirty="0" smtClean="0"/>
              <a:t> </a:t>
            </a:r>
            <a:r>
              <a:rPr lang="en-US" sz="1800" dirty="0" err="1" smtClean="0"/>
              <a:t>Kuantitatif</a:t>
            </a:r>
            <a:r>
              <a:rPr lang="en-US" sz="1800" dirty="0" smtClean="0"/>
              <a:t> (</a:t>
            </a:r>
            <a:r>
              <a:rPr lang="en-US" sz="1800" dirty="0" err="1" smtClean="0"/>
              <a:t>modifikasi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Truckman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grpSp>
        <p:nvGrpSpPr>
          <p:cNvPr id="57" name="Group 56"/>
          <p:cNvGrpSpPr/>
          <p:nvPr/>
        </p:nvGrpSpPr>
        <p:grpSpPr>
          <a:xfrm>
            <a:off x="304800" y="304800"/>
            <a:ext cx="8305800" cy="5105400"/>
            <a:chOff x="304800" y="304800"/>
            <a:chExt cx="8305800" cy="5105400"/>
          </a:xfrm>
          <a:solidFill>
            <a:srgbClr val="CC66FF"/>
          </a:solidFill>
        </p:grpSpPr>
        <p:sp>
          <p:nvSpPr>
            <p:cNvPr id="4" name="Rectangle 3"/>
            <p:cNvSpPr/>
            <p:nvPr/>
          </p:nvSpPr>
          <p:spPr>
            <a:xfrm>
              <a:off x="2057400" y="304800"/>
              <a:ext cx="5486400" cy="4572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tx1"/>
                  </a:solidFill>
                </a:rPr>
                <a:t>Penggunaan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Aspek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Logika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Untuk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Merumuskan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Hipotesis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4800" y="1066800"/>
              <a:ext cx="1295400" cy="8382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Sumber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Masalah</a:t>
              </a:r>
              <a:endParaRPr lang="en-US" sz="1200" b="1" dirty="0" smtClean="0">
                <a:solidFill>
                  <a:schemeClr val="tx1"/>
                </a:solidFill>
              </a:endParaRPr>
            </a:p>
            <a:p>
              <a:pPr marL="342900" indent="-342900" algn="just">
                <a:buAutoNum type="arabicPeriod"/>
              </a:pPr>
              <a:r>
                <a:rPr lang="en-US" sz="1200" b="1" dirty="0" err="1" smtClean="0">
                  <a:solidFill>
                    <a:schemeClr val="tx1"/>
                  </a:solidFill>
                </a:rPr>
                <a:t>Empiris</a:t>
              </a:r>
              <a:endParaRPr lang="en-US" sz="1200" b="1" dirty="0" smtClean="0">
                <a:solidFill>
                  <a:schemeClr val="tx1"/>
                </a:solidFill>
              </a:endParaRPr>
            </a:p>
            <a:p>
              <a:pPr marL="342900" indent="-342900" algn="just">
                <a:buAutoNum type="arabicPeriod"/>
              </a:pPr>
              <a:r>
                <a:rPr lang="en-US" sz="1200" b="1" dirty="0" err="1" smtClean="0">
                  <a:solidFill>
                    <a:schemeClr val="tx1"/>
                  </a:solidFill>
                </a:rPr>
                <a:t>Teoritis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4800" y="2438400"/>
              <a:ext cx="1066800" cy="6096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Rumusan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Masalah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867400" y="3733800"/>
              <a:ext cx="1066800" cy="6858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Menyusun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instrumen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penelitian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391400" y="3733800"/>
              <a:ext cx="1219200" cy="6858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Metode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/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Strategi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pendekatan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penelitian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400800" y="2286000"/>
              <a:ext cx="1905000" cy="6858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Praduga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terhadap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hubungan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antar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variabel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Folded Corner 9"/>
            <p:cNvSpPr/>
            <p:nvPr/>
          </p:nvSpPr>
          <p:spPr>
            <a:xfrm>
              <a:off x="1981200" y="1752600"/>
              <a:ext cx="1295400" cy="533400"/>
            </a:xfrm>
            <a:prstGeom prst="foldedCorner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Konsep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&amp;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Teori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yang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relevan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Folded Corner 10"/>
            <p:cNvSpPr/>
            <p:nvPr/>
          </p:nvSpPr>
          <p:spPr>
            <a:xfrm>
              <a:off x="1981200" y="3352800"/>
              <a:ext cx="1371600" cy="533400"/>
            </a:xfrm>
            <a:prstGeom prst="foldedCorner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Penemuan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yang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relevan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057400" y="4419600"/>
              <a:ext cx="1219200" cy="381000"/>
            </a:xfrm>
            <a:prstGeom prst="round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Kesimpulan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3886200" y="2057400"/>
              <a:ext cx="1219200" cy="11430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Pengajuan</a:t>
              </a:r>
              <a:r>
                <a:rPr lang="en-US" sz="1200" b="1" dirty="0" smtClean="0">
                  <a:solidFill>
                    <a:schemeClr val="tx1"/>
                  </a:solidFill>
                </a:rPr>
                <a:t> </a:t>
              </a:r>
              <a:r>
                <a:rPr lang="en-US" sz="1200" b="1" dirty="0" err="1" smtClean="0">
                  <a:solidFill>
                    <a:schemeClr val="tx1"/>
                  </a:solidFill>
                </a:rPr>
                <a:t>Hipotesis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3886200" y="3886200"/>
              <a:ext cx="1219200" cy="457200"/>
            </a:xfrm>
            <a:prstGeom prst="ellips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 smtClean="0">
                  <a:solidFill>
                    <a:schemeClr val="tx1"/>
                  </a:solidFill>
                </a:rPr>
                <a:t>Penemuan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/>
            <p:cNvCxnSpPr>
              <a:stCxn id="13" idx="6"/>
              <a:endCxn id="9" idx="1"/>
            </p:cNvCxnSpPr>
            <p:nvPr/>
          </p:nvCxnSpPr>
          <p:spPr>
            <a:xfrm>
              <a:off x="5105400" y="2628900"/>
              <a:ext cx="1295400" cy="1588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7" idx="1"/>
              <a:endCxn id="14" idx="6"/>
            </p:cNvCxnSpPr>
            <p:nvPr/>
          </p:nvCxnSpPr>
          <p:spPr>
            <a:xfrm rot="10800000" flipV="1">
              <a:off x="5105400" y="4076700"/>
              <a:ext cx="762000" cy="381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>
              <a:stCxn id="13" idx="4"/>
              <a:endCxn id="14" idx="0"/>
            </p:cNvCxnSpPr>
            <p:nvPr/>
          </p:nvCxnSpPr>
          <p:spPr>
            <a:xfrm rot="5400000">
              <a:off x="4152900" y="3543300"/>
              <a:ext cx="685800" cy="1588"/>
            </a:xfrm>
            <a:prstGeom prst="straightConnector1">
              <a:avLst/>
            </a:prstGeom>
            <a:grpFill/>
            <a:ln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oup 32"/>
            <p:cNvGrpSpPr/>
            <p:nvPr/>
          </p:nvGrpSpPr>
          <p:grpSpPr>
            <a:xfrm>
              <a:off x="837406" y="3048794"/>
              <a:ext cx="1219994" cy="1600994"/>
              <a:chOff x="837406" y="3048794"/>
              <a:chExt cx="1219994" cy="1600994"/>
            </a:xfrm>
            <a:grpFill/>
          </p:grpSpPr>
          <p:cxnSp>
            <p:nvCxnSpPr>
              <p:cNvPr id="29" name="Straight Connector 28"/>
              <p:cNvCxnSpPr/>
              <p:nvPr/>
            </p:nvCxnSpPr>
            <p:spPr>
              <a:xfrm rot="10800000">
                <a:off x="838200" y="4648200"/>
                <a:ext cx="1219200" cy="1588"/>
              </a:xfrm>
              <a:prstGeom prst="line">
                <a:avLst/>
              </a:prstGeom>
              <a:grpFill/>
              <a:ln>
                <a:prstDash val="dash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>
                <a:endCxn id="6" idx="2"/>
              </p:cNvCxnSpPr>
              <p:nvPr/>
            </p:nvCxnSpPr>
            <p:spPr>
              <a:xfrm rot="5400000" flipH="1" flipV="1">
                <a:off x="38100" y="3848100"/>
                <a:ext cx="1600200" cy="1588"/>
              </a:xfrm>
              <a:prstGeom prst="straightConnector1">
                <a:avLst/>
              </a:prstGeom>
              <a:grpFill/>
              <a:ln>
                <a:prstDash val="dash"/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4" name="Straight Arrow Connector 33"/>
            <p:cNvCxnSpPr>
              <a:endCxn id="12" idx="3"/>
            </p:cNvCxnSpPr>
            <p:nvPr/>
          </p:nvCxnSpPr>
          <p:spPr>
            <a:xfrm rot="10800000" flipV="1">
              <a:off x="3276600" y="3505200"/>
              <a:ext cx="1219200" cy="11049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endCxn id="13" idx="2"/>
            </p:cNvCxnSpPr>
            <p:nvPr/>
          </p:nvCxnSpPr>
          <p:spPr>
            <a:xfrm rot="16200000" flipH="1">
              <a:off x="3257550" y="2000250"/>
              <a:ext cx="647700" cy="6096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11" idx="3"/>
              <a:endCxn id="13" idx="2"/>
            </p:cNvCxnSpPr>
            <p:nvPr/>
          </p:nvCxnSpPr>
          <p:spPr>
            <a:xfrm flipV="1">
              <a:off x="3352800" y="2628900"/>
              <a:ext cx="533400" cy="9906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>
              <a:endCxn id="10" idx="1"/>
            </p:cNvCxnSpPr>
            <p:nvPr/>
          </p:nvCxnSpPr>
          <p:spPr>
            <a:xfrm rot="5400000" flipH="1" flipV="1">
              <a:off x="1314450" y="2076450"/>
              <a:ext cx="723900" cy="6096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endCxn id="11" idx="1"/>
            </p:cNvCxnSpPr>
            <p:nvPr/>
          </p:nvCxnSpPr>
          <p:spPr>
            <a:xfrm rot="16200000" flipH="1">
              <a:off x="1238250" y="2876550"/>
              <a:ext cx="876300" cy="6096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9" idx="2"/>
              <a:endCxn id="8" idx="0"/>
            </p:cNvCxnSpPr>
            <p:nvPr/>
          </p:nvCxnSpPr>
          <p:spPr>
            <a:xfrm rot="16200000" flipH="1">
              <a:off x="7296150" y="3028950"/>
              <a:ext cx="762000" cy="6477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9" idx="2"/>
              <a:endCxn id="7" idx="0"/>
            </p:cNvCxnSpPr>
            <p:nvPr/>
          </p:nvCxnSpPr>
          <p:spPr>
            <a:xfrm rot="5400000">
              <a:off x="6496050" y="2876550"/>
              <a:ext cx="762000" cy="9525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>
              <a:stCxn id="5" idx="2"/>
              <a:endCxn id="6" idx="0"/>
            </p:cNvCxnSpPr>
            <p:nvPr/>
          </p:nvCxnSpPr>
          <p:spPr>
            <a:xfrm rot="5400000">
              <a:off x="628650" y="2114550"/>
              <a:ext cx="533400" cy="114300"/>
            </a:xfrm>
            <a:prstGeom prst="straightConnector1">
              <a:avLst/>
            </a:prstGeom>
            <a:grpFill/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Rectangle 53"/>
            <p:cNvSpPr/>
            <p:nvPr/>
          </p:nvSpPr>
          <p:spPr>
            <a:xfrm>
              <a:off x="1219200" y="4953000"/>
              <a:ext cx="6934200" cy="457200"/>
            </a:xfrm>
            <a:prstGeom prst="rect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 smtClean="0">
                  <a:solidFill>
                    <a:schemeClr val="tx1"/>
                  </a:solidFill>
                </a:rPr>
                <a:t>Penggunaan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Aspek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Metodologi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untuk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Menguji</a:t>
              </a:r>
              <a:r>
                <a:rPr lang="en-US" b="1" dirty="0" smtClean="0">
                  <a:solidFill>
                    <a:schemeClr val="tx1"/>
                  </a:solidFill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</a:rPr>
                <a:t>Hipotesis</a:t>
              </a:r>
              <a:r>
                <a:rPr lang="en-US" b="1" dirty="0" smtClean="0">
                  <a:solidFill>
                    <a:schemeClr val="tx1"/>
                  </a:solidFill>
                </a:rPr>
                <a:t> yang </a:t>
              </a:r>
              <a:r>
                <a:rPr lang="en-US" b="1" dirty="0" err="1" smtClean="0">
                  <a:solidFill>
                    <a:schemeClr val="tx1"/>
                  </a:solidFill>
                </a:rPr>
                <a:t>diajukan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56" name="Straight Connector 55"/>
            <p:cNvCxnSpPr>
              <a:stCxn id="7" idx="3"/>
              <a:endCxn id="8" idx="1"/>
            </p:cNvCxnSpPr>
            <p:nvPr/>
          </p:nvCxnSpPr>
          <p:spPr>
            <a:xfrm>
              <a:off x="6934200" y="4076700"/>
              <a:ext cx="457200" cy="1588"/>
            </a:xfrm>
            <a:prstGeom prst="line">
              <a:avLst/>
            </a:prstGeom>
            <a:grpFill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19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2071" y="304800"/>
            <a:ext cx="5409329" cy="5887093"/>
          </a:xfrm>
        </p:spPr>
      </p:pic>
    </p:spTree>
    <p:extLst>
      <p:ext uri="{BB962C8B-B14F-4D97-AF65-F5344CB8AC3E}">
        <p14:creationId xmlns:p14="http://schemas.microsoft.com/office/powerpoint/2010/main" val="319622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00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304800"/>
            <a:ext cx="5943600" cy="6195827"/>
          </a:xfrm>
        </p:spPr>
      </p:pic>
    </p:spTree>
    <p:extLst>
      <p:ext uri="{BB962C8B-B14F-4D97-AF65-F5344CB8AC3E}">
        <p14:creationId xmlns:p14="http://schemas.microsoft.com/office/powerpoint/2010/main" val="191382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857232"/>
            <a:ext cx="7772400" cy="1470025"/>
          </a:xfrm>
        </p:spPr>
        <p:txBody>
          <a:bodyPr/>
          <a:lstStyle/>
          <a:p>
            <a:pPr lvl="0"/>
            <a:r>
              <a:rPr lang="id-ID" b="1" dirty="0"/>
              <a:t>Deskripsi Mata Kuliah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928802"/>
            <a:ext cx="7572428" cy="370999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Mata </a:t>
            </a:r>
            <a:r>
              <a:rPr lang="en-US" dirty="0" err="1">
                <a:solidFill>
                  <a:schemeClr val="tx1"/>
                </a:solidFill>
              </a:rPr>
              <a:t>kuliah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menyajikan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mendiskusikan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hal-hal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misalnya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masalah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diteliti</a:t>
            </a:r>
            <a:r>
              <a:rPr lang="en-US" dirty="0">
                <a:solidFill>
                  <a:schemeClr val="tx1"/>
                </a:solidFill>
              </a:rPr>
              <a:t>, variable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hipotesis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pustaka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pengambilan</a:t>
            </a:r>
            <a:r>
              <a:rPr lang="en-US" dirty="0">
                <a:solidFill>
                  <a:schemeClr val="tx1"/>
                </a:solidFill>
              </a:rPr>
              <a:t> sample. </a:t>
            </a:r>
            <a:r>
              <a:rPr lang="en-US" dirty="0" err="1">
                <a:solidFill>
                  <a:schemeClr val="tx1"/>
                </a:solidFill>
              </a:rPr>
              <a:t>Instrumen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validitas</a:t>
            </a:r>
            <a:r>
              <a:rPr lang="en-US" dirty="0">
                <a:solidFill>
                  <a:schemeClr val="tx1"/>
                </a:solidFill>
              </a:rPr>
              <a:t> internal, </a:t>
            </a:r>
            <a:r>
              <a:rPr lang="en-US" dirty="0" err="1">
                <a:solidFill>
                  <a:schemeClr val="tx1"/>
                </a:solidFill>
              </a:rPr>
              <a:t>metode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eksperimen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korelasional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kausal-komparatif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survei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penulisan</a:t>
            </a:r>
            <a:r>
              <a:rPr lang="en-US" dirty="0">
                <a:solidFill>
                  <a:schemeClr val="tx1"/>
                </a:solidFill>
              </a:rPr>
              <a:t> proposal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laporan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id-ID" dirty="0">
              <a:solidFill>
                <a:schemeClr val="tx1"/>
              </a:solidFill>
            </a:endParaRPr>
          </a:p>
          <a:p>
            <a:endParaRPr lang="id-ID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733800"/>
            <a:ext cx="7391400" cy="487362"/>
          </a:xfrm>
        </p:spPr>
        <p:txBody>
          <a:bodyPr>
            <a:normAutofit/>
          </a:bodyPr>
          <a:lstStyle/>
          <a:p>
            <a:pPr algn="just"/>
            <a:r>
              <a:rPr lang="id-ID" sz="1800" dirty="0" smtClean="0"/>
              <a:t>Gambar 1.11 Proses penelitian dalam model Sequential Explanatory Design</a:t>
            </a:r>
            <a:endParaRPr lang="id-ID" sz="1800" dirty="0"/>
          </a:p>
        </p:txBody>
      </p:sp>
      <p:sp>
        <p:nvSpPr>
          <p:cNvPr id="4" name="Pentagon 3"/>
          <p:cNvSpPr/>
          <p:nvPr/>
        </p:nvSpPr>
        <p:spPr>
          <a:xfrm>
            <a:off x="7620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QUAN Data Collection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21336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QUAN Data Analysis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39624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Qual Data Collection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53340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Qual Data Analysis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6705600" y="1905000"/>
            <a:ext cx="1752600" cy="1371600"/>
          </a:xfrm>
          <a:prstGeom prst="homePlate">
            <a:avLst>
              <a:gd name="adj" fmla="val 2777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Interpretation of Entire Analysis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1219200"/>
            <a:ext cx="17526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QUANTITATIVE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62400" y="1219200"/>
            <a:ext cx="15240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QUALITATIVE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705600" y="1219200"/>
            <a:ext cx="1600200" cy="381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KESIMPULAN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>
          <a:xfrm>
            <a:off x="2514600" y="14097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0" idx="3"/>
            <a:endCxn id="11" idx="1"/>
          </p:cNvCxnSpPr>
          <p:nvPr/>
        </p:nvCxnSpPr>
        <p:spPr>
          <a:xfrm>
            <a:off x="5486400" y="14097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590800" y="990600"/>
            <a:ext cx="12954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rgbClr val="FF0000"/>
                </a:solidFill>
              </a:rPr>
              <a:t>Connecting</a:t>
            </a:r>
            <a:endParaRPr lang="id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4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2000" y="3733800"/>
            <a:ext cx="7391400" cy="487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Gambar 1.12 Proses penelitian dalam model Sequential Exploratory Design</a:t>
            </a: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7620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QUAL Data Collection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21336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QUAL Data Analysis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39624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Quan Data Collection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5334000" y="1905000"/>
            <a:ext cx="1295400" cy="1371600"/>
          </a:xfrm>
          <a:prstGeom prst="homePlate">
            <a:avLst>
              <a:gd name="adj" fmla="val 27778"/>
            </a:avLst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Quan Data Analysis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6705600" y="1905000"/>
            <a:ext cx="1752600" cy="1371600"/>
          </a:xfrm>
          <a:prstGeom prst="homePlate">
            <a:avLst>
              <a:gd name="adj" fmla="val 27778"/>
            </a:avLst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Interpretation of Entire Analysis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" y="1219200"/>
            <a:ext cx="1752600" cy="381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QUALITATIVE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62400" y="1219200"/>
            <a:ext cx="1676400" cy="381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QUANTITATIVE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05600" y="1219200"/>
            <a:ext cx="1600200" cy="381000"/>
          </a:xfrm>
          <a:prstGeom prst="rect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KESIMPULAN</a:t>
            </a:r>
            <a:endParaRPr lang="id-ID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>
            <a:stCxn id="10" idx="3"/>
            <a:endCxn id="11" idx="1"/>
          </p:cNvCxnSpPr>
          <p:nvPr/>
        </p:nvCxnSpPr>
        <p:spPr>
          <a:xfrm>
            <a:off x="2514600" y="14097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1" idx="3"/>
            <a:endCxn id="12" idx="1"/>
          </p:cNvCxnSpPr>
          <p:nvPr/>
        </p:nvCxnSpPr>
        <p:spPr>
          <a:xfrm>
            <a:off x="5638800" y="14097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590800" y="990600"/>
            <a:ext cx="1295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Connecting</a:t>
            </a:r>
            <a:endParaRPr lang="id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2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1200"/>
            <a:ext cx="8229600" cy="792162"/>
          </a:xfrm>
        </p:spPr>
        <p:txBody>
          <a:bodyPr>
            <a:normAutofit/>
          </a:bodyPr>
          <a:lstStyle/>
          <a:p>
            <a:pPr algn="just"/>
            <a:r>
              <a:rPr lang="id-ID" sz="1800" dirty="0" smtClean="0"/>
              <a:t>Gambar 1.13.	Proses metode kombinasi model </a:t>
            </a:r>
            <a:r>
              <a:rPr lang="id-ID" sz="1800" i="1" dirty="0" smtClean="0"/>
              <a:t>Concurrent Triangulation Design</a:t>
            </a:r>
            <a:br>
              <a:rPr lang="id-ID" sz="1800" i="1" dirty="0" smtClean="0"/>
            </a:br>
            <a:r>
              <a:rPr lang="id-ID" sz="1800" i="1" dirty="0" smtClean="0"/>
              <a:t>		</a:t>
            </a:r>
            <a:r>
              <a:rPr lang="id-ID" sz="1800" dirty="0" smtClean="0"/>
              <a:t>(model campuran berimbang)</a:t>
            </a:r>
            <a:endParaRPr lang="id-ID" sz="1800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762000"/>
            <a:ext cx="2438400" cy="1219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QUAN</a:t>
            </a:r>
            <a:endParaRPr lang="id-ID" dirty="0"/>
          </a:p>
        </p:txBody>
      </p:sp>
      <p:sp>
        <p:nvSpPr>
          <p:cNvPr id="5" name="Rounded Rectangle 4"/>
          <p:cNvSpPr/>
          <p:nvPr/>
        </p:nvSpPr>
        <p:spPr>
          <a:xfrm>
            <a:off x="838200" y="2514600"/>
            <a:ext cx="2438400" cy="1219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QUAN </a:t>
            </a:r>
            <a:endParaRPr lang="id-ID" dirty="0" smtClean="0"/>
          </a:p>
          <a:p>
            <a:pPr algn="ctr"/>
            <a:r>
              <a:rPr lang="id-ID" dirty="0" smtClean="0"/>
              <a:t>Data Collection</a:t>
            </a:r>
            <a:endParaRPr lang="id-ID" dirty="0"/>
          </a:p>
        </p:txBody>
      </p:sp>
      <p:sp>
        <p:nvSpPr>
          <p:cNvPr id="6" name="Rounded Rectangle 5"/>
          <p:cNvSpPr/>
          <p:nvPr/>
        </p:nvSpPr>
        <p:spPr>
          <a:xfrm>
            <a:off x="838200" y="4343400"/>
            <a:ext cx="2438400" cy="12192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QUAN</a:t>
            </a:r>
            <a:endParaRPr lang="id-ID" dirty="0" smtClean="0"/>
          </a:p>
          <a:p>
            <a:pPr algn="ctr"/>
            <a:r>
              <a:rPr lang="id-ID" dirty="0" smtClean="0"/>
              <a:t>Data Analysis</a:t>
            </a:r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5486400" y="4343400"/>
            <a:ext cx="2438400" cy="1219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QUAL</a:t>
            </a:r>
            <a:endParaRPr lang="id-ID" dirty="0" smtClean="0"/>
          </a:p>
          <a:p>
            <a:pPr algn="ctr"/>
            <a:r>
              <a:rPr lang="id-ID" dirty="0" smtClean="0"/>
              <a:t>Data Analysis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0" y="2514600"/>
            <a:ext cx="2438400" cy="1219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QUAL</a:t>
            </a:r>
            <a:endParaRPr lang="id-ID" dirty="0" smtClean="0"/>
          </a:p>
          <a:p>
            <a:pPr algn="ctr"/>
            <a:r>
              <a:rPr lang="id-ID" dirty="0" smtClean="0"/>
              <a:t>Data Collection</a:t>
            </a:r>
            <a:endParaRPr lang="id-ID" dirty="0"/>
          </a:p>
        </p:txBody>
      </p:sp>
      <p:sp>
        <p:nvSpPr>
          <p:cNvPr id="9" name="Rounded Rectangle 8"/>
          <p:cNvSpPr/>
          <p:nvPr/>
        </p:nvSpPr>
        <p:spPr>
          <a:xfrm>
            <a:off x="5486400" y="762000"/>
            <a:ext cx="2438400" cy="1219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dirty="0" smtClean="0"/>
              <a:t>QUAL</a:t>
            </a:r>
            <a:endParaRPr lang="id-ID" sz="3600" dirty="0"/>
          </a:p>
        </p:txBody>
      </p:sp>
      <p:cxnSp>
        <p:nvCxnSpPr>
          <p:cNvPr id="25" name="Straight Arrow Connector 24"/>
          <p:cNvCxnSpPr>
            <a:stCxn id="6" idx="3"/>
            <a:endCxn id="7" idx="1"/>
          </p:cNvCxnSpPr>
          <p:nvPr/>
        </p:nvCxnSpPr>
        <p:spPr>
          <a:xfrm>
            <a:off x="3276600" y="4953000"/>
            <a:ext cx="2209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1752600" y="1828800"/>
            <a:ext cx="457200" cy="609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Down Arrow 26"/>
          <p:cNvSpPr/>
          <p:nvPr/>
        </p:nvSpPr>
        <p:spPr>
          <a:xfrm>
            <a:off x="1752600" y="3657600"/>
            <a:ext cx="457200" cy="609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Down Arrow 27"/>
          <p:cNvSpPr/>
          <p:nvPr/>
        </p:nvSpPr>
        <p:spPr>
          <a:xfrm>
            <a:off x="6477000" y="3657600"/>
            <a:ext cx="457200" cy="609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Down Arrow 28"/>
          <p:cNvSpPr/>
          <p:nvPr/>
        </p:nvSpPr>
        <p:spPr>
          <a:xfrm>
            <a:off x="6477000" y="1828800"/>
            <a:ext cx="457200" cy="609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Cross 29"/>
          <p:cNvSpPr/>
          <p:nvPr/>
        </p:nvSpPr>
        <p:spPr>
          <a:xfrm>
            <a:off x="3962400" y="914400"/>
            <a:ext cx="838200" cy="762000"/>
          </a:xfrm>
          <a:prstGeom prst="plus">
            <a:avLst>
              <a:gd name="adj" fmla="val 340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731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334000" y="762000"/>
            <a:ext cx="2438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QUAL</a:t>
            </a:r>
          </a:p>
          <a:p>
            <a:pPr algn="ctr"/>
            <a:endParaRPr lang="id-ID" sz="2800" dirty="0" smtClean="0"/>
          </a:p>
          <a:p>
            <a:pPr algn="ctr"/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1219200" y="762000"/>
            <a:ext cx="2438400" cy="1219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QUAN</a:t>
            </a:r>
          </a:p>
          <a:p>
            <a:pPr algn="ctr"/>
            <a:endParaRPr lang="id-ID" sz="2800" dirty="0" smtClean="0"/>
          </a:p>
          <a:p>
            <a:pPr algn="ctr"/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14800"/>
            <a:ext cx="6858000" cy="533400"/>
          </a:xfrm>
        </p:spPr>
        <p:txBody>
          <a:bodyPr>
            <a:normAutofit/>
          </a:bodyPr>
          <a:lstStyle/>
          <a:p>
            <a:pPr algn="just"/>
            <a:r>
              <a:rPr lang="id-ID" sz="1800" dirty="0" smtClean="0"/>
              <a:t>Gambar 1.141 Proses Penelitian Model Concurrent Embedded Design</a:t>
            </a:r>
            <a:endParaRPr lang="id-ID" sz="1800" dirty="0"/>
          </a:p>
        </p:txBody>
      </p:sp>
      <p:sp>
        <p:nvSpPr>
          <p:cNvPr id="5" name="Rounded Rectangle 4"/>
          <p:cNvSpPr/>
          <p:nvPr/>
        </p:nvSpPr>
        <p:spPr>
          <a:xfrm>
            <a:off x="1219200" y="2514600"/>
            <a:ext cx="2438400" cy="12192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Analysis of Findings</a:t>
            </a:r>
            <a:endParaRPr lang="id-ID" dirty="0"/>
          </a:p>
        </p:txBody>
      </p:sp>
      <p:sp>
        <p:nvSpPr>
          <p:cNvPr id="6" name="Down Arrow 5"/>
          <p:cNvSpPr/>
          <p:nvPr/>
        </p:nvSpPr>
        <p:spPr>
          <a:xfrm>
            <a:off x="2133600" y="2057400"/>
            <a:ext cx="457200" cy="4572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ounded Rectangle 7"/>
          <p:cNvSpPr/>
          <p:nvPr/>
        </p:nvSpPr>
        <p:spPr>
          <a:xfrm>
            <a:off x="5334000" y="2514600"/>
            <a:ext cx="2438400" cy="1219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dirty="0" smtClean="0"/>
              <a:t>Analysis of Findings</a:t>
            </a:r>
            <a:endParaRPr lang="id-ID" dirty="0"/>
          </a:p>
        </p:txBody>
      </p:sp>
      <p:sp>
        <p:nvSpPr>
          <p:cNvPr id="9" name="Down Arrow 8"/>
          <p:cNvSpPr/>
          <p:nvPr/>
        </p:nvSpPr>
        <p:spPr>
          <a:xfrm>
            <a:off x="6248400" y="2057400"/>
            <a:ext cx="457200" cy="4572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1905000" y="1524000"/>
            <a:ext cx="914400" cy="381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qual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6019800" y="1524000"/>
            <a:ext cx="914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quan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8459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200" dirty="0" smtClean="0"/>
              <a:t>Contoh 2. Rumusan masalah tentang kemiskinan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 smtClean="0"/>
              <a:t>1. Bagaimanakah gambaran rakyat miskin di situasi sosial atau setting tertentu (rumusan masalah deskriptif)</a:t>
            </a:r>
          </a:p>
          <a:p>
            <a:pPr>
              <a:buNone/>
            </a:pPr>
            <a:r>
              <a:rPr lang="id-ID" dirty="0" smtClean="0"/>
              <a:t>2. Apakah makna miskin bagi mereka yang berada dalam situasi sosial tersebut (rumusan masalah deskriptif)</a:t>
            </a:r>
          </a:p>
          <a:p>
            <a:pPr>
              <a:buNone/>
            </a:pPr>
            <a:r>
              <a:rPr lang="id-ID" dirty="0" smtClean="0"/>
              <a:t>3. Bagaimana upaya masyarakat tersebut dalam mengatasi kebutuhan sehari-hari (rumusan masalah deskriptif)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6835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dirty="0" smtClean="0"/>
              <a:t>4. Bagaimanakah pola terbentuknya mereka menjadi miskin? (rumusan masalah asosiatif reciprocal)</a:t>
            </a:r>
          </a:p>
          <a:p>
            <a:pPr>
              <a:buNone/>
            </a:pPr>
            <a:r>
              <a:rPr lang="id-ID" dirty="0" smtClean="0"/>
              <a:t>5. Apakah pola terbentuknya kemiskinan antara satu keluarga dengan keluarga lain berbeda? (masalah komparatif)</a:t>
            </a:r>
          </a:p>
          <a:p>
            <a:pPr>
              <a:buNone/>
            </a:pPr>
            <a:r>
              <a:rPr lang="id-ID" dirty="0" smtClean="0"/>
              <a:t>6. Adakah pola baru yang menyebabkan rakyat menjadi miskin? (rumusan masalah asosiatif reciprocal)</a:t>
            </a:r>
          </a:p>
          <a:p>
            <a:pPr>
              <a:buNone/>
            </a:pPr>
            <a:r>
              <a:rPr lang="id-ID" dirty="0" smtClean="0"/>
              <a:t>7. Apakah pola terbentuknya kemiskinan di Desa A berbeda dengan Desa B? (rumusan masalah komparatif-asosiatif reciprocal)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7513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id-ID" sz="3100" dirty="0" smtClean="0"/>
              <a:t>Contoh 2. Rumusan masalah tentang Manajemen</a:t>
            </a:r>
            <a:endParaRPr lang="id-ID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Apakah pemahaman orang-orang yang ada dalam organisasi itu tentang arti dan makna manajemen? (masalah deskriptif)</a:t>
            </a:r>
          </a:p>
          <a:p>
            <a:pPr marL="514350" indent="-514350">
              <a:buAutoNum type="arabicPeriod"/>
            </a:pPr>
            <a:r>
              <a:rPr lang="id-ID" dirty="0" smtClean="0"/>
              <a:t>Bagaimanakah ilkim kerja atau suasana kerja pada organisasi tersebut? (masalah deskriptif)</a:t>
            </a:r>
          </a:p>
          <a:p>
            <a:pPr marL="514350" indent="-514350">
              <a:buAutoNum type="arabicPeriod"/>
            </a:pPr>
            <a:r>
              <a:rPr lang="id-ID" dirty="0" smtClean="0"/>
              <a:t>Bagaimanakah pola perencanaan yang digunakan dalam organisasi itu, baik perencanaan strategis maupun taktis/tahunan? (masalah deskriptif)</a:t>
            </a:r>
          </a:p>
          <a:p>
            <a:pPr marL="514350" indent="-514350">
              <a:buAutoNum type="arabicPeriod"/>
            </a:pPr>
            <a:r>
              <a:rPr lang="id-ID" dirty="0" smtClean="0"/>
              <a:t>Bagaimanakah model penempatan orang-orang untuk menduduki posisi dalam organisasi itu? (masalah deskriptif)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657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71504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d-ID" dirty="0" smtClean="0"/>
              <a:t>5. Bagaimanakah model koordinasi, kepemimpinaan, dan supervisi yang dijalankan dalam organisasi itu? (masalah asosiatif)</a:t>
            </a:r>
          </a:p>
          <a:p>
            <a:pPr>
              <a:buNone/>
            </a:pPr>
            <a:r>
              <a:rPr lang="id-ID" dirty="0" smtClean="0"/>
              <a:t>6. Bagaimanakah pola penyusunan anggaran pendapatan dan belanaja organisasi itu? (masalah asosiatif)</a:t>
            </a:r>
          </a:p>
          <a:p>
            <a:pPr>
              <a:buNone/>
            </a:pPr>
            <a:r>
              <a:rPr lang="id-ID" dirty="0" smtClean="0"/>
              <a:t>7. Bagaimanakah pola pengawasan dan pengendalian yang dilakukan dalam organisasi tersebut? (masalah deskriptif)</a:t>
            </a:r>
          </a:p>
          <a:p>
            <a:pPr>
              <a:buNone/>
            </a:pPr>
            <a:r>
              <a:rPr lang="id-ID" dirty="0" smtClean="0"/>
              <a:t>8. Apakah kinerja organisasi tersebut berbeda dengan organisasi lain yang sejenis? (masalah komparatif)</a:t>
            </a:r>
          </a:p>
          <a:p>
            <a:pPr>
              <a:buNone/>
            </a:pPr>
            <a:r>
              <a:rPr lang="id-ID" dirty="0" smtClean="0"/>
              <a:t>9. Apakah kepemimpinan Kepala Desa di Desa A lebih mampu meningkatkan partisipasi masyarakat bila dibandingkan dengan kepemimpinan di Desa B? (rumusan masalah komparatif-asosiatif)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3029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 smtClean="0"/>
              <a:t>Contoh Judul Penelitian Kualitatif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714908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Pengembangan Model Perencanaan yang efektif, di Era Etonomi Daerah</a:t>
            </a:r>
          </a:p>
          <a:p>
            <a:pPr marL="514350" indent="-514350">
              <a:buAutoNum type="arabicPeriod"/>
            </a:pPr>
            <a:r>
              <a:rPr lang="id-ID" dirty="0" smtClean="0"/>
              <a:t>Organisasi Pemerintah yang Efektif dan Efisien pada Era Otonomi Daerah</a:t>
            </a:r>
          </a:p>
          <a:p>
            <a:pPr marL="514350" indent="-514350">
              <a:buAutoNum type="arabicPeriod"/>
            </a:pPr>
            <a:r>
              <a:rPr lang="id-ID" dirty="0" smtClean="0"/>
              <a:t>Membangun Iklim Kerja yang Kondusif</a:t>
            </a:r>
          </a:p>
          <a:p>
            <a:pPr marL="514350" indent="-514350">
              <a:buAutoNum type="arabicPeriod"/>
            </a:pPr>
            <a:r>
              <a:rPr lang="id-ID" dirty="0" smtClean="0"/>
              <a:t>Pengembangan Kepemimpinan berbasis Budaya</a:t>
            </a:r>
          </a:p>
          <a:p>
            <a:pPr marL="514350" indent="-514350">
              <a:buAutoNum type="arabicPeriod"/>
            </a:pPr>
            <a:r>
              <a:rPr lang="id-ID" dirty="0" smtClean="0"/>
              <a:t>Pengembangan sistem Pengawasan yang Efektif</a:t>
            </a:r>
          </a:p>
          <a:p>
            <a:pPr marL="514350" indent="-514350">
              <a:buAutoNum type="arabicPeriod"/>
            </a:pPr>
            <a:r>
              <a:rPr lang="id-ID" dirty="0" smtClean="0"/>
              <a:t>Makna Menjadi Pegawai Negeri Sipil bagi Masyarakat</a:t>
            </a:r>
          </a:p>
          <a:p>
            <a:pPr marL="514350" indent="-514350">
              <a:buAutoNum type="arabicPeriod"/>
            </a:pPr>
            <a:endParaRPr lang="id-ID" dirty="0" smtClean="0"/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1007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id-ID" dirty="0" smtClean="0"/>
              <a:t>7. Makna Pembangunan Bagi Masyarakat Miskin</a:t>
            </a:r>
          </a:p>
          <a:p>
            <a:pPr>
              <a:buNone/>
            </a:pPr>
            <a:r>
              <a:rPr lang="id-ID" dirty="0" smtClean="0"/>
              <a:t>8. Pengembangan </a:t>
            </a:r>
            <a:r>
              <a:rPr lang="id-ID" i="1" dirty="0" smtClean="0"/>
              <a:t>Body Language</a:t>
            </a:r>
            <a:r>
              <a:rPr lang="id-ID" dirty="0" smtClean="0"/>
              <a:t> yang Menarik Bagi Konsumen Masyarakat Yogyakarta</a:t>
            </a:r>
          </a:p>
          <a:p>
            <a:pPr>
              <a:buNone/>
            </a:pPr>
            <a:r>
              <a:rPr lang="id-ID" dirty="0" smtClean="0"/>
              <a:t>9. Strategi Hidup Masyarakat yang Tanah dan Rumahnya Tergusur</a:t>
            </a:r>
          </a:p>
          <a:p>
            <a:pPr>
              <a:buNone/>
            </a:pPr>
            <a:r>
              <a:rPr lang="id-ID" dirty="0" smtClean="0"/>
              <a:t>10. Manajemen Keluarga Petani dalam Menyekolahkan Anak-anaknya</a:t>
            </a:r>
          </a:p>
          <a:p>
            <a:pPr>
              <a:buNone/>
            </a:pPr>
            <a:r>
              <a:rPr lang="id-ID" dirty="0" smtClean="0"/>
              <a:t>11. Model Belajar Anak Berprestasi</a:t>
            </a:r>
          </a:p>
          <a:p>
            <a:pPr>
              <a:buNone/>
            </a:pPr>
            <a:r>
              <a:rPr lang="id-ID" dirty="0" smtClean="0"/>
              <a:t>12. Profil Guru yang Efektif mendidik Anak</a:t>
            </a:r>
          </a:p>
          <a:p>
            <a:pPr>
              <a:buNone/>
            </a:pPr>
            <a:r>
              <a:rPr lang="id-ID" dirty="0" smtClean="0"/>
              <a:t>13. Makna Upacara-upacara Tradisional Bagi Masyarakat Tertentu</a:t>
            </a:r>
          </a:p>
          <a:p>
            <a:pPr>
              <a:buNone/>
            </a:pPr>
            <a:r>
              <a:rPr lang="id-ID" dirty="0" smtClean="0"/>
              <a:t>14. Pola Perkembangan Karir bagi Orang-orang Sukses</a:t>
            </a:r>
          </a:p>
          <a:p>
            <a:pPr>
              <a:buNone/>
            </a:pPr>
            <a:r>
              <a:rPr lang="id-ID" dirty="0" smtClean="0"/>
              <a:t>15. Makna Gotongroyong Bagi Masyarakat Modern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472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85795"/>
            <a:ext cx="7772400" cy="857255"/>
          </a:xfrm>
        </p:spPr>
        <p:txBody>
          <a:bodyPr/>
          <a:lstStyle/>
          <a:p>
            <a:r>
              <a:rPr lang="id-ID" dirty="0" smtClean="0"/>
              <a:t>Evaluasi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000240"/>
            <a:ext cx="7500990" cy="4572032"/>
          </a:xfrm>
        </p:spPr>
        <p:txBody>
          <a:bodyPr>
            <a:noAutofit/>
          </a:bodyPr>
          <a:lstStyle/>
          <a:p>
            <a:pPr lvl="0" algn="just"/>
            <a:r>
              <a:rPr lang="id-ID" sz="4000" dirty="0">
                <a:solidFill>
                  <a:schemeClr val="tx1"/>
                </a:solidFill>
              </a:rPr>
              <a:t>Kehadiran</a:t>
            </a:r>
          </a:p>
          <a:p>
            <a:pPr lvl="0" algn="just"/>
            <a:r>
              <a:rPr lang="id-ID" sz="4000" dirty="0">
                <a:solidFill>
                  <a:schemeClr val="tx1"/>
                </a:solidFill>
              </a:rPr>
              <a:t>Laporan Buku</a:t>
            </a:r>
          </a:p>
          <a:p>
            <a:pPr lvl="0" algn="just"/>
            <a:r>
              <a:rPr lang="id-ID" sz="4000" dirty="0" smtClean="0">
                <a:solidFill>
                  <a:schemeClr val="tx1"/>
                </a:solidFill>
              </a:rPr>
              <a:t>Makalah (Analisis Tesis)</a:t>
            </a:r>
            <a:endParaRPr lang="id-ID" sz="4000" dirty="0">
              <a:solidFill>
                <a:schemeClr val="tx1"/>
              </a:solidFill>
            </a:endParaRPr>
          </a:p>
          <a:p>
            <a:pPr lvl="0" algn="just"/>
            <a:r>
              <a:rPr lang="id-ID" sz="4000" dirty="0">
                <a:solidFill>
                  <a:schemeClr val="tx1"/>
                </a:solidFill>
              </a:rPr>
              <a:t>Penyajian dan diskusi</a:t>
            </a:r>
          </a:p>
          <a:p>
            <a:pPr lvl="0" algn="just"/>
            <a:r>
              <a:rPr lang="id-ID" sz="4000" dirty="0">
                <a:solidFill>
                  <a:schemeClr val="tx1"/>
                </a:solidFill>
              </a:rPr>
              <a:t>UTS</a:t>
            </a:r>
          </a:p>
          <a:p>
            <a:pPr lvl="0" algn="just"/>
            <a:r>
              <a:rPr lang="id-ID" sz="4000" dirty="0">
                <a:solidFill>
                  <a:schemeClr val="tx1"/>
                </a:solidFill>
              </a:rPr>
              <a:t>UAS</a:t>
            </a:r>
          </a:p>
          <a:p>
            <a:pPr algn="just"/>
            <a:endParaRPr lang="id-ID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16. Mengapa SDM Masyarakat Indonesia Tidak Berkualitas?</a:t>
            </a:r>
          </a:p>
          <a:p>
            <a:pPr>
              <a:buNone/>
            </a:pPr>
            <a:r>
              <a:rPr lang="id-ID" dirty="0" smtClean="0"/>
              <a:t>17. Mengapa Korupsi Sulit Diberantas di Indonesia?</a:t>
            </a:r>
          </a:p>
          <a:p>
            <a:pPr>
              <a:buNone/>
            </a:pPr>
            <a:r>
              <a:rPr lang="id-ID" dirty="0" smtClean="0"/>
              <a:t>18. Menelusuri Pola </a:t>
            </a:r>
            <a:r>
              <a:rPr lang="id-ID" i="1" dirty="0" smtClean="0"/>
              <a:t>Supply </a:t>
            </a:r>
            <a:r>
              <a:rPr lang="id-ID" dirty="0" smtClean="0"/>
              <a:t>an</a:t>
            </a:r>
            <a:r>
              <a:rPr lang="id-ID" i="1" dirty="0" smtClean="0"/>
              <a:t> Demand </a:t>
            </a:r>
            <a:r>
              <a:rPr lang="id-ID" dirty="0" smtClean="0"/>
              <a:t>Narkoba</a:t>
            </a:r>
          </a:p>
          <a:p>
            <a:pPr>
              <a:buNone/>
            </a:pPr>
            <a:r>
              <a:rPr lang="id-ID" dirty="0" smtClean="0"/>
              <a:t>19. Makna Sakit Bagi Pasien</a:t>
            </a:r>
          </a:p>
          <a:p>
            <a:pPr>
              <a:buNone/>
            </a:pPr>
            <a:r>
              <a:rPr lang="id-ID" dirty="0" smtClean="0"/>
              <a:t>20. Pola Manajemen Pedagang yang Diduga Punya “pesugihan”</a:t>
            </a:r>
          </a:p>
          <a:p>
            <a:pPr>
              <a:buNone/>
            </a:pPr>
            <a:r>
              <a:rPr lang="id-ID" dirty="0" smtClean="0"/>
              <a:t>21. Pengembangan Model Pendidikan Berbasis Produksi</a:t>
            </a:r>
          </a:p>
          <a:p>
            <a:pPr>
              <a:buNone/>
            </a:pPr>
            <a:r>
              <a:rPr lang="id-ID" dirty="0" smtClean="0"/>
              <a:t>22. Mengapa Para Pemimpin Indonesia Gagal Membangun Bangsa</a:t>
            </a:r>
          </a:p>
          <a:p>
            <a:pPr>
              <a:buNone/>
            </a:pPr>
            <a:r>
              <a:rPr lang="id-ID" dirty="0" smtClean="0"/>
              <a:t>23. Mengadili Koruptor dalam Pendekatan Ilmiah</a:t>
            </a:r>
          </a:p>
          <a:p>
            <a:pPr>
              <a:buNone/>
            </a:pPr>
            <a:r>
              <a:rPr lang="id-ID" dirty="0" smtClean="0"/>
              <a:t>24. Kesejahteraan Menurut Orang Miskin</a:t>
            </a:r>
          </a:p>
          <a:p>
            <a:pPr>
              <a:buNone/>
            </a:pPr>
            <a:r>
              <a:rPr lang="id-ID" dirty="0" smtClean="0"/>
              <a:t>25. </a:t>
            </a:r>
            <a:r>
              <a:rPr lang="id-ID" smtClean="0"/>
              <a:t>Model Pengembangan SDM Bangsa dalam Upaya Mencapai Keunggulan Kompetitif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3192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76200"/>
            <a:ext cx="91440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BAGAN 1</a:t>
            </a:r>
            <a:b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POLA UMUM PENELITIAN (WINARNO SURACHMAD)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290" y="3200400"/>
            <a:ext cx="8218310" cy="1752600"/>
          </a:xfrm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20890" y="9144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1. </a:t>
            </a:r>
            <a:r>
              <a:rPr lang="en-US" sz="2400" b="1" dirty="0" err="1">
                <a:solidFill>
                  <a:schemeClr val="bg1"/>
                </a:solidFill>
              </a:rPr>
              <a:t>Memilih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masalah</a:t>
            </a:r>
            <a:r>
              <a:rPr lang="en-US" sz="2400" b="1" dirty="0">
                <a:solidFill>
                  <a:schemeClr val="bg1"/>
                </a:solidFill>
              </a:rPr>
              <a:t> yang "researchable</a:t>
            </a:r>
            <a:r>
              <a:rPr lang="en-US" sz="2400" b="1" dirty="0" smtClean="0">
                <a:solidFill>
                  <a:schemeClr val="bg1"/>
                </a:solidFill>
              </a:rPr>
              <a:t>"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20890" y="15240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ctr"/>
            <a:r>
              <a:rPr lang="en-US" sz="2400" b="1" dirty="0">
                <a:solidFill>
                  <a:schemeClr val="bg1"/>
                </a:solidFill>
              </a:rPr>
              <a:t>2. </a:t>
            </a:r>
            <a:r>
              <a:rPr lang="en-US" sz="2400" b="1" dirty="0" err="1">
                <a:solidFill>
                  <a:schemeClr val="bg1"/>
                </a:solidFill>
              </a:rPr>
              <a:t>Mengadakan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studi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eksploratoris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0890" y="21336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3. </a:t>
            </a:r>
            <a:r>
              <a:rPr lang="en-US" sz="2400" b="1" dirty="0" err="1">
                <a:solidFill>
                  <a:schemeClr val="bg1"/>
                </a:solidFill>
              </a:rPr>
              <a:t>Mengadakan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studi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eksploratoris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20890" y="27432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4. </a:t>
            </a:r>
            <a:r>
              <a:rPr lang="en-US" sz="2400" b="1" dirty="0" err="1">
                <a:solidFill>
                  <a:schemeClr val="bg1"/>
                </a:solidFill>
              </a:rPr>
              <a:t>Merumuskan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hipotesa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20890" y="33528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5. </a:t>
            </a:r>
            <a:r>
              <a:rPr lang="en-US" sz="2400" b="1" dirty="0" err="1">
                <a:solidFill>
                  <a:schemeClr val="bg1"/>
                </a:solidFill>
              </a:rPr>
              <a:t>Menetapkan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metoda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teknik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untuk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menguji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hipotesa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20890" y="39624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6. </a:t>
            </a:r>
            <a:r>
              <a:rPr lang="en-US" sz="2400" b="1" dirty="0" err="1">
                <a:solidFill>
                  <a:schemeClr val="bg1"/>
                </a:solidFill>
              </a:rPr>
              <a:t>Menentukan</a:t>
            </a:r>
            <a:r>
              <a:rPr lang="en-US" sz="2400" b="1" dirty="0">
                <a:solidFill>
                  <a:schemeClr val="bg1"/>
                </a:solidFill>
              </a:rPr>
              <a:t> agenda (</a:t>
            </a:r>
            <a:r>
              <a:rPr lang="en-US" sz="2400" b="1" dirty="0" err="1">
                <a:solidFill>
                  <a:schemeClr val="bg1"/>
                </a:solidFill>
              </a:rPr>
              <a:t>jadwal</a:t>
            </a:r>
            <a:r>
              <a:rPr lang="en-US" sz="2400" b="1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penelitian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0890" y="45720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7. </a:t>
            </a:r>
            <a:r>
              <a:rPr lang="en-US" sz="2400" b="1" dirty="0" err="1">
                <a:solidFill>
                  <a:schemeClr val="bg1"/>
                </a:solidFill>
              </a:rPr>
              <a:t>Melaksanakan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pengumpulan</a:t>
            </a:r>
            <a:r>
              <a:rPr lang="en-US" sz="2400" b="1" dirty="0">
                <a:solidFill>
                  <a:schemeClr val="bg1"/>
                </a:solidFill>
              </a:rPr>
              <a:t> data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20890" y="51816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8. </a:t>
            </a:r>
            <a:r>
              <a:rPr lang="en-US" sz="2400" b="1" dirty="0" err="1">
                <a:solidFill>
                  <a:schemeClr val="bg1"/>
                </a:solidFill>
              </a:rPr>
              <a:t>Mengolah</a:t>
            </a:r>
            <a:r>
              <a:rPr lang="en-US" sz="2400" b="1" dirty="0">
                <a:solidFill>
                  <a:schemeClr val="bg1"/>
                </a:solidFill>
              </a:rPr>
              <a:t> data</a:t>
            </a:r>
            <a:r>
              <a:rPr lang="en-US" sz="2400" b="1" dirty="0" smtClean="0">
                <a:solidFill>
                  <a:schemeClr val="bg1"/>
                </a:solidFill>
              </a:rPr>
              <a:t>.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20890" y="57912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dirty="0">
                <a:solidFill>
                  <a:schemeClr val="bg1"/>
                </a:solidFill>
              </a:rPr>
              <a:t>9. Membuat kesimpulan hasil penelitian</a:t>
            </a:r>
            <a:r>
              <a:rPr lang="fi-FI" sz="2400" b="1" dirty="0" smtClean="0">
                <a:solidFill>
                  <a:schemeClr val="bg1"/>
                </a:solidFill>
              </a:rPr>
              <a:t>.</a:t>
            </a:r>
            <a:endParaRPr lang="fi-FI" sz="2400" b="1" dirty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20890" y="6400800"/>
            <a:ext cx="7924799" cy="38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10. </a:t>
            </a:r>
            <a:r>
              <a:rPr lang="es-ES" sz="2400" b="1" dirty="0" err="1">
                <a:solidFill>
                  <a:schemeClr val="bg1"/>
                </a:solidFill>
              </a:rPr>
              <a:t>Membuat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2400" b="1" dirty="0" err="1">
                <a:solidFill>
                  <a:schemeClr val="bg1"/>
                </a:solidFill>
              </a:rPr>
              <a:t>laporan</a:t>
            </a:r>
            <a:r>
              <a:rPr lang="es-ES" sz="2400" b="1" dirty="0">
                <a:solidFill>
                  <a:schemeClr val="bg1"/>
                </a:solidFill>
              </a:rPr>
              <a:t> dan </a:t>
            </a:r>
            <a:r>
              <a:rPr lang="es-ES" sz="2400" b="1" dirty="0" err="1">
                <a:solidFill>
                  <a:schemeClr val="bg1"/>
                </a:solidFill>
              </a:rPr>
              <a:t>mengumumkan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2400" b="1" dirty="0" err="1">
                <a:solidFill>
                  <a:schemeClr val="bg1"/>
                </a:solidFill>
              </a:rPr>
              <a:t>hasil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2400" b="1" dirty="0" err="1" smtClean="0">
                <a:solidFill>
                  <a:schemeClr val="bg1"/>
                </a:solidFill>
              </a:rPr>
              <a:t>penelitian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24" name="Notched Right Arrow 23"/>
          <p:cNvSpPr/>
          <p:nvPr/>
        </p:nvSpPr>
        <p:spPr>
          <a:xfrm rot="5400000">
            <a:off x="4305300" y="123825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Notched Right Arrow 27"/>
          <p:cNvSpPr/>
          <p:nvPr/>
        </p:nvSpPr>
        <p:spPr>
          <a:xfrm rot="5400000">
            <a:off x="4305300" y="186690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Notched Right Arrow 28"/>
          <p:cNvSpPr/>
          <p:nvPr/>
        </p:nvSpPr>
        <p:spPr>
          <a:xfrm rot="5400000">
            <a:off x="4305300" y="247650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" name="Notched Right Arrow 29"/>
          <p:cNvSpPr/>
          <p:nvPr/>
        </p:nvSpPr>
        <p:spPr>
          <a:xfrm rot="5400000">
            <a:off x="4305300" y="308610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1" name="Notched Right Arrow 30"/>
          <p:cNvSpPr/>
          <p:nvPr/>
        </p:nvSpPr>
        <p:spPr>
          <a:xfrm rot="5400000">
            <a:off x="4305300" y="369570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2" name="Notched Right Arrow 31"/>
          <p:cNvSpPr/>
          <p:nvPr/>
        </p:nvSpPr>
        <p:spPr>
          <a:xfrm rot="5400000">
            <a:off x="4305300" y="430530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Notched Right Arrow 32"/>
          <p:cNvSpPr/>
          <p:nvPr/>
        </p:nvSpPr>
        <p:spPr>
          <a:xfrm rot="5400000">
            <a:off x="4305300" y="489585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Notched Right Arrow 33"/>
          <p:cNvSpPr/>
          <p:nvPr/>
        </p:nvSpPr>
        <p:spPr>
          <a:xfrm rot="5400000">
            <a:off x="4305300" y="550545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5" name="Notched Right Arrow 34"/>
          <p:cNvSpPr/>
          <p:nvPr/>
        </p:nvSpPr>
        <p:spPr>
          <a:xfrm rot="5400000">
            <a:off x="4305300" y="6115050"/>
            <a:ext cx="228600" cy="30480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1470025"/>
          </a:xfrm>
        </p:spPr>
        <p:txBody>
          <a:bodyPr/>
          <a:lstStyle/>
          <a:p>
            <a:r>
              <a:rPr lang="id-ID" dirty="0" smtClean="0"/>
              <a:t>Ruang Lingkup Materi Pembelajaran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428868"/>
            <a:ext cx="8143932" cy="3643338"/>
          </a:xfrm>
        </p:spPr>
        <p:txBody>
          <a:bodyPr>
            <a:normAutofit fontScale="85000" lnSpcReduction="10000"/>
          </a:bodyPr>
          <a:lstStyle/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Pengertian /Hakekat Penelitian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Pentingnya Penelitian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Batang tubuh penelitian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Klasifikasi Penelitian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Disain Penelitian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Populasi dan Sampel 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Variabel </a:t>
            </a:r>
          </a:p>
          <a:p>
            <a:pPr marL="514350" indent="-51435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Teknik Penulisan Hasil  Penelitian/Proposal 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857232"/>
            <a:ext cx="7772400" cy="1470025"/>
          </a:xfrm>
        </p:spPr>
        <p:txBody>
          <a:bodyPr/>
          <a:lstStyle/>
          <a:p>
            <a:r>
              <a:rPr lang="id-ID" dirty="0" smtClean="0"/>
              <a:t>Tingkatan Kebenaran dari yang terendah sampai  tinggi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2571744"/>
            <a:ext cx="7643866" cy="3357586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Dongeng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Pengalaman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Kewenangan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Induktif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Deduktif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Metode </a:t>
            </a:r>
            <a:r>
              <a:rPr lang="id-ID" dirty="0" smtClean="0">
                <a:solidFill>
                  <a:schemeClr val="tx1"/>
                </a:solidFill>
              </a:rPr>
              <a:t>Ilmiah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928671"/>
            <a:ext cx="7772400" cy="107157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Hakekat</a:t>
            </a:r>
            <a:r>
              <a:rPr lang="en-US" b="1" dirty="0" smtClean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prinsip</a:t>
            </a:r>
            <a:r>
              <a:rPr lang="en-US" b="1" dirty="0"/>
              <a:t> </a:t>
            </a:r>
            <a:r>
              <a:rPr lang="en-US" b="1" dirty="0" err="1" smtClean="0"/>
              <a:t>penelitia</a:t>
            </a:r>
            <a:r>
              <a:rPr lang="id-ID" b="1" dirty="0" smtClean="0"/>
              <a:t>n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143116"/>
            <a:ext cx="7786742" cy="3643338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Perguruan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termasuk</a:t>
            </a:r>
            <a:r>
              <a:rPr lang="en-US" dirty="0">
                <a:solidFill>
                  <a:schemeClr val="tx1"/>
                </a:solidFill>
              </a:rPr>
              <a:t> Program </a:t>
            </a:r>
            <a:r>
              <a:rPr lang="en-US" dirty="0" err="1">
                <a:solidFill>
                  <a:schemeClr val="tx1"/>
                </a:solidFill>
              </a:rPr>
              <a:t>Pasca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Sarjana</a:t>
            </a:r>
            <a:r>
              <a:rPr lang="en-US" dirty="0">
                <a:solidFill>
                  <a:schemeClr val="tx1"/>
                </a:solidFill>
              </a:rPr>
              <a:t> ) </a:t>
            </a:r>
            <a:r>
              <a:rPr lang="en-US" dirty="0" err="1">
                <a:solidFill>
                  <a:schemeClr val="tx1"/>
                </a:solidFill>
              </a:rPr>
              <a:t>mengemban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tugas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: </a:t>
            </a: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Both"/>
            </a:pPr>
            <a:r>
              <a:rPr lang="en-US" dirty="0" err="1" smtClean="0">
                <a:solidFill>
                  <a:schemeClr val="tx1"/>
                </a:solidFill>
              </a:rPr>
              <a:t>tugas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r>
              <a:rPr lang="en-US" dirty="0">
                <a:solidFill>
                  <a:schemeClr val="tx1"/>
                </a:solidFill>
              </a:rPr>
              <a:t>; </a:t>
            </a: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Both"/>
            </a:pPr>
            <a:r>
              <a:rPr lang="id-ID" dirty="0" smtClean="0">
                <a:solidFill>
                  <a:schemeClr val="tx1"/>
                </a:solidFill>
              </a:rPr>
              <a:t>t</a:t>
            </a:r>
            <a:r>
              <a:rPr lang="en-US" dirty="0" err="1" smtClean="0">
                <a:solidFill>
                  <a:schemeClr val="tx1"/>
                </a:solidFill>
              </a:rPr>
              <a:t>ugas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; </a:t>
            </a:r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just">
              <a:buAutoNum type="arabicParenBoth"/>
            </a:pPr>
            <a:r>
              <a:rPr lang="en-US" dirty="0" err="1" smtClean="0">
                <a:solidFill>
                  <a:schemeClr val="tx1"/>
                </a:solidFill>
              </a:rPr>
              <a:t>tugas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pengabdian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id-ID" dirty="0" smtClean="0">
              <a:solidFill>
                <a:schemeClr val="tx1"/>
              </a:solidFill>
            </a:endParaRP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428605"/>
            <a:ext cx="7772400" cy="1357322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Tugas Ilmu Pengetahuan dan Penelitian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1928802"/>
            <a:ext cx="8001056" cy="428628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en-US" sz="4000" dirty="0" err="1">
                <a:solidFill>
                  <a:schemeClr val="tx1"/>
                </a:solidFill>
              </a:rPr>
              <a:t>Tugas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mengadakan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deskripsi</a:t>
            </a:r>
            <a:endParaRPr lang="id-ID" sz="40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en-US" sz="4000" dirty="0" err="1" smtClean="0">
                <a:solidFill>
                  <a:schemeClr val="tx1"/>
                </a:solidFill>
              </a:rPr>
              <a:t>Tugas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menerangkan</a:t>
            </a:r>
            <a:r>
              <a:rPr lang="en-US" sz="4000" dirty="0">
                <a:solidFill>
                  <a:schemeClr val="tx1"/>
                </a:solidFill>
              </a:rPr>
              <a:t> (explanation)</a:t>
            </a:r>
            <a:endParaRPr lang="id-ID" sz="40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4000" dirty="0" smtClean="0">
                <a:solidFill>
                  <a:schemeClr val="tx1"/>
                </a:solidFill>
              </a:rPr>
              <a:t>T</a:t>
            </a:r>
            <a:r>
              <a:rPr lang="en-US" sz="4000" dirty="0" err="1" smtClean="0">
                <a:solidFill>
                  <a:schemeClr val="tx1"/>
                </a:solidFill>
              </a:rPr>
              <a:t>ugas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menyusun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teori</a:t>
            </a:r>
            <a:endParaRPr lang="id-ID" sz="40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Tugas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Prediksi</a:t>
            </a:r>
            <a:r>
              <a:rPr lang="en-US" sz="4000" dirty="0">
                <a:solidFill>
                  <a:schemeClr val="tx1"/>
                </a:solidFill>
              </a:rPr>
              <a:t> (prediction)</a:t>
            </a:r>
            <a:endParaRPr lang="id-ID" sz="40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arenR"/>
            </a:pPr>
            <a:r>
              <a:rPr lang="id-ID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Tugas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pengendalian</a:t>
            </a:r>
            <a:r>
              <a:rPr lang="en-US" sz="4000" dirty="0">
                <a:solidFill>
                  <a:schemeClr val="tx1"/>
                </a:solidFill>
              </a:rPr>
              <a:t> (control</a:t>
            </a:r>
            <a:r>
              <a:rPr lang="en-US" sz="4000" dirty="0" smtClean="0">
                <a:solidFill>
                  <a:schemeClr val="tx1"/>
                </a:solidFill>
              </a:rPr>
              <a:t>)</a:t>
            </a:r>
            <a:endParaRPr lang="id-ID" sz="40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arenR"/>
            </a:pPr>
            <a:endParaRPr lang="id-ID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17457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err="1" smtClean="0"/>
              <a:t>Kegiatan</a:t>
            </a:r>
            <a:r>
              <a:rPr lang="en-US" sz="3200" dirty="0" smtClean="0"/>
              <a:t> </a:t>
            </a:r>
            <a:r>
              <a:rPr lang="en-US" sz="3200" dirty="0" err="1" smtClean="0"/>
              <a:t>keilmuan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endParaRPr lang="en-US" sz="3200" dirty="0" smtClean="0"/>
          </a:p>
        </p:txBody>
      </p:sp>
      <p:sp>
        <p:nvSpPr>
          <p:cNvPr id="16387" name="Oval 5"/>
          <p:cNvSpPr>
            <a:spLocks noChangeArrowheads="1"/>
          </p:cNvSpPr>
          <p:nvPr/>
        </p:nvSpPr>
        <p:spPr bwMode="auto">
          <a:xfrm>
            <a:off x="1219200" y="2209800"/>
            <a:ext cx="6781800" cy="29718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767676"/>
              </a:gs>
            </a:gsLst>
            <a:path path="rect">
              <a:fillToRect r="100000" b="100000"/>
            </a:path>
          </a:gradFill>
          <a:ln w="9525">
            <a:solidFill>
              <a:srgbClr val="DDDDDD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4038600" y="2057400"/>
            <a:ext cx="1066800" cy="379413"/>
          </a:xfrm>
          <a:prstGeom prst="rect">
            <a:avLst/>
          </a:prstGeom>
          <a:noFill/>
          <a:ln w="12700">
            <a:solidFill>
              <a:srgbClr val="170A0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>
                <a:solidFill>
                  <a:srgbClr val="170A03"/>
                </a:solidFill>
              </a:rPr>
              <a:t>Deduksi</a:t>
            </a:r>
            <a:r>
              <a:rPr lang="en-US" dirty="0">
                <a:solidFill>
                  <a:srgbClr val="170A03"/>
                </a:solidFill>
              </a:rPr>
              <a:t> </a:t>
            </a: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1219200" y="2971800"/>
            <a:ext cx="1905000" cy="379413"/>
          </a:xfrm>
          <a:prstGeom prst="rect">
            <a:avLst/>
          </a:prstGeom>
          <a:noFill/>
          <a:ln w="12700">
            <a:solidFill>
              <a:srgbClr val="170A0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dirty="0" err="1">
                <a:solidFill>
                  <a:srgbClr val="170A03"/>
                </a:solidFill>
              </a:rPr>
              <a:t>Khasanah</a:t>
            </a:r>
            <a:r>
              <a:rPr lang="en-US" dirty="0">
                <a:solidFill>
                  <a:srgbClr val="170A03"/>
                </a:solidFill>
              </a:rPr>
              <a:t> </a:t>
            </a:r>
            <a:r>
              <a:rPr lang="en-US" dirty="0" err="1">
                <a:solidFill>
                  <a:srgbClr val="170A03"/>
                </a:solidFill>
              </a:rPr>
              <a:t>ilmu</a:t>
            </a:r>
            <a:endParaRPr lang="en-US" dirty="0">
              <a:solidFill>
                <a:srgbClr val="170A03"/>
              </a:solidFill>
            </a:endParaRPr>
          </a:p>
        </p:txBody>
      </p:sp>
      <p:sp>
        <p:nvSpPr>
          <p:cNvPr id="16390" name="Text Box 8"/>
          <p:cNvSpPr txBox="1">
            <a:spLocks noChangeArrowheads="1"/>
          </p:cNvSpPr>
          <p:nvPr/>
        </p:nvSpPr>
        <p:spPr bwMode="auto">
          <a:xfrm>
            <a:off x="7239000" y="3048000"/>
            <a:ext cx="1219200" cy="376238"/>
          </a:xfrm>
          <a:prstGeom prst="rect">
            <a:avLst/>
          </a:prstGeom>
          <a:noFill/>
          <a:ln w="9525">
            <a:solidFill>
              <a:srgbClr val="170A0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Ramalan </a:t>
            </a:r>
          </a:p>
        </p:txBody>
      </p:sp>
      <p:sp>
        <p:nvSpPr>
          <p:cNvPr id="16391" name="Line 9"/>
          <p:cNvSpPr>
            <a:spLocks noChangeShapeType="1"/>
          </p:cNvSpPr>
          <p:nvPr/>
        </p:nvSpPr>
        <p:spPr bwMode="auto">
          <a:xfrm flipV="1">
            <a:off x="1295400" y="3657600"/>
            <a:ext cx="6705600" cy="76200"/>
          </a:xfrm>
          <a:prstGeom prst="line">
            <a:avLst/>
          </a:prstGeom>
          <a:noFill/>
          <a:ln w="12700">
            <a:solidFill>
              <a:srgbClr val="170A0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3886200" y="3200400"/>
            <a:ext cx="1676400" cy="379413"/>
          </a:xfrm>
          <a:prstGeom prst="rect">
            <a:avLst/>
          </a:prstGeom>
          <a:noFill/>
          <a:ln w="12700">
            <a:solidFill>
              <a:srgbClr val="170A0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Dunia rasional</a:t>
            </a:r>
          </a:p>
        </p:txBody>
      </p:sp>
      <p:sp>
        <p:nvSpPr>
          <p:cNvPr id="16393" name="Text Box 11"/>
          <p:cNvSpPr txBox="1">
            <a:spLocks noChangeArrowheads="1"/>
          </p:cNvSpPr>
          <p:nvPr/>
        </p:nvSpPr>
        <p:spPr bwMode="auto">
          <a:xfrm>
            <a:off x="3886200" y="3962400"/>
            <a:ext cx="1676400" cy="379413"/>
          </a:xfrm>
          <a:prstGeom prst="rect">
            <a:avLst/>
          </a:prstGeom>
          <a:noFill/>
          <a:ln w="12700">
            <a:solidFill>
              <a:srgbClr val="170A0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Dunia empirik</a:t>
            </a:r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1524000" y="4419600"/>
            <a:ext cx="1066800" cy="404813"/>
          </a:xfrm>
          <a:prstGeom prst="rect">
            <a:avLst/>
          </a:prstGeom>
          <a:noFill/>
          <a:ln w="38100" cmpd="dbl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99"/>
                </a:solidFill>
              </a:rPr>
              <a:t>Induksi </a:t>
            </a:r>
          </a:p>
        </p:txBody>
      </p:sp>
      <p:sp>
        <p:nvSpPr>
          <p:cNvPr id="16395" name="Text Box 13"/>
          <p:cNvSpPr txBox="1">
            <a:spLocks noChangeArrowheads="1"/>
          </p:cNvSpPr>
          <p:nvPr/>
        </p:nvSpPr>
        <p:spPr bwMode="auto">
          <a:xfrm>
            <a:off x="4038600" y="4946120"/>
            <a:ext cx="838200" cy="369332"/>
          </a:xfrm>
          <a:prstGeom prst="rect">
            <a:avLst/>
          </a:prstGeom>
          <a:noFill/>
          <a:ln w="38100" cmpd="dbl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Fakta </a:t>
            </a:r>
          </a:p>
        </p:txBody>
      </p:sp>
      <p:sp>
        <p:nvSpPr>
          <p:cNvPr id="16396" name="Text Box 15"/>
          <p:cNvSpPr txBox="1">
            <a:spLocks noChangeArrowheads="1"/>
          </p:cNvSpPr>
          <p:nvPr/>
        </p:nvSpPr>
        <p:spPr bwMode="auto">
          <a:xfrm>
            <a:off x="6019800" y="4495800"/>
            <a:ext cx="1295400" cy="404813"/>
          </a:xfrm>
          <a:prstGeom prst="rect">
            <a:avLst/>
          </a:prstGeom>
          <a:noFill/>
          <a:ln w="38100" cmpd="dbl">
            <a:solidFill>
              <a:srgbClr val="170A0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170A03"/>
                </a:solidFill>
              </a:rPr>
              <a:t>Pengujian </a:t>
            </a:r>
          </a:p>
        </p:txBody>
      </p:sp>
      <p:sp>
        <p:nvSpPr>
          <p:cNvPr id="16397" name="AutoShape 16"/>
          <p:cNvSpPr>
            <a:spLocks noChangeArrowheads="1"/>
          </p:cNvSpPr>
          <p:nvPr/>
        </p:nvSpPr>
        <p:spPr bwMode="auto">
          <a:xfrm>
            <a:off x="6248400" y="5257800"/>
            <a:ext cx="2286000" cy="13716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Text Box 17"/>
          <p:cNvSpPr txBox="1">
            <a:spLocks noChangeArrowheads="1"/>
          </p:cNvSpPr>
          <p:nvPr/>
        </p:nvSpPr>
        <p:spPr bwMode="auto">
          <a:xfrm>
            <a:off x="6324600" y="55626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Metode penelitian keilmuan</a:t>
            </a:r>
          </a:p>
        </p:txBody>
      </p:sp>
      <p:sp>
        <p:nvSpPr>
          <p:cNvPr id="16399" name="AutoShape 18"/>
          <p:cNvSpPr>
            <a:spLocks noChangeArrowheads="1"/>
          </p:cNvSpPr>
          <p:nvPr/>
        </p:nvSpPr>
        <p:spPr bwMode="auto">
          <a:xfrm>
            <a:off x="685800" y="5334000"/>
            <a:ext cx="2362200" cy="12954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Text Box 19"/>
          <p:cNvSpPr txBox="1">
            <a:spLocks noChangeArrowheads="1"/>
          </p:cNvSpPr>
          <p:nvPr/>
        </p:nvSpPr>
        <p:spPr bwMode="auto">
          <a:xfrm>
            <a:off x="838200" y="5791200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Statistik </a:t>
            </a:r>
          </a:p>
        </p:txBody>
      </p:sp>
      <p:sp>
        <p:nvSpPr>
          <p:cNvPr id="16401" name="Line 20"/>
          <p:cNvSpPr>
            <a:spLocks noChangeShapeType="1"/>
          </p:cNvSpPr>
          <p:nvPr/>
        </p:nvSpPr>
        <p:spPr bwMode="auto">
          <a:xfrm>
            <a:off x="2057400" y="4800600"/>
            <a:ext cx="0" cy="533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2" name="Line 22"/>
          <p:cNvSpPr>
            <a:spLocks noChangeShapeType="1"/>
          </p:cNvSpPr>
          <p:nvPr/>
        </p:nvSpPr>
        <p:spPr bwMode="auto">
          <a:xfrm>
            <a:off x="6934200" y="4953000"/>
            <a:ext cx="0" cy="533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3" name="Line 51"/>
          <p:cNvSpPr>
            <a:spLocks noChangeShapeType="1"/>
          </p:cNvSpPr>
          <p:nvPr/>
        </p:nvSpPr>
        <p:spPr bwMode="auto">
          <a:xfrm flipV="1">
            <a:off x="1676400" y="2286000"/>
            <a:ext cx="2362200" cy="685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4" name="Line 52"/>
          <p:cNvSpPr>
            <a:spLocks noChangeShapeType="1"/>
          </p:cNvSpPr>
          <p:nvPr/>
        </p:nvSpPr>
        <p:spPr bwMode="auto">
          <a:xfrm>
            <a:off x="5105400" y="2209800"/>
            <a:ext cx="2590800" cy="838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5" name="Line 53"/>
          <p:cNvSpPr>
            <a:spLocks noChangeShapeType="1"/>
          </p:cNvSpPr>
          <p:nvPr/>
        </p:nvSpPr>
        <p:spPr bwMode="auto">
          <a:xfrm flipH="1">
            <a:off x="6781800" y="3429000"/>
            <a:ext cx="1219200" cy="1066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6" name="Line 54"/>
          <p:cNvSpPr>
            <a:spLocks noChangeShapeType="1"/>
          </p:cNvSpPr>
          <p:nvPr/>
        </p:nvSpPr>
        <p:spPr bwMode="auto">
          <a:xfrm flipH="1">
            <a:off x="4876800" y="4953000"/>
            <a:ext cx="144780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7" name="Line 55"/>
          <p:cNvSpPr>
            <a:spLocks noChangeShapeType="1"/>
          </p:cNvSpPr>
          <p:nvPr/>
        </p:nvSpPr>
        <p:spPr bwMode="auto">
          <a:xfrm flipH="1" flipV="1">
            <a:off x="2514600" y="4648200"/>
            <a:ext cx="144780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8" name="Line 56"/>
          <p:cNvSpPr>
            <a:spLocks noChangeShapeType="1"/>
          </p:cNvSpPr>
          <p:nvPr/>
        </p:nvSpPr>
        <p:spPr bwMode="auto">
          <a:xfrm flipH="1" flipV="1">
            <a:off x="1524000" y="3352800"/>
            <a:ext cx="457200" cy="1066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9" name="AutoShape 58"/>
          <p:cNvSpPr>
            <a:spLocks noChangeArrowheads="1"/>
          </p:cNvSpPr>
          <p:nvPr/>
        </p:nvSpPr>
        <p:spPr bwMode="auto">
          <a:xfrm>
            <a:off x="3124200" y="1143000"/>
            <a:ext cx="2514600" cy="685800"/>
          </a:xfrm>
          <a:prstGeom prst="flowChartPunchedTap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10" name="Text Box 59"/>
          <p:cNvSpPr txBox="1">
            <a:spLocks noChangeArrowheads="1"/>
          </p:cNvSpPr>
          <p:nvPr/>
        </p:nvSpPr>
        <p:spPr bwMode="auto">
          <a:xfrm>
            <a:off x="3352800" y="1295400"/>
            <a:ext cx="2133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err="1">
                <a:solidFill>
                  <a:srgbClr val="000000"/>
                </a:solidFill>
              </a:rPr>
              <a:t>Logika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matematika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411" name="Text Box 60"/>
          <p:cNvSpPr txBox="1">
            <a:spLocks noChangeArrowheads="1"/>
          </p:cNvSpPr>
          <p:nvPr/>
        </p:nvSpPr>
        <p:spPr bwMode="auto">
          <a:xfrm>
            <a:off x="6477000" y="16764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Deduktif </a:t>
            </a:r>
          </a:p>
        </p:txBody>
      </p:sp>
      <p:sp>
        <p:nvSpPr>
          <p:cNvPr id="16412" name="Text Box 62"/>
          <p:cNvSpPr txBox="1">
            <a:spLocks noChangeArrowheads="1"/>
          </p:cNvSpPr>
          <p:nvPr/>
        </p:nvSpPr>
        <p:spPr bwMode="auto">
          <a:xfrm>
            <a:off x="7772400" y="4419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Induktif </a:t>
            </a:r>
          </a:p>
        </p:txBody>
      </p:sp>
      <p:sp>
        <p:nvSpPr>
          <p:cNvPr id="16413" name="Line 63"/>
          <p:cNvSpPr>
            <a:spLocks noChangeShapeType="1"/>
          </p:cNvSpPr>
          <p:nvPr/>
        </p:nvSpPr>
        <p:spPr bwMode="auto">
          <a:xfrm>
            <a:off x="5562600" y="4114800"/>
            <a:ext cx="2362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4" name="Line 64"/>
          <p:cNvSpPr>
            <a:spLocks noChangeShapeType="1"/>
          </p:cNvSpPr>
          <p:nvPr/>
        </p:nvSpPr>
        <p:spPr bwMode="auto">
          <a:xfrm flipV="1">
            <a:off x="5562600" y="1981200"/>
            <a:ext cx="1371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5" name="AutoShape 65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3352800" y="5943600"/>
            <a:ext cx="685800" cy="3810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16" name="Slide Number Placeholder 3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fld id="{974A181E-2007-41DF-940F-49FB7BB406AA}" type="slidenum">
              <a:rPr lang="en-US" smtClean="0"/>
              <a:pPr eaLnBrk="1" hangingPunct="1"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04082239"/>
      </p:ext>
    </p:extLst>
  </p:cSld>
  <p:clrMapOvr>
    <a:masterClrMapping/>
  </p:clrMapOvr>
  <p:transition>
    <p:fade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1946</Words>
  <Application>Microsoft Office PowerPoint</Application>
  <PresentationFormat>On-screen Show (4:3)</PresentationFormat>
  <Paragraphs>435</Paragraphs>
  <Slides>41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Metode Penelitian Pendidikan I</vt:lpstr>
      <vt:lpstr>Tujuan Perkuliahan</vt:lpstr>
      <vt:lpstr>Deskripsi Mata Kuliah </vt:lpstr>
      <vt:lpstr>Evaluasi </vt:lpstr>
      <vt:lpstr>Ruang Lingkup Materi Pembelajaran</vt:lpstr>
      <vt:lpstr>Tingkatan Kebenaran dari yang terendah sampai  tinggi</vt:lpstr>
      <vt:lpstr>Hakekat dan prinsip penelitian </vt:lpstr>
      <vt:lpstr>Tugas Ilmu Pengetahuan dan Penelitian</vt:lpstr>
      <vt:lpstr>Kegiatan keilmuan sebagai sebuah proses</vt:lpstr>
      <vt:lpstr>PowerPoint Presentation</vt:lpstr>
      <vt:lpstr>PowerPoint Presentation</vt:lpstr>
      <vt:lpstr>PowerPoint Presentation</vt:lpstr>
      <vt:lpstr>Apa dan mengapa penelitian?</vt:lpstr>
      <vt:lpstr>Penelitian adalah : </vt:lpstr>
      <vt:lpstr>PowerPoint Presentation</vt:lpstr>
      <vt:lpstr>PowerPoint Presentation</vt:lpstr>
      <vt:lpstr>Gambar 1.4. Data ratio, jarak sama dan mempunyai nilai nol absolute (karena   nilai nol maka tidak terlihat}</vt:lpstr>
      <vt:lpstr>PowerPoint Presentation</vt:lpstr>
      <vt:lpstr>Menelusuri Nama Penelitian Menurut Metodenya</vt:lpstr>
      <vt:lpstr>Gambar 1.6 Perbedaan penelitian kualitatif, kuantitatif, dan kombinasi</vt:lpstr>
      <vt:lpstr>TABEL 1.1 PERBEDAAN AKSIOMA ANTARA METODE KUALITATIF KUANTITATIF DAN KOMBINASI</vt:lpstr>
      <vt:lpstr>Gambar 1.7a Generalisasi Model Penelitian Kuantitatif</vt:lpstr>
      <vt:lpstr>Gambar 1.7b Generalisasi model penelitian kualitatif. Hasil penelitian dapat   ditransferkan pada tempat lain yang konteksnya tidak jauh   berbeda dengan tempat penelitian</vt:lpstr>
      <vt:lpstr>TABEL 1.2 KARAKTERISTIK METODE KUANTITATIF DAN KUALITATIF</vt:lpstr>
      <vt:lpstr>PowerPoint Presentation</vt:lpstr>
      <vt:lpstr>PowerPoint Presentation</vt:lpstr>
      <vt:lpstr>Gambar 1.8. Proses Penelitian Kuantitatif (modifikasi dari Truckman)</vt:lpstr>
      <vt:lpstr>PowerPoint Presentation</vt:lpstr>
      <vt:lpstr>PowerPoint Presentation</vt:lpstr>
      <vt:lpstr>Gambar 1.11 Proses penelitian dalam model Sequential Explanatory Design</vt:lpstr>
      <vt:lpstr>PowerPoint Presentation</vt:lpstr>
      <vt:lpstr>Gambar 1.13. Proses metode kombinasi model Concurrent Triangulation Design   (model campuran berimbang)</vt:lpstr>
      <vt:lpstr>Gambar 1.141 Proses Penelitian Model Concurrent Embedded Design</vt:lpstr>
      <vt:lpstr>Contoh 2. Rumusan masalah tentang kemiskinan</vt:lpstr>
      <vt:lpstr>PowerPoint Presentation</vt:lpstr>
      <vt:lpstr>Contoh 2. Rumusan masalah tentang Manajemen</vt:lpstr>
      <vt:lpstr>PowerPoint Presentation</vt:lpstr>
      <vt:lpstr>Contoh Judul Penelitian Kualitatif</vt:lpstr>
      <vt:lpstr>PowerPoint Presentation</vt:lpstr>
      <vt:lpstr>PowerPoint Presentation</vt:lpstr>
      <vt:lpstr>BAGAN 1 POLA UMUM PENELITIAN (WINARNO SURACHMAD)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Tujuan Perkuliahan</dc:title>
  <dc:creator>Windows User</dc:creator>
  <cp:lastModifiedBy>RB</cp:lastModifiedBy>
  <cp:revision>20</cp:revision>
  <dcterms:created xsi:type="dcterms:W3CDTF">2010-02-07T02:53:48Z</dcterms:created>
  <dcterms:modified xsi:type="dcterms:W3CDTF">2018-09-22T04:44:27Z</dcterms:modified>
</cp:coreProperties>
</file>