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54" r:id="rId2"/>
    <p:sldId id="258" r:id="rId3"/>
    <p:sldId id="259" r:id="rId4"/>
    <p:sldId id="329" r:id="rId5"/>
    <p:sldId id="330" r:id="rId6"/>
    <p:sldId id="332" r:id="rId7"/>
    <p:sldId id="333" r:id="rId8"/>
    <p:sldId id="334" r:id="rId9"/>
    <p:sldId id="335" r:id="rId10"/>
    <p:sldId id="337" r:id="rId11"/>
    <p:sldId id="338" r:id="rId12"/>
    <p:sldId id="339" r:id="rId13"/>
    <p:sldId id="340" r:id="rId14"/>
    <p:sldId id="341" r:id="rId15"/>
    <p:sldId id="342" r:id="rId16"/>
    <p:sldId id="343" r:id="rId17"/>
    <p:sldId id="344" r:id="rId18"/>
    <p:sldId id="345" r:id="rId19"/>
    <p:sldId id="346" r:id="rId20"/>
    <p:sldId id="317" r:id="rId21"/>
    <p:sldId id="323" r:id="rId22"/>
    <p:sldId id="268" r:id="rId23"/>
    <p:sldId id="360" r:id="rId24"/>
    <p:sldId id="363" r:id="rId25"/>
    <p:sldId id="366" r:id="rId26"/>
    <p:sldId id="367" r:id="rId27"/>
    <p:sldId id="368" r:id="rId28"/>
    <p:sldId id="369" r:id="rId29"/>
    <p:sldId id="370" r:id="rId30"/>
    <p:sldId id="371" r:id="rId31"/>
    <p:sldId id="372" r:id="rId32"/>
    <p:sldId id="263" r:id="rId33"/>
    <p:sldId id="266" r:id="rId34"/>
    <p:sldId id="265" r:id="rId35"/>
    <p:sldId id="283" r:id="rId36"/>
    <p:sldId id="284" r:id="rId37"/>
    <p:sldId id="308" r:id="rId38"/>
    <p:sldId id="287" r:id="rId39"/>
    <p:sldId id="289" r:id="rId40"/>
    <p:sldId id="290" r:id="rId41"/>
    <p:sldId id="293" r:id="rId42"/>
    <p:sldId id="294" r:id="rId43"/>
    <p:sldId id="296" r:id="rId44"/>
    <p:sldId id="297" r:id="rId45"/>
    <p:sldId id="298" r:id="rId46"/>
    <p:sldId id="299" r:id="rId47"/>
    <p:sldId id="300" r:id="rId48"/>
    <p:sldId id="301" r:id="rId49"/>
    <p:sldId id="302" r:id="rId50"/>
    <p:sldId id="303" r:id="rId51"/>
    <p:sldId id="304" r:id="rId52"/>
    <p:sldId id="305" r:id="rId53"/>
    <p:sldId id="306" r:id="rId54"/>
    <p:sldId id="357" r:id="rId55"/>
    <p:sldId id="358" r:id="rId5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image" Target="../media/image1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60075-467C-413F-91F0-761D235FE21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d-ID"/>
        </a:p>
      </dgm:t>
    </dgm:pt>
    <dgm:pt modelId="{63832084-01AD-420B-B0E3-1A1D572C2C55}">
      <dgm:prSet phldrT="[Text]"/>
      <dgm:spPr/>
      <dgm:t>
        <a:bodyPr/>
        <a:lstStyle/>
        <a:p>
          <a:r>
            <a:rPr lang="id-ID" dirty="0" smtClean="0">
              <a:latin typeface="Arial" pitchFamily="34" charset="0"/>
              <a:cs typeface="Arial" pitchFamily="34" charset="0"/>
            </a:rPr>
            <a:t>Setiap negara mempunyai Norma Dasar dan Dasar Negara.</a:t>
          </a:r>
          <a:endParaRPr lang="id-ID" dirty="0"/>
        </a:p>
      </dgm:t>
    </dgm:pt>
    <dgm:pt modelId="{2B92B07A-7D52-403B-9CB3-EA49EA5C7772}" type="parTrans" cxnId="{EB0557F7-87A5-406A-9948-1994447484D1}">
      <dgm:prSet/>
      <dgm:spPr/>
      <dgm:t>
        <a:bodyPr/>
        <a:lstStyle/>
        <a:p>
          <a:endParaRPr lang="id-ID"/>
        </a:p>
      </dgm:t>
    </dgm:pt>
    <dgm:pt modelId="{2C6B32AE-D7AD-4FCC-84C0-171C9514E4E4}" type="sibTrans" cxnId="{EB0557F7-87A5-406A-9948-1994447484D1}">
      <dgm:prSet/>
      <dgm:spPr/>
      <dgm:t>
        <a:bodyPr/>
        <a:lstStyle/>
        <a:p>
          <a:endParaRPr lang="id-ID"/>
        </a:p>
      </dgm:t>
    </dgm:pt>
    <dgm:pt modelId="{33E727F5-644D-4885-8CE8-9E74B47093A2}">
      <dgm:prSet phldrT="[Text]"/>
      <dgm:spPr/>
      <dgm:t>
        <a:bodyPr/>
        <a:lstStyle/>
        <a:p>
          <a:r>
            <a:rPr lang="id-ID" dirty="0" smtClean="0">
              <a:latin typeface="Arial" pitchFamily="34" charset="0"/>
              <a:cs typeface="Arial" pitchFamily="34" charset="0"/>
            </a:rPr>
            <a:t>Norma Dasar merupakan kristalisasi nilai-nilai yang hidup dalam suatu negara</a:t>
          </a:r>
          <a:endParaRPr lang="id-ID" dirty="0"/>
        </a:p>
      </dgm:t>
    </dgm:pt>
    <dgm:pt modelId="{B410AD0B-2FCA-4B49-837E-182F43CA1EF5}" type="parTrans" cxnId="{4FC61758-3841-4C5F-BC18-76D746C7A232}">
      <dgm:prSet/>
      <dgm:spPr/>
      <dgm:t>
        <a:bodyPr/>
        <a:lstStyle/>
        <a:p>
          <a:endParaRPr lang="id-ID"/>
        </a:p>
      </dgm:t>
    </dgm:pt>
    <dgm:pt modelId="{1711E577-D8D8-42C5-8A0A-BF90F5B1AC58}" type="sibTrans" cxnId="{4FC61758-3841-4C5F-BC18-76D746C7A232}">
      <dgm:prSet/>
      <dgm:spPr/>
      <dgm:t>
        <a:bodyPr/>
        <a:lstStyle/>
        <a:p>
          <a:endParaRPr lang="id-ID"/>
        </a:p>
      </dgm:t>
    </dgm:pt>
    <dgm:pt modelId="{8397DDD1-1117-4FB1-96F2-B3AAF7D390A9}">
      <dgm:prSet phldrT="[Text]"/>
      <dgm:spPr/>
      <dgm:t>
        <a:bodyPr/>
        <a:lstStyle/>
        <a:p>
          <a:r>
            <a:rPr lang="id-ID" dirty="0" smtClean="0">
              <a:latin typeface="Arial" pitchFamily="34" charset="0"/>
              <a:cs typeface="Arial" pitchFamily="34" charset="0"/>
            </a:rPr>
            <a:t>Dasar Negara merupakan fundamen bagi suatu negara.</a:t>
          </a:r>
          <a:endParaRPr lang="id-ID" dirty="0"/>
        </a:p>
      </dgm:t>
    </dgm:pt>
    <dgm:pt modelId="{3004A0AC-668D-44A2-A142-316357DA3BDA}" type="parTrans" cxnId="{07A8CBA7-2139-476B-A6D1-5589AA72E7D7}">
      <dgm:prSet/>
      <dgm:spPr/>
      <dgm:t>
        <a:bodyPr/>
        <a:lstStyle/>
        <a:p>
          <a:endParaRPr lang="id-ID"/>
        </a:p>
      </dgm:t>
    </dgm:pt>
    <dgm:pt modelId="{526E19F3-682F-48CB-9C7D-2EAD5312FC1A}" type="sibTrans" cxnId="{07A8CBA7-2139-476B-A6D1-5589AA72E7D7}">
      <dgm:prSet/>
      <dgm:spPr/>
      <dgm:t>
        <a:bodyPr/>
        <a:lstStyle/>
        <a:p>
          <a:endParaRPr lang="id-ID"/>
        </a:p>
      </dgm:t>
    </dgm:pt>
    <dgm:pt modelId="{63462D39-7A07-4C3A-9510-70F540D16E03}">
      <dgm:prSet phldrT="[Text]"/>
      <dgm:spPr/>
      <dgm:t>
        <a:bodyPr/>
        <a:lstStyle/>
        <a:p>
          <a:r>
            <a:rPr lang="id-ID" dirty="0" smtClean="0">
              <a:latin typeface="Arial" pitchFamily="34" charset="0"/>
              <a:cs typeface="Arial" pitchFamily="34" charset="0"/>
            </a:rPr>
            <a:t>Norma dasar dapat merekat persatuan kesatuan bagi suatu negara, bangsa. </a:t>
          </a:r>
          <a:endParaRPr lang="id-ID" dirty="0"/>
        </a:p>
      </dgm:t>
    </dgm:pt>
    <dgm:pt modelId="{7EDD31B5-EF08-4780-B367-9E7959FB27E6}" type="parTrans" cxnId="{B73CC606-F1D9-4C9C-ACD2-6533D902CBD5}">
      <dgm:prSet/>
      <dgm:spPr/>
      <dgm:t>
        <a:bodyPr/>
        <a:lstStyle/>
        <a:p>
          <a:endParaRPr lang="id-ID"/>
        </a:p>
      </dgm:t>
    </dgm:pt>
    <dgm:pt modelId="{FE049893-60AE-4BBC-AEE6-2F4AE70774D9}" type="sibTrans" cxnId="{B73CC606-F1D9-4C9C-ACD2-6533D902CBD5}">
      <dgm:prSet/>
      <dgm:spPr/>
      <dgm:t>
        <a:bodyPr/>
        <a:lstStyle/>
        <a:p>
          <a:endParaRPr lang="id-ID"/>
        </a:p>
      </dgm:t>
    </dgm:pt>
    <dgm:pt modelId="{E4BACB92-3959-4F3E-A97F-9D0C5FE78791}">
      <dgm:prSet phldrT="[Text]"/>
      <dgm:spPr/>
      <dgm:t>
        <a:bodyPr/>
        <a:lstStyle/>
        <a:p>
          <a:r>
            <a:rPr lang="id-ID" dirty="0" smtClean="0">
              <a:latin typeface="Arial" pitchFamily="34" charset="0"/>
              <a:cs typeface="Arial" pitchFamily="34" charset="0"/>
            </a:rPr>
            <a:t>Pancasila adalah Norma Dasar sekaligus Dasar Negara Indonesia.</a:t>
          </a:r>
          <a:endParaRPr lang="id-ID" dirty="0"/>
        </a:p>
      </dgm:t>
    </dgm:pt>
    <dgm:pt modelId="{0B242391-A2A2-4AFA-9F92-B45FA48E61AD}" type="parTrans" cxnId="{44E055A2-2BAC-4C24-A318-C346B0E44E01}">
      <dgm:prSet/>
      <dgm:spPr/>
      <dgm:t>
        <a:bodyPr/>
        <a:lstStyle/>
        <a:p>
          <a:endParaRPr lang="id-ID"/>
        </a:p>
      </dgm:t>
    </dgm:pt>
    <dgm:pt modelId="{608E3190-52B1-47FD-BB37-121F9571CCB3}" type="sibTrans" cxnId="{44E055A2-2BAC-4C24-A318-C346B0E44E01}">
      <dgm:prSet/>
      <dgm:spPr/>
      <dgm:t>
        <a:bodyPr/>
        <a:lstStyle/>
        <a:p>
          <a:endParaRPr lang="id-ID"/>
        </a:p>
      </dgm:t>
    </dgm:pt>
    <dgm:pt modelId="{FA2CA8C6-E83F-4BF8-B0A9-CE2F027EF12E}" type="pres">
      <dgm:prSet presAssocID="{36960075-467C-413F-91F0-761D235FE211}" presName="diagram" presStyleCnt="0">
        <dgm:presLayoutVars>
          <dgm:dir/>
          <dgm:resizeHandles val="exact"/>
        </dgm:presLayoutVars>
      </dgm:prSet>
      <dgm:spPr/>
      <dgm:t>
        <a:bodyPr/>
        <a:lstStyle/>
        <a:p>
          <a:endParaRPr lang="id-ID"/>
        </a:p>
      </dgm:t>
    </dgm:pt>
    <dgm:pt modelId="{A5A5B498-BBE9-4C82-8AA2-07E5B921C15B}" type="pres">
      <dgm:prSet presAssocID="{63832084-01AD-420B-B0E3-1A1D572C2C55}" presName="node" presStyleLbl="node1" presStyleIdx="0" presStyleCnt="5">
        <dgm:presLayoutVars>
          <dgm:bulletEnabled val="1"/>
        </dgm:presLayoutVars>
      </dgm:prSet>
      <dgm:spPr/>
      <dgm:t>
        <a:bodyPr/>
        <a:lstStyle/>
        <a:p>
          <a:endParaRPr lang="id-ID"/>
        </a:p>
      </dgm:t>
    </dgm:pt>
    <dgm:pt modelId="{A02702F1-E630-45A8-8F8D-6E63598AF0DC}" type="pres">
      <dgm:prSet presAssocID="{2C6B32AE-D7AD-4FCC-84C0-171C9514E4E4}" presName="sibTrans" presStyleCnt="0"/>
      <dgm:spPr/>
    </dgm:pt>
    <dgm:pt modelId="{5F556C4B-370E-42FF-9032-D5F53A89DB30}" type="pres">
      <dgm:prSet presAssocID="{33E727F5-644D-4885-8CE8-9E74B47093A2}" presName="node" presStyleLbl="node1" presStyleIdx="1" presStyleCnt="5">
        <dgm:presLayoutVars>
          <dgm:bulletEnabled val="1"/>
        </dgm:presLayoutVars>
      </dgm:prSet>
      <dgm:spPr/>
      <dgm:t>
        <a:bodyPr/>
        <a:lstStyle/>
        <a:p>
          <a:endParaRPr lang="id-ID"/>
        </a:p>
      </dgm:t>
    </dgm:pt>
    <dgm:pt modelId="{38A937C7-322F-48FA-A489-8161C0A1FA63}" type="pres">
      <dgm:prSet presAssocID="{1711E577-D8D8-42C5-8A0A-BF90F5B1AC58}" presName="sibTrans" presStyleCnt="0"/>
      <dgm:spPr/>
    </dgm:pt>
    <dgm:pt modelId="{A5FCEF88-75EF-4BCE-B922-A67C22116342}" type="pres">
      <dgm:prSet presAssocID="{8397DDD1-1117-4FB1-96F2-B3AAF7D390A9}" presName="node" presStyleLbl="node1" presStyleIdx="2" presStyleCnt="5">
        <dgm:presLayoutVars>
          <dgm:bulletEnabled val="1"/>
        </dgm:presLayoutVars>
      </dgm:prSet>
      <dgm:spPr/>
      <dgm:t>
        <a:bodyPr/>
        <a:lstStyle/>
        <a:p>
          <a:endParaRPr lang="id-ID"/>
        </a:p>
      </dgm:t>
    </dgm:pt>
    <dgm:pt modelId="{17C93A57-5261-49E8-8CF2-15398F00F45B}" type="pres">
      <dgm:prSet presAssocID="{526E19F3-682F-48CB-9C7D-2EAD5312FC1A}" presName="sibTrans" presStyleCnt="0"/>
      <dgm:spPr/>
    </dgm:pt>
    <dgm:pt modelId="{8724B7C6-788C-419C-A709-9303684509B3}" type="pres">
      <dgm:prSet presAssocID="{63462D39-7A07-4C3A-9510-70F540D16E03}" presName="node" presStyleLbl="node1" presStyleIdx="3" presStyleCnt="5">
        <dgm:presLayoutVars>
          <dgm:bulletEnabled val="1"/>
        </dgm:presLayoutVars>
      </dgm:prSet>
      <dgm:spPr/>
      <dgm:t>
        <a:bodyPr/>
        <a:lstStyle/>
        <a:p>
          <a:endParaRPr lang="id-ID"/>
        </a:p>
      </dgm:t>
    </dgm:pt>
    <dgm:pt modelId="{A68BE8F4-ED94-4143-BEBB-955D6E36BC44}" type="pres">
      <dgm:prSet presAssocID="{FE049893-60AE-4BBC-AEE6-2F4AE70774D9}" presName="sibTrans" presStyleCnt="0"/>
      <dgm:spPr/>
    </dgm:pt>
    <dgm:pt modelId="{D0A51B7E-94B9-411D-B1A4-38A9AA1EDA55}" type="pres">
      <dgm:prSet presAssocID="{E4BACB92-3959-4F3E-A97F-9D0C5FE78791}" presName="node" presStyleLbl="node1" presStyleIdx="4" presStyleCnt="5">
        <dgm:presLayoutVars>
          <dgm:bulletEnabled val="1"/>
        </dgm:presLayoutVars>
      </dgm:prSet>
      <dgm:spPr/>
      <dgm:t>
        <a:bodyPr/>
        <a:lstStyle/>
        <a:p>
          <a:endParaRPr lang="id-ID"/>
        </a:p>
      </dgm:t>
    </dgm:pt>
  </dgm:ptLst>
  <dgm:cxnLst>
    <dgm:cxn modelId="{4FC61758-3841-4C5F-BC18-76D746C7A232}" srcId="{36960075-467C-413F-91F0-761D235FE211}" destId="{33E727F5-644D-4885-8CE8-9E74B47093A2}" srcOrd="1" destOrd="0" parTransId="{B410AD0B-2FCA-4B49-837E-182F43CA1EF5}" sibTransId="{1711E577-D8D8-42C5-8A0A-BF90F5B1AC58}"/>
    <dgm:cxn modelId="{50411057-6530-4825-A4B9-C2B9B364FBE5}" type="presOf" srcId="{63462D39-7A07-4C3A-9510-70F540D16E03}" destId="{8724B7C6-788C-419C-A709-9303684509B3}" srcOrd="0" destOrd="0" presId="urn:microsoft.com/office/officeart/2005/8/layout/default#1"/>
    <dgm:cxn modelId="{B73CC606-F1D9-4C9C-ACD2-6533D902CBD5}" srcId="{36960075-467C-413F-91F0-761D235FE211}" destId="{63462D39-7A07-4C3A-9510-70F540D16E03}" srcOrd="3" destOrd="0" parTransId="{7EDD31B5-EF08-4780-B367-9E7959FB27E6}" sibTransId="{FE049893-60AE-4BBC-AEE6-2F4AE70774D9}"/>
    <dgm:cxn modelId="{58DD9536-A4B8-4528-A335-B9859ED0FCE7}" type="presOf" srcId="{E4BACB92-3959-4F3E-A97F-9D0C5FE78791}" destId="{D0A51B7E-94B9-411D-B1A4-38A9AA1EDA55}" srcOrd="0" destOrd="0" presId="urn:microsoft.com/office/officeart/2005/8/layout/default#1"/>
    <dgm:cxn modelId="{44E055A2-2BAC-4C24-A318-C346B0E44E01}" srcId="{36960075-467C-413F-91F0-761D235FE211}" destId="{E4BACB92-3959-4F3E-A97F-9D0C5FE78791}" srcOrd="4" destOrd="0" parTransId="{0B242391-A2A2-4AFA-9F92-B45FA48E61AD}" sibTransId="{608E3190-52B1-47FD-BB37-121F9571CCB3}"/>
    <dgm:cxn modelId="{E713988E-C210-4638-93AD-4E1239851D6D}" type="presOf" srcId="{33E727F5-644D-4885-8CE8-9E74B47093A2}" destId="{5F556C4B-370E-42FF-9032-D5F53A89DB30}" srcOrd="0" destOrd="0" presId="urn:microsoft.com/office/officeart/2005/8/layout/default#1"/>
    <dgm:cxn modelId="{07A8CBA7-2139-476B-A6D1-5589AA72E7D7}" srcId="{36960075-467C-413F-91F0-761D235FE211}" destId="{8397DDD1-1117-4FB1-96F2-B3AAF7D390A9}" srcOrd="2" destOrd="0" parTransId="{3004A0AC-668D-44A2-A142-316357DA3BDA}" sibTransId="{526E19F3-682F-48CB-9C7D-2EAD5312FC1A}"/>
    <dgm:cxn modelId="{BA8ADF4C-3B6E-426C-85F7-86280F306EF3}" type="presOf" srcId="{63832084-01AD-420B-B0E3-1A1D572C2C55}" destId="{A5A5B498-BBE9-4C82-8AA2-07E5B921C15B}" srcOrd="0" destOrd="0" presId="urn:microsoft.com/office/officeart/2005/8/layout/default#1"/>
    <dgm:cxn modelId="{705DAFD1-5BBB-45AD-A78A-7487BB52988E}" type="presOf" srcId="{36960075-467C-413F-91F0-761D235FE211}" destId="{FA2CA8C6-E83F-4BF8-B0A9-CE2F027EF12E}" srcOrd="0" destOrd="0" presId="urn:microsoft.com/office/officeart/2005/8/layout/default#1"/>
    <dgm:cxn modelId="{AC7FF2B1-DFF9-453D-B029-7B640733D0AD}" type="presOf" srcId="{8397DDD1-1117-4FB1-96F2-B3AAF7D390A9}" destId="{A5FCEF88-75EF-4BCE-B922-A67C22116342}" srcOrd="0" destOrd="0" presId="urn:microsoft.com/office/officeart/2005/8/layout/default#1"/>
    <dgm:cxn modelId="{EB0557F7-87A5-406A-9948-1994447484D1}" srcId="{36960075-467C-413F-91F0-761D235FE211}" destId="{63832084-01AD-420B-B0E3-1A1D572C2C55}" srcOrd="0" destOrd="0" parTransId="{2B92B07A-7D52-403B-9CB3-EA49EA5C7772}" sibTransId="{2C6B32AE-D7AD-4FCC-84C0-171C9514E4E4}"/>
    <dgm:cxn modelId="{9B247399-FA58-4380-856D-A28234AE5CE0}" type="presParOf" srcId="{FA2CA8C6-E83F-4BF8-B0A9-CE2F027EF12E}" destId="{A5A5B498-BBE9-4C82-8AA2-07E5B921C15B}" srcOrd="0" destOrd="0" presId="urn:microsoft.com/office/officeart/2005/8/layout/default#1"/>
    <dgm:cxn modelId="{EF82AB0E-FAD0-43B3-B111-1AF278742B13}" type="presParOf" srcId="{FA2CA8C6-E83F-4BF8-B0A9-CE2F027EF12E}" destId="{A02702F1-E630-45A8-8F8D-6E63598AF0DC}" srcOrd="1" destOrd="0" presId="urn:microsoft.com/office/officeart/2005/8/layout/default#1"/>
    <dgm:cxn modelId="{B19232C5-8E11-4B96-B36C-77C0A425008B}" type="presParOf" srcId="{FA2CA8C6-E83F-4BF8-B0A9-CE2F027EF12E}" destId="{5F556C4B-370E-42FF-9032-D5F53A89DB30}" srcOrd="2" destOrd="0" presId="urn:microsoft.com/office/officeart/2005/8/layout/default#1"/>
    <dgm:cxn modelId="{5235A75C-EF4C-47D0-90FC-1B99B3A8E294}" type="presParOf" srcId="{FA2CA8C6-E83F-4BF8-B0A9-CE2F027EF12E}" destId="{38A937C7-322F-48FA-A489-8161C0A1FA63}" srcOrd="3" destOrd="0" presId="urn:microsoft.com/office/officeart/2005/8/layout/default#1"/>
    <dgm:cxn modelId="{D927CA1E-6353-4953-8ADE-0B271DEB14D5}" type="presParOf" srcId="{FA2CA8C6-E83F-4BF8-B0A9-CE2F027EF12E}" destId="{A5FCEF88-75EF-4BCE-B922-A67C22116342}" srcOrd="4" destOrd="0" presId="urn:microsoft.com/office/officeart/2005/8/layout/default#1"/>
    <dgm:cxn modelId="{4D82E3E1-693E-4C23-926C-327968E23734}" type="presParOf" srcId="{FA2CA8C6-E83F-4BF8-B0A9-CE2F027EF12E}" destId="{17C93A57-5261-49E8-8CF2-15398F00F45B}" srcOrd="5" destOrd="0" presId="urn:microsoft.com/office/officeart/2005/8/layout/default#1"/>
    <dgm:cxn modelId="{393A5ECD-E7C2-413D-8751-3E5337E24E1A}" type="presParOf" srcId="{FA2CA8C6-E83F-4BF8-B0A9-CE2F027EF12E}" destId="{8724B7C6-788C-419C-A709-9303684509B3}" srcOrd="6" destOrd="0" presId="urn:microsoft.com/office/officeart/2005/8/layout/default#1"/>
    <dgm:cxn modelId="{E6E0CD03-0B83-4D19-AEF3-00FFE81B0527}" type="presParOf" srcId="{FA2CA8C6-E83F-4BF8-B0A9-CE2F027EF12E}" destId="{A68BE8F4-ED94-4143-BEBB-955D6E36BC44}" srcOrd="7" destOrd="0" presId="urn:microsoft.com/office/officeart/2005/8/layout/default#1"/>
    <dgm:cxn modelId="{0E464A3E-F06F-462C-A645-161D6FFC7825}" type="presParOf" srcId="{FA2CA8C6-E83F-4BF8-B0A9-CE2F027EF12E}" destId="{D0A51B7E-94B9-411D-B1A4-38A9AA1EDA55}"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C6239-28E3-497B-8F38-C6F8CF6763D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id-ID"/>
        </a:p>
      </dgm:t>
    </dgm:pt>
    <dgm:pt modelId="{115BBEE5-9DED-4E2F-98A2-9ADC02E788FA}">
      <dgm:prSet phldrT="[Text]" custT="1"/>
      <dgm:spPr/>
      <dgm:t>
        <a:bodyPr/>
        <a:lstStyle/>
        <a:p>
          <a:r>
            <a:rPr lang="id-ID" sz="1600" dirty="0" smtClean="0">
              <a:latin typeface="Comic Sans MS" pitchFamily="66" charset="0"/>
              <a:cs typeface="Arial" pitchFamily="34" charset="0"/>
            </a:rPr>
            <a:t>Pancasila di Perguruan Tinggi dikaji secara menyeluruh sebagai satu kesatuan sila-ideologis bangsa/negara Indonesia</a:t>
          </a:r>
          <a:r>
            <a:rPr lang="id-ID" sz="1400" dirty="0" smtClean="0">
              <a:latin typeface="Arial" pitchFamily="34" charset="0"/>
              <a:cs typeface="Arial" pitchFamily="34" charset="0"/>
            </a:rPr>
            <a:t>.</a:t>
          </a:r>
          <a:endParaRPr lang="id-ID" sz="1400" dirty="0"/>
        </a:p>
      </dgm:t>
    </dgm:pt>
    <dgm:pt modelId="{85C4D77F-C645-468F-A0C8-F7670374646B}" type="parTrans" cxnId="{64D1E482-4E1F-421D-8E47-D966D59BFDA0}">
      <dgm:prSet/>
      <dgm:spPr/>
      <dgm:t>
        <a:bodyPr/>
        <a:lstStyle/>
        <a:p>
          <a:endParaRPr lang="id-ID"/>
        </a:p>
      </dgm:t>
    </dgm:pt>
    <dgm:pt modelId="{BD0301AA-2BC1-406A-932C-7792F5598901}" type="sibTrans" cxnId="{64D1E482-4E1F-421D-8E47-D966D59BFDA0}">
      <dgm:prSet/>
      <dgm:spPr/>
      <dgm:t>
        <a:bodyPr/>
        <a:lstStyle/>
        <a:p>
          <a:endParaRPr lang="id-ID"/>
        </a:p>
      </dgm:t>
    </dgm:pt>
    <dgm:pt modelId="{F3C18672-5A7B-4D53-9F35-BA49ABB08850}">
      <dgm:prSet phldrT="[Text]" custT="1"/>
      <dgm:spPr/>
      <dgm:t>
        <a:bodyPr/>
        <a:lstStyle/>
        <a:p>
          <a:r>
            <a:rPr lang="id-ID" sz="1600" dirty="0" smtClean="0">
              <a:latin typeface="Comic Sans MS" pitchFamily="66" charset="0"/>
              <a:cs typeface="Arial" pitchFamily="34" charset="0"/>
            </a:rPr>
            <a:t>Pancasila sebagai ideologi berhakikat sebagai sistem nilai bangsa Indonesia</a:t>
          </a:r>
          <a:r>
            <a:rPr lang="id-ID" sz="1300" dirty="0" smtClean="0">
              <a:latin typeface="Arial" pitchFamily="34" charset="0"/>
              <a:cs typeface="Arial" pitchFamily="34" charset="0"/>
            </a:rPr>
            <a:t>.</a:t>
          </a:r>
          <a:endParaRPr lang="id-ID" sz="1300" dirty="0"/>
        </a:p>
      </dgm:t>
    </dgm:pt>
    <dgm:pt modelId="{9205DE21-F621-4A90-8C77-C3928229B4D6}" type="parTrans" cxnId="{623DA615-EE16-49F9-939E-A182C8AAA00C}">
      <dgm:prSet/>
      <dgm:spPr/>
      <dgm:t>
        <a:bodyPr/>
        <a:lstStyle/>
        <a:p>
          <a:endParaRPr lang="id-ID"/>
        </a:p>
      </dgm:t>
    </dgm:pt>
    <dgm:pt modelId="{1D584D8E-4706-4A04-9241-BAF8BA496642}" type="sibTrans" cxnId="{623DA615-EE16-49F9-939E-A182C8AAA00C}">
      <dgm:prSet/>
      <dgm:spPr/>
      <dgm:t>
        <a:bodyPr/>
        <a:lstStyle/>
        <a:p>
          <a:endParaRPr lang="id-ID"/>
        </a:p>
      </dgm:t>
    </dgm:pt>
    <dgm:pt modelId="{75F21A8A-CF4C-42A2-94DD-F80FDFA89AC8}">
      <dgm:prSet phldrT="[Text]" custT="1"/>
      <dgm:spPr/>
      <dgm:t>
        <a:bodyPr/>
        <a:lstStyle/>
        <a:p>
          <a:r>
            <a:rPr lang="id-ID" sz="1600" dirty="0" smtClean="0">
              <a:latin typeface="Comic Sans MS" pitchFamily="66" charset="0"/>
              <a:cs typeface="Arial" pitchFamily="34" charset="0"/>
            </a:rPr>
            <a:t>Sistem nilai seperti ini dipandang oleh studi filsafat yang secara historik digali pada budaya bangsa dan ditempa oleh penjajahan, yang kemudian diterapkan pada wilayah yuridiskenegaraan sebagai pedoman </a:t>
          </a:r>
          <a:r>
            <a:rPr lang="id-ID" sz="1600" i="1" dirty="0" smtClean="0">
              <a:latin typeface="Comic Sans MS" pitchFamily="66" charset="0"/>
              <a:cs typeface="Arial" pitchFamily="34" charset="0"/>
            </a:rPr>
            <a:t>bermoral, berhukum, dan berpolitik </a:t>
          </a:r>
          <a:r>
            <a:rPr lang="id-ID" sz="1600" dirty="0" smtClean="0">
              <a:latin typeface="Comic Sans MS" pitchFamily="66" charset="0"/>
              <a:cs typeface="Arial" pitchFamily="34" charset="0"/>
            </a:rPr>
            <a:t>dalam kehidupan bermasyarakat, berbangsa, dan bernegara.</a:t>
          </a:r>
          <a:endParaRPr lang="id-ID" sz="1600" dirty="0">
            <a:latin typeface="Comic Sans MS" pitchFamily="66" charset="0"/>
          </a:endParaRPr>
        </a:p>
      </dgm:t>
    </dgm:pt>
    <dgm:pt modelId="{30E3E9BB-5115-4E1D-8BE0-FBCB23BCB570}" type="parTrans" cxnId="{5268DC7A-289D-4065-B859-9DE48C0B92FD}">
      <dgm:prSet/>
      <dgm:spPr/>
      <dgm:t>
        <a:bodyPr/>
        <a:lstStyle/>
        <a:p>
          <a:endParaRPr lang="id-ID"/>
        </a:p>
      </dgm:t>
    </dgm:pt>
    <dgm:pt modelId="{A523AF46-4476-4294-BD34-E298A1656B37}" type="sibTrans" cxnId="{5268DC7A-289D-4065-B859-9DE48C0B92FD}">
      <dgm:prSet/>
      <dgm:spPr/>
      <dgm:t>
        <a:bodyPr/>
        <a:lstStyle/>
        <a:p>
          <a:endParaRPr lang="id-ID"/>
        </a:p>
      </dgm:t>
    </dgm:pt>
    <dgm:pt modelId="{1EC7F396-1CFD-4D51-B689-5E686358F381}">
      <dgm:prSet phldrT="[Text]"/>
      <dgm:spPr/>
      <dgm:t>
        <a:bodyPr/>
        <a:lstStyle/>
        <a:p>
          <a:r>
            <a:rPr lang="id-ID" dirty="0" smtClean="0">
              <a:latin typeface="Comic Sans MS" pitchFamily="66" charset="0"/>
              <a:cs typeface="Arial" pitchFamily="34" charset="0"/>
            </a:rPr>
            <a:t>Hal itu sebagai hasil konsensus nasional bangsa Indonesia melalui sidang Panitia Persiapan Kemerdekaan Indonesia (PPKI) pada tanggal 18 Agustus 1945.</a:t>
          </a:r>
          <a:endParaRPr lang="id-ID" dirty="0">
            <a:latin typeface="Comic Sans MS" pitchFamily="66" charset="0"/>
          </a:endParaRPr>
        </a:p>
      </dgm:t>
    </dgm:pt>
    <dgm:pt modelId="{8C24D82F-ADD4-4FB3-88CE-3301A56D00C4}" type="parTrans" cxnId="{D2205EE6-3076-4AC0-AC59-EF4FD6E61B67}">
      <dgm:prSet/>
      <dgm:spPr/>
      <dgm:t>
        <a:bodyPr/>
        <a:lstStyle/>
        <a:p>
          <a:endParaRPr lang="id-ID"/>
        </a:p>
      </dgm:t>
    </dgm:pt>
    <dgm:pt modelId="{1F4E47B3-5D5A-4FC6-95E9-843BBE81BD21}" type="sibTrans" cxnId="{D2205EE6-3076-4AC0-AC59-EF4FD6E61B67}">
      <dgm:prSet/>
      <dgm:spPr/>
      <dgm:t>
        <a:bodyPr/>
        <a:lstStyle/>
        <a:p>
          <a:endParaRPr lang="id-ID"/>
        </a:p>
      </dgm:t>
    </dgm:pt>
    <dgm:pt modelId="{3CA18718-D974-4A4C-AA61-EA21FE32D308}" type="pres">
      <dgm:prSet presAssocID="{B4CC6239-28E3-497B-8F38-C6F8CF6763D0}" presName="matrix" presStyleCnt="0">
        <dgm:presLayoutVars>
          <dgm:chMax val="1"/>
          <dgm:dir/>
          <dgm:resizeHandles val="exact"/>
        </dgm:presLayoutVars>
      </dgm:prSet>
      <dgm:spPr/>
      <dgm:t>
        <a:bodyPr/>
        <a:lstStyle/>
        <a:p>
          <a:endParaRPr lang="id-ID"/>
        </a:p>
      </dgm:t>
    </dgm:pt>
    <dgm:pt modelId="{F8A7676E-8C4D-4DD7-B62B-FB18EC87F7B3}" type="pres">
      <dgm:prSet presAssocID="{B4CC6239-28E3-497B-8F38-C6F8CF6763D0}" presName="axisShape" presStyleLbl="bgShp" presStyleIdx="0" presStyleCnt="1" custScaleX="171876" custLinFactNeighborX="3642" custLinFactNeighborY="2021"/>
      <dgm:spPr/>
    </dgm:pt>
    <dgm:pt modelId="{FAF5CFD8-25B7-4B22-B343-41B5762F8BA0}" type="pres">
      <dgm:prSet presAssocID="{B4CC6239-28E3-497B-8F38-C6F8CF6763D0}" presName="rect1" presStyleLbl="node1" presStyleIdx="0" presStyleCnt="4" custScaleX="181330" custLinFactNeighborX="-69825" custLinFactNeighborY="-1114">
        <dgm:presLayoutVars>
          <dgm:chMax val="0"/>
          <dgm:chPref val="0"/>
          <dgm:bulletEnabled val="1"/>
        </dgm:presLayoutVars>
      </dgm:prSet>
      <dgm:spPr/>
      <dgm:t>
        <a:bodyPr/>
        <a:lstStyle/>
        <a:p>
          <a:endParaRPr lang="id-ID"/>
        </a:p>
      </dgm:t>
    </dgm:pt>
    <dgm:pt modelId="{6951C646-B618-4AF3-9477-683D6ACB07DB}" type="pres">
      <dgm:prSet presAssocID="{B4CC6239-28E3-497B-8F38-C6F8CF6763D0}" presName="rect2" presStyleLbl="node1" presStyleIdx="1" presStyleCnt="4" custScaleX="163059" custLinFactNeighborX="40276" custLinFactNeighborY="-4198">
        <dgm:presLayoutVars>
          <dgm:chMax val="0"/>
          <dgm:chPref val="0"/>
          <dgm:bulletEnabled val="1"/>
        </dgm:presLayoutVars>
      </dgm:prSet>
      <dgm:spPr/>
      <dgm:t>
        <a:bodyPr/>
        <a:lstStyle/>
        <a:p>
          <a:endParaRPr lang="id-ID"/>
        </a:p>
      </dgm:t>
    </dgm:pt>
    <dgm:pt modelId="{039490E4-9826-4236-A6D8-5B710FBEB2D0}" type="pres">
      <dgm:prSet presAssocID="{B4CC6239-28E3-497B-8F38-C6F8CF6763D0}" presName="rect3" presStyleLbl="node1" presStyleIdx="2" presStyleCnt="4" custScaleX="187813" custScaleY="116634" custLinFactNeighborX="-62677" custLinFactNeighborY="4434">
        <dgm:presLayoutVars>
          <dgm:chMax val="0"/>
          <dgm:chPref val="0"/>
          <dgm:bulletEnabled val="1"/>
        </dgm:presLayoutVars>
      </dgm:prSet>
      <dgm:spPr/>
      <dgm:t>
        <a:bodyPr/>
        <a:lstStyle/>
        <a:p>
          <a:endParaRPr lang="id-ID"/>
        </a:p>
      </dgm:t>
    </dgm:pt>
    <dgm:pt modelId="{5B847CF6-F3BD-4119-9851-E3D2BCFAE680}" type="pres">
      <dgm:prSet presAssocID="{B4CC6239-28E3-497B-8F38-C6F8CF6763D0}" presName="rect4" presStyleLbl="node1" presStyleIdx="3" presStyleCnt="4" custScaleX="163479" custLinFactNeighborX="36986" custLinFactNeighborY="7774">
        <dgm:presLayoutVars>
          <dgm:chMax val="0"/>
          <dgm:chPref val="0"/>
          <dgm:bulletEnabled val="1"/>
        </dgm:presLayoutVars>
      </dgm:prSet>
      <dgm:spPr/>
      <dgm:t>
        <a:bodyPr/>
        <a:lstStyle/>
        <a:p>
          <a:endParaRPr lang="id-ID"/>
        </a:p>
      </dgm:t>
    </dgm:pt>
  </dgm:ptLst>
  <dgm:cxnLst>
    <dgm:cxn modelId="{972A2931-AFF3-4C13-ADB5-A81BC18AE89A}" type="presOf" srcId="{B4CC6239-28E3-497B-8F38-C6F8CF6763D0}" destId="{3CA18718-D974-4A4C-AA61-EA21FE32D308}" srcOrd="0" destOrd="0" presId="urn:microsoft.com/office/officeart/2005/8/layout/matrix2"/>
    <dgm:cxn modelId="{4B9CA342-6E8A-48F1-A4F0-E11FEA922973}" type="presOf" srcId="{75F21A8A-CF4C-42A2-94DD-F80FDFA89AC8}" destId="{039490E4-9826-4236-A6D8-5B710FBEB2D0}" srcOrd="0" destOrd="0" presId="urn:microsoft.com/office/officeart/2005/8/layout/matrix2"/>
    <dgm:cxn modelId="{D2205EE6-3076-4AC0-AC59-EF4FD6E61B67}" srcId="{B4CC6239-28E3-497B-8F38-C6F8CF6763D0}" destId="{1EC7F396-1CFD-4D51-B689-5E686358F381}" srcOrd="3" destOrd="0" parTransId="{8C24D82F-ADD4-4FB3-88CE-3301A56D00C4}" sibTransId="{1F4E47B3-5D5A-4FC6-95E9-843BBE81BD21}"/>
    <dgm:cxn modelId="{623DA615-EE16-49F9-939E-A182C8AAA00C}" srcId="{B4CC6239-28E3-497B-8F38-C6F8CF6763D0}" destId="{F3C18672-5A7B-4D53-9F35-BA49ABB08850}" srcOrd="1" destOrd="0" parTransId="{9205DE21-F621-4A90-8C77-C3928229B4D6}" sibTransId="{1D584D8E-4706-4A04-9241-BAF8BA496642}"/>
    <dgm:cxn modelId="{275B2ADE-B1AA-411C-8DDD-935855CB3F01}" type="presOf" srcId="{F3C18672-5A7B-4D53-9F35-BA49ABB08850}" destId="{6951C646-B618-4AF3-9477-683D6ACB07DB}" srcOrd="0" destOrd="0" presId="urn:microsoft.com/office/officeart/2005/8/layout/matrix2"/>
    <dgm:cxn modelId="{64D1E482-4E1F-421D-8E47-D966D59BFDA0}" srcId="{B4CC6239-28E3-497B-8F38-C6F8CF6763D0}" destId="{115BBEE5-9DED-4E2F-98A2-9ADC02E788FA}" srcOrd="0" destOrd="0" parTransId="{85C4D77F-C645-468F-A0C8-F7670374646B}" sibTransId="{BD0301AA-2BC1-406A-932C-7792F5598901}"/>
    <dgm:cxn modelId="{B3AD36E1-D7E4-41B8-9B13-2E54C9D203C8}" type="presOf" srcId="{115BBEE5-9DED-4E2F-98A2-9ADC02E788FA}" destId="{FAF5CFD8-25B7-4B22-B343-41B5762F8BA0}" srcOrd="0" destOrd="0" presId="urn:microsoft.com/office/officeart/2005/8/layout/matrix2"/>
    <dgm:cxn modelId="{FC6A38A8-EFD8-46E7-BE71-2590732EF16C}" type="presOf" srcId="{1EC7F396-1CFD-4D51-B689-5E686358F381}" destId="{5B847CF6-F3BD-4119-9851-E3D2BCFAE680}" srcOrd="0" destOrd="0" presId="urn:microsoft.com/office/officeart/2005/8/layout/matrix2"/>
    <dgm:cxn modelId="{5268DC7A-289D-4065-B859-9DE48C0B92FD}" srcId="{B4CC6239-28E3-497B-8F38-C6F8CF6763D0}" destId="{75F21A8A-CF4C-42A2-94DD-F80FDFA89AC8}" srcOrd="2" destOrd="0" parTransId="{30E3E9BB-5115-4E1D-8BE0-FBCB23BCB570}" sibTransId="{A523AF46-4476-4294-BD34-E298A1656B37}"/>
    <dgm:cxn modelId="{62B241B0-6FE1-4276-B624-B17404765F2E}" type="presParOf" srcId="{3CA18718-D974-4A4C-AA61-EA21FE32D308}" destId="{F8A7676E-8C4D-4DD7-B62B-FB18EC87F7B3}" srcOrd="0" destOrd="0" presId="urn:microsoft.com/office/officeart/2005/8/layout/matrix2"/>
    <dgm:cxn modelId="{7C6DE63E-022F-4B28-8D3D-03C55CC87FC1}" type="presParOf" srcId="{3CA18718-D974-4A4C-AA61-EA21FE32D308}" destId="{FAF5CFD8-25B7-4B22-B343-41B5762F8BA0}" srcOrd="1" destOrd="0" presId="urn:microsoft.com/office/officeart/2005/8/layout/matrix2"/>
    <dgm:cxn modelId="{34324AAA-E867-498E-A26C-7952EBB5D387}" type="presParOf" srcId="{3CA18718-D974-4A4C-AA61-EA21FE32D308}" destId="{6951C646-B618-4AF3-9477-683D6ACB07DB}" srcOrd="2" destOrd="0" presId="urn:microsoft.com/office/officeart/2005/8/layout/matrix2"/>
    <dgm:cxn modelId="{68B37551-E14E-4F3D-A076-9038E46AEEC3}" type="presParOf" srcId="{3CA18718-D974-4A4C-AA61-EA21FE32D308}" destId="{039490E4-9826-4236-A6D8-5B710FBEB2D0}" srcOrd="3" destOrd="0" presId="urn:microsoft.com/office/officeart/2005/8/layout/matrix2"/>
    <dgm:cxn modelId="{CC96DDF6-5592-428A-878C-E626259F841E}" type="presParOf" srcId="{3CA18718-D974-4A4C-AA61-EA21FE32D308}" destId="{5B847CF6-F3BD-4119-9851-E3D2BCFAE680}"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D34FAF-48F2-4968-A5EE-58F1926EED36}" type="doc">
      <dgm:prSet loTypeId="urn:microsoft.com/office/officeart/2005/8/layout/pList2#1" loCatId="list" qsTypeId="urn:microsoft.com/office/officeart/2005/8/quickstyle/simple1" qsCatId="simple" csTypeId="urn:microsoft.com/office/officeart/2005/8/colors/accent1_2" csCatId="accent1" phldr="1"/>
      <dgm:spPr/>
    </dgm:pt>
    <dgm:pt modelId="{18E690FE-437D-438E-8AE7-33847297F48C}">
      <dgm:prSet phldrT="[Text]" custT="1"/>
      <dgm:spPr/>
      <dgm:t>
        <a:bodyPr/>
        <a:lstStyle/>
        <a:p>
          <a:r>
            <a:rPr lang="sv-SE" sz="2000" dirty="0" smtClean="0">
              <a:latin typeface="Arial" pitchFamily="34" charset="0"/>
              <a:cs typeface="Arial" pitchFamily="34" charset="0"/>
            </a:rPr>
            <a:t>hakikat pandangan hidup Pancasila berbentuk pada</a:t>
          </a:r>
          <a:endParaRPr lang="id-ID" sz="2000" dirty="0" smtClean="0">
            <a:latin typeface="Arial" pitchFamily="34" charset="0"/>
            <a:cs typeface="Arial" pitchFamily="34" charset="0"/>
          </a:endParaRPr>
        </a:p>
        <a:p>
          <a:r>
            <a:rPr lang="id-ID" sz="2000" i="1" dirty="0" smtClean="0">
              <a:latin typeface="Arial" pitchFamily="34" charset="0"/>
              <a:cs typeface="Arial" pitchFamily="34" charset="0"/>
            </a:rPr>
            <a:t>norma moral bangsa Indonesia</a:t>
          </a:r>
          <a:r>
            <a:rPr lang="id-ID" sz="2000" dirty="0" smtClean="0">
              <a:latin typeface="Arial" pitchFamily="34" charset="0"/>
              <a:cs typeface="Arial" pitchFamily="34" charset="0"/>
            </a:rPr>
            <a:t>;</a:t>
          </a:r>
          <a:endParaRPr lang="id-ID" sz="2000" dirty="0">
            <a:latin typeface="Arial" pitchFamily="34" charset="0"/>
            <a:cs typeface="Arial" pitchFamily="34" charset="0"/>
          </a:endParaRPr>
        </a:p>
      </dgm:t>
    </dgm:pt>
    <dgm:pt modelId="{D09176D8-7160-4B92-9CDD-27980C1FCFEA}" type="parTrans" cxnId="{9DE08D0A-0A4A-4947-AC1E-86C9E8975AE7}">
      <dgm:prSet/>
      <dgm:spPr/>
      <dgm:t>
        <a:bodyPr/>
        <a:lstStyle/>
        <a:p>
          <a:endParaRPr lang="id-ID"/>
        </a:p>
      </dgm:t>
    </dgm:pt>
    <dgm:pt modelId="{8AAC7BB7-4F5B-4751-B133-D524BC3B9444}" type="sibTrans" cxnId="{9DE08D0A-0A4A-4947-AC1E-86C9E8975AE7}">
      <dgm:prSet/>
      <dgm:spPr/>
      <dgm:t>
        <a:bodyPr/>
        <a:lstStyle/>
        <a:p>
          <a:endParaRPr lang="id-ID"/>
        </a:p>
      </dgm:t>
    </dgm:pt>
    <dgm:pt modelId="{89526159-9816-4F95-B6CA-85E26960BB1A}">
      <dgm:prSet phldrT="[Text]" custT="1"/>
      <dgm:spPr/>
      <dgm:t>
        <a:bodyPr/>
        <a:lstStyle/>
        <a:p>
          <a:r>
            <a:rPr lang="pt-BR" sz="2000" dirty="0" smtClean="0">
              <a:latin typeface="Arial" pitchFamily="34" charset="0"/>
              <a:cs typeface="Arial" pitchFamily="34" charset="0"/>
            </a:rPr>
            <a:t>hakikat dasar negara Pancasila berbentuk pada</a:t>
          </a:r>
          <a:endParaRPr lang="id-ID" sz="2000" dirty="0" smtClean="0">
            <a:latin typeface="Arial" pitchFamily="34" charset="0"/>
            <a:cs typeface="Arial" pitchFamily="34" charset="0"/>
          </a:endParaRPr>
        </a:p>
        <a:p>
          <a:r>
            <a:rPr lang="id-ID" sz="2000" i="1" dirty="0" smtClean="0">
              <a:latin typeface="Arial" pitchFamily="34" charset="0"/>
              <a:cs typeface="Arial" pitchFamily="34" charset="0"/>
            </a:rPr>
            <a:t>norma hukum negara Indonesia;</a:t>
          </a:r>
          <a:endParaRPr lang="id-ID" sz="2000" i="1" dirty="0">
            <a:latin typeface="Arial" pitchFamily="34" charset="0"/>
            <a:cs typeface="Arial" pitchFamily="34" charset="0"/>
          </a:endParaRPr>
        </a:p>
      </dgm:t>
    </dgm:pt>
    <dgm:pt modelId="{71DDAF44-69D8-45C4-BFFE-541628EA8679}" type="parTrans" cxnId="{A0F73206-4176-413E-82E5-09B7159C8B9B}">
      <dgm:prSet/>
      <dgm:spPr/>
      <dgm:t>
        <a:bodyPr/>
        <a:lstStyle/>
        <a:p>
          <a:endParaRPr lang="id-ID"/>
        </a:p>
      </dgm:t>
    </dgm:pt>
    <dgm:pt modelId="{B145A3B4-6659-4E6B-9090-5D3302ED1197}" type="sibTrans" cxnId="{A0F73206-4176-413E-82E5-09B7159C8B9B}">
      <dgm:prSet/>
      <dgm:spPr/>
      <dgm:t>
        <a:bodyPr/>
        <a:lstStyle/>
        <a:p>
          <a:endParaRPr lang="id-ID"/>
        </a:p>
      </dgm:t>
    </dgm:pt>
    <dgm:pt modelId="{CBA7ABD8-EFD4-4963-A9DF-24A9967B3472}">
      <dgm:prSet phldrT="[Text]" custT="1"/>
      <dgm:spPr/>
      <dgm:t>
        <a:bodyPr/>
        <a:lstStyle/>
        <a:p>
          <a:r>
            <a:rPr lang="id-ID" sz="2000" dirty="0" smtClean="0">
              <a:latin typeface="Arial" pitchFamily="34" charset="0"/>
              <a:cs typeface="Arial" pitchFamily="34" charset="0"/>
            </a:rPr>
            <a:t>hakikat tujuan nasional/negara Pancasila</a:t>
          </a:r>
        </a:p>
        <a:p>
          <a:r>
            <a:rPr lang="id-ID" sz="2000" dirty="0" smtClean="0">
              <a:latin typeface="Arial" pitchFamily="34" charset="0"/>
              <a:cs typeface="Arial" pitchFamily="34" charset="0"/>
            </a:rPr>
            <a:t>berbentuk </a:t>
          </a:r>
          <a:r>
            <a:rPr lang="id-ID" sz="2000" i="1" dirty="0" smtClean="0">
              <a:latin typeface="Arial" pitchFamily="34" charset="0"/>
              <a:cs typeface="Arial" pitchFamily="34" charset="0"/>
            </a:rPr>
            <a:t>pada norma politik (kebijakan) pembangunan nasional Indonesia.</a:t>
          </a:r>
          <a:endParaRPr lang="id-ID" sz="2000" i="1" dirty="0">
            <a:latin typeface="Arial" pitchFamily="34" charset="0"/>
            <a:cs typeface="Arial" pitchFamily="34" charset="0"/>
          </a:endParaRPr>
        </a:p>
      </dgm:t>
    </dgm:pt>
    <dgm:pt modelId="{39B40A2A-A302-4B13-9870-1550B0482870}" type="parTrans" cxnId="{F8597B16-76DA-42F2-A656-BC9128F64232}">
      <dgm:prSet/>
      <dgm:spPr/>
      <dgm:t>
        <a:bodyPr/>
        <a:lstStyle/>
        <a:p>
          <a:endParaRPr lang="id-ID"/>
        </a:p>
      </dgm:t>
    </dgm:pt>
    <dgm:pt modelId="{7B1F4338-B3EC-4DE8-8CE1-AD90B5C032B7}" type="sibTrans" cxnId="{F8597B16-76DA-42F2-A656-BC9128F64232}">
      <dgm:prSet/>
      <dgm:spPr/>
      <dgm:t>
        <a:bodyPr/>
        <a:lstStyle/>
        <a:p>
          <a:endParaRPr lang="id-ID"/>
        </a:p>
      </dgm:t>
    </dgm:pt>
    <dgm:pt modelId="{5465D7CB-8DB3-49C8-AD40-0609B309D18E}" type="pres">
      <dgm:prSet presAssocID="{4BD34FAF-48F2-4968-A5EE-58F1926EED36}" presName="Name0" presStyleCnt="0">
        <dgm:presLayoutVars>
          <dgm:dir/>
          <dgm:resizeHandles val="exact"/>
        </dgm:presLayoutVars>
      </dgm:prSet>
      <dgm:spPr/>
    </dgm:pt>
    <dgm:pt modelId="{FC815CA6-EC47-4730-9EBF-A1B8A28E0528}" type="pres">
      <dgm:prSet presAssocID="{4BD34FAF-48F2-4968-A5EE-58F1926EED36}" presName="bkgdShp" presStyleLbl="alignAccFollowNode1" presStyleIdx="0" presStyleCnt="1" custScaleY="72129" custLinFactNeighborX="781" custLinFactNeighborY="8589"/>
      <dgm:spPr/>
    </dgm:pt>
    <dgm:pt modelId="{E0B67411-0F73-4DB3-8BF1-FA62F7BCE7A1}" type="pres">
      <dgm:prSet presAssocID="{4BD34FAF-48F2-4968-A5EE-58F1926EED36}" presName="linComp" presStyleCnt="0"/>
      <dgm:spPr/>
    </dgm:pt>
    <dgm:pt modelId="{15AA8558-D8B6-43AF-B124-8D3AC3CE9041}" type="pres">
      <dgm:prSet presAssocID="{18E690FE-437D-438E-8AE7-33847297F48C}" presName="compNode" presStyleCnt="0"/>
      <dgm:spPr/>
    </dgm:pt>
    <dgm:pt modelId="{00A006BF-5350-4C84-88DA-8E6EE141E21D}" type="pres">
      <dgm:prSet presAssocID="{18E690FE-437D-438E-8AE7-33847297F48C}" presName="node" presStyleLbl="node1" presStyleIdx="0" presStyleCnt="3" custScaleY="122803">
        <dgm:presLayoutVars>
          <dgm:bulletEnabled val="1"/>
        </dgm:presLayoutVars>
      </dgm:prSet>
      <dgm:spPr/>
      <dgm:t>
        <a:bodyPr/>
        <a:lstStyle/>
        <a:p>
          <a:endParaRPr lang="id-ID"/>
        </a:p>
      </dgm:t>
    </dgm:pt>
    <dgm:pt modelId="{1810674E-EAE7-4A0A-99AF-0504B5C74160}" type="pres">
      <dgm:prSet presAssocID="{18E690FE-437D-438E-8AE7-33847297F48C}" presName="invisiNode" presStyleLbl="node1" presStyleIdx="0" presStyleCnt="3"/>
      <dgm:spPr/>
    </dgm:pt>
    <dgm:pt modelId="{98345A91-05C9-486F-9D3C-5B431D0C43C0}" type="pres">
      <dgm:prSet presAssocID="{18E690FE-437D-438E-8AE7-33847297F48C}" presName="imagNode" presStyleLbl="fgImgPlace1" presStyleIdx="0" presStyleCnt="3" custLinFactNeighborX="1601" custLinFactNeighborY="-429"/>
      <dgm:spPr>
        <a:blipFill rotWithShape="0">
          <a:blip xmlns:r="http://schemas.openxmlformats.org/officeDocument/2006/relationships" r:embed="rId1"/>
          <a:stretch>
            <a:fillRect/>
          </a:stretch>
        </a:blipFill>
      </dgm:spPr>
      <dgm:t>
        <a:bodyPr/>
        <a:lstStyle/>
        <a:p>
          <a:endParaRPr lang="id-ID"/>
        </a:p>
      </dgm:t>
    </dgm:pt>
    <dgm:pt modelId="{FFBA0AB1-A4CF-433F-904F-CA9AEC2996A3}" type="pres">
      <dgm:prSet presAssocID="{8AAC7BB7-4F5B-4751-B133-D524BC3B9444}" presName="sibTrans" presStyleLbl="sibTrans2D1" presStyleIdx="0" presStyleCnt="0"/>
      <dgm:spPr/>
      <dgm:t>
        <a:bodyPr/>
        <a:lstStyle/>
        <a:p>
          <a:endParaRPr lang="id-ID"/>
        </a:p>
      </dgm:t>
    </dgm:pt>
    <dgm:pt modelId="{AAAA98CF-51B0-4E6D-870D-AF209B0E7E03}" type="pres">
      <dgm:prSet presAssocID="{89526159-9816-4F95-B6CA-85E26960BB1A}" presName="compNode" presStyleCnt="0"/>
      <dgm:spPr/>
    </dgm:pt>
    <dgm:pt modelId="{890251AA-F31F-40E0-991E-67ECAF6355B8}" type="pres">
      <dgm:prSet presAssocID="{89526159-9816-4F95-B6CA-85E26960BB1A}" presName="node" presStyleLbl="node1" presStyleIdx="1" presStyleCnt="3" custScaleY="105198">
        <dgm:presLayoutVars>
          <dgm:bulletEnabled val="1"/>
        </dgm:presLayoutVars>
      </dgm:prSet>
      <dgm:spPr/>
      <dgm:t>
        <a:bodyPr/>
        <a:lstStyle/>
        <a:p>
          <a:endParaRPr lang="id-ID"/>
        </a:p>
      </dgm:t>
    </dgm:pt>
    <dgm:pt modelId="{89C42EA0-EEA2-456C-A394-E8760749FE5B}" type="pres">
      <dgm:prSet presAssocID="{89526159-9816-4F95-B6CA-85E26960BB1A}" presName="invisiNode" presStyleLbl="node1" presStyleIdx="1" presStyleCnt="3"/>
      <dgm:spPr/>
    </dgm:pt>
    <dgm:pt modelId="{76905AA7-B13D-4E19-BE93-B0CF6EEAF897}" type="pres">
      <dgm:prSet presAssocID="{89526159-9816-4F95-B6CA-85E26960BB1A}" presName="imagNode" presStyleLbl="fgImgPlace1" presStyleIdx="1" presStyleCnt="3" custLinFactNeighborX="-580" custLinFactNeighborY="-3638"/>
      <dgm:spPr>
        <a:blipFill rotWithShape="0">
          <a:blip xmlns:r="http://schemas.openxmlformats.org/officeDocument/2006/relationships" r:embed="rId2"/>
          <a:stretch>
            <a:fillRect/>
          </a:stretch>
        </a:blipFill>
      </dgm:spPr>
    </dgm:pt>
    <dgm:pt modelId="{85389ADC-45AD-4C49-81A9-3886448DEB9F}" type="pres">
      <dgm:prSet presAssocID="{B145A3B4-6659-4E6B-9090-5D3302ED1197}" presName="sibTrans" presStyleLbl="sibTrans2D1" presStyleIdx="0" presStyleCnt="0"/>
      <dgm:spPr/>
      <dgm:t>
        <a:bodyPr/>
        <a:lstStyle/>
        <a:p>
          <a:endParaRPr lang="id-ID"/>
        </a:p>
      </dgm:t>
    </dgm:pt>
    <dgm:pt modelId="{39CD86E4-BE57-4FA1-97F8-7A6DC49EAF6D}" type="pres">
      <dgm:prSet presAssocID="{CBA7ABD8-EFD4-4963-A9DF-24A9967B3472}" presName="compNode" presStyleCnt="0"/>
      <dgm:spPr/>
    </dgm:pt>
    <dgm:pt modelId="{5F3B11DD-D017-4336-A9A6-3489D5E3CD18}" type="pres">
      <dgm:prSet presAssocID="{CBA7ABD8-EFD4-4963-A9DF-24A9967B3472}" presName="node" presStyleLbl="node1" presStyleIdx="2" presStyleCnt="3" custScaleY="122803">
        <dgm:presLayoutVars>
          <dgm:bulletEnabled val="1"/>
        </dgm:presLayoutVars>
      </dgm:prSet>
      <dgm:spPr/>
      <dgm:t>
        <a:bodyPr/>
        <a:lstStyle/>
        <a:p>
          <a:endParaRPr lang="id-ID"/>
        </a:p>
      </dgm:t>
    </dgm:pt>
    <dgm:pt modelId="{AE83170B-8BBC-4B49-8551-35D16E88FE9A}" type="pres">
      <dgm:prSet presAssocID="{CBA7ABD8-EFD4-4963-A9DF-24A9967B3472}" presName="invisiNode" presStyleLbl="node1" presStyleIdx="2" presStyleCnt="3"/>
      <dgm:spPr/>
    </dgm:pt>
    <dgm:pt modelId="{8DAF0EE1-3BE5-4A72-9501-5FAE5D3D0E47}" type="pres">
      <dgm:prSet presAssocID="{CBA7ABD8-EFD4-4963-A9DF-24A9967B3472}" presName="imagNode" presStyleLbl="fgImgPlace1" presStyleIdx="2" presStyleCnt="3"/>
      <dgm:spPr>
        <a:blipFill rotWithShape="0">
          <a:blip xmlns:r="http://schemas.openxmlformats.org/officeDocument/2006/relationships" r:embed="rId2"/>
          <a:stretch>
            <a:fillRect/>
          </a:stretch>
        </a:blipFill>
      </dgm:spPr>
    </dgm:pt>
  </dgm:ptLst>
  <dgm:cxnLst>
    <dgm:cxn modelId="{73703AF4-E0E9-4777-B92F-77BE59F662C1}" type="presOf" srcId="{4BD34FAF-48F2-4968-A5EE-58F1926EED36}" destId="{5465D7CB-8DB3-49C8-AD40-0609B309D18E}" srcOrd="0" destOrd="0" presId="urn:microsoft.com/office/officeart/2005/8/layout/pList2#1"/>
    <dgm:cxn modelId="{878A28D7-66AE-482E-81B9-34C2874AE3BF}" type="presOf" srcId="{CBA7ABD8-EFD4-4963-A9DF-24A9967B3472}" destId="{5F3B11DD-D017-4336-A9A6-3489D5E3CD18}" srcOrd="0" destOrd="0" presId="urn:microsoft.com/office/officeart/2005/8/layout/pList2#1"/>
    <dgm:cxn modelId="{A0F73206-4176-413E-82E5-09B7159C8B9B}" srcId="{4BD34FAF-48F2-4968-A5EE-58F1926EED36}" destId="{89526159-9816-4F95-B6CA-85E26960BB1A}" srcOrd="1" destOrd="0" parTransId="{71DDAF44-69D8-45C4-BFFE-541628EA8679}" sibTransId="{B145A3B4-6659-4E6B-9090-5D3302ED1197}"/>
    <dgm:cxn modelId="{2E5353B8-ED7E-466A-9CA0-5CE1DF01D5E5}" type="presOf" srcId="{18E690FE-437D-438E-8AE7-33847297F48C}" destId="{00A006BF-5350-4C84-88DA-8E6EE141E21D}" srcOrd="0" destOrd="0" presId="urn:microsoft.com/office/officeart/2005/8/layout/pList2#1"/>
    <dgm:cxn modelId="{BE3BE381-F718-490B-888B-47EEB9B81BA5}" type="presOf" srcId="{B145A3B4-6659-4E6B-9090-5D3302ED1197}" destId="{85389ADC-45AD-4C49-81A9-3886448DEB9F}" srcOrd="0" destOrd="0" presId="urn:microsoft.com/office/officeart/2005/8/layout/pList2#1"/>
    <dgm:cxn modelId="{7E5C889D-0DEC-400C-83B9-68E6A39B798D}" type="presOf" srcId="{8AAC7BB7-4F5B-4751-B133-D524BC3B9444}" destId="{FFBA0AB1-A4CF-433F-904F-CA9AEC2996A3}" srcOrd="0" destOrd="0" presId="urn:microsoft.com/office/officeart/2005/8/layout/pList2#1"/>
    <dgm:cxn modelId="{9DE08D0A-0A4A-4947-AC1E-86C9E8975AE7}" srcId="{4BD34FAF-48F2-4968-A5EE-58F1926EED36}" destId="{18E690FE-437D-438E-8AE7-33847297F48C}" srcOrd="0" destOrd="0" parTransId="{D09176D8-7160-4B92-9CDD-27980C1FCFEA}" sibTransId="{8AAC7BB7-4F5B-4751-B133-D524BC3B9444}"/>
    <dgm:cxn modelId="{FE27D668-747C-4D7F-9011-BFE0A827EE02}" type="presOf" srcId="{89526159-9816-4F95-B6CA-85E26960BB1A}" destId="{890251AA-F31F-40E0-991E-67ECAF6355B8}" srcOrd="0" destOrd="0" presId="urn:microsoft.com/office/officeart/2005/8/layout/pList2#1"/>
    <dgm:cxn modelId="{F8597B16-76DA-42F2-A656-BC9128F64232}" srcId="{4BD34FAF-48F2-4968-A5EE-58F1926EED36}" destId="{CBA7ABD8-EFD4-4963-A9DF-24A9967B3472}" srcOrd="2" destOrd="0" parTransId="{39B40A2A-A302-4B13-9870-1550B0482870}" sibTransId="{7B1F4338-B3EC-4DE8-8CE1-AD90B5C032B7}"/>
    <dgm:cxn modelId="{78A199F1-7076-4EE6-BC3F-A0D69F420E35}" type="presParOf" srcId="{5465D7CB-8DB3-49C8-AD40-0609B309D18E}" destId="{FC815CA6-EC47-4730-9EBF-A1B8A28E0528}" srcOrd="0" destOrd="0" presId="urn:microsoft.com/office/officeart/2005/8/layout/pList2#1"/>
    <dgm:cxn modelId="{161C5E69-EDC1-4DFF-AA60-23B844B64596}" type="presParOf" srcId="{5465D7CB-8DB3-49C8-AD40-0609B309D18E}" destId="{E0B67411-0F73-4DB3-8BF1-FA62F7BCE7A1}" srcOrd="1" destOrd="0" presId="urn:microsoft.com/office/officeart/2005/8/layout/pList2#1"/>
    <dgm:cxn modelId="{3506B49B-99ED-45F8-8CA8-0DEBDBBEA8FF}" type="presParOf" srcId="{E0B67411-0F73-4DB3-8BF1-FA62F7BCE7A1}" destId="{15AA8558-D8B6-43AF-B124-8D3AC3CE9041}" srcOrd="0" destOrd="0" presId="urn:microsoft.com/office/officeart/2005/8/layout/pList2#1"/>
    <dgm:cxn modelId="{5C79A1C9-D287-4689-BC7F-2CEF798F9D26}" type="presParOf" srcId="{15AA8558-D8B6-43AF-B124-8D3AC3CE9041}" destId="{00A006BF-5350-4C84-88DA-8E6EE141E21D}" srcOrd="0" destOrd="0" presId="urn:microsoft.com/office/officeart/2005/8/layout/pList2#1"/>
    <dgm:cxn modelId="{0D2D88C9-5D91-4267-A8FB-F12B64ED02E1}" type="presParOf" srcId="{15AA8558-D8B6-43AF-B124-8D3AC3CE9041}" destId="{1810674E-EAE7-4A0A-99AF-0504B5C74160}" srcOrd="1" destOrd="0" presId="urn:microsoft.com/office/officeart/2005/8/layout/pList2#1"/>
    <dgm:cxn modelId="{BFEB7B1F-3810-4C0D-8464-86336BA93714}" type="presParOf" srcId="{15AA8558-D8B6-43AF-B124-8D3AC3CE9041}" destId="{98345A91-05C9-486F-9D3C-5B431D0C43C0}" srcOrd="2" destOrd="0" presId="urn:microsoft.com/office/officeart/2005/8/layout/pList2#1"/>
    <dgm:cxn modelId="{966D04F8-361F-45A4-A182-174F4706346E}" type="presParOf" srcId="{E0B67411-0F73-4DB3-8BF1-FA62F7BCE7A1}" destId="{FFBA0AB1-A4CF-433F-904F-CA9AEC2996A3}" srcOrd="1" destOrd="0" presId="urn:microsoft.com/office/officeart/2005/8/layout/pList2#1"/>
    <dgm:cxn modelId="{9F430AC0-C042-48B8-8D80-82719FB56FCF}" type="presParOf" srcId="{E0B67411-0F73-4DB3-8BF1-FA62F7BCE7A1}" destId="{AAAA98CF-51B0-4E6D-870D-AF209B0E7E03}" srcOrd="2" destOrd="0" presId="urn:microsoft.com/office/officeart/2005/8/layout/pList2#1"/>
    <dgm:cxn modelId="{FABD8B82-5C98-4401-ACC8-B0D2FF171564}" type="presParOf" srcId="{AAAA98CF-51B0-4E6D-870D-AF209B0E7E03}" destId="{890251AA-F31F-40E0-991E-67ECAF6355B8}" srcOrd="0" destOrd="0" presId="urn:microsoft.com/office/officeart/2005/8/layout/pList2#1"/>
    <dgm:cxn modelId="{9E687FC0-CEEF-4B4C-915B-FDF2F3F6764A}" type="presParOf" srcId="{AAAA98CF-51B0-4E6D-870D-AF209B0E7E03}" destId="{89C42EA0-EEA2-456C-A394-E8760749FE5B}" srcOrd="1" destOrd="0" presId="urn:microsoft.com/office/officeart/2005/8/layout/pList2#1"/>
    <dgm:cxn modelId="{DFCC6C3F-9452-4F7D-A767-12F5E1F53116}" type="presParOf" srcId="{AAAA98CF-51B0-4E6D-870D-AF209B0E7E03}" destId="{76905AA7-B13D-4E19-BE93-B0CF6EEAF897}" srcOrd="2" destOrd="0" presId="urn:microsoft.com/office/officeart/2005/8/layout/pList2#1"/>
    <dgm:cxn modelId="{C5F156CF-B766-4D27-BD9F-73DD2CBFA24D}" type="presParOf" srcId="{E0B67411-0F73-4DB3-8BF1-FA62F7BCE7A1}" destId="{85389ADC-45AD-4C49-81A9-3886448DEB9F}" srcOrd="3" destOrd="0" presId="urn:microsoft.com/office/officeart/2005/8/layout/pList2#1"/>
    <dgm:cxn modelId="{0DF77039-FE2B-4E27-9C91-AA21FE134028}" type="presParOf" srcId="{E0B67411-0F73-4DB3-8BF1-FA62F7BCE7A1}" destId="{39CD86E4-BE57-4FA1-97F8-7A6DC49EAF6D}" srcOrd="4" destOrd="0" presId="urn:microsoft.com/office/officeart/2005/8/layout/pList2#1"/>
    <dgm:cxn modelId="{91576751-7455-49F3-B44E-24ECB7134BF2}" type="presParOf" srcId="{39CD86E4-BE57-4FA1-97F8-7A6DC49EAF6D}" destId="{5F3B11DD-D017-4336-A9A6-3489D5E3CD18}" srcOrd="0" destOrd="0" presId="urn:microsoft.com/office/officeart/2005/8/layout/pList2#1"/>
    <dgm:cxn modelId="{807CA732-5765-42EF-A3FB-1DD76AE6026D}" type="presParOf" srcId="{39CD86E4-BE57-4FA1-97F8-7A6DC49EAF6D}" destId="{AE83170B-8BBC-4B49-8551-35D16E88FE9A}" srcOrd="1" destOrd="0" presId="urn:microsoft.com/office/officeart/2005/8/layout/pList2#1"/>
    <dgm:cxn modelId="{B079ACCA-D19B-4B7A-98F1-AC73E7BE6EC3}" type="presParOf" srcId="{39CD86E4-BE57-4FA1-97F8-7A6DC49EAF6D}" destId="{8DAF0EE1-3BE5-4A72-9501-5FAE5D3D0E47}"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B663D7-E7FE-44EF-924A-2CA115CD05EC}" type="doc">
      <dgm:prSet loTypeId="urn:microsoft.com/office/officeart/2005/8/layout/orgChart1" loCatId="hierarchy" qsTypeId="urn:microsoft.com/office/officeart/2005/8/quickstyle/simple1" qsCatId="simple" csTypeId="urn:microsoft.com/office/officeart/2005/8/colors/accent1_2" csCatId="accent1"/>
      <dgm:spPr/>
    </dgm:pt>
    <dgm:pt modelId="{6A1129EE-00E1-4891-878B-F26A77761AE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cs typeface="Arial" charset="0"/>
            </a:rPr>
            <a:t>Pancasila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cs typeface="Arial" charset="0"/>
            </a:rPr>
            <a:t>( Pengertian )</a:t>
          </a:r>
        </a:p>
      </dgm:t>
    </dgm:pt>
    <dgm:pt modelId="{9BED93BE-E0CD-4B3D-AD4B-292A871A3419}" type="parTrans" cxnId="{60F232FE-5C0E-4537-B86F-BBA32DD9CBB9}">
      <dgm:prSet/>
      <dgm:spPr/>
    </dgm:pt>
    <dgm:pt modelId="{87CBDC2D-39A5-40E8-9BDB-F69528DB6710}" type="sibTrans" cxnId="{60F232FE-5C0E-4537-B86F-BBA32DD9CBB9}">
      <dgm:prSet/>
      <dgm:spPr/>
    </dgm:pt>
    <dgm:pt modelId="{384BF5DC-0976-428E-A025-4B427C35F5E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cs typeface="Arial" charset="0"/>
            </a:rPr>
            <a:t>Etimologis</a:t>
          </a:r>
        </a:p>
      </dgm:t>
    </dgm:pt>
    <dgm:pt modelId="{EC8D6B9A-2E04-4E93-AC60-770241B1E80F}" type="parTrans" cxnId="{F7040831-04FD-472E-A288-8F507053D357}">
      <dgm:prSet/>
      <dgm:spPr/>
    </dgm:pt>
    <dgm:pt modelId="{B678F6FB-4C8C-44BB-B5C8-6E6C5F92FEC7}" type="sibTrans" cxnId="{F7040831-04FD-472E-A288-8F507053D357}">
      <dgm:prSet/>
      <dgm:spPr/>
    </dgm:pt>
    <dgm:pt modelId="{76EEE8BD-610A-46D7-8B44-8FAAA1984D7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cs typeface="Arial" charset="0"/>
            </a:rPr>
            <a:t>Historis</a:t>
          </a:r>
        </a:p>
      </dgm:t>
    </dgm:pt>
    <dgm:pt modelId="{B7C2973D-BA21-4569-8D4E-ED034F5EE211}" type="parTrans" cxnId="{2720B9ED-BAC0-4A1D-B38C-70A5F1BF44DA}">
      <dgm:prSet/>
      <dgm:spPr/>
    </dgm:pt>
    <dgm:pt modelId="{713DA746-5625-4ED6-9958-F947DBF24E98}" type="sibTrans" cxnId="{2720B9ED-BAC0-4A1D-B38C-70A5F1BF44DA}">
      <dgm:prSet/>
      <dgm:spPr/>
    </dgm:pt>
    <dgm:pt modelId="{8FE83BC5-3919-462E-BD84-BF2C7657A97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cs typeface="Arial" charset="0"/>
            </a:rPr>
            <a:t>Terminologis</a:t>
          </a:r>
        </a:p>
      </dgm:t>
    </dgm:pt>
    <dgm:pt modelId="{2DD722A8-C4AF-43F4-8FCC-0E4D3EF7FACF}" type="parTrans" cxnId="{F93B3BFE-507D-4587-9C2A-8DDEA5E0D569}">
      <dgm:prSet/>
      <dgm:spPr/>
    </dgm:pt>
    <dgm:pt modelId="{D9CC5E3A-FC83-4F33-B7E2-0DD5C170938E}" type="sibTrans" cxnId="{F93B3BFE-507D-4587-9C2A-8DDEA5E0D569}">
      <dgm:prSet/>
      <dgm:spPr/>
    </dgm:pt>
    <dgm:pt modelId="{294922EB-2E42-4F62-AC36-B285A0435D71}" type="pres">
      <dgm:prSet presAssocID="{81B663D7-E7FE-44EF-924A-2CA115CD05EC}" presName="hierChild1" presStyleCnt="0">
        <dgm:presLayoutVars>
          <dgm:orgChart val="1"/>
          <dgm:chPref val="1"/>
          <dgm:dir/>
          <dgm:animOne val="branch"/>
          <dgm:animLvl val="lvl"/>
          <dgm:resizeHandles/>
        </dgm:presLayoutVars>
      </dgm:prSet>
      <dgm:spPr/>
    </dgm:pt>
    <dgm:pt modelId="{F86FCA66-6087-4910-8FF1-D4FD044B70F0}" type="pres">
      <dgm:prSet presAssocID="{6A1129EE-00E1-4891-878B-F26A77761AE5}" presName="hierRoot1" presStyleCnt="0">
        <dgm:presLayoutVars>
          <dgm:hierBranch/>
        </dgm:presLayoutVars>
      </dgm:prSet>
      <dgm:spPr/>
    </dgm:pt>
    <dgm:pt modelId="{7A4A6B00-25B0-4B2B-BAC6-C2B79908DB07}" type="pres">
      <dgm:prSet presAssocID="{6A1129EE-00E1-4891-878B-F26A77761AE5}" presName="rootComposite1" presStyleCnt="0"/>
      <dgm:spPr/>
    </dgm:pt>
    <dgm:pt modelId="{565A11D4-E738-4B3E-96AF-60185FC3B2A6}" type="pres">
      <dgm:prSet presAssocID="{6A1129EE-00E1-4891-878B-F26A77761AE5}" presName="rootText1" presStyleLbl="node0" presStyleIdx="0" presStyleCnt="1">
        <dgm:presLayoutVars>
          <dgm:chPref val="3"/>
        </dgm:presLayoutVars>
      </dgm:prSet>
      <dgm:spPr/>
      <dgm:t>
        <a:bodyPr/>
        <a:lstStyle/>
        <a:p>
          <a:endParaRPr lang="en-US"/>
        </a:p>
      </dgm:t>
    </dgm:pt>
    <dgm:pt modelId="{FEC5D715-C2DB-4F18-8C04-EC4D0D1D1A6B}" type="pres">
      <dgm:prSet presAssocID="{6A1129EE-00E1-4891-878B-F26A77761AE5}" presName="rootConnector1" presStyleLbl="node1" presStyleIdx="0" presStyleCnt="0"/>
      <dgm:spPr/>
      <dgm:t>
        <a:bodyPr/>
        <a:lstStyle/>
        <a:p>
          <a:endParaRPr lang="en-US"/>
        </a:p>
      </dgm:t>
    </dgm:pt>
    <dgm:pt modelId="{D8E84553-F524-41A7-A376-9F22E58B26F5}" type="pres">
      <dgm:prSet presAssocID="{6A1129EE-00E1-4891-878B-F26A77761AE5}" presName="hierChild2" presStyleCnt="0"/>
      <dgm:spPr/>
    </dgm:pt>
    <dgm:pt modelId="{5603811B-2CB3-4D4B-8F15-ECCF66F15076}" type="pres">
      <dgm:prSet presAssocID="{EC8D6B9A-2E04-4E93-AC60-770241B1E80F}" presName="Name35" presStyleLbl="parChTrans1D2" presStyleIdx="0" presStyleCnt="3"/>
      <dgm:spPr/>
    </dgm:pt>
    <dgm:pt modelId="{85BEB50F-EA5E-421C-9E04-3BF7754F836F}" type="pres">
      <dgm:prSet presAssocID="{384BF5DC-0976-428E-A025-4B427C35F5EC}" presName="hierRoot2" presStyleCnt="0">
        <dgm:presLayoutVars>
          <dgm:hierBranch/>
        </dgm:presLayoutVars>
      </dgm:prSet>
      <dgm:spPr/>
    </dgm:pt>
    <dgm:pt modelId="{A87E094C-066A-4405-A4E5-5EBF90011B23}" type="pres">
      <dgm:prSet presAssocID="{384BF5DC-0976-428E-A025-4B427C35F5EC}" presName="rootComposite" presStyleCnt="0"/>
      <dgm:spPr/>
    </dgm:pt>
    <dgm:pt modelId="{A64A80F3-0746-457D-80D2-D4A10546BDF7}" type="pres">
      <dgm:prSet presAssocID="{384BF5DC-0976-428E-A025-4B427C35F5EC}" presName="rootText" presStyleLbl="node2" presStyleIdx="0" presStyleCnt="3">
        <dgm:presLayoutVars>
          <dgm:chPref val="3"/>
        </dgm:presLayoutVars>
      </dgm:prSet>
      <dgm:spPr/>
      <dgm:t>
        <a:bodyPr/>
        <a:lstStyle/>
        <a:p>
          <a:endParaRPr lang="en-US"/>
        </a:p>
      </dgm:t>
    </dgm:pt>
    <dgm:pt modelId="{4C12AE1C-346D-4482-9C42-8DCA355B371D}" type="pres">
      <dgm:prSet presAssocID="{384BF5DC-0976-428E-A025-4B427C35F5EC}" presName="rootConnector" presStyleLbl="node2" presStyleIdx="0" presStyleCnt="3"/>
      <dgm:spPr/>
      <dgm:t>
        <a:bodyPr/>
        <a:lstStyle/>
        <a:p>
          <a:endParaRPr lang="en-US"/>
        </a:p>
      </dgm:t>
    </dgm:pt>
    <dgm:pt modelId="{4AEECDC5-58FE-4C9B-82FB-220A0B887059}" type="pres">
      <dgm:prSet presAssocID="{384BF5DC-0976-428E-A025-4B427C35F5EC}" presName="hierChild4" presStyleCnt="0"/>
      <dgm:spPr/>
    </dgm:pt>
    <dgm:pt modelId="{4E216A87-0DDE-4A53-A98B-1ADC10D4DB2F}" type="pres">
      <dgm:prSet presAssocID="{384BF5DC-0976-428E-A025-4B427C35F5EC}" presName="hierChild5" presStyleCnt="0"/>
      <dgm:spPr/>
    </dgm:pt>
    <dgm:pt modelId="{FC84BD72-1FCE-42CF-8CC0-BC88C3C6DC3A}" type="pres">
      <dgm:prSet presAssocID="{B7C2973D-BA21-4569-8D4E-ED034F5EE211}" presName="Name35" presStyleLbl="parChTrans1D2" presStyleIdx="1" presStyleCnt="3"/>
      <dgm:spPr/>
    </dgm:pt>
    <dgm:pt modelId="{12CC70F3-EC3C-4062-B004-FDB279DACC2B}" type="pres">
      <dgm:prSet presAssocID="{76EEE8BD-610A-46D7-8B44-8FAAA1984D78}" presName="hierRoot2" presStyleCnt="0">
        <dgm:presLayoutVars>
          <dgm:hierBranch/>
        </dgm:presLayoutVars>
      </dgm:prSet>
      <dgm:spPr/>
    </dgm:pt>
    <dgm:pt modelId="{2C467B25-BB95-4CB4-BB72-A318F8752942}" type="pres">
      <dgm:prSet presAssocID="{76EEE8BD-610A-46D7-8B44-8FAAA1984D78}" presName="rootComposite" presStyleCnt="0"/>
      <dgm:spPr/>
    </dgm:pt>
    <dgm:pt modelId="{64689839-37C6-418C-B0E9-697E14A624EF}" type="pres">
      <dgm:prSet presAssocID="{76EEE8BD-610A-46D7-8B44-8FAAA1984D78}" presName="rootText" presStyleLbl="node2" presStyleIdx="1" presStyleCnt="3">
        <dgm:presLayoutVars>
          <dgm:chPref val="3"/>
        </dgm:presLayoutVars>
      </dgm:prSet>
      <dgm:spPr/>
      <dgm:t>
        <a:bodyPr/>
        <a:lstStyle/>
        <a:p>
          <a:endParaRPr lang="en-US"/>
        </a:p>
      </dgm:t>
    </dgm:pt>
    <dgm:pt modelId="{C4BECD9A-92EC-47AA-AC1A-7034B78696A3}" type="pres">
      <dgm:prSet presAssocID="{76EEE8BD-610A-46D7-8B44-8FAAA1984D78}" presName="rootConnector" presStyleLbl="node2" presStyleIdx="1" presStyleCnt="3"/>
      <dgm:spPr/>
      <dgm:t>
        <a:bodyPr/>
        <a:lstStyle/>
        <a:p>
          <a:endParaRPr lang="en-US"/>
        </a:p>
      </dgm:t>
    </dgm:pt>
    <dgm:pt modelId="{629469CC-F87B-4F50-95CB-2F7D7D8B47F6}" type="pres">
      <dgm:prSet presAssocID="{76EEE8BD-610A-46D7-8B44-8FAAA1984D78}" presName="hierChild4" presStyleCnt="0"/>
      <dgm:spPr/>
    </dgm:pt>
    <dgm:pt modelId="{58303E69-26C3-4E1B-A7E7-6A9A57205EE7}" type="pres">
      <dgm:prSet presAssocID="{76EEE8BD-610A-46D7-8B44-8FAAA1984D78}" presName="hierChild5" presStyleCnt="0"/>
      <dgm:spPr/>
    </dgm:pt>
    <dgm:pt modelId="{7AA3CA62-20DD-46C4-92C2-34637D456AA9}" type="pres">
      <dgm:prSet presAssocID="{2DD722A8-C4AF-43F4-8FCC-0E4D3EF7FACF}" presName="Name35" presStyleLbl="parChTrans1D2" presStyleIdx="2" presStyleCnt="3"/>
      <dgm:spPr/>
    </dgm:pt>
    <dgm:pt modelId="{28B45389-46A9-427D-9B4F-9CFE1181E7F3}" type="pres">
      <dgm:prSet presAssocID="{8FE83BC5-3919-462E-BD84-BF2C7657A97E}" presName="hierRoot2" presStyleCnt="0">
        <dgm:presLayoutVars>
          <dgm:hierBranch/>
        </dgm:presLayoutVars>
      </dgm:prSet>
      <dgm:spPr/>
    </dgm:pt>
    <dgm:pt modelId="{E3831E3F-4E72-4D54-A989-A997A5C91DCA}" type="pres">
      <dgm:prSet presAssocID="{8FE83BC5-3919-462E-BD84-BF2C7657A97E}" presName="rootComposite" presStyleCnt="0"/>
      <dgm:spPr/>
    </dgm:pt>
    <dgm:pt modelId="{1F44AB41-4579-4E00-BA63-D4BDCC648A23}" type="pres">
      <dgm:prSet presAssocID="{8FE83BC5-3919-462E-BD84-BF2C7657A97E}" presName="rootText" presStyleLbl="node2" presStyleIdx="2" presStyleCnt="3">
        <dgm:presLayoutVars>
          <dgm:chPref val="3"/>
        </dgm:presLayoutVars>
      </dgm:prSet>
      <dgm:spPr/>
      <dgm:t>
        <a:bodyPr/>
        <a:lstStyle/>
        <a:p>
          <a:endParaRPr lang="en-US"/>
        </a:p>
      </dgm:t>
    </dgm:pt>
    <dgm:pt modelId="{1191CBFB-F2B2-40AE-947A-DAF1C071AB0D}" type="pres">
      <dgm:prSet presAssocID="{8FE83BC5-3919-462E-BD84-BF2C7657A97E}" presName="rootConnector" presStyleLbl="node2" presStyleIdx="2" presStyleCnt="3"/>
      <dgm:spPr/>
      <dgm:t>
        <a:bodyPr/>
        <a:lstStyle/>
        <a:p>
          <a:endParaRPr lang="en-US"/>
        </a:p>
      </dgm:t>
    </dgm:pt>
    <dgm:pt modelId="{B7B80F91-6859-4580-931C-5A44C87DDEE8}" type="pres">
      <dgm:prSet presAssocID="{8FE83BC5-3919-462E-BD84-BF2C7657A97E}" presName="hierChild4" presStyleCnt="0"/>
      <dgm:spPr/>
    </dgm:pt>
    <dgm:pt modelId="{65041A9F-BDC4-427B-B622-85FEB20FF5E7}" type="pres">
      <dgm:prSet presAssocID="{8FE83BC5-3919-462E-BD84-BF2C7657A97E}" presName="hierChild5" presStyleCnt="0"/>
      <dgm:spPr/>
    </dgm:pt>
    <dgm:pt modelId="{6205C328-1760-4DD4-9A4F-9A975782DD68}" type="pres">
      <dgm:prSet presAssocID="{6A1129EE-00E1-4891-878B-F26A77761AE5}" presName="hierChild3" presStyleCnt="0"/>
      <dgm:spPr/>
    </dgm:pt>
  </dgm:ptLst>
  <dgm:cxnLst>
    <dgm:cxn modelId="{60F232FE-5C0E-4537-B86F-BBA32DD9CBB9}" srcId="{81B663D7-E7FE-44EF-924A-2CA115CD05EC}" destId="{6A1129EE-00E1-4891-878B-F26A77761AE5}" srcOrd="0" destOrd="0" parTransId="{9BED93BE-E0CD-4B3D-AD4B-292A871A3419}" sibTransId="{87CBDC2D-39A5-40E8-9BDB-F69528DB6710}"/>
    <dgm:cxn modelId="{F3F78D65-0740-4A20-8A69-FF63045494E7}" type="presOf" srcId="{8FE83BC5-3919-462E-BD84-BF2C7657A97E}" destId="{1191CBFB-F2B2-40AE-947A-DAF1C071AB0D}" srcOrd="1" destOrd="0" presId="urn:microsoft.com/office/officeart/2005/8/layout/orgChart1"/>
    <dgm:cxn modelId="{F7E38E13-9046-4F38-99A9-7B7386F4BABF}" type="presOf" srcId="{6A1129EE-00E1-4891-878B-F26A77761AE5}" destId="{565A11D4-E738-4B3E-96AF-60185FC3B2A6}" srcOrd="0" destOrd="0" presId="urn:microsoft.com/office/officeart/2005/8/layout/orgChart1"/>
    <dgm:cxn modelId="{0FD6449B-4292-4582-9526-E4A66F8C3A81}" type="presOf" srcId="{B7C2973D-BA21-4569-8D4E-ED034F5EE211}" destId="{FC84BD72-1FCE-42CF-8CC0-BC88C3C6DC3A}" srcOrd="0" destOrd="0" presId="urn:microsoft.com/office/officeart/2005/8/layout/orgChart1"/>
    <dgm:cxn modelId="{2720B9ED-BAC0-4A1D-B38C-70A5F1BF44DA}" srcId="{6A1129EE-00E1-4891-878B-F26A77761AE5}" destId="{76EEE8BD-610A-46D7-8B44-8FAAA1984D78}" srcOrd="1" destOrd="0" parTransId="{B7C2973D-BA21-4569-8D4E-ED034F5EE211}" sibTransId="{713DA746-5625-4ED6-9958-F947DBF24E98}"/>
    <dgm:cxn modelId="{81BD7DDC-C8F0-46E5-82A9-6F8139233BA2}" type="presOf" srcId="{8FE83BC5-3919-462E-BD84-BF2C7657A97E}" destId="{1F44AB41-4579-4E00-BA63-D4BDCC648A23}" srcOrd="0" destOrd="0" presId="urn:microsoft.com/office/officeart/2005/8/layout/orgChart1"/>
    <dgm:cxn modelId="{F7040831-04FD-472E-A288-8F507053D357}" srcId="{6A1129EE-00E1-4891-878B-F26A77761AE5}" destId="{384BF5DC-0976-428E-A025-4B427C35F5EC}" srcOrd="0" destOrd="0" parTransId="{EC8D6B9A-2E04-4E93-AC60-770241B1E80F}" sibTransId="{B678F6FB-4C8C-44BB-B5C8-6E6C5F92FEC7}"/>
    <dgm:cxn modelId="{AA56A500-CE1A-4184-90FC-678FBEA040A5}" type="presOf" srcId="{384BF5DC-0976-428E-A025-4B427C35F5EC}" destId="{4C12AE1C-346D-4482-9C42-8DCA355B371D}" srcOrd="1" destOrd="0" presId="urn:microsoft.com/office/officeart/2005/8/layout/orgChart1"/>
    <dgm:cxn modelId="{F93B3BFE-507D-4587-9C2A-8DDEA5E0D569}" srcId="{6A1129EE-00E1-4891-878B-F26A77761AE5}" destId="{8FE83BC5-3919-462E-BD84-BF2C7657A97E}" srcOrd="2" destOrd="0" parTransId="{2DD722A8-C4AF-43F4-8FCC-0E4D3EF7FACF}" sibTransId="{D9CC5E3A-FC83-4F33-B7E2-0DD5C170938E}"/>
    <dgm:cxn modelId="{3B08D43B-2D11-4FEB-8C9B-34FF59C2C498}" type="presOf" srcId="{81B663D7-E7FE-44EF-924A-2CA115CD05EC}" destId="{294922EB-2E42-4F62-AC36-B285A0435D71}" srcOrd="0" destOrd="0" presId="urn:microsoft.com/office/officeart/2005/8/layout/orgChart1"/>
    <dgm:cxn modelId="{A214DD21-2AE1-4F3E-8DA2-3F9BD2882748}" type="presOf" srcId="{2DD722A8-C4AF-43F4-8FCC-0E4D3EF7FACF}" destId="{7AA3CA62-20DD-46C4-92C2-34637D456AA9}" srcOrd="0" destOrd="0" presId="urn:microsoft.com/office/officeart/2005/8/layout/orgChart1"/>
    <dgm:cxn modelId="{89D8DD90-DAB8-4E8A-B8BC-3A4D075FA159}" type="presOf" srcId="{EC8D6B9A-2E04-4E93-AC60-770241B1E80F}" destId="{5603811B-2CB3-4D4B-8F15-ECCF66F15076}" srcOrd="0" destOrd="0" presId="urn:microsoft.com/office/officeart/2005/8/layout/orgChart1"/>
    <dgm:cxn modelId="{2AEE4AA0-48CB-49AE-AA1F-D49CD6B93DD4}" type="presOf" srcId="{76EEE8BD-610A-46D7-8B44-8FAAA1984D78}" destId="{64689839-37C6-418C-B0E9-697E14A624EF}" srcOrd="0" destOrd="0" presId="urn:microsoft.com/office/officeart/2005/8/layout/orgChart1"/>
    <dgm:cxn modelId="{807255FC-58C1-4438-96F2-774E4173A4E2}" type="presOf" srcId="{6A1129EE-00E1-4891-878B-F26A77761AE5}" destId="{FEC5D715-C2DB-4F18-8C04-EC4D0D1D1A6B}" srcOrd="1" destOrd="0" presId="urn:microsoft.com/office/officeart/2005/8/layout/orgChart1"/>
    <dgm:cxn modelId="{15D02257-E091-4802-9E9E-84C1EA079808}" type="presOf" srcId="{76EEE8BD-610A-46D7-8B44-8FAAA1984D78}" destId="{C4BECD9A-92EC-47AA-AC1A-7034B78696A3}" srcOrd="1" destOrd="0" presId="urn:microsoft.com/office/officeart/2005/8/layout/orgChart1"/>
    <dgm:cxn modelId="{0EF61562-490B-4B38-A3C6-D7496114851E}" type="presOf" srcId="{384BF5DC-0976-428E-A025-4B427C35F5EC}" destId="{A64A80F3-0746-457D-80D2-D4A10546BDF7}" srcOrd="0" destOrd="0" presId="urn:microsoft.com/office/officeart/2005/8/layout/orgChart1"/>
    <dgm:cxn modelId="{CBADE939-80A5-472E-8B5D-56FA9E2596EA}" type="presParOf" srcId="{294922EB-2E42-4F62-AC36-B285A0435D71}" destId="{F86FCA66-6087-4910-8FF1-D4FD044B70F0}" srcOrd="0" destOrd="0" presId="urn:microsoft.com/office/officeart/2005/8/layout/orgChart1"/>
    <dgm:cxn modelId="{1F0E4097-A554-48E8-88A1-61A604858BEE}" type="presParOf" srcId="{F86FCA66-6087-4910-8FF1-D4FD044B70F0}" destId="{7A4A6B00-25B0-4B2B-BAC6-C2B79908DB07}" srcOrd="0" destOrd="0" presId="urn:microsoft.com/office/officeart/2005/8/layout/orgChart1"/>
    <dgm:cxn modelId="{FBB062E8-C7AF-4A2F-8B85-916FBFC6F725}" type="presParOf" srcId="{7A4A6B00-25B0-4B2B-BAC6-C2B79908DB07}" destId="{565A11D4-E738-4B3E-96AF-60185FC3B2A6}" srcOrd="0" destOrd="0" presId="urn:microsoft.com/office/officeart/2005/8/layout/orgChart1"/>
    <dgm:cxn modelId="{0AE786AB-7D2A-4D90-9ECF-BA016F21DEC2}" type="presParOf" srcId="{7A4A6B00-25B0-4B2B-BAC6-C2B79908DB07}" destId="{FEC5D715-C2DB-4F18-8C04-EC4D0D1D1A6B}" srcOrd="1" destOrd="0" presId="urn:microsoft.com/office/officeart/2005/8/layout/orgChart1"/>
    <dgm:cxn modelId="{70760536-5534-405E-96BF-93227789EA92}" type="presParOf" srcId="{F86FCA66-6087-4910-8FF1-D4FD044B70F0}" destId="{D8E84553-F524-41A7-A376-9F22E58B26F5}" srcOrd="1" destOrd="0" presId="urn:microsoft.com/office/officeart/2005/8/layout/orgChart1"/>
    <dgm:cxn modelId="{8B0B6675-E204-45CB-914E-65C2017FBE9F}" type="presParOf" srcId="{D8E84553-F524-41A7-A376-9F22E58B26F5}" destId="{5603811B-2CB3-4D4B-8F15-ECCF66F15076}" srcOrd="0" destOrd="0" presId="urn:microsoft.com/office/officeart/2005/8/layout/orgChart1"/>
    <dgm:cxn modelId="{D477EF68-AE06-43A2-B22A-09EBF74226D8}" type="presParOf" srcId="{D8E84553-F524-41A7-A376-9F22E58B26F5}" destId="{85BEB50F-EA5E-421C-9E04-3BF7754F836F}" srcOrd="1" destOrd="0" presId="urn:microsoft.com/office/officeart/2005/8/layout/orgChart1"/>
    <dgm:cxn modelId="{E16250D3-022B-41F8-83C4-76E8C5AFCDA1}" type="presParOf" srcId="{85BEB50F-EA5E-421C-9E04-3BF7754F836F}" destId="{A87E094C-066A-4405-A4E5-5EBF90011B23}" srcOrd="0" destOrd="0" presId="urn:microsoft.com/office/officeart/2005/8/layout/orgChart1"/>
    <dgm:cxn modelId="{B17CC9D0-1B54-45C9-927C-0E93B6329B4C}" type="presParOf" srcId="{A87E094C-066A-4405-A4E5-5EBF90011B23}" destId="{A64A80F3-0746-457D-80D2-D4A10546BDF7}" srcOrd="0" destOrd="0" presId="urn:microsoft.com/office/officeart/2005/8/layout/orgChart1"/>
    <dgm:cxn modelId="{46674A9D-BADA-4D9C-AD6D-9700C3342366}" type="presParOf" srcId="{A87E094C-066A-4405-A4E5-5EBF90011B23}" destId="{4C12AE1C-346D-4482-9C42-8DCA355B371D}" srcOrd="1" destOrd="0" presId="urn:microsoft.com/office/officeart/2005/8/layout/orgChart1"/>
    <dgm:cxn modelId="{955B7FF8-4154-4883-AE77-16E01CFFF36D}" type="presParOf" srcId="{85BEB50F-EA5E-421C-9E04-3BF7754F836F}" destId="{4AEECDC5-58FE-4C9B-82FB-220A0B887059}" srcOrd="1" destOrd="0" presId="urn:microsoft.com/office/officeart/2005/8/layout/orgChart1"/>
    <dgm:cxn modelId="{E87A0AA6-0587-4633-9640-DBDCCB6F380A}" type="presParOf" srcId="{85BEB50F-EA5E-421C-9E04-3BF7754F836F}" destId="{4E216A87-0DDE-4A53-A98B-1ADC10D4DB2F}" srcOrd="2" destOrd="0" presId="urn:microsoft.com/office/officeart/2005/8/layout/orgChart1"/>
    <dgm:cxn modelId="{E0F4224E-B209-4574-9F82-1AAC057492BD}" type="presParOf" srcId="{D8E84553-F524-41A7-A376-9F22E58B26F5}" destId="{FC84BD72-1FCE-42CF-8CC0-BC88C3C6DC3A}" srcOrd="2" destOrd="0" presId="urn:microsoft.com/office/officeart/2005/8/layout/orgChart1"/>
    <dgm:cxn modelId="{73EF9AAC-DB6B-4492-AA92-5A435D1A4182}" type="presParOf" srcId="{D8E84553-F524-41A7-A376-9F22E58B26F5}" destId="{12CC70F3-EC3C-4062-B004-FDB279DACC2B}" srcOrd="3" destOrd="0" presId="urn:microsoft.com/office/officeart/2005/8/layout/orgChart1"/>
    <dgm:cxn modelId="{E5311877-DE02-406A-B2D6-4E06EAAB9ABA}" type="presParOf" srcId="{12CC70F3-EC3C-4062-B004-FDB279DACC2B}" destId="{2C467B25-BB95-4CB4-BB72-A318F8752942}" srcOrd="0" destOrd="0" presId="urn:microsoft.com/office/officeart/2005/8/layout/orgChart1"/>
    <dgm:cxn modelId="{19FFD2F5-399D-4831-81E0-0EF23E4C8A93}" type="presParOf" srcId="{2C467B25-BB95-4CB4-BB72-A318F8752942}" destId="{64689839-37C6-418C-B0E9-697E14A624EF}" srcOrd="0" destOrd="0" presId="urn:microsoft.com/office/officeart/2005/8/layout/orgChart1"/>
    <dgm:cxn modelId="{137BB2EE-CBC3-443B-911B-AF24438A7091}" type="presParOf" srcId="{2C467B25-BB95-4CB4-BB72-A318F8752942}" destId="{C4BECD9A-92EC-47AA-AC1A-7034B78696A3}" srcOrd="1" destOrd="0" presId="urn:microsoft.com/office/officeart/2005/8/layout/orgChart1"/>
    <dgm:cxn modelId="{FC1C11AB-719B-420F-A713-AE85AA1FCF5A}" type="presParOf" srcId="{12CC70F3-EC3C-4062-B004-FDB279DACC2B}" destId="{629469CC-F87B-4F50-95CB-2F7D7D8B47F6}" srcOrd="1" destOrd="0" presId="urn:microsoft.com/office/officeart/2005/8/layout/orgChart1"/>
    <dgm:cxn modelId="{C3BE89B1-86B4-4FB0-B784-2535A9D9B5D0}" type="presParOf" srcId="{12CC70F3-EC3C-4062-B004-FDB279DACC2B}" destId="{58303E69-26C3-4E1B-A7E7-6A9A57205EE7}" srcOrd="2" destOrd="0" presId="urn:microsoft.com/office/officeart/2005/8/layout/orgChart1"/>
    <dgm:cxn modelId="{81282205-C8D4-4E91-816A-F86AA1ACA9A5}" type="presParOf" srcId="{D8E84553-F524-41A7-A376-9F22E58B26F5}" destId="{7AA3CA62-20DD-46C4-92C2-34637D456AA9}" srcOrd="4" destOrd="0" presId="urn:microsoft.com/office/officeart/2005/8/layout/orgChart1"/>
    <dgm:cxn modelId="{1B922683-5C06-4D12-8B5F-54CC113B15D6}" type="presParOf" srcId="{D8E84553-F524-41A7-A376-9F22E58B26F5}" destId="{28B45389-46A9-427D-9B4F-9CFE1181E7F3}" srcOrd="5" destOrd="0" presId="urn:microsoft.com/office/officeart/2005/8/layout/orgChart1"/>
    <dgm:cxn modelId="{44ECA661-3032-4543-B5C4-398CC210A6C1}" type="presParOf" srcId="{28B45389-46A9-427D-9B4F-9CFE1181E7F3}" destId="{E3831E3F-4E72-4D54-A989-A997A5C91DCA}" srcOrd="0" destOrd="0" presId="urn:microsoft.com/office/officeart/2005/8/layout/orgChart1"/>
    <dgm:cxn modelId="{AF69154E-4AB6-4ED4-852F-E0ABF1F967B1}" type="presParOf" srcId="{E3831E3F-4E72-4D54-A989-A997A5C91DCA}" destId="{1F44AB41-4579-4E00-BA63-D4BDCC648A23}" srcOrd="0" destOrd="0" presId="urn:microsoft.com/office/officeart/2005/8/layout/orgChart1"/>
    <dgm:cxn modelId="{C4F87E35-8FFA-47B1-8D98-E0215F3CE614}" type="presParOf" srcId="{E3831E3F-4E72-4D54-A989-A997A5C91DCA}" destId="{1191CBFB-F2B2-40AE-947A-DAF1C071AB0D}" srcOrd="1" destOrd="0" presId="urn:microsoft.com/office/officeart/2005/8/layout/orgChart1"/>
    <dgm:cxn modelId="{0DB4B139-A943-43A6-AD0C-52BA14F8D79F}" type="presParOf" srcId="{28B45389-46A9-427D-9B4F-9CFE1181E7F3}" destId="{B7B80F91-6859-4580-931C-5A44C87DDEE8}" srcOrd="1" destOrd="0" presId="urn:microsoft.com/office/officeart/2005/8/layout/orgChart1"/>
    <dgm:cxn modelId="{C0C31E1B-472B-4D6C-BFED-3C804E68E762}" type="presParOf" srcId="{28B45389-46A9-427D-9B4F-9CFE1181E7F3}" destId="{65041A9F-BDC4-427B-B622-85FEB20FF5E7}" srcOrd="2" destOrd="0" presId="urn:microsoft.com/office/officeart/2005/8/layout/orgChart1"/>
    <dgm:cxn modelId="{C092B488-0EBA-4C62-BDB0-6C7EC6226FB1}" type="presParOf" srcId="{F86FCA66-6087-4910-8FF1-D4FD044B70F0}" destId="{6205C328-1760-4DD4-9A4F-9A975782DD6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5B498-BBE9-4C82-8AA2-07E5B921C15B}">
      <dsp:nvSpPr>
        <dsp:cNvPr id="0" name=""/>
        <dsp:cNvSpPr/>
      </dsp:nvSpPr>
      <dsp:spPr>
        <a:xfrm>
          <a:off x="970063" y="279"/>
          <a:ext cx="2750083" cy="1650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kern="1200" dirty="0" smtClean="0">
              <a:latin typeface="Arial" pitchFamily="34" charset="0"/>
              <a:cs typeface="Arial" pitchFamily="34" charset="0"/>
            </a:rPr>
            <a:t>Setiap negara mempunyai Norma Dasar dan Dasar Negara.</a:t>
          </a:r>
          <a:endParaRPr lang="id-ID" sz="2200" kern="1200" dirty="0"/>
        </a:p>
      </dsp:txBody>
      <dsp:txXfrm>
        <a:off x="970063" y="279"/>
        <a:ext cx="2750083" cy="1650050"/>
      </dsp:txXfrm>
    </dsp:sp>
    <dsp:sp modelId="{5F556C4B-370E-42FF-9032-D5F53A89DB30}">
      <dsp:nvSpPr>
        <dsp:cNvPr id="0" name=""/>
        <dsp:cNvSpPr/>
      </dsp:nvSpPr>
      <dsp:spPr>
        <a:xfrm>
          <a:off x="3995156" y="279"/>
          <a:ext cx="2750083" cy="1650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kern="1200" dirty="0" smtClean="0">
              <a:latin typeface="Arial" pitchFamily="34" charset="0"/>
              <a:cs typeface="Arial" pitchFamily="34" charset="0"/>
            </a:rPr>
            <a:t>Norma Dasar merupakan kristalisasi nilai-nilai yang hidup dalam suatu negara</a:t>
          </a:r>
          <a:endParaRPr lang="id-ID" sz="2200" kern="1200" dirty="0"/>
        </a:p>
      </dsp:txBody>
      <dsp:txXfrm>
        <a:off x="3995156" y="279"/>
        <a:ext cx="2750083" cy="1650050"/>
      </dsp:txXfrm>
    </dsp:sp>
    <dsp:sp modelId="{A5FCEF88-75EF-4BCE-B922-A67C22116342}">
      <dsp:nvSpPr>
        <dsp:cNvPr id="0" name=""/>
        <dsp:cNvSpPr/>
      </dsp:nvSpPr>
      <dsp:spPr>
        <a:xfrm>
          <a:off x="970063" y="1925337"/>
          <a:ext cx="2750083" cy="1650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kern="1200" dirty="0" smtClean="0">
              <a:latin typeface="Arial" pitchFamily="34" charset="0"/>
              <a:cs typeface="Arial" pitchFamily="34" charset="0"/>
            </a:rPr>
            <a:t>Dasar Negara merupakan fundamen bagi suatu negara.</a:t>
          </a:r>
          <a:endParaRPr lang="id-ID" sz="2200" kern="1200" dirty="0"/>
        </a:p>
      </dsp:txBody>
      <dsp:txXfrm>
        <a:off x="970063" y="1925337"/>
        <a:ext cx="2750083" cy="1650050"/>
      </dsp:txXfrm>
    </dsp:sp>
    <dsp:sp modelId="{8724B7C6-788C-419C-A709-9303684509B3}">
      <dsp:nvSpPr>
        <dsp:cNvPr id="0" name=""/>
        <dsp:cNvSpPr/>
      </dsp:nvSpPr>
      <dsp:spPr>
        <a:xfrm>
          <a:off x="3995156" y="1925337"/>
          <a:ext cx="2750083" cy="1650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kern="1200" dirty="0" smtClean="0">
              <a:latin typeface="Arial" pitchFamily="34" charset="0"/>
              <a:cs typeface="Arial" pitchFamily="34" charset="0"/>
            </a:rPr>
            <a:t>Norma dasar dapat merekat persatuan kesatuan bagi suatu negara, bangsa. </a:t>
          </a:r>
          <a:endParaRPr lang="id-ID" sz="2200" kern="1200" dirty="0"/>
        </a:p>
      </dsp:txBody>
      <dsp:txXfrm>
        <a:off x="3995156" y="1925337"/>
        <a:ext cx="2750083" cy="1650050"/>
      </dsp:txXfrm>
    </dsp:sp>
    <dsp:sp modelId="{D0A51B7E-94B9-411D-B1A4-38A9AA1EDA55}">
      <dsp:nvSpPr>
        <dsp:cNvPr id="0" name=""/>
        <dsp:cNvSpPr/>
      </dsp:nvSpPr>
      <dsp:spPr>
        <a:xfrm>
          <a:off x="2482610" y="3850396"/>
          <a:ext cx="2750083" cy="1650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d-ID" sz="2200" kern="1200" dirty="0" smtClean="0">
              <a:latin typeface="Arial" pitchFamily="34" charset="0"/>
              <a:cs typeface="Arial" pitchFamily="34" charset="0"/>
            </a:rPr>
            <a:t>Pancasila adalah Norma Dasar sekaligus Dasar Negara Indonesia.</a:t>
          </a:r>
          <a:endParaRPr lang="id-ID" sz="2200" kern="1200" dirty="0"/>
        </a:p>
      </dsp:txBody>
      <dsp:txXfrm>
        <a:off x="2482610" y="3850396"/>
        <a:ext cx="2750083" cy="165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7676E-8C4D-4DD7-B62B-FB18EC87F7B3}">
      <dsp:nvSpPr>
        <dsp:cNvPr id="0" name=""/>
        <dsp:cNvSpPr/>
      </dsp:nvSpPr>
      <dsp:spPr>
        <a:xfrm>
          <a:off x="-528480" y="0"/>
          <a:ext cx="8772265" cy="510383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5CFD8-25B7-4B22-B343-41B5762F8BA0}">
      <dsp:nvSpPr>
        <dsp:cNvPr id="0" name=""/>
        <dsp:cNvSpPr/>
      </dsp:nvSpPr>
      <dsp:spPr>
        <a:xfrm>
          <a:off x="0" y="309006"/>
          <a:ext cx="3701912" cy="2041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latin typeface="Comic Sans MS" pitchFamily="66" charset="0"/>
              <a:cs typeface="Arial" pitchFamily="34" charset="0"/>
            </a:rPr>
            <a:t>Pancasila di Perguruan Tinggi dikaji secara menyeluruh sebagai satu kesatuan sila-ideologis bangsa/negara Indonesia</a:t>
          </a:r>
          <a:r>
            <a:rPr lang="id-ID" sz="1400" kern="1200" dirty="0" smtClean="0">
              <a:latin typeface="Arial" pitchFamily="34" charset="0"/>
              <a:cs typeface="Arial" pitchFamily="34" charset="0"/>
            </a:rPr>
            <a:t>.</a:t>
          </a:r>
          <a:endParaRPr lang="id-ID" sz="1400" kern="1200" dirty="0"/>
        </a:p>
      </dsp:txBody>
      <dsp:txXfrm>
        <a:off x="99659" y="408665"/>
        <a:ext cx="3502594" cy="1842215"/>
      </dsp:txXfrm>
    </dsp:sp>
    <dsp:sp modelId="{6951C646-B618-4AF3-9477-683D6ACB07DB}">
      <dsp:nvSpPr>
        <dsp:cNvPr id="0" name=""/>
        <dsp:cNvSpPr/>
      </dsp:nvSpPr>
      <dsp:spPr>
        <a:xfrm>
          <a:off x="4214848" y="246045"/>
          <a:ext cx="3328904" cy="2041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latin typeface="Comic Sans MS" pitchFamily="66" charset="0"/>
              <a:cs typeface="Arial" pitchFamily="34" charset="0"/>
            </a:rPr>
            <a:t>Pancasila sebagai ideologi berhakikat sebagai sistem nilai bangsa Indonesia</a:t>
          </a:r>
          <a:r>
            <a:rPr lang="id-ID" sz="1300" kern="1200" dirty="0" smtClean="0">
              <a:latin typeface="Arial" pitchFamily="34" charset="0"/>
              <a:cs typeface="Arial" pitchFamily="34" charset="0"/>
            </a:rPr>
            <a:t>.</a:t>
          </a:r>
          <a:endParaRPr lang="id-ID" sz="1300" kern="1200" dirty="0"/>
        </a:p>
      </dsp:txBody>
      <dsp:txXfrm>
        <a:off x="4314507" y="345704"/>
        <a:ext cx="3129586" cy="1842215"/>
      </dsp:txXfrm>
    </dsp:sp>
    <dsp:sp modelId="{039490E4-9826-4236-A6D8-5B710FBEB2D0}">
      <dsp:nvSpPr>
        <dsp:cNvPr id="0" name=""/>
        <dsp:cNvSpPr/>
      </dsp:nvSpPr>
      <dsp:spPr>
        <a:xfrm>
          <a:off x="0" y="2651278"/>
          <a:ext cx="3834265" cy="23811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latin typeface="Comic Sans MS" pitchFamily="66" charset="0"/>
              <a:cs typeface="Arial" pitchFamily="34" charset="0"/>
            </a:rPr>
            <a:t>Sistem nilai seperti ini dipandang oleh studi filsafat yang secara historik digali pada budaya bangsa dan ditempa oleh penjajahan, yang kemudian diterapkan pada wilayah yuridiskenegaraan sebagai pedoman </a:t>
          </a:r>
          <a:r>
            <a:rPr lang="id-ID" sz="1600" i="1" kern="1200" dirty="0" smtClean="0">
              <a:latin typeface="Comic Sans MS" pitchFamily="66" charset="0"/>
              <a:cs typeface="Arial" pitchFamily="34" charset="0"/>
            </a:rPr>
            <a:t>bermoral, berhukum, dan berpolitik </a:t>
          </a:r>
          <a:r>
            <a:rPr lang="id-ID" sz="1600" kern="1200" dirty="0" smtClean="0">
              <a:latin typeface="Comic Sans MS" pitchFamily="66" charset="0"/>
              <a:cs typeface="Arial" pitchFamily="34" charset="0"/>
            </a:rPr>
            <a:t>dalam kehidupan bermasyarakat, berbangsa, dan bernegara.</a:t>
          </a:r>
          <a:endParaRPr lang="id-ID" sz="1600" kern="1200" dirty="0">
            <a:latin typeface="Comic Sans MS" pitchFamily="66" charset="0"/>
          </a:endParaRPr>
        </a:p>
      </dsp:txBody>
      <dsp:txXfrm>
        <a:off x="116237" y="2767515"/>
        <a:ext cx="3601791" cy="2148648"/>
      </dsp:txXfrm>
    </dsp:sp>
    <dsp:sp modelId="{5B847CF6-F3BD-4119-9851-E3D2BCFAE680}">
      <dsp:nvSpPr>
        <dsp:cNvPr id="0" name=""/>
        <dsp:cNvSpPr/>
      </dsp:nvSpPr>
      <dsp:spPr>
        <a:xfrm>
          <a:off x="4143395" y="2889260"/>
          <a:ext cx="3337478" cy="2041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latin typeface="Comic Sans MS" pitchFamily="66" charset="0"/>
              <a:cs typeface="Arial" pitchFamily="34" charset="0"/>
            </a:rPr>
            <a:t>Hal itu sebagai hasil konsensus nasional bangsa Indonesia melalui sidang Panitia Persiapan Kemerdekaan Indonesia (PPKI) pada tanggal 18 Agustus 1945.</a:t>
          </a:r>
          <a:endParaRPr lang="id-ID" sz="1600" kern="1200" dirty="0">
            <a:latin typeface="Comic Sans MS" pitchFamily="66" charset="0"/>
          </a:endParaRPr>
        </a:p>
      </dsp:txBody>
      <dsp:txXfrm>
        <a:off x="4243054" y="2988919"/>
        <a:ext cx="3138160" cy="1842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5CA6-EC47-4730-9EBF-A1B8A28E0528}">
      <dsp:nvSpPr>
        <dsp:cNvPr id="0" name=""/>
        <dsp:cNvSpPr/>
      </dsp:nvSpPr>
      <dsp:spPr>
        <a:xfrm>
          <a:off x="0" y="531807"/>
          <a:ext cx="6096000" cy="170297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345A91-05C9-486F-9D3C-5B431D0C43C0}">
      <dsp:nvSpPr>
        <dsp:cNvPr id="0" name=""/>
        <dsp:cNvSpPr/>
      </dsp:nvSpPr>
      <dsp:spPr>
        <a:xfrm>
          <a:off x="214319" y="142868"/>
          <a:ext cx="1788951" cy="173141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A006BF-5350-4C84-88DA-8E6EE141E21D}">
      <dsp:nvSpPr>
        <dsp:cNvPr id="0" name=""/>
        <dsp:cNvSpPr/>
      </dsp:nvSpPr>
      <dsp:spPr>
        <a:xfrm rot="10800000">
          <a:off x="185677" y="1867501"/>
          <a:ext cx="1788951" cy="35437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sv-SE" sz="2000" kern="1200" dirty="0" smtClean="0">
              <a:latin typeface="Arial" pitchFamily="34" charset="0"/>
              <a:cs typeface="Arial" pitchFamily="34" charset="0"/>
            </a:rPr>
            <a:t>hakikat pandangan hidup Pancasila berbentuk pada</a:t>
          </a:r>
          <a:endParaRPr lang="id-ID" sz="2000" kern="1200" dirty="0" smtClean="0">
            <a:latin typeface="Arial" pitchFamily="34" charset="0"/>
            <a:cs typeface="Arial" pitchFamily="34" charset="0"/>
          </a:endParaRPr>
        </a:p>
        <a:p>
          <a:pPr lvl="0" algn="ctr" defTabSz="889000">
            <a:lnSpc>
              <a:spcPct val="90000"/>
            </a:lnSpc>
            <a:spcBef>
              <a:spcPct val="0"/>
            </a:spcBef>
            <a:spcAft>
              <a:spcPct val="35000"/>
            </a:spcAft>
          </a:pPr>
          <a:r>
            <a:rPr lang="id-ID" sz="2000" i="1" kern="1200" dirty="0" smtClean="0">
              <a:latin typeface="Arial" pitchFamily="34" charset="0"/>
              <a:cs typeface="Arial" pitchFamily="34" charset="0"/>
            </a:rPr>
            <a:t>norma moral bangsa Indonesia</a:t>
          </a:r>
          <a:r>
            <a:rPr lang="id-ID" sz="2000" kern="1200" dirty="0" smtClean="0">
              <a:latin typeface="Arial" pitchFamily="34" charset="0"/>
              <a:cs typeface="Arial" pitchFamily="34" charset="0"/>
            </a:rPr>
            <a:t>;</a:t>
          </a:r>
          <a:endParaRPr lang="id-ID" sz="2000" kern="1200" dirty="0">
            <a:latin typeface="Arial" pitchFamily="34" charset="0"/>
            <a:cs typeface="Arial" pitchFamily="34" charset="0"/>
          </a:endParaRPr>
        </a:p>
      </dsp:txBody>
      <dsp:txXfrm rot="10800000">
        <a:off x="240693" y="1867501"/>
        <a:ext cx="1678919" cy="3488698"/>
      </dsp:txXfrm>
    </dsp:sp>
    <dsp:sp modelId="{76905AA7-B13D-4E19-BE93-B0CF6EEAF897}">
      <dsp:nvSpPr>
        <dsp:cNvPr id="0" name=""/>
        <dsp:cNvSpPr/>
      </dsp:nvSpPr>
      <dsp:spPr>
        <a:xfrm>
          <a:off x="2143148" y="214314"/>
          <a:ext cx="1788951" cy="173141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251AA-F31F-40E0-991E-67ECAF6355B8}">
      <dsp:nvSpPr>
        <dsp:cNvPr id="0" name=""/>
        <dsp:cNvSpPr/>
      </dsp:nvSpPr>
      <dsp:spPr>
        <a:xfrm rot="10800000">
          <a:off x="2153524" y="2248520"/>
          <a:ext cx="1788951" cy="303568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pt-BR" sz="2000" kern="1200" dirty="0" smtClean="0">
              <a:latin typeface="Arial" pitchFamily="34" charset="0"/>
              <a:cs typeface="Arial" pitchFamily="34" charset="0"/>
            </a:rPr>
            <a:t>hakikat dasar negara Pancasila berbentuk pada</a:t>
          </a:r>
          <a:endParaRPr lang="id-ID" sz="2000" kern="1200" dirty="0" smtClean="0">
            <a:latin typeface="Arial" pitchFamily="34" charset="0"/>
            <a:cs typeface="Arial" pitchFamily="34" charset="0"/>
          </a:endParaRPr>
        </a:p>
        <a:p>
          <a:pPr lvl="0" algn="ctr" defTabSz="889000">
            <a:lnSpc>
              <a:spcPct val="90000"/>
            </a:lnSpc>
            <a:spcBef>
              <a:spcPct val="0"/>
            </a:spcBef>
            <a:spcAft>
              <a:spcPct val="35000"/>
            </a:spcAft>
          </a:pPr>
          <a:r>
            <a:rPr lang="id-ID" sz="2000" i="1" kern="1200" dirty="0" smtClean="0">
              <a:latin typeface="Arial" pitchFamily="34" charset="0"/>
              <a:cs typeface="Arial" pitchFamily="34" charset="0"/>
            </a:rPr>
            <a:t>norma hukum negara Indonesia;</a:t>
          </a:r>
          <a:endParaRPr lang="id-ID" sz="2000" i="1" kern="1200" dirty="0">
            <a:latin typeface="Arial" pitchFamily="34" charset="0"/>
            <a:cs typeface="Arial" pitchFamily="34" charset="0"/>
          </a:endParaRPr>
        </a:p>
      </dsp:txBody>
      <dsp:txXfrm rot="10800000">
        <a:off x="2208540" y="2248520"/>
        <a:ext cx="1678919" cy="2980672"/>
      </dsp:txXfrm>
    </dsp:sp>
    <dsp:sp modelId="{8DAF0EE1-3BE5-4A72-9501-5FAE5D3D0E47}">
      <dsp:nvSpPr>
        <dsp:cNvPr id="0" name=""/>
        <dsp:cNvSpPr/>
      </dsp:nvSpPr>
      <dsp:spPr>
        <a:xfrm>
          <a:off x="4121370" y="150296"/>
          <a:ext cx="1788951" cy="173141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3B11DD-D017-4336-A9A6-3489D5E3CD18}">
      <dsp:nvSpPr>
        <dsp:cNvPr id="0" name=""/>
        <dsp:cNvSpPr/>
      </dsp:nvSpPr>
      <dsp:spPr>
        <a:xfrm rot="10800000">
          <a:off x="4121370" y="1867501"/>
          <a:ext cx="1788951" cy="35437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id-ID" sz="2000" kern="1200" dirty="0" smtClean="0">
              <a:latin typeface="Arial" pitchFamily="34" charset="0"/>
              <a:cs typeface="Arial" pitchFamily="34" charset="0"/>
            </a:rPr>
            <a:t>hakikat tujuan nasional/negara Pancasila</a:t>
          </a:r>
        </a:p>
        <a:p>
          <a:pPr lvl="0" algn="ctr" defTabSz="889000">
            <a:lnSpc>
              <a:spcPct val="90000"/>
            </a:lnSpc>
            <a:spcBef>
              <a:spcPct val="0"/>
            </a:spcBef>
            <a:spcAft>
              <a:spcPct val="35000"/>
            </a:spcAft>
          </a:pPr>
          <a:r>
            <a:rPr lang="id-ID" sz="2000" kern="1200" dirty="0" smtClean="0">
              <a:latin typeface="Arial" pitchFamily="34" charset="0"/>
              <a:cs typeface="Arial" pitchFamily="34" charset="0"/>
            </a:rPr>
            <a:t>berbentuk </a:t>
          </a:r>
          <a:r>
            <a:rPr lang="id-ID" sz="2000" i="1" kern="1200" dirty="0" smtClean="0">
              <a:latin typeface="Arial" pitchFamily="34" charset="0"/>
              <a:cs typeface="Arial" pitchFamily="34" charset="0"/>
            </a:rPr>
            <a:t>pada norma politik (kebijakan) pembangunan nasional Indonesia.</a:t>
          </a:r>
          <a:endParaRPr lang="id-ID" sz="2000" i="1" kern="1200" dirty="0">
            <a:latin typeface="Arial" pitchFamily="34" charset="0"/>
            <a:cs typeface="Arial" pitchFamily="34" charset="0"/>
          </a:endParaRPr>
        </a:p>
      </dsp:txBody>
      <dsp:txXfrm rot="10800000">
        <a:off x="4176386" y="1867501"/>
        <a:ext cx="1678919" cy="3488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3CA62-20DD-46C4-92C2-34637D456AA9}">
      <dsp:nvSpPr>
        <dsp:cNvPr id="0" name=""/>
        <dsp:cNvSpPr/>
      </dsp:nvSpPr>
      <dsp:spPr>
        <a:xfrm>
          <a:off x="4356893" y="874621"/>
          <a:ext cx="2114013" cy="366894"/>
        </a:xfrm>
        <a:custGeom>
          <a:avLst/>
          <a:gdLst/>
          <a:ahLst/>
          <a:cxnLst/>
          <a:rect l="0" t="0" r="0" b="0"/>
          <a:pathLst>
            <a:path>
              <a:moveTo>
                <a:pt x="0" y="0"/>
              </a:moveTo>
              <a:lnTo>
                <a:pt x="0" y="183447"/>
              </a:lnTo>
              <a:lnTo>
                <a:pt x="2114013" y="183447"/>
              </a:lnTo>
              <a:lnTo>
                <a:pt x="2114013" y="366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4BD72-1FCE-42CF-8CC0-BC88C3C6DC3A}">
      <dsp:nvSpPr>
        <dsp:cNvPr id="0" name=""/>
        <dsp:cNvSpPr/>
      </dsp:nvSpPr>
      <dsp:spPr>
        <a:xfrm>
          <a:off x="4311173" y="874621"/>
          <a:ext cx="91440" cy="366894"/>
        </a:xfrm>
        <a:custGeom>
          <a:avLst/>
          <a:gdLst/>
          <a:ahLst/>
          <a:cxnLst/>
          <a:rect l="0" t="0" r="0" b="0"/>
          <a:pathLst>
            <a:path>
              <a:moveTo>
                <a:pt x="45720" y="0"/>
              </a:moveTo>
              <a:lnTo>
                <a:pt x="45720" y="366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3811B-2CB3-4D4B-8F15-ECCF66F15076}">
      <dsp:nvSpPr>
        <dsp:cNvPr id="0" name=""/>
        <dsp:cNvSpPr/>
      </dsp:nvSpPr>
      <dsp:spPr>
        <a:xfrm>
          <a:off x="2242880" y="874621"/>
          <a:ext cx="2114013" cy="366894"/>
        </a:xfrm>
        <a:custGeom>
          <a:avLst/>
          <a:gdLst/>
          <a:ahLst/>
          <a:cxnLst/>
          <a:rect l="0" t="0" r="0" b="0"/>
          <a:pathLst>
            <a:path>
              <a:moveTo>
                <a:pt x="2114013" y="0"/>
              </a:moveTo>
              <a:lnTo>
                <a:pt x="2114013" y="183447"/>
              </a:lnTo>
              <a:lnTo>
                <a:pt x="0" y="183447"/>
              </a:lnTo>
              <a:lnTo>
                <a:pt x="0" y="3668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5A11D4-E738-4B3E-96AF-60185FC3B2A6}">
      <dsp:nvSpPr>
        <dsp:cNvPr id="0" name=""/>
        <dsp:cNvSpPr/>
      </dsp:nvSpPr>
      <dsp:spPr>
        <a:xfrm>
          <a:off x="3483334" y="1061"/>
          <a:ext cx="1747118" cy="873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smtClean="0">
              <a:ln>
                <a:noFill/>
              </a:ln>
              <a:solidFill>
                <a:srgbClr val="000000"/>
              </a:solidFill>
              <a:effectLst/>
              <a:cs typeface="Arial" charset="0"/>
            </a:rPr>
            <a:t>Pancasila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smtClean="0">
              <a:ln>
                <a:noFill/>
              </a:ln>
              <a:solidFill>
                <a:srgbClr val="000000"/>
              </a:solidFill>
              <a:effectLst/>
              <a:cs typeface="Arial" charset="0"/>
            </a:rPr>
            <a:t>( Pengertian )</a:t>
          </a:r>
        </a:p>
      </dsp:txBody>
      <dsp:txXfrm>
        <a:off x="3483334" y="1061"/>
        <a:ext cx="1747118" cy="873559"/>
      </dsp:txXfrm>
    </dsp:sp>
    <dsp:sp modelId="{A64A80F3-0746-457D-80D2-D4A10546BDF7}">
      <dsp:nvSpPr>
        <dsp:cNvPr id="0" name=""/>
        <dsp:cNvSpPr/>
      </dsp:nvSpPr>
      <dsp:spPr>
        <a:xfrm>
          <a:off x="1369320" y="1241515"/>
          <a:ext cx="1747118" cy="873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smtClean="0">
              <a:ln>
                <a:noFill/>
              </a:ln>
              <a:solidFill>
                <a:srgbClr val="000000"/>
              </a:solidFill>
              <a:effectLst/>
              <a:cs typeface="Arial" charset="0"/>
            </a:rPr>
            <a:t>Etimologis</a:t>
          </a:r>
        </a:p>
      </dsp:txBody>
      <dsp:txXfrm>
        <a:off x="1369320" y="1241515"/>
        <a:ext cx="1747118" cy="873559"/>
      </dsp:txXfrm>
    </dsp:sp>
    <dsp:sp modelId="{64689839-37C6-418C-B0E9-697E14A624EF}">
      <dsp:nvSpPr>
        <dsp:cNvPr id="0" name=""/>
        <dsp:cNvSpPr/>
      </dsp:nvSpPr>
      <dsp:spPr>
        <a:xfrm>
          <a:off x="3483334" y="1241515"/>
          <a:ext cx="1747118" cy="873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cs typeface="Arial" charset="0"/>
            </a:rPr>
            <a:t>Historis</a:t>
          </a:r>
        </a:p>
      </dsp:txBody>
      <dsp:txXfrm>
        <a:off x="3483334" y="1241515"/>
        <a:ext cx="1747118" cy="873559"/>
      </dsp:txXfrm>
    </dsp:sp>
    <dsp:sp modelId="{1F44AB41-4579-4E00-BA63-D4BDCC648A23}">
      <dsp:nvSpPr>
        <dsp:cNvPr id="0" name=""/>
        <dsp:cNvSpPr/>
      </dsp:nvSpPr>
      <dsp:spPr>
        <a:xfrm>
          <a:off x="5597347" y="1241515"/>
          <a:ext cx="1747118" cy="8735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kern="1200" cap="none" normalizeH="0" baseline="0" smtClean="0">
              <a:ln>
                <a:noFill/>
              </a:ln>
              <a:solidFill>
                <a:schemeClr val="tx1"/>
              </a:solidFill>
              <a:effectLst/>
              <a:cs typeface="Arial" charset="0"/>
            </a:rPr>
            <a:t>Terminologis</a:t>
          </a:r>
        </a:p>
      </dsp:txBody>
      <dsp:txXfrm>
        <a:off x="5597347" y="1241515"/>
        <a:ext cx="1747118" cy="8735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532890-5661-4D52-8EE7-D5B854A6624E}" type="datetimeFigureOut">
              <a:rPr lang="id-ID" smtClean="0"/>
              <a:pPr/>
              <a:t>13/10/2014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22030-4649-4EA4-8491-F6EB70E370D6}" type="slidenum">
              <a:rPr lang="id-ID" smtClean="0"/>
              <a:pPr/>
              <a:t>‹#›</a:t>
            </a:fld>
            <a:endParaRPr lang="id-ID"/>
          </a:p>
        </p:txBody>
      </p:sp>
    </p:spTree>
    <p:extLst>
      <p:ext uri="{BB962C8B-B14F-4D97-AF65-F5344CB8AC3E}">
        <p14:creationId xmlns:p14="http://schemas.microsoft.com/office/powerpoint/2010/main" xmlns="" val="42949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018C5-288C-412A-9802-18AB668AFF14}" type="slidenum">
              <a:rPr lang="en-GB"/>
              <a:pPr/>
              <a:t>4</a:t>
            </a:fld>
            <a:endParaRPr lang="en-GB"/>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10D81-C24C-4399-B99C-A8ECF24739A6}" type="slidenum">
              <a:rPr lang="en-GB"/>
              <a:pPr/>
              <a:t>13</a:t>
            </a:fld>
            <a:endParaRPr lang="en-GB"/>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0178B-936B-4F38-A3A8-8359175EAE3D}" type="slidenum">
              <a:rPr lang="en-GB"/>
              <a:pPr/>
              <a:t>14</a:t>
            </a:fld>
            <a:endParaRPr lang="en-GB"/>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D7BEB-78D3-4BF9-A86F-F7B1EBAF18DB}" type="slidenum">
              <a:rPr lang="en-GB"/>
              <a:pPr/>
              <a:t>15</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34E62-64CF-4352-893C-9203BD146181}" type="slidenum">
              <a:rPr lang="en-GB"/>
              <a:pPr/>
              <a:t>16</a:t>
            </a:fld>
            <a:endParaRPr lang="en-GB"/>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5F6C1-F5B2-486E-B0FF-132C43411379}" type="slidenum">
              <a:rPr lang="en-GB"/>
              <a:pPr/>
              <a:t>17</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F12F3-242A-44F0-AA54-0E6F71A5471D}" type="slidenum">
              <a:rPr lang="en-GB"/>
              <a:pPr/>
              <a:t>18</a:t>
            </a:fld>
            <a:endParaRPr lang="en-GB"/>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1F503-78C3-475B-B53C-AF8585B3F4E3}" type="slidenum">
              <a:rPr lang="en-GB"/>
              <a:pPr/>
              <a:t>19</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02DD1-E4F0-436D-9973-DBE5D605D325}" type="slidenum">
              <a:rPr lang="en-GB"/>
              <a:pPr/>
              <a:t>54</a:t>
            </a:fld>
            <a:endParaRPr lang="en-GB"/>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85261A-186F-4CD1-8200-19B686D015A3}" type="slidenum">
              <a:rPr lang="en-GB"/>
              <a:pPr/>
              <a:t>55</a:t>
            </a:fld>
            <a:endParaRPr lang="en-GB"/>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7D848-68E0-4280-B556-8BC9C205A9EF}" type="slidenum">
              <a:rPr lang="en-GB"/>
              <a:pPr/>
              <a:t>5</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97776-E0DE-4751-BB2E-9BB467A413FD}" type="slidenum">
              <a:rPr lang="en-GB"/>
              <a:pPr/>
              <a:t>6</a:t>
            </a:fld>
            <a:endParaRPr lang="en-GB"/>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FC545-3973-4DC4-8122-FFA97CCC04F7}" type="slidenum">
              <a:rPr lang="en-GB"/>
              <a:pPr/>
              <a:t>7</a:t>
            </a:fld>
            <a:endParaRPr lang="en-GB"/>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FC3BB-3C95-44AF-9430-1851AD4B9397}" type="slidenum">
              <a:rPr lang="en-GB"/>
              <a:pPr/>
              <a:t>8</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1F03A-34E4-4621-9BC9-6DB81A71A91D}" type="slidenum">
              <a:rPr lang="en-GB"/>
              <a:pPr/>
              <a:t>9</a:t>
            </a:fld>
            <a:endParaRPr lang="en-GB"/>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96D8E-0699-42AE-B9F3-12D84FD4BF47}" type="slidenum">
              <a:rPr lang="en-GB"/>
              <a:pPr/>
              <a:t>10</a:t>
            </a:fld>
            <a:endParaRPr lang="en-GB"/>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4D9AD-DF04-4141-AFEB-C4222162449B}" type="slidenum">
              <a:rPr lang="en-GB"/>
              <a:pPr/>
              <a:t>11</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681B2-905E-485B-B382-9DA2A82F1F24}" type="slidenum">
              <a:rPr lang="en-GB"/>
              <a:pPr/>
              <a:t>12</a:t>
            </a:fld>
            <a:endParaRPr lang="en-GB"/>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77" y="274130"/>
            <a:ext cx="822864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677" y="1600677"/>
            <a:ext cx="4057114" cy="45255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209" y="1600677"/>
            <a:ext cx="4057114" cy="45255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C2DF79-4065-4899-A83B-CFBE5D0B038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457200" y="1600200"/>
            <a:ext cx="8229600" cy="4530725"/>
          </a:xfrm>
        </p:spPr>
        <p:txBody>
          <a:bodyPr/>
          <a:lstStyle/>
          <a:p>
            <a:endParaRPr lang="id-ID"/>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72578ECD-FF27-4A0D-9018-386E34EFFE4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ECD3B2FF-7CD8-49C8-A685-3B33150B0C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D4AC3-0B2C-4B21-8DBF-3D6AB33948DA}" type="datetimeFigureOut">
              <a:rPr lang="id-ID" smtClean="0"/>
              <a:pPr/>
              <a:t>13/10/2014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D4FED0B-A276-4755-9F42-027AEA68927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D4AC3-0B2C-4B21-8DBF-3D6AB33948DA}" type="datetimeFigureOut">
              <a:rPr lang="id-ID" smtClean="0"/>
              <a:pPr/>
              <a:t>13/10/2014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ED0B-A276-4755-9F42-027AEA689270}"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hyperlink" Target="http://puthputh.files.wordpress.com/2009/06/montella_926200431217pm_sby.jpg" TargetMode="External"/><Relationship Id="rId5" Type="http://schemas.openxmlformats.org/officeDocument/2006/relationships/image" Target="../media/image4.jpeg"/><Relationship Id="rId10" Type="http://schemas.openxmlformats.org/officeDocument/2006/relationships/oleObject" Target="../embeddings/Microsoft_Office_Word_97_-_2003_Document1.doc"/><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64711"/>
            <a:ext cx="2041668" cy="3880717"/>
            <a:chOff x="528" y="2256"/>
            <a:chExt cx="672" cy="1728"/>
          </a:xfrm>
        </p:grpSpPr>
        <p:pic>
          <p:nvPicPr>
            <p:cNvPr id="1085" name="Picture 3" descr="bendera"/>
            <p:cNvPicPr>
              <a:picLocks noChangeAspect="1" noChangeArrowheads="1" noCrop="1"/>
            </p:cNvPicPr>
            <p:nvPr/>
          </p:nvPicPr>
          <p:blipFill>
            <a:blip r:embed="rId3"/>
            <a:srcRect/>
            <a:stretch>
              <a:fillRect/>
            </a:stretch>
          </p:blipFill>
          <p:spPr bwMode="auto">
            <a:xfrm>
              <a:off x="528" y="2256"/>
              <a:ext cx="672" cy="357"/>
            </a:xfrm>
            <a:prstGeom prst="rect">
              <a:avLst/>
            </a:prstGeom>
            <a:noFill/>
            <a:ln w="9525">
              <a:noFill/>
              <a:miter lim="800000"/>
              <a:headEnd/>
              <a:tailEnd/>
            </a:ln>
          </p:spPr>
        </p:pic>
        <p:sp>
          <p:nvSpPr>
            <p:cNvPr id="1086" name="AutoShape 4"/>
            <p:cNvSpPr>
              <a:spLocks noChangeArrowheads="1"/>
            </p:cNvSpPr>
            <p:nvPr/>
          </p:nvSpPr>
          <p:spPr bwMode="auto">
            <a:xfrm>
              <a:off x="528" y="2256"/>
              <a:ext cx="48" cy="1728"/>
            </a:xfrm>
            <a:prstGeom prst="triangle">
              <a:avLst>
                <a:gd name="adj" fmla="val 50000"/>
              </a:avLst>
            </a:prstGeom>
            <a:solidFill>
              <a:schemeClr val="tx2"/>
            </a:solidFill>
            <a:ln w="28575">
              <a:solidFill>
                <a:srgbClr val="000000"/>
              </a:solidFill>
              <a:miter lim="800000"/>
              <a:headEnd/>
              <a:tailEnd/>
            </a:ln>
          </p:spPr>
          <p:txBody>
            <a:bodyPr wrap="none" lIns="91427" tIns="45713" rIns="91427" bIns="45713" anchor="ctr"/>
            <a:lstStyle/>
            <a:p>
              <a:pPr defTabSz="685249"/>
              <a:endParaRPr lang="id-ID" dirty="0"/>
            </a:p>
          </p:txBody>
        </p:sp>
      </p:grpSp>
      <p:grpSp>
        <p:nvGrpSpPr>
          <p:cNvPr id="3" name="Group 5"/>
          <p:cNvGrpSpPr>
            <a:grpSpLocks/>
          </p:cNvGrpSpPr>
          <p:nvPr/>
        </p:nvGrpSpPr>
        <p:grpSpPr bwMode="auto">
          <a:xfrm>
            <a:off x="0" y="3000372"/>
            <a:ext cx="9144000" cy="1674573"/>
            <a:chOff x="348" y="1705"/>
            <a:chExt cx="4490" cy="793"/>
          </a:xfrm>
        </p:grpSpPr>
        <p:pic>
          <p:nvPicPr>
            <p:cNvPr id="1068" name="Picture 6" descr="bjhabibie"/>
            <p:cNvPicPr>
              <a:picLocks noChangeAspect="1" noChangeArrowheads="1"/>
            </p:cNvPicPr>
            <p:nvPr/>
          </p:nvPicPr>
          <p:blipFill>
            <a:blip r:embed="rId4" cstate="print"/>
            <a:srcRect/>
            <a:stretch>
              <a:fillRect/>
            </a:stretch>
          </p:blipFill>
          <p:spPr bwMode="auto">
            <a:xfrm>
              <a:off x="1694" y="1729"/>
              <a:ext cx="496" cy="748"/>
            </a:xfrm>
            <a:prstGeom prst="rect">
              <a:avLst/>
            </a:prstGeom>
            <a:noFill/>
            <a:ln w="38100">
              <a:solidFill>
                <a:schemeClr val="bg1"/>
              </a:solidFill>
              <a:miter lim="800000"/>
              <a:headEnd/>
              <a:tailEnd/>
            </a:ln>
          </p:spPr>
        </p:pic>
        <p:pic>
          <p:nvPicPr>
            <p:cNvPr id="1069" name="Picture 7" descr="SBY"/>
            <p:cNvPicPr>
              <a:picLocks noChangeAspect="1" noChangeArrowheads="1"/>
            </p:cNvPicPr>
            <p:nvPr/>
          </p:nvPicPr>
          <p:blipFill>
            <a:blip r:embed="rId5"/>
            <a:srcRect/>
            <a:stretch>
              <a:fillRect/>
            </a:stretch>
          </p:blipFill>
          <p:spPr bwMode="auto">
            <a:xfrm>
              <a:off x="3626" y="1760"/>
              <a:ext cx="582" cy="725"/>
            </a:xfrm>
            <a:prstGeom prst="rect">
              <a:avLst/>
            </a:prstGeom>
            <a:noFill/>
            <a:ln w="9525">
              <a:noFill/>
              <a:miter lim="800000"/>
              <a:headEnd/>
              <a:tailEnd/>
            </a:ln>
          </p:spPr>
        </p:pic>
        <p:pic>
          <p:nvPicPr>
            <p:cNvPr id="1070" name="Picture 8" descr="gusdur_2"/>
            <p:cNvPicPr>
              <a:picLocks noChangeAspect="1" noChangeArrowheads="1"/>
            </p:cNvPicPr>
            <p:nvPr/>
          </p:nvPicPr>
          <p:blipFill>
            <a:blip r:embed="rId6"/>
            <a:srcRect/>
            <a:stretch>
              <a:fillRect/>
            </a:stretch>
          </p:blipFill>
          <p:spPr bwMode="auto">
            <a:xfrm>
              <a:off x="2307" y="1785"/>
              <a:ext cx="568" cy="703"/>
            </a:xfrm>
            <a:prstGeom prst="rect">
              <a:avLst/>
            </a:prstGeom>
            <a:noFill/>
            <a:ln w="9525">
              <a:noFill/>
              <a:miter lim="800000"/>
              <a:headEnd/>
              <a:tailEnd/>
            </a:ln>
          </p:spPr>
        </p:pic>
        <p:pic>
          <p:nvPicPr>
            <p:cNvPr id="1071" name="Picture 9" descr="megawati_2"/>
            <p:cNvPicPr>
              <a:picLocks noChangeAspect="1" noChangeArrowheads="1"/>
            </p:cNvPicPr>
            <p:nvPr/>
          </p:nvPicPr>
          <p:blipFill>
            <a:blip r:embed="rId7"/>
            <a:srcRect/>
            <a:stretch>
              <a:fillRect/>
            </a:stretch>
          </p:blipFill>
          <p:spPr bwMode="auto">
            <a:xfrm>
              <a:off x="2958" y="1742"/>
              <a:ext cx="624" cy="736"/>
            </a:xfrm>
            <a:prstGeom prst="rect">
              <a:avLst/>
            </a:prstGeom>
            <a:noFill/>
            <a:ln w="9525">
              <a:noFill/>
              <a:miter lim="800000"/>
              <a:headEnd/>
              <a:tailEnd/>
            </a:ln>
          </p:spPr>
        </p:pic>
        <p:pic>
          <p:nvPicPr>
            <p:cNvPr id="1072" name="Picture 10" descr="soeharto"/>
            <p:cNvPicPr>
              <a:picLocks noChangeAspect="1" noChangeArrowheads="1"/>
            </p:cNvPicPr>
            <p:nvPr/>
          </p:nvPicPr>
          <p:blipFill>
            <a:blip r:embed="rId8"/>
            <a:srcRect/>
            <a:stretch>
              <a:fillRect/>
            </a:stretch>
          </p:blipFill>
          <p:spPr bwMode="auto">
            <a:xfrm>
              <a:off x="1081" y="1776"/>
              <a:ext cx="547" cy="687"/>
            </a:xfrm>
            <a:prstGeom prst="rect">
              <a:avLst/>
            </a:prstGeom>
            <a:noFill/>
            <a:ln w="9525">
              <a:noFill/>
              <a:miter lim="800000"/>
              <a:headEnd/>
              <a:tailEnd/>
            </a:ln>
          </p:spPr>
        </p:pic>
        <p:pic>
          <p:nvPicPr>
            <p:cNvPr id="1073" name="Picture 11" descr="soekarno_2"/>
            <p:cNvPicPr>
              <a:picLocks noChangeAspect="1" noChangeArrowheads="1"/>
            </p:cNvPicPr>
            <p:nvPr/>
          </p:nvPicPr>
          <p:blipFill>
            <a:blip r:embed="rId9"/>
            <a:srcRect/>
            <a:stretch>
              <a:fillRect/>
            </a:stretch>
          </p:blipFill>
          <p:spPr bwMode="auto">
            <a:xfrm>
              <a:off x="348" y="1792"/>
              <a:ext cx="673" cy="686"/>
            </a:xfrm>
            <a:prstGeom prst="rect">
              <a:avLst/>
            </a:prstGeom>
            <a:noFill/>
            <a:ln w="9525">
              <a:noFill/>
              <a:miter lim="800000"/>
              <a:headEnd/>
              <a:tailEnd/>
            </a:ln>
          </p:spPr>
        </p:pic>
        <p:sp>
          <p:nvSpPr>
            <p:cNvPr id="1074" name="Rectangle 12"/>
            <p:cNvSpPr>
              <a:spLocks noChangeArrowheads="1"/>
            </p:cNvSpPr>
            <p:nvPr/>
          </p:nvSpPr>
          <p:spPr bwMode="auto">
            <a:xfrm>
              <a:off x="4391" y="1827"/>
              <a:ext cx="375" cy="551"/>
            </a:xfrm>
            <a:prstGeom prst="rect">
              <a:avLst/>
            </a:prstGeom>
            <a:solidFill>
              <a:schemeClr val="bg1"/>
            </a:solidFill>
            <a:ln w="38100">
              <a:solidFill>
                <a:schemeClr val="tx1"/>
              </a:solidFill>
              <a:miter lim="800000"/>
              <a:headEnd/>
              <a:tailEnd/>
            </a:ln>
          </p:spPr>
          <p:txBody>
            <a:bodyPr wrap="none" lIns="91427" tIns="45713" rIns="91427" bIns="45713" anchor="ctr"/>
            <a:lstStyle/>
            <a:p>
              <a:pPr defTabSz="685249"/>
              <a:endParaRPr lang="id-ID" dirty="0"/>
            </a:p>
          </p:txBody>
        </p:sp>
        <p:sp>
          <p:nvSpPr>
            <p:cNvPr id="1075" name="Rectangle 13"/>
            <p:cNvSpPr>
              <a:spLocks noChangeArrowheads="1"/>
            </p:cNvSpPr>
            <p:nvPr/>
          </p:nvSpPr>
          <p:spPr bwMode="auto">
            <a:xfrm>
              <a:off x="363" y="1728"/>
              <a:ext cx="4470" cy="764"/>
            </a:xfrm>
            <a:prstGeom prst="rect">
              <a:avLst/>
            </a:prstGeom>
            <a:noFill/>
            <a:ln w="76200">
              <a:solidFill>
                <a:schemeClr val="tx1"/>
              </a:solidFill>
              <a:miter lim="800000"/>
              <a:headEnd/>
              <a:tailEnd/>
            </a:ln>
          </p:spPr>
          <p:txBody>
            <a:bodyPr wrap="none" lIns="91427" tIns="45713" rIns="91427" bIns="45713" anchor="ctr"/>
            <a:lstStyle/>
            <a:p>
              <a:pPr defTabSz="685249"/>
              <a:endParaRPr lang="id-ID" dirty="0"/>
            </a:p>
          </p:txBody>
        </p:sp>
        <p:sp>
          <p:nvSpPr>
            <p:cNvPr id="1076" name="Rectangle 14"/>
            <p:cNvSpPr>
              <a:spLocks noChangeArrowheads="1"/>
            </p:cNvSpPr>
            <p:nvPr/>
          </p:nvSpPr>
          <p:spPr bwMode="auto">
            <a:xfrm>
              <a:off x="914" y="1715"/>
              <a:ext cx="164" cy="752"/>
            </a:xfrm>
            <a:prstGeom prst="rect">
              <a:avLst/>
            </a:prstGeom>
            <a:solidFill>
              <a:schemeClr val="tx1"/>
            </a:solidFill>
            <a:ln w="9525">
              <a:noFill/>
              <a:miter lim="800000"/>
              <a:headEnd/>
              <a:tailEnd/>
            </a:ln>
          </p:spPr>
          <p:txBody>
            <a:bodyPr wrap="none" lIns="91427" tIns="45713" rIns="91427" bIns="45713" anchor="ctr"/>
            <a:lstStyle/>
            <a:p>
              <a:pPr defTabSz="685249"/>
              <a:endParaRPr lang="id-ID" dirty="0"/>
            </a:p>
          </p:txBody>
        </p:sp>
        <p:sp>
          <p:nvSpPr>
            <p:cNvPr id="1077" name="Rectangle 15"/>
            <p:cNvSpPr>
              <a:spLocks noChangeArrowheads="1"/>
            </p:cNvSpPr>
            <p:nvPr/>
          </p:nvSpPr>
          <p:spPr bwMode="auto">
            <a:xfrm>
              <a:off x="1608" y="1721"/>
              <a:ext cx="176" cy="777"/>
            </a:xfrm>
            <a:prstGeom prst="rect">
              <a:avLst/>
            </a:prstGeom>
            <a:solidFill>
              <a:schemeClr val="tx1"/>
            </a:solidFill>
            <a:ln w="9525">
              <a:noFill/>
              <a:miter lim="800000"/>
              <a:headEnd/>
              <a:tailEnd/>
            </a:ln>
          </p:spPr>
          <p:txBody>
            <a:bodyPr wrap="none" lIns="91427" tIns="45713" rIns="91427" bIns="45713" anchor="ctr"/>
            <a:lstStyle/>
            <a:p>
              <a:pPr defTabSz="685249"/>
              <a:endParaRPr lang="id-ID" dirty="0"/>
            </a:p>
          </p:txBody>
        </p:sp>
        <p:sp>
          <p:nvSpPr>
            <p:cNvPr id="1078" name="Rectangle 16"/>
            <p:cNvSpPr>
              <a:spLocks noChangeArrowheads="1"/>
            </p:cNvSpPr>
            <p:nvPr/>
          </p:nvSpPr>
          <p:spPr bwMode="auto">
            <a:xfrm>
              <a:off x="2185" y="1725"/>
              <a:ext cx="176" cy="752"/>
            </a:xfrm>
            <a:prstGeom prst="rect">
              <a:avLst/>
            </a:prstGeom>
            <a:solidFill>
              <a:schemeClr val="tx1"/>
            </a:solidFill>
            <a:ln w="9525">
              <a:noFill/>
              <a:miter lim="800000"/>
              <a:headEnd/>
              <a:tailEnd/>
            </a:ln>
          </p:spPr>
          <p:txBody>
            <a:bodyPr wrap="none" lIns="91427" tIns="45713" rIns="91427" bIns="45713" anchor="ctr"/>
            <a:lstStyle/>
            <a:p>
              <a:pPr defTabSz="685249"/>
              <a:endParaRPr lang="id-ID" dirty="0"/>
            </a:p>
          </p:txBody>
        </p:sp>
        <p:sp>
          <p:nvSpPr>
            <p:cNvPr id="1079" name="Rectangle 17"/>
            <p:cNvSpPr>
              <a:spLocks noChangeArrowheads="1"/>
            </p:cNvSpPr>
            <p:nvPr/>
          </p:nvSpPr>
          <p:spPr bwMode="auto">
            <a:xfrm>
              <a:off x="2853" y="1705"/>
              <a:ext cx="176" cy="777"/>
            </a:xfrm>
            <a:prstGeom prst="rect">
              <a:avLst/>
            </a:prstGeom>
            <a:solidFill>
              <a:schemeClr val="tx1"/>
            </a:solidFill>
            <a:ln w="9525">
              <a:noFill/>
              <a:miter lim="800000"/>
              <a:headEnd/>
              <a:tailEnd/>
            </a:ln>
          </p:spPr>
          <p:txBody>
            <a:bodyPr wrap="none" lIns="91427" tIns="45713" rIns="91427" bIns="45713" anchor="ctr"/>
            <a:lstStyle/>
            <a:p>
              <a:pPr defTabSz="685249"/>
              <a:endParaRPr lang="id-ID" dirty="0"/>
            </a:p>
          </p:txBody>
        </p:sp>
        <p:sp>
          <p:nvSpPr>
            <p:cNvPr id="1080" name="Rectangle 18"/>
            <p:cNvSpPr>
              <a:spLocks noChangeArrowheads="1"/>
            </p:cNvSpPr>
            <p:nvPr/>
          </p:nvSpPr>
          <p:spPr bwMode="auto">
            <a:xfrm>
              <a:off x="3573" y="1710"/>
              <a:ext cx="176" cy="777"/>
            </a:xfrm>
            <a:prstGeom prst="rect">
              <a:avLst/>
            </a:prstGeom>
            <a:solidFill>
              <a:schemeClr val="tx1"/>
            </a:solidFill>
            <a:ln w="9525">
              <a:noFill/>
              <a:miter lim="800000"/>
              <a:headEnd/>
              <a:tailEnd/>
            </a:ln>
          </p:spPr>
          <p:txBody>
            <a:bodyPr wrap="none" lIns="91427" tIns="45713" rIns="91427" bIns="45713" anchor="ctr"/>
            <a:lstStyle/>
            <a:p>
              <a:pPr defTabSz="685249"/>
              <a:endParaRPr lang="id-ID" dirty="0"/>
            </a:p>
          </p:txBody>
        </p:sp>
        <p:sp>
          <p:nvSpPr>
            <p:cNvPr id="1081" name="Rectangle 19"/>
            <p:cNvSpPr>
              <a:spLocks noChangeArrowheads="1"/>
            </p:cNvSpPr>
            <p:nvPr/>
          </p:nvSpPr>
          <p:spPr bwMode="auto">
            <a:xfrm>
              <a:off x="4176" y="1714"/>
              <a:ext cx="176" cy="752"/>
            </a:xfrm>
            <a:prstGeom prst="rect">
              <a:avLst/>
            </a:prstGeom>
            <a:solidFill>
              <a:schemeClr val="tx1"/>
            </a:solidFill>
            <a:ln w="9525">
              <a:noFill/>
              <a:miter lim="800000"/>
              <a:headEnd/>
              <a:tailEnd/>
            </a:ln>
          </p:spPr>
          <p:txBody>
            <a:bodyPr wrap="none" lIns="91427" tIns="45713" rIns="91427" bIns="45713" anchor="ctr"/>
            <a:lstStyle/>
            <a:p>
              <a:pPr defTabSz="685249"/>
              <a:endParaRPr lang="id-ID" dirty="0"/>
            </a:p>
          </p:txBody>
        </p:sp>
        <p:sp>
          <p:nvSpPr>
            <p:cNvPr id="1082" name="Line 20"/>
            <p:cNvSpPr>
              <a:spLocks noChangeShapeType="1"/>
            </p:cNvSpPr>
            <p:nvPr/>
          </p:nvSpPr>
          <p:spPr bwMode="auto">
            <a:xfrm>
              <a:off x="363" y="1754"/>
              <a:ext cx="4470" cy="13"/>
            </a:xfrm>
            <a:prstGeom prst="line">
              <a:avLst/>
            </a:prstGeom>
            <a:noFill/>
            <a:ln w="76200">
              <a:solidFill>
                <a:schemeClr val="tx1"/>
              </a:solidFill>
              <a:round/>
              <a:headEnd/>
              <a:tailEnd/>
            </a:ln>
          </p:spPr>
          <p:txBody>
            <a:bodyPr/>
            <a:lstStyle/>
            <a:p>
              <a:endParaRPr lang="id-ID"/>
            </a:p>
          </p:txBody>
        </p:sp>
        <p:sp>
          <p:nvSpPr>
            <p:cNvPr id="1083" name="Line 21"/>
            <p:cNvSpPr>
              <a:spLocks noChangeShapeType="1"/>
            </p:cNvSpPr>
            <p:nvPr/>
          </p:nvSpPr>
          <p:spPr bwMode="auto">
            <a:xfrm>
              <a:off x="368" y="2448"/>
              <a:ext cx="4470" cy="13"/>
            </a:xfrm>
            <a:prstGeom prst="line">
              <a:avLst/>
            </a:prstGeom>
            <a:noFill/>
            <a:ln w="76200">
              <a:solidFill>
                <a:schemeClr val="tx1"/>
              </a:solidFill>
              <a:round/>
              <a:headEnd/>
              <a:tailEnd/>
            </a:ln>
          </p:spPr>
          <p:txBody>
            <a:bodyPr/>
            <a:lstStyle/>
            <a:p>
              <a:endParaRPr lang="id-ID"/>
            </a:p>
          </p:txBody>
        </p:sp>
        <p:sp>
          <p:nvSpPr>
            <p:cNvPr id="243734" name="Text Box 22"/>
            <p:cNvSpPr txBox="1">
              <a:spLocks noChangeArrowheads="1"/>
            </p:cNvSpPr>
            <p:nvPr/>
          </p:nvSpPr>
          <p:spPr bwMode="auto">
            <a:xfrm>
              <a:off x="4370" y="1892"/>
              <a:ext cx="413" cy="262"/>
            </a:xfrm>
            <a:prstGeom prst="rect">
              <a:avLst/>
            </a:prstGeom>
            <a:noFill/>
            <a:ln w="9525">
              <a:noFill/>
              <a:miter lim="800000"/>
              <a:headEnd/>
              <a:tailEnd/>
            </a:ln>
          </p:spPr>
          <p:txBody>
            <a:bodyPr lIns="91427" tIns="45713" rIns="91427" bIns="45713">
              <a:spAutoFit/>
            </a:bodyPr>
            <a:lstStyle/>
            <a:p>
              <a:pPr defTabSz="685249">
                <a:spcBef>
                  <a:spcPct val="50000"/>
                </a:spcBef>
                <a:defRPr/>
              </a:pPr>
              <a:r>
                <a:rPr lang="en-US" sz="3000" b="1" dirty="0">
                  <a:effectLst>
                    <a:outerShdw blurRad="38100" dist="38100" dir="2700000" algn="tl">
                      <a:srgbClr val="C0C0C0"/>
                    </a:outerShdw>
                  </a:effectLst>
                  <a:sym typeface="Symbol" pitchFamily="18" charset="2"/>
                </a:rPr>
                <a:t></a:t>
              </a:r>
            </a:p>
          </p:txBody>
        </p:sp>
      </p:grpSp>
      <p:grpSp>
        <p:nvGrpSpPr>
          <p:cNvPr id="4" name="Group 23"/>
          <p:cNvGrpSpPr>
            <a:grpSpLocks/>
          </p:cNvGrpSpPr>
          <p:nvPr/>
        </p:nvGrpSpPr>
        <p:grpSpPr bwMode="auto">
          <a:xfrm>
            <a:off x="2191843" y="1"/>
            <a:ext cx="5091654" cy="1071546"/>
            <a:chOff x="720" y="1248"/>
            <a:chExt cx="4318" cy="1276"/>
          </a:xfrm>
        </p:grpSpPr>
        <p:sp>
          <p:nvSpPr>
            <p:cNvPr id="243736" name="Freeform 24"/>
            <p:cNvSpPr>
              <a:spLocks/>
            </p:cNvSpPr>
            <p:nvPr/>
          </p:nvSpPr>
          <p:spPr bwMode="auto">
            <a:xfrm>
              <a:off x="720" y="1535"/>
              <a:ext cx="4318" cy="989"/>
            </a:xfrm>
            <a:custGeom>
              <a:avLst/>
              <a:gdLst>
                <a:gd name="T0" fmla="*/ 13 w 4318"/>
                <a:gd name="T1" fmla="*/ 75 h 988"/>
                <a:gd name="T2" fmla="*/ 13 w 4318"/>
                <a:gd name="T3" fmla="*/ 129 h 988"/>
                <a:gd name="T4" fmla="*/ 207 w 4318"/>
                <a:gd name="T5" fmla="*/ 274 h 988"/>
                <a:gd name="T6" fmla="*/ 382 w 4318"/>
                <a:gd name="T7" fmla="*/ 474 h 988"/>
                <a:gd name="T8" fmla="*/ 465 w 4318"/>
                <a:gd name="T9" fmla="*/ 558 h 988"/>
                <a:gd name="T10" fmla="*/ 457 w 4318"/>
                <a:gd name="T11" fmla="*/ 608 h 988"/>
                <a:gd name="T12" fmla="*/ 557 w 4318"/>
                <a:gd name="T13" fmla="*/ 717 h 988"/>
                <a:gd name="T14" fmla="*/ 635 w 4318"/>
                <a:gd name="T15" fmla="*/ 780 h 988"/>
                <a:gd name="T16" fmla="*/ 842 w 4318"/>
                <a:gd name="T17" fmla="*/ 780 h 988"/>
                <a:gd name="T18" fmla="*/ 1154 w 4318"/>
                <a:gd name="T19" fmla="*/ 884 h 988"/>
                <a:gd name="T20" fmla="*/ 1465 w 4318"/>
                <a:gd name="T21" fmla="*/ 936 h 988"/>
                <a:gd name="T22" fmla="*/ 1693 w 4318"/>
                <a:gd name="T23" fmla="*/ 925 h 988"/>
                <a:gd name="T24" fmla="*/ 2087 w 4318"/>
                <a:gd name="T25" fmla="*/ 988 h 988"/>
                <a:gd name="T26" fmla="*/ 2494 w 4318"/>
                <a:gd name="T27" fmla="*/ 950 h 988"/>
                <a:gd name="T28" fmla="*/ 2813 w 4318"/>
                <a:gd name="T29" fmla="*/ 936 h 988"/>
                <a:gd name="T30" fmla="*/ 3329 w 4318"/>
                <a:gd name="T31" fmla="*/ 842 h 988"/>
                <a:gd name="T32" fmla="*/ 3642 w 4318"/>
                <a:gd name="T33" fmla="*/ 780 h 988"/>
                <a:gd name="T34" fmla="*/ 4057 w 4318"/>
                <a:gd name="T35" fmla="*/ 884 h 988"/>
                <a:gd name="T36" fmla="*/ 4057 w 4318"/>
                <a:gd name="T37" fmla="*/ 832 h 988"/>
                <a:gd name="T38" fmla="*/ 4172 w 4318"/>
                <a:gd name="T39" fmla="*/ 608 h 988"/>
                <a:gd name="T40" fmla="*/ 3891 w 4318"/>
                <a:gd name="T41" fmla="*/ 301 h 988"/>
                <a:gd name="T42" fmla="*/ 3800 w 4318"/>
                <a:gd name="T43" fmla="*/ 246 h 988"/>
                <a:gd name="T44" fmla="*/ 3227 w 4318"/>
                <a:gd name="T45" fmla="*/ 104 h 988"/>
                <a:gd name="T46" fmla="*/ 2911 w 4318"/>
                <a:gd name="T47" fmla="*/ 115 h 988"/>
                <a:gd name="T48" fmla="*/ 2536 w 4318"/>
                <a:gd name="T49" fmla="*/ 174 h 988"/>
                <a:gd name="T50" fmla="*/ 2294 w 4318"/>
                <a:gd name="T51" fmla="*/ 107 h 988"/>
                <a:gd name="T52" fmla="*/ 2085 w 4318"/>
                <a:gd name="T53" fmla="*/ 40 h 988"/>
                <a:gd name="T54" fmla="*/ 1818 w 4318"/>
                <a:gd name="T55" fmla="*/ 157 h 988"/>
                <a:gd name="T56" fmla="*/ 1659 w 4318"/>
                <a:gd name="T57" fmla="*/ 241 h 988"/>
                <a:gd name="T58" fmla="*/ 1367 w 4318"/>
                <a:gd name="T59" fmla="*/ 207 h 988"/>
                <a:gd name="T60" fmla="*/ 1258 w 4318"/>
                <a:gd name="T61" fmla="*/ 282 h 988"/>
                <a:gd name="T62" fmla="*/ 1133 w 4318"/>
                <a:gd name="T63" fmla="*/ 349 h 988"/>
                <a:gd name="T64" fmla="*/ 1033 w 4318"/>
                <a:gd name="T65" fmla="*/ 291 h 988"/>
                <a:gd name="T66" fmla="*/ 657 w 4318"/>
                <a:gd name="T67" fmla="*/ 166 h 988"/>
                <a:gd name="T68" fmla="*/ 428 w 4318"/>
                <a:gd name="T69" fmla="*/ 0 h 988"/>
                <a:gd name="T70" fmla="*/ 220 w 4318"/>
                <a:gd name="T71" fmla="*/ 52 h 988"/>
                <a:gd name="T72" fmla="*/ 117 w 4318"/>
                <a:gd name="T73" fmla="*/ 104 h 988"/>
                <a:gd name="T74" fmla="*/ 13 w 4318"/>
                <a:gd name="T75" fmla="*/ 75 h 988"/>
                <a:gd name="T76" fmla="*/ 30 w 4318"/>
                <a:gd name="T77" fmla="*/ 38 h 988"/>
                <a:gd name="T78" fmla="*/ 50 w 4318"/>
                <a:gd name="T79" fmla="*/ 66 h 988"/>
                <a:gd name="T80" fmla="*/ 13 w 4318"/>
                <a:gd name="T81" fmla="*/ 75 h 9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18"/>
                <a:gd name="T124" fmla="*/ 0 h 988"/>
                <a:gd name="T125" fmla="*/ 4318 w 4318"/>
                <a:gd name="T126" fmla="*/ 988 h 9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18" h="988">
                  <a:moveTo>
                    <a:pt x="13" y="75"/>
                  </a:moveTo>
                  <a:cubicBezTo>
                    <a:pt x="13" y="93"/>
                    <a:pt x="13" y="111"/>
                    <a:pt x="13" y="129"/>
                  </a:cubicBezTo>
                  <a:lnTo>
                    <a:pt x="207" y="274"/>
                  </a:lnTo>
                  <a:lnTo>
                    <a:pt x="382" y="474"/>
                  </a:lnTo>
                  <a:lnTo>
                    <a:pt x="465" y="558"/>
                  </a:lnTo>
                  <a:lnTo>
                    <a:pt x="457" y="608"/>
                  </a:lnTo>
                  <a:lnTo>
                    <a:pt x="557" y="717"/>
                  </a:lnTo>
                  <a:lnTo>
                    <a:pt x="635" y="780"/>
                  </a:lnTo>
                  <a:lnTo>
                    <a:pt x="842" y="780"/>
                  </a:lnTo>
                  <a:lnTo>
                    <a:pt x="1154" y="884"/>
                  </a:lnTo>
                  <a:lnTo>
                    <a:pt x="1465" y="936"/>
                  </a:lnTo>
                  <a:lnTo>
                    <a:pt x="1693" y="925"/>
                  </a:lnTo>
                  <a:lnTo>
                    <a:pt x="2087" y="988"/>
                  </a:lnTo>
                  <a:lnTo>
                    <a:pt x="2494" y="950"/>
                  </a:lnTo>
                  <a:lnTo>
                    <a:pt x="2813" y="936"/>
                  </a:lnTo>
                  <a:lnTo>
                    <a:pt x="3329" y="842"/>
                  </a:lnTo>
                  <a:lnTo>
                    <a:pt x="3642" y="780"/>
                  </a:lnTo>
                  <a:lnTo>
                    <a:pt x="4057" y="884"/>
                  </a:lnTo>
                  <a:lnTo>
                    <a:pt x="4057" y="832"/>
                  </a:lnTo>
                  <a:lnTo>
                    <a:pt x="4172" y="608"/>
                  </a:lnTo>
                  <a:cubicBezTo>
                    <a:pt x="3980" y="416"/>
                    <a:pt x="4318" y="555"/>
                    <a:pt x="3891" y="301"/>
                  </a:cubicBezTo>
                  <a:cubicBezTo>
                    <a:pt x="3860" y="283"/>
                    <a:pt x="3800" y="246"/>
                    <a:pt x="3800" y="246"/>
                  </a:cubicBezTo>
                  <a:lnTo>
                    <a:pt x="3227" y="104"/>
                  </a:lnTo>
                  <a:lnTo>
                    <a:pt x="2911" y="115"/>
                  </a:lnTo>
                  <a:lnTo>
                    <a:pt x="2536" y="174"/>
                  </a:lnTo>
                  <a:lnTo>
                    <a:pt x="2294" y="107"/>
                  </a:lnTo>
                  <a:lnTo>
                    <a:pt x="2085" y="40"/>
                  </a:lnTo>
                  <a:lnTo>
                    <a:pt x="1818" y="157"/>
                  </a:lnTo>
                  <a:lnTo>
                    <a:pt x="1659" y="241"/>
                  </a:lnTo>
                  <a:lnTo>
                    <a:pt x="1367" y="207"/>
                  </a:lnTo>
                  <a:lnTo>
                    <a:pt x="1258" y="282"/>
                  </a:lnTo>
                  <a:lnTo>
                    <a:pt x="1133" y="349"/>
                  </a:lnTo>
                  <a:lnTo>
                    <a:pt x="1033" y="291"/>
                  </a:lnTo>
                  <a:lnTo>
                    <a:pt x="657" y="166"/>
                  </a:lnTo>
                  <a:lnTo>
                    <a:pt x="428" y="0"/>
                  </a:lnTo>
                  <a:lnTo>
                    <a:pt x="220" y="52"/>
                  </a:lnTo>
                  <a:lnTo>
                    <a:pt x="117" y="104"/>
                  </a:lnTo>
                  <a:cubicBezTo>
                    <a:pt x="82" y="94"/>
                    <a:pt x="35" y="91"/>
                    <a:pt x="13" y="75"/>
                  </a:cubicBezTo>
                  <a:cubicBezTo>
                    <a:pt x="0" y="64"/>
                    <a:pt x="6" y="43"/>
                    <a:pt x="30" y="38"/>
                  </a:cubicBezTo>
                  <a:cubicBezTo>
                    <a:pt x="48" y="34"/>
                    <a:pt x="54" y="56"/>
                    <a:pt x="50" y="66"/>
                  </a:cubicBezTo>
                  <a:cubicBezTo>
                    <a:pt x="48" y="73"/>
                    <a:pt x="26" y="72"/>
                    <a:pt x="13" y="75"/>
                  </a:cubicBezTo>
                  <a:close/>
                </a:path>
              </a:pathLst>
            </a:custGeom>
            <a:noFill/>
            <a:ln w="38100">
              <a:solidFill>
                <a:schemeClr val="tx2"/>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grpSp>
          <p:nvGrpSpPr>
            <p:cNvPr id="5" name="Group 25"/>
            <p:cNvGrpSpPr>
              <a:grpSpLocks/>
            </p:cNvGrpSpPr>
            <p:nvPr/>
          </p:nvGrpSpPr>
          <p:grpSpPr bwMode="auto">
            <a:xfrm>
              <a:off x="1059" y="1248"/>
              <a:ext cx="3629" cy="1092"/>
              <a:chOff x="2516" y="2518"/>
              <a:chExt cx="3219" cy="1059"/>
            </a:xfrm>
          </p:grpSpPr>
          <p:sp>
            <p:nvSpPr>
              <p:cNvPr id="243738" name="Freeform 26"/>
              <p:cNvSpPr>
                <a:spLocks/>
              </p:cNvSpPr>
              <p:nvPr/>
            </p:nvSpPr>
            <p:spPr bwMode="auto">
              <a:xfrm>
                <a:off x="4169" y="2518"/>
                <a:ext cx="22" cy="25"/>
              </a:xfrm>
              <a:custGeom>
                <a:avLst/>
                <a:gdLst>
                  <a:gd name="T0" fmla="*/ 6 w 22"/>
                  <a:gd name="T1" fmla="*/ 0 h 25"/>
                  <a:gd name="T2" fmla="*/ 22 w 22"/>
                  <a:gd name="T3" fmla="*/ 25 h 25"/>
                  <a:gd name="T4" fmla="*/ 0 w 22"/>
                  <a:gd name="T5" fmla="*/ 19 h 25"/>
                  <a:gd name="T6" fmla="*/ 6 w 22"/>
                  <a:gd name="T7" fmla="*/ 0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6" y="0"/>
                    </a:moveTo>
                    <a:lnTo>
                      <a:pt x="22" y="25"/>
                    </a:lnTo>
                    <a:lnTo>
                      <a:pt x="0" y="19"/>
                    </a:lnTo>
                    <a:lnTo>
                      <a:pt x="6" y="0"/>
                    </a:lnTo>
                    <a:close/>
                  </a:path>
                </a:pathLst>
              </a:custGeom>
              <a:solidFill>
                <a:srgbClr val="7FFFD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39" name="Freeform 27"/>
              <p:cNvSpPr>
                <a:spLocks/>
              </p:cNvSpPr>
              <p:nvPr/>
            </p:nvSpPr>
            <p:spPr bwMode="auto">
              <a:xfrm>
                <a:off x="4330" y="2593"/>
                <a:ext cx="115" cy="80"/>
              </a:xfrm>
              <a:custGeom>
                <a:avLst/>
                <a:gdLst>
                  <a:gd name="T0" fmla="*/ 84 w 115"/>
                  <a:gd name="T1" fmla="*/ 0 h 80"/>
                  <a:gd name="T2" fmla="*/ 115 w 115"/>
                  <a:gd name="T3" fmla="*/ 9 h 80"/>
                  <a:gd name="T4" fmla="*/ 106 w 115"/>
                  <a:gd name="T5" fmla="*/ 32 h 80"/>
                  <a:gd name="T6" fmla="*/ 106 w 115"/>
                  <a:gd name="T7" fmla="*/ 80 h 80"/>
                  <a:gd name="T8" fmla="*/ 81 w 115"/>
                  <a:gd name="T9" fmla="*/ 59 h 80"/>
                  <a:gd name="T10" fmla="*/ 62 w 115"/>
                  <a:gd name="T11" fmla="*/ 55 h 80"/>
                  <a:gd name="T12" fmla="*/ 56 w 115"/>
                  <a:gd name="T13" fmla="*/ 72 h 80"/>
                  <a:gd name="T14" fmla="*/ 37 w 115"/>
                  <a:gd name="T15" fmla="*/ 72 h 80"/>
                  <a:gd name="T16" fmla="*/ 0 w 115"/>
                  <a:gd name="T17" fmla="*/ 65 h 80"/>
                  <a:gd name="T18" fmla="*/ 40 w 115"/>
                  <a:gd name="T19" fmla="*/ 53 h 80"/>
                  <a:gd name="T20" fmla="*/ 40 w 115"/>
                  <a:gd name="T21" fmla="*/ 17 h 80"/>
                  <a:gd name="T22" fmla="*/ 78 w 115"/>
                  <a:gd name="T23" fmla="*/ 38 h 80"/>
                  <a:gd name="T24" fmla="*/ 84 w 115"/>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80"/>
                  <a:gd name="T41" fmla="*/ 115 w 115"/>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80">
                    <a:moveTo>
                      <a:pt x="84" y="0"/>
                    </a:moveTo>
                    <a:lnTo>
                      <a:pt x="115" y="9"/>
                    </a:lnTo>
                    <a:lnTo>
                      <a:pt x="106" y="32"/>
                    </a:lnTo>
                    <a:lnTo>
                      <a:pt x="106" y="80"/>
                    </a:lnTo>
                    <a:lnTo>
                      <a:pt x="81" y="59"/>
                    </a:lnTo>
                    <a:lnTo>
                      <a:pt x="62" y="55"/>
                    </a:lnTo>
                    <a:lnTo>
                      <a:pt x="56" y="72"/>
                    </a:lnTo>
                    <a:lnTo>
                      <a:pt x="37" y="72"/>
                    </a:lnTo>
                    <a:lnTo>
                      <a:pt x="0" y="65"/>
                    </a:lnTo>
                    <a:lnTo>
                      <a:pt x="40" y="53"/>
                    </a:lnTo>
                    <a:lnTo>
                      <a:pt x="40" y="17"/>
                    </a:lnTo>
                    <a:lnTo>
                      <a:pt x="78" y="38"/>
                    </a:lnTo>
                    <a:lnTo>
                      <a:pt x="84" y="0"/>
                    </a:lnTo>
                    <a:close/>
                  </a:path>
                </a:pathLst>
              </a:custGeom>
              <a:solidFill>
                <a:srgbClr val="7FFFD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0" name="Freeform 28"/>
              <p:cNvSpPr>
                <a:spLocks/>
              </p:cNvSpPr>
              <p:nvPr/>
            </p:nvSpPr>
            <p:spPr bwMode="auto">
              <a:xfrm>
                <a:off x="2838" y="2814"/>
                <a:ext cx="299" cy="242"/>
              </a:xfrm>
              <a:custGeom>
                <a:avLst/>
                <a:gdLst>
                  <a:gd name="T0" fmla="*/ 3 w 298"/>
                  <a:gd name="T1" fmla="*/ 12 h 249"/>
                  <a:gd name="T2" fmla="*/ 0 w 298"/>
                  <a:gd name="T3" fmla="*/ 39 h 249"/>
                  <a:gd name="T4" fmla="*/ 44 w 298"/>
                  <a:gd name="T5" fmla="*/ 104 h 249"/>
                  <a:gd name="T6" fmla="*/ 84 w 298"/>
                  <a:gd name="T7" fmla="*/ 172 h 249"/>
                  <a:gd name="T8" fmla="*/ 158 w 298"/>
                  <a:gd name="T9" fmla="*/ 207 h 249"/>
                  <a:gd name="T10" fmla="*/ 189 w 298"/>
                  <a:gd name="T11" fmla="*/ 230 h 249"/>
                  <a:gd name="T12" fmla="*/ 217 w 298"/>
                  <a:gd name="T13" fmla="*/ 249 h 249"/>
                  <a:gd name="T14" fmla="*/ 254 w 298"/>
                  <a:gd name="T15" fmla="*/ 237 h 249"/>
                  <a:gd name="T16" fmla="*/ 298 w 298"/>
                  <a:gd name="T17" fmla="*/ 249 h 249"/>
                  <a:gd name="T18" fmla="*/ 276 w 298"/>
                  <a:gd name="T19" fmla="*/ 201 h 249"/>
                  <a:gd name="T20" fmla="*/ 245 w 298"/>
                  <a:gd name="T21" fmla="*/ 190 h 249"/>
                  <a:gd name="T22" fmla="*/ 223 w 298"/>
                  <a:gd name="T23" fmla="*/ 163 h 249"/>
                  <a:gd name="T24" fmla="*/ 223 w 298"/>
                  <a:gd name="T25" fmla="*/ 125 h 249"/>
                  <a:gd name="T26" fmla="*/ 258 w 298"/>
                  <a:gd name="T27" fmla="*/ 115 h 249"/>
                  <a:gd name="T28" fmla="*/ 242 w 298"/>
                  <a:gd name="T29" fmla="*/ 86 h 249"/>
                  <a:gd name="T30" fmla="*/ 205 w 298"/>
                  <a:gd name="T31" fmla="*/ 48 h 249"/>
                  <a:gd name="T32" fmla="*/ 130 w 298"/>
                  <a:gd name="T33" fmla="*/ 8 h 249"/>
                  <a:gd name="T34" fmla="*/ 106 w 298"/>
                  <a:gd name="T35" fmla="*/ 31 h 249"/>
                  <a:gd name="T36" fmla="*/ 40 w 298"/>
                  <a:gd name="T37" fmla="*/ 0 h 249"/>
                  <a:gd name="T38" fmla="*/ 25 w 298"/>
                  <a:gd name="T39" fmla="*/ 12 h 249"/>
                  <a:gd name="T40" fmla="*/ 3 w 298"/>
                  <a:gd name="T41" fmla="*/ 12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8"/>
                  <a:gd name="T64" fmla="*/ 0 h 249"/>
                  <a:gd name="T65" fmla="*/ 298 w 298"/>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8" h="249">
                    <a:moveTo>
                      <a:pt x="3" y="12"/>
                    </a:moveTo>
                    <a:lnTo>
                      <a:pt x="0" y="39"/>
                    </a:lnTo>
                    <a:lnTo>
                      <a:pt x="44" y="104"/>
                    </a:lnTo>
                    <a:lnTo>
                      <a:pt x="84" y="172"/>
                    </a:lnTo>
                    <a:lnTo>
                      <a:pt x="158" y="207"/>
                    </a:lnTo>
                    <a:lnTo>
                      <a:pt x="189" y="230"/>
                    </a:lnTo>
                    <a:lnTo>
                      <a:pt x="217" y="249"/>
                    </a:lnTo>
                    <a:lnTo>
                      <a:pt x="254" y="237"/>
                    </a:lnTo>
                    <a:lnTo>
                      <a:pt x="298" y="249"/>
                    </a:lnTo>
                    <a:lnTo>
                      <a:pt x="276" y="201"/>
                    </a:lnTo>
                    <a:lnTo>
                      <a:pt x="245" y="190"/>
                    </a:lnTo>
                    <a:lnTo>
                      <a:pt x="223" y="163"/>
                    </a:lnTo>
                    <a:lnTo>
                      <a:pt x="223" y="125"/>
                    </a:lnTo>
                    <a:lnTo>
                      <a:pt x="258" y="115"/>
                    </a:lnTo>
                    <a:lnTo>
                      <a:pt x="242" y="86"/>
                    </a:lnTo>
                    <a:lnTo>
                      <a:pt x="205" y="48"/>
                    </a:lnTo>
                    <a:lnTo>
                      <a:pt x="130" y="8"/>
                    </a:lnTo>
                    <a:lnTo>
                      <a:pt x="106" y="31"/>
                    </a:lnTo>
                    <a:lnTo>
                      <a:pt x="40" y="0"/>
                    </a:lnTo>
                    <a:lnTo>
                      <a:pt x="25" y="12"/>
                    </a:lnTo>
                    <a:lnTo>
                      <a:pt x="3" y="12"/>
                    </a:lnTo>
                    <a:close/>
                  </a:path>
                </a:pathLst>
              </a:custGeom>
              <a:solidFill>
                <a:srgbClr val="001F9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grpSp>
            <p:nvGrpSpPr>
              <p:cNvPr id="6" name="Group 29"/>
              <p:cNvGrpSpPr>
                <a:grpSpLocks/>
              </p:cNvGrpSpPr>
              <p:nvPr/>
            </p:nvGrpSpPr>
            <p:grpSpPr bwMode="auto">
              <a:xfrm>
                <a:off x="2516" y="2849"/>
                <a:ext cx="3219" cy="728"/>
                <a:chOff x="2516" y="2849"/>
                <a:chExt cx="3219" cy="728"/>
              </a:xfrm>
            </p:grpSpPr>
            <p:sp>
              <p:nvSpPr>
                <p:cNvPr id="243742" name="Freeform 30"/>
                <p:cNvSpPr>
                  <a:spLocks/>
                </p:cNvSpPr>
                <p:nvPr/>
              </p:nvSpPr>
              <p:spPr bwMode="auto">
                <a:xfrm>
                  <a:off x="2851" y="3292"/>
                  <a:ext cx="68" cy="61"/>
                </a:xfrm>
                <a:custGeom>
                  <a:avLst/>
                  <a:gdLst>
                    <a:gd name="T0" fmla="*/ 68 w 68"/>
                    <a:gd name="T1" fmla="*/ 6 h 61"/>
                    <a:gd name="T2" fmla="*/ 37 w 68"/>
                    <a:gd name="T3" fmla="*/ 0 h 61"/>
                    <a:gd name="T4" fmla="*/ 12 w 68"/>
                    <a:gd name="T5" fmla="*/ 8 h 61"/>
                    <a:gd name="T6" fmla="*/ 6 w 68"/>
                    <a:gd name="T7" fmla="*/ 17 h 61"/>
                    <a:gd name="T8" fmla="*/ 0 w 68"/>
                    <a:gd name="T9" fmla="*/ 40 h 61"/>
                    <a:gd name="T10" fmla="*/ 3 w 68"/>
                    <a:gd name="T11" fmla="*/ 61 h 61"/>
                    <a:gd name="T12" fmla="*/ 46 w 68"/>
                    <a:gd name="T13" fmla="*/ 52 h 61"/>
                    <a:gd name="T14" fmla="*/ 68 w 68"/>
                    <a:gd name="T15" fmla="*/ 36 h 61"/>
                    <a:gd name="T16" fmla="*/ 68 w 68"/>
                    <a:gd name="T17" fmla="*/ 6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61"/>
                    <a:gd name="T29" fmla="*/ 68 w 68"/>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61">
                      <a:moveTo>
                        <a:pt x="68" y="6"/>
                      </a:moveTo>
                      <a:lnTo>
                        <a:pt x="37" y="0"/>
                      </a:lnTo>
                      <a:lnTo>
                        <a:pt x="12" y="8"/>
                      </a:lnTo>
                      <a:lnTo>
                        <a:pt x="6" y="17"/>
                      </a:lnTo>
                      <a:lnTo>
                        <a:pt x="0" y="40"/>
                      </a:lnTo>
                      <a:lnTo>
                        <a:pt x="3" y="61"/>
                      </a:lnTo>
                      <a:lnTo>
                        <a:pt x="46" y="52"/>
                      </a:lnTo>
                      <a:lnTo>
                        <a:pt x="68" y="36"/>
                      </a:lnTo>
                      <a:lnTo>
                        <a:pt x="68" y="6"/>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3" name="Freeform 31"/>
                <p:cNvSpPr>
                  <a:spLocks/>
                </p:cNvSpPr>
                <p:nvPr/>
              </p:nvSpPr>
              <p:spPr bwMode="auto">
                <a:xfrm>
                  <a:off x="2714" y="3195"/>
                  <a:ext cx="84" cy="70"/>
                </a:xfrm>
                <a:custGeom>
                  <a:avLst/>
                  <a:gdLst>
                    <a:gd name="T0" fmla="*/ 0 w 84"/>
                    <a:gd name="T1" fmla="*/ 9 h 70"/>
                    <a:gd name="T2" fmla="*/ 37 w 84"/>
                    <a:gd name="T3" fmla="*/ 0 h 70"/>
                    <a:gd name="T4" fmla="*/ 68 w 84"/>
                    <a:gd name="T5" fmla="*/ 11 h 70"/>
                    <a:gd name="T6" fmla="*/ 78 w 84"/>
                    <a:gd name="T7" fmla="*/ 19 h 70"/>
                    <a:gd name="T8" fmla="*/ 84 w 84"/>
                    <a:gd name="T9" fmla="*/ 47 h 70"/>
                    <a:gd name="T10" fmla="*/ 78 w 84"/>
                    <a:gd name="T11" fmla="*/ 70 h 70"/>
                    <a:gd name="T12" fmla="*/ 25 w 84"/>
                    <a:gd name="T13" fmla="*/ 61 h 70"/>
                    <a:gd name="T14" fmla="*/ 0 w 84"/>
                    <a:gd name="T15" fmla="*/ 40 h 70"/>
                    <a:gd name="T16" fmla="*/ 0 w 84"/>
                    <a:gd name="T17" fmla="*/ 9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70"/>
                    <a:gd name="T29" fmla="*/ 84 w 8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70">
                      <a:moveTo>
                        <a:pt x="0" y="9"/>
                      </a:moveTo>
                      <a:lnTo>
                        <a:pt x="37" y="0"/>
                      </a:lnTo>
                      <a:lnTo>
                        <a:pt x="68" y="11"/>
                      </a:lnTo>
                      <a:lnTo>
                        <a:pt x="78" y="19"/>
                      </a:lnTo>
                      <a:lnTo>
                        <a:pt x="84" y="47"/>
                      </a:lnTo>
                      <a:lnTo>
                        <a:pt x="78" y="70"/>
                      </a:lnTo>
                      <a:lnTo>
                        <a:pt x="25" y="61"/>
                      </a:lnTo>
                      <a:lnTo>
                        <a:pt x="0" y="40"/>
                      </a:lnTo>
                      <a:lnTo>
                        <a:pt x="0" y="9"/>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4" name="Freeform 32"/>
                <p:cNvSpPr>
                  <a:spLocks/>
                </p:cNvSpPr>
                <p:nvPr/>
              </p:nvSpPr>
              <p:spPr bwMode="auto">
                <a:xfrm>
                  <a:off x="2630" y="3093"/>
                  <a:ext cx="82" cy="84"/>
                </a:xfrm>
                <a:custGeom>
                  <a:avLst/>
                  <a:gdLst>
                    <a:gd name="T0" fmla="*/ 81 w 81"/>
                    <a:gd name="T1" fmla="*/ 10 h 84"/>
                    <a:gd name="T2" fmla="*/ 44 w 81"/>
                    <a:gd name="T3" fmla="*/ 0 h 84"/>
                    <a:gd name="T4" fmla="*/ 16 w 81"/>
                    <a:gd name="T5" fmla="*/ 12 h 84"/>
                    <a:gd name="T6" fmla="*/ 7 w 81"/>
                    <a:gd name="T7" fmla="*/ 25 h 84"/>
                    <a:gd name="T8" fmla="*/ 0 w 81"/>
                    <a:gd name="T9" fmla="*/ 54 h 84"/>
                    <a:gd name="T10" fmla="*/ 7 w 81"/>
                    <a:gd name="T11" fmla="*/ 84 h 84"/>
                    <a:gd name="T12" fmla="*/ 59 w 81"/>
                    <a:gd name="T13" fmla="*/ 71 h 84"/>
                    <a:gd name="T14" fmla="*/ 81 w 81"/>
                    <a:gd name="T15" fmla="*/ 50 h 84"/>
                    <a:gd name="T16" fmla="*/ 81 w 81"/>
                    <a:gd name="T17" fmla="*/ 1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4"/>
                    <a:gd name="T29" fmla="*/ 81 w 8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4">
                      <a:moveTo>
                        <a:pt x="81" y="10"/>
                      </a:moveTo>
                      <a:lnTo>
                        <a:pt x="44" y="0"/>
                      </a:lnTo>
                      <a:lnTo>
                        <a:pt x="16" y="12"/>
                      </a:lnTo>
                      <a:lnTo>
                        <a:pt x="7" y="25"/>
                      </a:lnTo>
                      <a:lnTo>
                        <a:pt x="0" y="54"/>
                      </a:lnTo>
                      <a:lnTo>
                        <a:pt x="7" y="84"/>
                      </a:lnTo>
                      <a:lnTo>
                        <a:pt x="59" y="71"/>
                      </a:lnTo>
                      <a:lnTo>
                        <a:pt x="81" y="50"/>
                      </a:lnTo>
                      <a:lnTo>
                        <a:pt x="81" y="1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5" name="Freeform 33"/>
                <p:cNvSpPr>
                  <a:spLocks/>
                </p:cNvSpPr>
                <p:nvPr/>
              </p:nvSpPr>
              <p:spPr bwMode="auto">
                <a:xfrm>
                  <a:off x="2565" y="2998"/>
                  <a:ext cx="81" cy="84"/>
                </a:xfrm>
                <a:custGeom>
                  <a:avLst/>
                  <a:gdLst>
                    <a:gd name="T0" fmla="*/ 81 w 81"/>
                    <a:gd name="T1" fmla="*/ 76 h 84"/>
                    <a:gd name="T2" fmla="*/ 44 w 81"/>
                    <a:gd name="T3" fmla="*/ 84 h 84"/>
                    <a:gd name="T4" fmla="*/ 16 w 81"/>
                    <a:gd name="T5" fmla="*/ 72 h 84"/>
                    <a:gd name="T6" fmla="*/ 6 w 81"/>
                    <a:gd name="T7" fmla="*/ 61 h 84"/>
                    <a:gd name="T8" fmla="*/ 0 w 81"/>
                    <a:gd name="T9" fmla="*/ 30 h 84"/>
                    <a:gd name="T10" fmla="*/ 3 w 81"/>
                    <a:gd name="T11" fmla="*/ 0 h 84"/>
                    <a:gd name="T12" fmla="*/ 56 w 81"/>
                    <a:gd name="T13" fmla="*/ 13 h 84"/>
                    <a:gd name="T14" fmla="*/ 81 w 81"/>
                    <a:gd name="T15" fmla="*/ 36 h 84"/>
                    <a:gd name="T16" fmla="*/ 81 w 81"/>
                    <a:gd name="T17" fmla="*/ 76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4"/>
                    <a:gd name="T29" fmla="*/ 81 w 81"/>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4">
                      <a:moveTo>
                        <a:pt x="81" y="76"/>
                      </a:moveTo>
                      <a:lnTo>
                        <a:pt x="44" y="84"/>
                      </a:lnTo>
                      <a:lnTo>
                        <a:pt x="16" y="72"/>
                      </a:lnTo>
                      <a:lnTo>
                        <a:pt x="6" y="61"/>
                      </a:lnTo>
                      <a:lnTo>
                        <a:pt x="0" y="30"/>
                      </a:lnTo>
                      <a:lnTo>
                        <a:pt x="3" y="0"/>
                      </a:lnTo>
                      <a:lnTo>
                        <a:pt x="56" y="13"/>
                      </a:lnTo>
                      <a:lnTo>
                        <a:pt x="81" y="36"/>
                      </a:lnTo>
                      <a:lnTo>
                        <a:pt x="81" y="76"/>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6" name="Freeform 34"/>
                <p:cNvSpPr>
                  <a:spLocks/>
                </p:cNvSpPr>
                <p:nvPr/>
              </p:nvSpPr>
              <p:spPr bwMode="auto">
                <a:xfrm>
                  <a:off x="2516" y="2849"/>
                  <a:ext cx="747" cy="556"/>
                </a:xfrm>
                <a:custGeom>
                  <a:avLst/>
                  <a:gdLst>
                    <a:gd name="T0" fmla="*/ 12 w 747"/>
                    <a:gd name="T1" fmla="*/ 0 h 556"/>
                    <a:gd name="T2" fmla="*/ 71 w 747"/>
                    <a:gd name="T3" fmla="*/ 23 h 556"/>
                    <a:gd name="T4" fmla="*/ 114 w 747"/>
                    <a:gd name="T5" fmla="*/ 19 h 556"/>
                    <a:gd name="T6" fmla="*/ 155 w 747"/>
                    <a:gd name="T7" fmla="*/ 23 h 556"/>
                    <a:gd name="T8" fmla="*/ 201 w 747"/>
                    <a:gd name="T9" fmla="*/ 74 h 556"/>
                    <a:gd name="T10" fmla="*/ 204 w 747"/>
                    <a:gd name="T11" fmla="*/ 101 h 556"/>
                    <a:gd name="T12" fmla="*/ 251 w 747"/>
                    <a:gd name="T13" fmla="*/ 120 h 556"/>
                    <a:gd name="T14" fmla="*/ 294 w 747"/>
                    <a:gd name="T15" fmla="*/ 118 h 556"/>
                    <a:gd name="T16" fmla="*/ 313 w 747"/>
                    <a:gd name="T17" fmla="*/ 141 h 556"/>
                    <a:gd name="T18" fmla="*/ 338 w 747"/>
                    <a:gd name="T19" fmla="*/ 143 h 556"/>
                    <a:gd name="T20" fmla="*/ 359 w 747"/>
                    <a:gd name="T21" fmla="*/ 164 h 556"/>
                    <a:gd name="T22" fmla="*/ 390 w 747"/>
                    <a:gd name="T23" fmla="*/ 166 h 556"/>
                    <a:gd name="T24" fmla="*/ 415 w 747"/>
                    <a:gd name="T25" fmla="*/ 191 h 556"/>
                    <a:gd name="T26" fmla="*/ 459 w 747"/>
                    <a:gd name="T27" fmla="*/ 204 h 556"/>
                    <a:gd name="T28" fmla="*/ 471 w 747"/>
                    <a:gd name="T29" fmla="*/ 227 h 556"/>
                    <a:gd name="T30" fmla="*/ 527 w 747"/>
                    <a:gd name="T31" fmla="*/ 227 h 556"/>
                    <a:gd name="T32" fmla="*/ 567 w 747"/>
                    <a:gd name="T33" fmla="*/ 244 h 556"/>
                    <a:gd name="T34" fmla="*/ 592 w 747"/>
                    <a:gd name="T35" fmla="*/ 275 h 556"/>
                    <a:gd name="T36" fmla="*/ 561 w 747"/>
                    <a:gd name="T37" fmla="*/ 279 h 556"/>
                    <a:gd name="T38" fmla="*/ 545 w 747"/>
                    <a:gd name="T39" fmla="*/ 292 h 556"/>
                    <a:gd name="T40" fmla="*/ 614 w 747"/>
                    <a:gd name="T41" fmla="*/ 309 h 556"/>
                    <a:gd name="T42" fmla="*/ 629 w 747"/>
                    <a:gd name="T43" fmla="*/ 332 h 556"/>
                    <a:gd name="T44" fmla="*/ 657 w 747"/>
                    <a:gd name="T45" fmla="*/ 353 h 556"/>
                    <a:gd name="T46" fmla="*/ 660 w 747"/>
                    <a:gd name="T47" fmla="*/ 369 h 556"/>
                    <a:gd name="T48" fmla="*/ 685 w 747"/>
                    <a:gd name="T49" fmla="*/ 372 h 556"/>
                    <a:gd name="T50" fmla="*/ 747 w 747"/>
                    <a:gd name="T51" fmla="*/ 403 h 556"/>
                    <a:gd name="T52" fmla="*/ 728 w 747"/>
                    <a:gd name="T53" fmla="*/ 420 h 556"/>
                    <a:gd name="T54" fmla="*/ 732 w 747"/>
                    <a:gd name="T55" fmla="*/ 439 h 556"/>
                    <a:gd name="T56" fmla="*/ 744 w 747"/>
                    <a:gd name="T57" fmla="*/ 453 h 556"/>
                    <a:gd name="T58" fmla="*/ 747 w 747"/>
                    <a:gd name="T59" fmla="*/ 531 h 556"/>
                    <a:gd name="T60" fmla="*/ 710 w 747"/>
                    <a:gd name="T61" fmla="*/ 527 h 556"/>
                    <a:gd name="T62" fmla="*/ 676 w 747"/>
                    <a:gd name="T63" fmla="*/ 527 h 556"/>
                    <a:gd name="T64" fmla="*/ 676 w 747"/>
                    <a:gd name="T65" fmla="*/ 556 h 556"/>
                    <a:gd name="T66" fmla="*/ 617 w 747"/>
                    <a:gd name="T67" fmla="*/ 525 h 556"/>
                    <a:gd name="T68" fmla="*/ 521 w 747"/>
                    <a:gd name="T69" fmla="*/ 489 h 556"/>
                    <a:gd name="T70" fmla="*/ 465 w 747"/>
                    <a:gd name="T71" fmla="*/ 439 h 556"/>
                    <a:gd name="T72" fmla="*/ 381 w 747"/>
                    <a:gd name="T73" fmla="*/ 393 h 556"/>
                    <a:gd name="T74" fmla="*/ 359 w 747"/>
                    <a:gd name="T75" fmla="*/ 330 h 556"/>
                    <a:gd name="T76" fmla="*/ 313 w 747"/>
                    <a:gd name="T77" fmla="*/ 304 h 556"/>
                    <a:gd name="T78" fmla="*/ 269 w 747"/>
                    <a:gd name="T79" fmla="*/ 265 h 556"/>
                    <a:gd name="T80" fmla="*/ 276 w 747"/>
                    <a:gd name="T81" fmla="*/ 225 h 556"/>
                    <a:gd name="T82" fmla="*/ 176 w 747"/>
                    <a:gd name="T83" fmla="*/ 172 h 556"/>
                    <a:gd name="T84" fmla="*/ 173 w 747"/>
                    <a:gd name="T85" fmla="*/ 147 h 556"/>
                    <a:gd name="T86" fmla="*/ 155 w 747"/>
                    <a:gd name="T87" fmla="*/ 128 h 556"/>
                    <a:gd name="T88" fmla="*/ 102 w 747"/>
                    <a:gd name="T89" fmla="*/ 130 h 556"/>
                    <a:gd name="T90" fmla="*/ 89 w 747"/>
                    <a:gd name="T91" fmla="*/ 111 h 556"/>
                    <a:gd name="T92" fmla="*/ 3 w 747"/>
                    <a:gd name="T93" fmla="*/ 48 h 556"/>
                    <a:gd name="T94" fmla="*/ 0 w 747"/>
                    <a:gd name="T95" fmla="*/ 28 h 556"/>
                    <a:gd name="T96" fmla="*/ 12 w 747"/>
                    <a:gd name="T97" fmla="*/ 0 h 5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7"/>
                    <a:gd name="T148" fmla="*/ 0 h 556"/>
                    <a:gd name="T149" fmla="*/ 747 w 747"/>
                    <a:gd name="T150" fmla="*/ 556 h 5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7" h="556">
                      <a:moveTo>
                        <a:pt x="12" y="0"/>
                      </a:moveTo>
                      <a:lnTo>
                        <a:pt x="71" y="23"/>
                      </a:lnTo>
                      <a:lnTo>
                        <a:pt x="114" y="19"/>
                      </a:lnTo>
                      <a:lnTo>
                        <a:pt x="155" y="23"/>
                      </a:lnTo>
                      <a:lnTo>
                        <a:pt x="201" y="74"/>
                      </a:lnTo>
                      <a:lnTo>
                        <a:pt x="204" y="101"/>
                      </a:lnTo>
                      <a:lnTo>
                        <a:pt x="251" y="120"/>
                      </a:lnTo>
                      <a:lnTo>
                        <a:pt x="294" y="118"/>
                      </a:lnTo>
                      <a:lnTo>
                        <a:pt x="313" y="141"/>
                      </a:lnTo>
                      <a:lnTo>
                        <a:pt x="338" y="143"/>
                      </a:lnTo>
                      <a:lnTo>
                        <a:pt x="359" y="164"/>
                      </a:lnTo>
                      <a:lnTo>
                        <a:pt x="390" y="166"/>
                      </a:lnTo>
                      <a:lnTo>
                        <a:pt x="415" y="191"/>
                      </a:lnTo>
                      <a:lnTo>
                        <a:pt x="459" y="204"/>
                      </a:lnTo>
                      <a:lnTo>
                        <a:pt x="471" y="227"/>
                      </a:lnTo>
                      <a:lnTo>
                        <a:pt x="527" y="227"/>
                      </a:lnTo>
                      <a:lnTo>
                        <a:pt x="567" y="244"/>
                      </a:lnTo>
                      <a:lnTo>
                        <a:pt x="592" y="275"/>
                      </a:lnTo>
                      <a:lnTo>
                        <a:pt x="561" y="279"/>
                      </a:lnTo>
                      <a:lnTo>
                        <a:pt x="545" y="292"/>
                      </a:lnTo>
                      <a:lnTo>
                        <a:pt x="614" y="309"/>
                      </a:lnTo>
                      <a:lnTo>
                        <a:pt x="629" y="332"/>
                      </a:lnTo>
                      <a:lnTo>
                        <a:pt x="657" y="353"/>
                      </a:lnTo>
                      <a:lnTo>
                        <a:pt x="660" y="369"/>
                      </a:lnTo>
                      <a:lnTo>
                        <a:pt x="685" y="372"/>
                      </a:lnTo>
                      <a:lnTo>
                        <a:pt x="747" y="403"/>
                      </a:lnTo>
                      <a:lnTo>
                        <a:pt x="728" y="420"/>
                      </a:lnTo>
                      <a:lnTo>
                        <a:pt x="732" y="439"/>
                      </a:lnTo>
                      <a:lnTo>
                        <a:pt x="744" y="453"/>
                      </a:lnTo>
                      <a:lnTo>
                        <a:pt x="747" y="531"/>
                      </a:lnTo>
                      <a:lnTo>
                        <a:pt x="710" y="527"/>
                      </a:lnTo>
                      <a:lnTo>
                        <a:pt x="676" y="527"/>
                      </a:lnTo>
                      <a:lnTo>
                        <a:pt x="676" y="556"/>
                      </a:lnTo>
                      <a:lnTo>
                        <a:pt x="617" y="525"/>
                      </a:lnTo>
                      <a:lnTo>
                        <a:pt x="521" y="489"/>
                      </a:lnTo>
                      <a:lnTo>
                        <a:pt x="465" y="439"/>
                      </a:lnTo>
                      <a:lnTo>
                        <a:pt x="381" y="393"/>
                      </a:lnTo>
                      <a:lnTo>
                        <a:pt x="359" y="330"/>
                      </a:lnTo>
                      <a:lnTo>
                        <a:pt x="313" y="304"/>
                      </a:lnTo>
                      <a:lnTo>
                        <a:pt x="269" y="265"/>
                      </a:lnTo>
                      <a:lnTo>
                        <a:pt x="276" y="225"/>
                      </a:lnTo>
                      <a:lnTo>
                        <a:pt x="176" y="172"/>
                      </a:lnTo>
                      <a:lnTo>
                        <a:pt x="173" y="147"/>
                      </a:lnTo>
                      <a:lnTo>
                        <a:pt x="155" y="128"/>
                      </a:lnTo>
                      <a:lnTo>
                        <a:pt x="102" y="130"/>
                      </a:lnTo>
                      <a:lnTo>
                        <a:pt x="89" y="111"/>
                      </a:lnTo>
                      <a:lnTo>
                        <a:pt x="3" y="48"/>
                      </a:lnTo>
                      <a:lnTo>
                        <a:pt x="0" y="28"/>
                      </a:lnTo>
                      <a:lnTo>
                        <a:pt x="12" y="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7" name="Freeform 35"/>
                <p:cNvSpPr>
                  <a:spLocks/>
                </p:cNvSpPr>
                <p:nvPr/>
              </p:nvSpPr>
              <p:spPr bwMode="auto">
                <a:xfrm>
                  <a:off x="5577" y="3174"/>
                  <a:ext cx="158" cy="342"/>
                </a:xfrm>
                <a:custGeom>
                  <a:avLst/>
                  <a:gdLst>
                    <a:gd name="T0" fmla="*/ 158 w 158"/>
                    <a:gd name="T1" fmla="*/ 19 h 342"/>
                    <a:gd name="T2" fmla="*/ 90 w 158"/>
                    <a:gd name="T3" fmla="*/ 0 h 342"/>
                    <a:gd name="T4" fmla="*/ 90 w 158"/>
                    <a:gd name="T5" fmla="*/ 17 h 342"/>
                    <a:gd name="T6" fmla="*/ 43 w 158"/>
                    <a:gd name="T7" fmla="*/ 3 h 342"/>
                    <a:gd name="T8" fmla="*/ 43 w 158"/>
                    <a:gd name="T9" fmla="*/ 160 h 342"/>
                    <a:gd name="T10" fmla="*/ 0 w 158"/>
                    <a:gd name="T11" fmla="*/ 179 h 342"/>
                    <a:gd name="T12" fmla="*/ 43 w 158"/>
                    <a:gd name="T13" fmla="*/ 196 h 342"/>
                    <a:gd name="T14" fmla="*/ 43 w 158"/>
                    <a:gd name="T15" fmla="*/ 300 h 342"/>
                    <a:gd name="T16" fmla="*/ 56 w 158"/>
                    <a:gd name="T17" fmla="*/ 324 h 342"/>
                    <a:gd name="T18" fmla="*/ 90 w 158"/>
                    <a:gd name="T19" fmla="*/ 336 h 342"/>
                    <a:gd name="T20" fmla="*/ 90 w 158"/>
                    <a:gd name="T21" fmla="*/ 342 h 342"/>
                    <a:gd name="T22" fmla="*/ 158 w 158"/>
                    <a:gd name="T23" fmla="*/ 342 h 342"/>
                    <a:gd name="T24" fmla="*/ 158 w 158"/>
                    <a:gd name="T25" fmla="*/ 19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342"/>
                    <a:gd name="T41" fmla="*/ 158 w 158"/>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342">
                      <a:moveTo>
                        <a:pt x="158" y="19"/>
                      </a:moveTo>
                      <a:lnTo>
                        <a:pt x="90" y="0"/>
                      </a:lnTo>
                      <a:lnTo>
                        <a:pt x="90" y="17"/>
                      </a:lnTo>
                      <a:lnTo>
                        <a:pt x="43" y="3"/>
                      </a:lnTo>
                      <a:lnTo>
                        <a:pt x="43" y="160"/>
                      </a:lnTo>
                      <a:lnTo>
                        <a:pt x="0" y="179"/>
                      </a:lnTo>
                      <a:lnTo>
                        <a:pt x="43" y="196"/>
                      </a:lnTo>
                      <a:lnTo>
                        <a:pt x="43" y="300"/>
                      </a:lnTo>
                      <a:lnTo>
                        <a:pt x="56" y="324"/>
                      </a:lnTo>
                      <a:lnTo>
                        <a:pt x="90" y="336"/>
                      </a:lnTo>
                      <a:lnTo>
                        <a:pt x="90" y="342"/>
                      </a:lnTo>
                      <a:lnTo>
                        <a:pt x="158" y="342"/>
                      </a:lnTo>
                      <a:lnTo>
                        <a:pt x="158" y="19"/>
                      </a:lnTo>
                      <a:close/>
                    </a:path>
                  </a:pathLst>
                </a:custGeom>
                <a:solidFill>
                  <a:srgbClr val="BF3F00"/>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8" name="Freeform 36"/>
                <p:cNvSpPr>
                  <a:spLocks/>
                </p:cNvSpPr>
                <p:nvPr/>
              </p:nvSpPr>
              <p:spPr bwMode="auto">
                <a:xfrm>
                  <a:off x="4969" y="3063"/>
                  <a:ext cx="654" cy="404"/>
                </a:xfrm>
                <a:custGeom>
                  <a:avLst/>
                  <a:gdLst>
                    <a:gd name="T0" fmla="*/ 651 w 651"/>
                    <a:gd name="T1" fmla="*/ 114 h 411"/>
                    <a:gd name="T2" fmla="*/ 651 w 651"/>
                    <a:gd name="T3" fmla="*/ 275 h 411"/>
                    <a:gd name="T4" fmla="*/ 608 w 651"/>
                    <a:gd name="T5" fmla="*/ 290 h 411"/>
                    <a:gd name="T6" fmla="*/ 651 w 651"/>
                    <a:gd name="T7" fmla="*/ 307 h 411"/>
                    <a:gd name="T8" fmla="*/ 651 w 651"/>
                    <a:gd name="T9" fmla="*/ 411 h 411"/>
                    <a:gd name="T10" fmla="*/ 611 w 651"/>
                    <a:gd name="T11" fmla="*/ 378 h 411"/>
                    <a:gd name="T12" fmla="*/ 574 w 651"/>
                    <a:gd name="T13" fmla="*/ 378 h 411"/>
                    <a:gd name="T14" fmla="*/ 537 w 651"/>
                    <a:gd name="T15" fmla="*/ 349 h 411"/>
                    <a:gd name="T16" fmla="*/ 537 w 651"/>
                    <a:gd name="T17" fmla="*/ 332 h 411"/>
                    <a:gd name="T18" fmla="*/ 524 w 651"/>
                    <a:gd name="T19" fmla="*/ 304 h 411"/>
                    <a:gd name="T20" fmla="*/ 481 w 651"/>
                    <a:gd name="T21" fmla="*/ 294 h 411"/>
                    <a:gd name="T22" fmla="*/ 434 w 651"/>
                    <a:gd name="T23" fmla="*/ 260 h 411"/>
                    <a:gd name="T24" fmla="*/ 409 w 651"/>
                    <a:gd name="T25" fmla="*/ 225 h 411"/>
                    <a:gd name="T26" fmla="*/ 363 w 651"/>
                    <a:gd name="T27" fmla="*/ 216 h 411"/>
                    <a:gd name="T28" fmla="*/ 332 w 651"/>
                    <a:gd name="T29" fmla="*/ 216 h 411"/>
                    <a:gd name="T30" fmla="*/ 279 w 651"/>
                    <a:gd name="T31" fmla="*/ 206 h 411"/>
                    <a:gd name="T32" fmla="*/ 257 w 651"/>
                    <a:gd name="T33" fmla="*/ 206 h 411"/>
                    <a:gd name="T34" fmla="*/ 236 w 651"/>
                    <a:gd name="T35" fmla="*/ 189 h 411"/>
                    <a:gd name="T36" fmla="*/ 189 w 651"/>
                    <a:gd name="T37" fmla="*/ 181 h 411"/>
                    <a:gd name="T38" fmla="*/ 189 w 651"/>
                    <a:gd name="T39" fmla="*/ 166 h 411"/>
                    <a:gd name="T40" fmla="*/ 168 w 651"/>
                    <a:gd name="T41" fmla="*/ 181 h 411"/>
                    <a:gd name="T42" fmla="*/ 168 w 651"/>
                    <a:gd name="T43" fmla="*/ 193 h 411"/>
                    <a:gd name="T44" fmla="*/ 133 w 651"/>
                    <a:gd name="T45" fmla="*/ 206 h 411"/>
                    <a:gd name="T46" fmla="*/ 115 w 651"/>
                    <a:gd name="T47" fmla="*/ 191 h 411"/>
                    <a:gd name="T48" fmla="*/ 112 w 651"/>
                    <a:gd name="T49" fmla="*/ 181 h 411"/>
                    <a:gd name="T50" fmla="*/ 93 w 651"/>
                    <a:gd name="T51" fmla="*/ 162 h 411"/>
                    <a:gd name="T52" fmla="*/ 93 w 651"/>
                    <a:gd name="T53" fmla="*/ 149 h 411"/>
                    <a:gd name="T54" fmla="*/ 71 w 651"/>
                    <a:gd name="T55" fmla="*/ 149 h 411"/>
                    <a:gd name="T56" fmla="*/ 53 w 651"/>
                    <a:gd name="T57" fmla="*/ 137 h 411"/>
                    <a:gd name="T58" fmla="*/ 62 w 651"/>
                    <a:gd name="T59" fmla="*/ 126 h 411"/>
                    <a:gd name="T60" fmla="*/ 140 w 651"/>
                    <a:gd name="T61" fmla="*/ 139 h 411"/>
                    <a:gd name="T62" fmla="*/ 171 w 651"/>
                    <a:gd name="T63" fmla="*/ 116 h 411"/>
                    <a:gd name="T64" fmla="*/ 143 w 651"/>
                    <a:gd name="T65" fmla="*/ 74 h 411"/>
                    <a:gd name="T66" fmla="*/ 62 w 651"/>
                    <a:gd name="T67" fmla="*/ 76 h 411"/>
                    <a:gd name="T68" fmla="*/ 37 w 651"/>
                    <a:gd name="T69" fmla="*/ 63 h 411"/>
                    <a:gd name="T70" fmla="*/ 0 w 651"/>
                    <a:gd name="T71" fmla="*/ 63 h 411"/>
                    <a:gd name="T72" fmla="*/ 0 w 651"/>
                    <a:gd name="T73" fmla="*/ 46 h 411"/>
                    <a:gd name="T74" fmla="*/ 19 w 651"/>
                    <a:gd name="T75" fmla="*/ 13 h 411"/>
                    <a:gd name="T76" fmla="*/ 37 w 651"/>
                    <a:gd name="T77" fmla="*/ 0 h 411"/>
                    <a:gd name="T78" fmla="*/ 71 w 651"/>
                    <a:gd name="T79" fmla="*/ 0 h 411"/>
                    <a:gd name="T80" fmla="*/ 115 w 651"/>
                    <a:gd name="T81" fmla="*/ 13 h 411"/>
                    <a:gd name="T82" fmla="*/ 152 w 651"/>
                    <a:gd name="T83" fmla="*/ 13 h 411"/>
                    <a:gd name="T84" fmla="*/ 202 w 651"/>
                    <a:gd name="T85" fmla="*/ 0 h 411"/>
                    <a:gd name="T86" fmla="*/ 189 w 651"/>
                    <a:gd name="T87" fmla="*/ 32 h 411"/>
                    <a:gd name="T88" fmla="*/ 186 w 651"/>
                    <a:gd name="T89" fmla="*/ 55 h 411"/>
                    <a:gd name="T90" fmla="*/ 195 w 651"/>
                    <a:gd name="T91" fmla="*/ 78 h 411"/>
                    <a:gd name="T92" fmla="*/ 211 w 651"/>
                    <a:gd name="T93" fmla="*/ 93 h 411"/>
                    <a:gd name="T94" fmla="*/ 257 w 651"/>
                    <a:gd name="T95" fmla="*/ 126 h 411"/>
                    <a:gd name="T96" fmla="*/ 285 w 651"/>
                    <a:gd name="T97" fmla="*/ 126 h 411"/>
                    <a:gd name="T98" fmla="*/ 335 w 651"/>
                    <a:gd name="T99" fmla="*/ 103 h 411"/>
                    <a:gd name="T100" fmla="*/ 354 w 651"/>
                    <a:gd name="T101" fmla="*/ 78 h 411"/>
                    <a:gd name="T102" fmla="*/ 385 w 651"/>
                    <a:gd name="T103" fmla="*/ 65 h 411"/>
                    <a:gd name="T104" fmla="*/ 428 w 651"/>
                    <a:gd name="T105" fmla="*/ 36 h 411"/>
                    <a:gd name="T106" fmla="*/ 440 w 651"/>
                    <a:gd name="T107" fmla="*/ 48 h 411"/>
                    <a:gd name="T108" fmla="*/ 459 w 651"/>
                    <a:gd name="T109" fmla="*/ 51 h 411"/>
                    <a:gd name="T110" fmla="*/ 493 w 651"/>
                    <a:gd name="T111" fmla="*/ 65 h 411"/>
                    <a:gd name="T112" fmla="*/ 518 w 651"/>
                    <a:gd name="T113" fmla="*/ 63 h 411"/>
                    <a:gd name="T114" fmla="*/ 534 w 651"/>
                    <a:gd name="T115" fmla="*/ 76 h 411"/>
                    <a:gd name="T116" fmla="*/ 580 w 651"/>
                    <a:gd name="T117" fmla="*/ 76 h 411"/>
                    <a:gd name="T118" fmla="*/ 611 w 651"/>
                    <a:gd name="T119" fmla="*/ 63 h 411"/>
                    <a:gd name="T120" fmla="*/ 651 w 651"/>
                    <a:gd name="T121" fmla="*/ 114 h 4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1"/>
                    <a:gd name="T184" fmla="*/ 0 h 411"/>
                    <a:gd name="T185" fmla="*/ 651 w 651"/>
                    <a:gd name="T186" fmla="*/ 411 h 4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1" h="411">
                      <a:moveTo>
                        <a:pt x="651" y="114"/>
                      </a:moveTo>
                      <a:lnTo>
                        <a:pt x="651" y="275"/>
                      </a:lnTo>
                      <a:lnTo>
                        <a:pt x="608" y="290"/>
                      </a:lnTo>
                      <a:lnTo>
                        <a:pt x="651" y="307"/>
                      </a:lnTo>
                      <a:lnTo>
                        <a:pt x="651" y="411"/>
                      </a:lnTo>
                      <a:lnTo>
                        <a:pt x="611" y="378"/>
                      </a:lnTo>
                      <a:lnTo>
                        <a:pt x="574" y="378"/>
                      </a:lnTo>
                      <a:lnTo>
                        <a:pt x="537" y="349"/>
                      </a:lnTo>
                      <a:lnTo>
                        <a:pt x="537" y="332"/>
                      </a:lnTo>
                      <a:lnTo>
                        <a:pt x="524" y="304"/>
                      </a:lnTo>
                      <a:lnTo>
                        <a:pt x="481" y="294"/>
                      </a:lnTo>
                      <a:lnTo>
                        <a:pt x="434" y="260"/>
                      </a:lnTo>
                      <a:lnTo>
                        <a:pt x="409" y="225"/>
                      </a:lnTo>
                      <a:lnTo>
                        <a:pt x="363" y="216"/>
                      </a:lnTo>
                      <a:lnTo>
                        <a:pt x="332" y="216"/>
                      </a:lnTo>
                      <a:lnTo>
                        <a:pt x="279" y="206"/>
                      </a:lnTo>
                      <a:lnTo>
                        <a:pt x="257" y="206"/>
                      </a:lnTo>
                      <a:lnTo>
                        <a:pt x="236" y="189"/>
                      </a:lnTo>
                      <a:lnTo>
                        <a:pt x="189" y="181"/>
                      </a:lnTo>
                      <a:lnTo>
                        <a:pt x="189" y="166"/>
                      </a:lnTo>
                      <a:lnTo>
                        <a:pt x="168" y="181"/>
                      </a:lnTo>
                      <a:lnTo>
                        <a:pt x="168" y="193"/>
                      </a:lnTo>
                      <a:lnTo>
                        <a:pt x="133" y="206"/>
                      </a:lnTo>
                      <a:lnTo>
                        <a:pt x="115" y="191"/>
                      </a:lnTo>
                      <a:lnTo>
                        <a:pt x="112" y="181"/>
                      </a:lnTo>
                      <a:lnTo>
                        <a:pt x="93" y="162"/>
                      </a:lnTo>
                      <a:lnTo>
                        <a:pt x="93" y="149"/>
                      </a:lnTo>
                      <a:lnTo>
                        <a:pt x="71" y="149"/>
                      </a:lnTo>
                      <a:lnTo>
                        <a:pt x="53" y="137"/>
                      </a:lnTo>
                      <a:lnTo>
                        <a:pt x="62" y="126"/>
                      </a:lnTo>
                      <a:lnTo>
                        <a:pt x="140" y="139"/>
                      </a:lnTo>
                      <a:lnTo>
                        <a:pt x="171" y="116"/>
                      </a:lnTo>
                      <a:lnTo>
                        <a:pt x="143" y="74"/>
                      </a:lnTo>
                      <a:lnTo>
                        <a:pt x="62" y="76"/>
                      </a:lnTo>
                      <a:lnTo>
                        <a:pt x="37" y="63"/>
                      </a:lnTo>
                      <a:lnTo>
                        <a:pt x="0" y="63"/>
                      </a:lnTo>
                      <a:lnTo>
                        <a:pt x="0" y="46"/>
                      </a:lnTo>
                      <a:lnTo>
                        <a:pt x="19" y="13"/>
                      </a:lnTo>
                      <a:lnTo>
                        <a:pt x="37" y="0"/>
                      </a:lnTo>
                      <a:lnTo>
                        <a:pt x="71" y="0"/>
                      </a:lnTo>
                      <a:lnTo>
                        <a:pt x="115" y="13"/>
                      </a:lnTo>
                      <a:lnTo>
                        <a:pt x="152" y="13"/>
                      </a:lnTo>
                      <a:lnTo>
                        <a:pt x="202" y="0"/>
                      </a:lnTo>
                      <a:lnTo>
                        <a:pt x="189" y="32"/>
                      </a:lnTo>
                      <a:lnTo>
                        <a:pt x="186" y="55"/>
                      </a:lnTo>
                      <a:lnTo>
                        <a:pt x="195" y="78"/>
                      </a:lnTo>
                      <a:lnTo>
                        <a:pt x="211" y="93"/>
                      </a:lnTo>
                      <a:lnTo>
                        <a:pt x="257" y="126"/>
                      </a:lnTo>
                      <a:lnTo>
                        <a:pt x="285" y="126"/>
                      </a:lnTo>
                      <a:lnTo>
                        <a:pt x="335" y="103"/>
                      </a:lnTo>
                      <a:lnTo>
                        <a:pt x="354" y="78"/>
                      </a:lnTo>
                      <a:lnTo>
                        <a:pt x="385" y="65"/>
                      </a:lnTo>
                      <a:lnTo>
                        <a:pt x="428" y="36"/>
                      </a:lnTo>
                      <a:lnTo>
                        <a:pt x="440" y="48"/>
                      </a:lnTo>
                      <a:lnTo>
                        <a:pt x="459" y="51"/>
                      </a:lnTo>
                      <a:lnTo>
                        <a:pt x="493" y="65"/>
                      </a:lnTo>
                      <a:lnTo>
                        <a:pt x="518" y="63"/>
                      </a:lnTo>
                      <a:lnTo>
                        <a:pt x="534" y="76"/>
                      </a:lnTo>
                      <a:lnTo>
                        <a:pt x="580" y="76"/>
                      </a:lnTo>
                      <a:lnTo>
                        <a:pt x="611" y="63"/>
                      </a:lnTo>
                      <a:lnTo>
                        <a:pt x="651" y="114"/>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49" name="Freeform 37"/>
                <p:cNvSpPr>
                  <a:spLocks/>
                </p:cNvSpPr>
                <p:nvPr/>
              </p:nvSpPr>
              <p:spPr bwMode="auto">
                <a:xfrm>
                  <a:off x="4985" y="3328"/>
                  <a:ext cx="117" cy="52"/>
                </a:xfrm>
                <a:custGeom>
                  <a:avLst/>
                  <a:gdLst>
                    <a:gd name="T0" fmla="*/ 3 w 114"/>
                    <a:gd name="T1" fmla="*/ 8 h 52"/>
                    <a:gd name="T2" fmla="*/ 49 w 114"/>
                    <a:gd name="T3" fmla="*/ 0 h 52"/>
                    <a:gd name="T4" fmla="*/ 86 w 114"/>
                    <a:gd name="T5" fmla="*/ 0 h 52"/>
                    <a:gd name="T6" fmla="*/ 108 w 114"/>
                    <a:gd name="T7" fmla="*/ 16 h 52"/>
                    <a:gd name="T8" fmla="*/ 114 w 114"/>
                    <a:gd name="T9" fmla="*/ 31 h 52"/>
                    <a:gd name="T10" fmla="*/ 108 w 114"/>
                    <a:gd name="T11" fmla="*/ 42 h 52"/>
                    <a:gd name="T12" fmla="*/ 86 w 114"/>
                    <a:gd name="T13" fmla="*/ 52 h 52"/>
                    <a:gd name="T14" fmla="*/ 49 w 114"/>
                    <a:gd name="T15" fmla="*/ 52 h 52"/>
                    <a:gd name="T16" fmla="*/ 12 w 114"/>
                    <a:gd name="T17" fmla="*/ 44 h 52"/>
                    <a:gd name="T18" fmla="*/ 0 w 114"/>
                    <a:gd name="T19" fmla="*/ 23 h 52"/>
                    <a:gd name="T20" fmla="*/ 3 w 114"/>
                    <a:gd name="T21" fmla="*/ 8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52"/>
                    <a:gd name="T35" fmla="*/ 114 w 11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52">
                      <a:moveTo>
                        <a:pt x="3" y="8"/>
                      </a:moveTo>
                      <a:lnTo>
                        <a:pt x="49" y="0"/>
                      </a:lnTo>
                      <a:lnTo>
                        <a:pt x="86" y="0"/>
                      </a:lnTo>
                      <a:lnTo>
                        <a:pt x="108" y="16"/>
                      </a:lnTo>
                      <a:lnTo>
                        <a:pt x="114" y="31"/>
                      </a:lnTo>
                      <a:lnTo>
                        <a:pt x="108" y="42"/>
                      </a:lnTo>
                      <a:lnTo>
                        <a:pt x="86" y="52"/>
                      </a:lnTo>
                      <a:lnTo>
                        <a:pt x="49" y="52"/>
                      </a:lnTo>
                      <a:lnTo>
                        <a:pt x="12" y="44"/>
                      </a:lnTo>
                      <a:lnTo>
                        <a:pt x="0" y="23"/>
                      </a:lnTo>
                      <a:lnTo>
                        <a:pt x="3" y="8"/>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0" name="Freeform 38"/>
                <p:cNvSpPr>
                  <a:spLocks/>
                </p:cNvSpPr>
                <p:nvPr/>
              </p:nvSpPr>
              <p:spPr bwMode="auto">
                <a:xfrm>
                  <a:off x="5109" y="3273"/>
                  <a:ext cx="100" cy="42"/>
                </a:xfrm>
                <a:custGeom>
                  <a:avLst/>
                  <a:gdLst>
                    <a:gd name="T0" fmla="*/ 0 w 102"/>
                    <a:gd name="T1" fmla="*/ 34 h 42"/>
                    <a:gd name="T2" fmla="*/ 46 w 102"/>
                    <a:gd name="T3" fmla="*/ 42 h 42"/>
                    <a:gd name="T4" fmla="*/ 77 w 102"/>
                    <a:gd name="T5" fmla="*/ 40 h 42"/>
                    <a:gd name="T6" fmla="*/ 99 w 102"/>
                    <a:gd name="T7" fmla="*/ 27 h 42"/>
                    <a:gd name="T8" fmla="*/ 102 w 102"/>
                    <a:gd name="T9" fmla="*/ 17 h 42"/>
                    <a:gd name="T10" fmla="*/ 96 w 102"/>
                    <a:gd name="T11" fmla="*/ 6 h 42"/>
                    <a:gd name="T12" fmla="*/ 77 w 102"/>
                    <a:gd name="T13" fmla="*/ 0 h 42"/>
                    <a:gd name="T14" fmla="*/ 46 w 102"/>
                    <a:gd name="T15" fmla="*/ 0 h 42"/>
                    <a:gd name="T16" fmla="*/ 9 w 102"/>
                    <a:gd name="T17" fmla="*/ 6 h 42"/>
                    <a:gd name="T18" fmla="*/ 0 w 102"/>
                    <a:gd name="T19" fmla="*/ 23 h 42"/>
                    <a:gd name="T20" fmla="*/ 0 w 102"/>
                    <a:gd name="T21" fmla="*/ 34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42"/>
                    <a:gd name="T35" fmla="*/ 102 w 102"/>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42">
                      <a:moveTo>
                        <a:pt x="0" y="34"/>
                      </a:moveTo>
                      <a:lnTo>
                        <a:pt x="46" y="42"/>
                      </a:lnTo>
                      <a:lnTo>
                        <a:pt x="77" y="40"/>
                      </a:lnTo>
                      <a:lnTo>
                        <a:pt x="99" y="27"/>
                      </a:lnTo>
                      <a:lnTo>
                        <a:pt x="102" y="17"/>
                      </a:lnTo>
                      <a:lnTo>
                        <a:pt x="96" y="6"/>
                      </a:lnTo>
                      <a:lnTo>
                        <a:pt x="77" y="0"/>
                      </a:lnTo>
                      <a:lnTo>
                        <a:pt x="46" y="0"/>
                      </a:lnTo>
                      <a:lnTo>
                        <a:pt x="9" y="6"/>
                      </a:lnTo>
                      <a:lnTo>
                        <a:pt x="0" y="23"/>
                      </a:lnTo>
                      <a:lnTo>
                        <a:pt x="0" y="34"/>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1" name="Freeform 39"/>
                <p:cNvSpPr>
                  <a:spLocks/>
                </p:cNvSpPr>
                <p:nvPr/>
              </p:nvSpPr>
              <p:spPr bwMode="auto">
                <a:xfrm>
                  <a:off x="4941" y="3252"/>
                  <a:ext cx="117" cy="55"/>
                </a:xfrm>
                <a:custGeom>
                  <a:avLst/>
                  <a:gdLst>
                    <a:gd name="T0" fmla="*/ 112 w 115"/>
                    <a:gd name="T1" fmla="*/ 11 h 55"/>
                    <a:gd name="T2" fmla="*/ 65 w 115"/>
                    <a:gd name="T3" fmla="*/ 0 h 55"/>
                    <a:gd name="T4" fmla="*/ 28 w 115"/>
                    <a:gd name="T5" fmla="*/ 2 h 55"/>
                    <a:gd name="T6" fmla="*/ 3 w 115"/>
                    <a:gd name="T7" fmla="*/ 17 h 55"/>
                    <a:gd name="T8" fmla="*/ 0 w 115"/>
                    <a:gd name="T9" fmla="*/ 34 h 55"/>
                    <a:gd name="T10" fmla="*/ 6 w 115"/>
                    <a:gd name="T11" fmla="*/ 44 h 55"/>
                    <a:gd name="T12" fmla="*/ 28 w 115"/>
                    <a:gd name="T13" fmla="*/ 55 h 55"/>
                    <a:gd name="T14" fmla="*/ 65 w 115"/>
                    <a:gd name="T15" fmla="*/ 55 h 55"/>
                    <a:gd name="T16" fmla="*/ 99 w 115"/>
                    <a:gd name="T17" fmla="*/ 46 h 55"/>
                    <a:gd name="T18" fmla="*/ 115 w 115"/>
                    <a:gd name="T19" fmla="*/ 25 h 55"/>
                    <a:gd name="T20" fmla="*/ 112 w 115"/>
                    <a:gd name="T21" fmla="*/ 1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55"/>
                    <a:gd name="T35" fmla="*/ 115 w 11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55">
                      <a:moveTo>
                        <a:pt x="112" y="11"/>
                      </a:moveTo>
                      <a:lnTo>
                        <a:pt x="65" y="0"/>
                      </a:lnTo>
                      <a:lnTo>
                        <a:pt x="28" y="2"/>
                      </a:lnTo>
                      <a:lnTo>
                        <a:pt x="3" y="17"/>
                      </a:lnTo>
                      <a:lnTo>
                        <a:pt x="0" y="34"/>
                      </a:lnTo>
                      <a:lnTo>
                        <a:pt x="6" y="44"/>
                      </a:lnTo>
                      <a:lnTo>
                        <a:pt x="28" y="55"/>
                      </a:lnTo>
                      <a:lnTo>
                        <a:pt x="65" y="55"/>
                      </a:lnTo>
                      <a:lnTo>
                        <a:pt x="99" y="46"/>
                      </a:lnTo>
                      <a:lnTo>
                        <a:pt x="115" y="25"/>
                      </a:lnTo>
                      <a:lnTo>
                        <a:pt x="112" y="11"/>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2" name="Freeform 40"/>
                <p:cNvSpPr>
                  <a:spLocks/>
                </p:cNvSpPr>
                <p:nvPr/>
              </p:nvSpPr>
              <p:spPr bwMode="auto">
                <a:xfrm>
                  <a:off x="4392" y="3172"/>
                  <a:ext cx="195" cy="79"/>
                </a:xfrm>
                <a:custGeom>
                  <a:avLst/>
                  <a:gdLst>
                    <a:gd name="T0" fmla="*/ 155 w 196"/>
                    <a:gd name="T1" fmla="*/ 2 h 72"/>
                    <a:gd name="T2" fmla="*/ 137 w 196"/>
                    <a:gd name="T3" fmla="*/ 11 h 72"/>
                    <a:gd name="T4" fmla="*/ 90 w 196"/>
                    <a:gd name="T5" fmla="*/ 13 h 72"/>
                    <a:gd name="T6" fmla="*/ 50 w 196"/>
                    <a:gd name="T7" fmla="*/ 17 h 72"/>
                    <a:gd name="T8" fmla="*/ 28 w 196"/>
                    <a:gd name="T9" fmla="*/ 21 h 72"/>
                    <a:gd name="T10" fmla="*/ 13 w 196"/>
                    <a:gd name="T11" fmla="*/ 28 h 72"/>
                    <a:gd name="T12" fmla="*/ 0 w 196"/>
                    <a:gd name="T13" fmla="*/ 40 h 72"/>
                    <a:gd name="T14" fmla="*/ 6 w 196"/>
                    <a:gd name="T15" fmla="*/ 46 h 72"/>
                    <a:gd name="T16" fmla="*/ 37 w 196"/>
                    <a:gd name="T17" fmla="*/ 57 h 72"/>
                    <a:gd name="T18" fmla="*/ 68 w 196"/>
                    <a:gd name="T19" fmla="*/ 63 h 72"/>
                    <a:gd name="T20" fmla="*/ 96 w 196"/>
                    <a:gd name="T21" fmla="*/ 72 h 72"/>
                    <a:gd name="T22" fmla="*/ 121 w 196"/>
                    <a:gd name="T23" fmla="*/ 70 h 72"/>
                    <a:gd name="T24" fmla="*/ 143 w 196"/>
                    <a:gd name="T25" fmla="*/ 61 h 72"/>
                    <a:gd name="T26" fmla="*/ 161 w 196"/>
                    <a:gd name="T27" fmla="*/ 57 h 72"/>
                    <a:gd name="T28" fmla="*/ 174 w 196"/>
                    <a:gd name="T29" fmla="*/ 46 h 72"/>
                    <a:gd name="T30" fmla="*/ 186 w 196"/>
                    <a:gd name="T31" fmla="*/ 34 h 72"/>
                    <a:gd name="T32" fmla="*/ 183 w 196"/>
                    <a:gd name="T33" fmla="*/ 28 h 72"/>
                    <a:gd name="T34" fmla="*/ 196 w 196"/>
                    <a:gd name="T35" fmla="*/ 21 h 72"/>
                    <a:gd name="T36" fmla="*/ 196 w 196"/>
                    <a:gd name="T37" fmla="*/ 13 h 72"/>
                    <a:gd name="T38" fmla="*/ 189 w 196"/>
                    <a:gd name="T39" fmla="*/ 5 h 72"/>
                    <a:gd name="T40" fmla="*/ 183 w 196"/>
                    <a:gd name="T41" fmla="*/ 0 h 72"/>
                    <a:gd name="T42" fmla="*/ 155 w 196"/>
                    <a:gd name="T43" fmla="*/ 2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
                    <a:gd name="T67" fmla="*/ 0 h 72"/>
                    <a:gd name="T68" fmla="*/ 196 w 196"/>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 h="72">
                      <a:moveTo>
                        <a:pt x="155" y="2"/>
                      </a:moveTo>
                      <a:lnTo>
                        <a:pt x="137" y="11"/>
                      </a:lnTo>
                      <a:lnTo>
                        <a:pt x="90" y="13"/>
                      </a:lnTo>
                      <a:lnTo>
                        <a:pt x="50" y="17"/>
                      </a:lnTo>
                      <a:lnTo>
                        <a:pt x="28" y="21"/>
                      </a:lnTo>
                      <a:lnTo>
                        <a:pt x="13" y="28"/>
                      </a:lnTo>
                      <a:lnTo>
                        <a:pt x="0" y="40"/>
                      </a:lnTo>
                      <a:lnTo>
                        <a:pt x="6" y="46"/>
                      </a:lnTo>
                      <a:lnTo>
                        <a:pt x="37" y="57"/>
                      </a:lnTo>
                      <a:lnTo>
                        <a:pt x="68" y="63"/>
                      </a:lnTo>
                      <a:lnTo>
                        <a:pt x="96" y="72"/>
                      </a:lnTo>
                      <a:lnTo>
                        <a:pt x="121" y="70"/>
                      </a:lnTo>
                      <a:lnTo>
                        <a:pt x="143" y="61"/>
                      </a:lnTo>
                      <a:lnTo>
                        <a:pt x="161" y="57"/>
                      </a:lnTo>
                      <a:lnTo>
                        <a:pt x="174" y="46"/>
                      </a:lnTo>
                      <a:lnTo>
                        <a:pt x="186" y="34"/>
                      </a:lnTo>
                      <a:lnTo>
                        <a:pt x="183" y="28"/>
                      </a:lnTo>
                      <a:lnTo>
                        <a:pt x="196" y="21"/>
                      </a:lnTo>
                      <a:lnTo>
                        <a:pt x="196" y="13"/>
                      </a:lnTo>
                      <a:lnTo>
                        <a:pt x="189" y="5"/>
                      </a:lnTo>
                      <a:lnTo>
                        <a:pt x="183" y="0"/>
                      </a:lnTo>
                      <a:lnTo>
                        <a:pt x="155" y="2"/>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3" name="Freeform 41"/>
                <p:cNvSpPr>
                  <a:spLocks/>
                </p:cNvSpPr>
                <p:nvPr/>
              </p:nvSpPr>
              <p:spPr bwMode="auto">
                <a:xfrm>
                  <a:off x="4262" y="3422"/>
                  <a:ext cx="201" cy="71"/>
                </a:xfrm>
                <a:custGeom>
                  <a:avLst/>
                  <a:gdLst>
                    <a:gd name="T0" fmla="*/ 161 w 201"/>
                    <a:gd name="T1" fmla="*/ 2 h 71"/>
                    <a:gd name="T2" fmla="*/ 139 w 201"/>
                    <a:gd name="T3" fmla="*/ 11 h 71"/>
                    <a:gd name="T4" fmla="*/ 93 w 201"/>
                    <a:gd name="T5" fmla="*/ 13 h 71"/>
                    <a:gd name="T6" fmla="*/ 56 w 201"/>
                    <a:gd name="T7" fmla="*/ 17 h 71"/>
                    <a:gd name="T8" fmla="*/ 28 w 201"/>
                    <a:gd name="T9" fmla="*/ 23 h 71"/>
                    <a:gd name="T10" fmla="*/ 12 w 201"/>
                    <a:gd name="T11" fmla="*/ 29 h 71"/>
                    <a:gd name="T12" fmla="*/ 0 w 201"/>
                    <a:gd name="T13" fmla="*/ 40 h 71"/>
                    <a:gd name="T14" fmla="*/ 9 w 201"/>
                    <a:gd name="T15" fmla="*/ 48 h 71"/>
                    <a:gd name="T16" fmla="*/ 37 w 201"/>
                    <a:gd name="T17" fmla="*/ 57 h 71"/>
                    <a:gd name="T18" fmla="*/ 74 w 201"/>
                    <a:gd name="T19" fmla="*/ 65 h 71"/>
                    <a:gd name="T20" fmla="*/ 99 w 201"/>
                    <a:gd name="T21" fmla="*/ 71 h 71"/>
                    <a:gd name="T22" fmla="*/ 127 w 201"/>
                    <a:gd name="T23" fmla="*/ 67 h 71"/>
                    <a:gd name="T24" fmla="*/ 149 w 201"/>
                    <a:gd name="T25" fmla="*/ 61 h 71"/>
                    <a:gd name="T26" fmla="*/ 164 w 201"/>
                    <a:gd name="T27" fmla="*/ 57 h 71"/>
                    <a:gd name="T28" fmla="*/ 180 w 201"/>
                    <a:gd name="T29" fmla="*/ 46 h 71"/>
                    <a:gd name="T30" fmla="*/ 192 w 201"/>
                    <a:gd name="T31" fmla="*/ 34 h 71"/>
                    <a:gd name="T32" fmla="*/ 186 w 201"/>
                    <a:gd name="T33" fmla="*/ 29 h 71"/>
                    <a:gd name="T34" fmla="*/ 201 w 201"/>
                    <a:gd name="T35" fmla="*/ 23 h 71"/>
                    <a:gd name="T36" fmla="*/ 201 w 201"/>
                    <a:gd name="T37" fmla="*/ 13 h 71"/>
                    <a:gd name="T38" fmla="*/ 195 w 201"/>
                    <a:gd name="T39" fmla="*/ 6 h 71"/>
                    <a:gd name="T40" fmla="*/ 186 w 201"/>
                    <a:gd name="T41" fmla="*/ 0 h 71"/>
                    <a:gd name="T42" fmla="*/ 161 w 201"/>
                    <a:gd name="T43" fmla="*/ 2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71"/>
                    <a:gd name="T68" fmla="*/ 201 w 201"/>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71">
                      <a:moveTo>
                        <a:pt x="161" y="2"/>
                      </a:moveTo>
                      <a:lnTo>
                        <a:pt x="139" y="11"/>
                      </a:lnTo>
                      <a:lnTo>
                        <a:pt x="93" y="13"/>
                      </a:lnTo>
                      <a:lnTo>
                        <a:pt x="56" y="17"/>
                      </a:lnTo>
                      <a:lnTo>
                        <a:pt x="28" y="23"/>
                      </a:lnTo>
                      <a:lnTo>
                        <a:pt x="12" y="29"/>
                      </a:lnTo>
                      <a:lnTo>
                        <a:pt x="0" y="40"/>
                      </a:lnTo>
                      <a:lnTo>
                        <a:pt x="9" y="48"/>
                      </a:lnTo>
                      <a:lnTo>
                        <a:pt x="37" y="57"/>
                      </a:lnTo>
                      <a:lnTo>
                        <a:pt x="74" y="65"/>
                      </a:lnTo>
                      <a:lnTo>
                        <a:pt x="99" y="71"/>
                      </a:lnTo>
                      <a:lnTo>
                        <a:pt x="127" y="67"/>
                      </a:lnTo>
                      <a:lnTo>
                        <a:pt x="149" y="61"/>
                      </a:lnTo>
                      <a:lnTo>
                        <a:pt x="164" y="57"/>
                      </a:lnTo>
                      <a:lnTo>
                        <a:pt x="180" y="46"/>
                      </a:lnTo>
                      <a:lnTo>
                        <a:pt x="192" y="34"/>
                      </a:lnTo>
                      <a:lnTo>
                        <a:pt x="186" y="29"/>
                      </a:lnTo>
                      <a:lnTo>
                        <a:pt x="201" y="23"/>
                      </a:lnTo>
                      <a:lnTo>
                        <a:pt x="201" y="13"/>
                      </a:lnTo>
                      <a:lnTo>
                        <a:pt x="195" y="6"/>
                      </a:lnTo>
                      <a:lnTo>
                        <a:pt x="186" y="0"/>
                      </a:lnTo>
                      <a:lnTo>
                        <a:pt x="161" y="2"/>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4" name="Freeform 42"/>
                <p:cNvSpPr>
                  <a:spLocks/>
                </p:cNvSpPr>
                <p:nvPr/>
              </p:nvSpPr>
              <p:spPr bwMode="auto">
                <a:xfrm>
                  <a:off x="4519" y="3101"/>
                  <a:ext cx="171" cy="62"/>
                </a:xfrm>
                <a:custGeom>
                  <a:avLst/>
                  <a:gdLst>
                    <a:gd name="T0" fmla="*/ 3 w 171"/>
                    <a:gd name="T1" fmla="*/ 10 h 55"/>
                    <a:gd name="T2" fmla="*/ 75 w 171"/>
                    <a:gd name="T3" fmla="*/ 0 h 55"/>
                    <a:gd name="T4" fmla="*/ 127 w 171"/>
                    <a:gd name="T5" fmla="*/ 2 h 55"/>
                    <a:gd name="T6" fmla="*/ 165 w 171"/>
                    <a:gd name="T7" fmla="*/ 17 h 55"/>
                    <a:gd name="T8" fmla="*/ 171 w 171"/>
                    <a:gd name="T9" fmla="*/ 34 h 55"/>
                    <a:gd name="T10" fmla="*/ 158 w 171"/>
                    <a:gd name="T11" fmla="*/ 44 h 55"/>
                    <a:gd name="T12" fmla="*/ 127 w 171"/>
                    <a:gd name="T13" fmla="*/ 55 h 55"/>
                    <a:gd name="T14" fmla="*/ 75 w 171"/>
                    <a:gd name="T15" fmla="*/ 55 h 55"/>
                    <a:gd name="T16" fmla="*/ 19 w 171"/>
                    <a:gd name="T17" fmla="*/ 46 h 55"/>
                    <a:gd name="T18" fmla="*/ 0 w 171"/>
                    <a:gd name="T19" fmla="*/ 25 h 55"/>
                    <a:gd name="T20" fmla="*/ 3 w 171"/>
                    <a:gd name="T21" fmla="*/ 1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55"/>
                    <a:gd name="T35" fmla="*/ 171 w 17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55">
                      <a:moveTo>
                        <a:pt x="3" y="10"/>
                      </a:moveTo>
                      <a:lnTo>
                        <a:pt x="75" y="0"/>
                      </a:lnTo>
                      <a:lnTo>
                        <a:pt x="127" y="2"/>
                      </a:lnTo>
                      <a:lnTo>
                        <a:pt x="165" y="17"/>
                      </a:lnTo>
                      <a:lnTo>
                        <a:pt x="171" y="34"/>
                      </a:lnTo>
                      <a:lnTo>
                        <a:pt x="158" y="44"/>
                      </a:lnTo>
                      <a:lnTo>
                        <a:pt x="127" y="55"/>
                      </a:lnTo>
                      <a:lnTo>
                        <a:pt x="75" y="55"/>
                      </a:lnTo>
                      <a:lnTo>
                        <a:pt x="19" y="46"/>
                      </a:lnTo>
                      <a:lnTo>
                        <a:pt x="0" y="25"/>
                      </a:lnTo>
                      <a:lnTo>
                        <a:pt x="3" y="1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5" name="Freeform 43"/>
                <p:cNvSpPr>
                  <a:spLocks/>
                </p:cNvSpPr>
                <p:nvPr/>
              </p:nvSpPr>
              <p:spPr bwMode="auto">
                <a:xfrm>
                  <a:off x="4200" y="3493"/>
                  <a:ext cx="174" cy="55"/>
                </a:xfrm>
                <a:custGeom>
                  <a:avLst/>
                  <a:gdLst>
                    <a:gd name="T0" fmla="*/ 3 w 174"/>
                    <a:gd name="T1" fmla="*/ 11 h 55"/>
                    <a:gd name="T2" fmla="*/ 74 w 174"/>
                    <a:gd name="T3" fmla="*/ 0 h 55"/>
                    <a:gd name="T4" fmla="*/ 130 w 174"/>
                    <a:gd name="T5" fmla="*/ 2 h 55"/>
                    <a:gd name="T6" fmla="*/ 167 w 174"/>
                    <a:gd name="T7" fmla="*/ 19 h 55"/>
                    <a:gd name="T8" fmla="*/ 174 w 174"/>
                    <a:gd name="T9" fmla="*/ 34 h 55"/>
                    <a:gd name="T10" fmla="*/ 161 w 174"/>
                    <a:gd name="T11" fmla="*/ 44 h 55"/>
                    <a:gd name="T12" fmla="*/ 130 w 174"/>
                    <a:gd name="T13" fmla="*/ 55 h 55"/>
                    <a:gd name="T14" fmla="*/ 74 w 174"/>
                    <a:gd name="T15" fmla="*/ 55 h 55"/>
                    <a:gd name="T16" fmla="*/ 18 w 174"/>
                    <a:gd name="T17" fmla="*/ 47 h 55"/>
                    <a:gd name="T18" fmla="*/ 0 w 174"/>
                    <a:gd name="T19" fmla="*/ 26 h 55"/>
                    <a:gd name="T20" fmla="*/ 3 w 174"/>
                    <a:gd name="T21" fmla="*/ 1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55"/>
                    <a:gd name="T35" fmla="*/ 174 w 174"/>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55">
                      <a:moveTo>
                        <a:pt x="3" y="11"/>
                      </a:moveTo>
                      <a:lnTo>
                        <a:pt x="74" y="0"/>
                      </a:lnTo>
                      <a:lnTo>
                        <a:pt x="130" y="2"/>
                      </a:lnTo>
                      <a:lnTo>
                        <a:pt x="167" y="19"/>
                      </a:lnTo>
                      <a:lnTo>
                        <a:pt x="174" y="34"/>
                      </a:lnTo>
                      <a:lnTo>
                        <a:pt x="161" y="44"/>
                      </a:lnTo>
                      <a:lnTo>
                        <a:pt x="130" y="55"/>
                      </a:lnTo>
                      <a:lnTo>
                        <a:pt x="74" y="55"/>
                      </a:lnTo>
                      <a:lnTo>
                        <a:pt x="18" y="47"/>
                      </a:lnTo>
                      <a:lnTo>
                        <a:pt x="0" y="26"/>
                      </a:lnTo>
                      <a:lnTo>
                        <a:pt x="3" y="11"/>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6" name="Freeform 44"/>
                <p:cNvSpPr>
                  <a:spLocks/>
                </p:cNvSpPr>
                <p:nvPr/>
              </p:nvSpPr>
              <p:spPr bwMode="auto">
                <a:xfrm>
                  <a:off x="4625" y="3437"/>
                  <a:ext cx="198" cy="69"/>
                </a:xfrm>
                <a:custGeom>
                  <a:avLst/>
                  <a:gdLst>
                    <a:gd name="T0" fmla="*/ 155 w 198"/>
                    <a:gd name="T1" fmla="*/ 69 h 69"/>
                    <a:gd name="T2" fmla="*/ 136 w 198"/>
                    <a:gd name="T3" fmla="*/ 61 h 69"/>
                    <a:gd name="T4" fmla="*/ 90 w 198"/>
                    <a:gd name="T5" fmla="*/ 56 h 69"/>
                    <a:gd name="T6" fmla="*/ 49 w 198"/>
                    <a:gd name="T7" fmla="*/ 54 h 69"/>
                    <a:gd name="T8" fmla="*/ 28 w 198"/>
                    <a:gd name="T9" fmla="*/ 48 h 69"/>
                    <a:gd name="T10" fmla="*/ 12 w 198"/>
                    <a:gd name="T11" fmla="*/ 42 h 69"/>
                    <a:gd name="T12" fmla="*/ 0 w 198"/>
                    <a:gd name="T13" fmla="*/ 31 h 69"/>
                    <a:gd name="T14" fmla="*/ 6 w 198"/>
                    <a:gd name="T15" fmla="*/ 23 h 69"/>
                    <a:gd name="T16" fmla="*/ 37 w 198"/>
                    <a:gd name="T17" fmla="*/ 14 h 69"/>
                    <a:gd name="T18" fmla="*/ 68 w 198"/>
                    <a:gd name="T19" fmla="*/ 6 h 69"/>
                    <a:gd name="T20" fmla="*/ 96 w 198"/>
                    <a:gd name="T21" fmla="*/ 0 h 69"/>
                    <a:gd name="T22" fmla="*/ 121 w 198"/>
                    <a:gd name="T23" fmla="*/ 4 h 69"/>
                    <a:gd name="T24" fmla="*/ 146 w 198"/>
                    <a:gd name="T25" fmla="*/ 8 h 69"/>
                    <a:gd name="T26" fmla="*/ 161 w 198"/>
                    <a:gd name="T27" fmla="*/ 14 h 69"/>
                    <a:gd name="T28" fmla="*/ 173 w 198"/>
                    <a:gd name="T29" fmla="*/ 25 h 69"/>
                    <a:gd name="T30" fmla="*/ 189 w 198"/>
                    <a:gd name="T31" fmla="*/ 37 h 69"/>
                    <a:gd name="T32" fmla="*/ 183 w 198"/>
                    <a:gd name="T33" fmla="*/ 42 h 69"/>
                    <a:gd name="T34" fmla="*/ 198 w 198"/>
                    <a:gd name="T35" fmla="*/ 48 h 69"/>
                    <a:gd name="T36" fmla="*/ 198 w 198"/>
                    <a:gd name="T37" fmla="*/ 56 h 69"/>
                    <a:gd name="T38" fmla="*/ 189 w 198"/>
                    <a:gd name="T39" fmla="*/ 65 h 69"/>
                    <a:gd name="T40" fmla="*/ 183 w 198"/>
                    <a:gd name="T41" fmla="*/ 69 h 69"/>
                    <a:gd name="T42" fmla="*/ 155 w 198"/>
                    <a:gd name="T43" fmla="*/ 69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8"/>
                    <a:gd name="T67" fmla="*/ 0 h 69"/>
                    <a:gd name="T68" fmla="*/ 198 w 198"/>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8" h="69">
                      <a:moveTo>
                        <a:pt x="155" y="69"/>
                      </a:moveTo>
                      <a:lnTo>
                        <a:pt x="136" y="61"/>
                      </a:lnTo>
                      <a:lnTo>
                        <a:pt x="90" y="56"/>
                      </a:lnTo>
                      <a:lnTo>
                        <a:pt x="49" y="54"/>
                      </a:lnTo>
                      <a:lnTo>
                        <a:pt x="28" y="48"/>
                      </a:lnTo>
                      <a:lnTo>
                        <a:pt x="12" y="42"/>
                      </a:lnTo>
                      <a:lnTo>
                        <a:pt x="0" y="31"/>
                      </a:lnTo>
                      <a:lnTo>
                        <a:pt x="6" y="23"/>
                      </a:lnTo>
                      <a:lnTo>
                        <a:pt x="37" y="14"/>
                      </a:lnTo>
                      <a:lnTo>
                        <a:pt x="68" y="6"/>
                      </a:lnTo>
                      <a:lnTo>
                        <a:pt x="96" y="0"/>
                      </a:lnTo>
                      <a:lnTo>
                        <a:pt x="121" y="4"/>
                      </a:lnTo>
                      <a:lnTo>
                        <a:pt x="146" y="8"/>
                      </a:lnTo>
                      <a:lnTo>
                        <a:pt x="161" y="14"/>
                      </a:lnTo>
                      <a:lnTo>
                        <a:pt x="173" y="25"/>
                      </a:lnTo>
                      <a:lnTo>
                        <a:pt x="189" y="37"/>
                      </a:lnTo>
                      <a:lnTo>
                        <a:pt x="183" y="42"/>
                      </a:lnTo>
                      <a:lnTo>
                        <a:pt x="198" y="48"/>
                      </a:lnTo>
                      <a:lnTo>
                        <a:pt x="198" y="56"/>
                      </a:lnTo>
                      <a:lnTo>
                        <a:pt x="189" y="65"/>
                      </a:lnTo>
                      <a:lnTo>
                        <a:pt x="183" y="69"/>
                      </a:lnTo>
                      <a:lnTo>
                        <a:pt x="155" y="69"/>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7" name="Freeform 45"/>
                <p:cNvSpPr>
                  <a:spLocks/>
                </p:cNvSpPr>
                <p:nvPr/>
              </p:nvSpPr>
              <p:spPr bwMode="auto">
                <a:xfrm>
                  <a:off x="3895" y="3409"/>
                  <a:ext cx="180" cy="78"/>
                </a:xfrm>
                <a:custGeom>
                  <a:avLst/>
                  <a:gdLst>
                    <a:gd name="T0" fmla="*/ 37 w 180"/>
                    <a:gd name="T1" fmla="*/ 76 h 78"/>
                    <a:gd name="T2" fmla="*/ 56 w 180"/>
                    <a:gd name="T3" fmla="*/ 68 h 78"/>
                    <a:gd name="T4" fmla="*/ 96 w 180"/>
                    <a:gd name="T5" fmla="*/ 63 h 78"/>
                    <a:gd name="T6" fmla="*/ 133 w 180"/>
                    <a:gd name="T7" fmla="*/ 61 h 78"/>
                    <a:gd name="T8" fmla="*/ 155 w 180"/>
                    <a:gd name="T9" fmla="*/ 55 h 78"/>
                    <a:gd name="T10" fmla="*/ 170 w 180"/>
                    <a:gd name="T11" fmla="*/ 47 h 78"/>
                    <a:gd name="T12" fmla="*/ 180 w 180"/>
                    <a:gd name="T13" fmla="*/ 34 h 78"/>
                    <a:gd name="T14" fmla="*/ 177 w 180"/>
                    <a:gd name="T15" fmla="*/ 26 h 78"/>
                    <a:gd name="T16" fmla="*/ 149 w 180"/>
                    <a:gd name="T17" fmla="*/ 15 h 78"/>
                    <a:gd name="T18" fmla="*/ 118 w 180"/>
                    <a:gd name="T19" fmla="*/ 7 h 78"/>
                    <a:gd name="T20" fmla="*/ 90 w 180"/>
                    <a:gd name="T21" fmla="*/ 0 h 78"/>
                    <a:gd name="T22" fmla="*/ 68 w 180"/>
                    <a:gd name="T23" fmla="*/ 3 h 78"/>
                    <a:gd name="T24" fmla="*/ 46 w 180"/>
                    <a:gd name="T25" fmla="*/ 9 h 78"/>
                    <a:gd name="T26" fmla="*/ 31 w 180"/>
                    <a:gd name="T27" fmla="*/ 15 h 78"/>
                    <a:gd name="T28" fmla="*/ 18 w 180"/>
                    <a:gd name="T29" fmla="*/ 28 h 78"/>
                    <a:gd name="T30" fmla="*/ 6 w 180"/>
                    <a:gd name="T31" fmla="*/ 42 h 78"/>
                    <a:gd name="T32" fmla="*/ 9 w 180"/>
                    <a:gd name="T33" fmla="*/ 47 h 78"/>
                    <a:gd name="T34" fmla="*/ 0 w 180"/>
                    <a:gd name="T35" fmla="*/ 55 h 78"/>
                    <a:gd name="T36" fmla="*/ 0 w 180"/>
                    <a:gd name="T37" fmla="*/ 63 h 78"/>
                    <a:gd name="T38" fmla="*/ 3 w 180"/>
                    <a:gd name="T39" fmla="*/ 72 h 78"/>
                    <a:gd name="T40" fmla="*/ 9 w 180"/>
                    <a:gd name="T41" fmla="*/ 78 h 78"/>
                    <a:gd name="T42" fmla="*/ 37 w 180"/>
                    <a:gd name="T43" fmla="*/ 76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78"/>
                    <a:gd name="T68" fmla="*/ 180 w 180"/>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78">
                      <a:moveTo>
                        <a:pt x="37" y="76"/>
                      </a:moveTo>
                      <a:lnTo>
                        <a:pt x="56" y="68"/>
                      </a:lnTo>
                      <a:lnTo>
                        <a:pt x="96" y="63"/>
                      </a:lnTo>
                      <a:lnTo>
                        <a:pt x="133" y="61"/>
                      </a:lnTo>
                      <a:lnTo>
                        <a:pt x="155" y="55"/>
                      </a:lnTo>
                      <a:lnTo>
                        <a:pt x="170" y="47"/>
                      </a:lnTo>
                      <a:lnTo>
                        <a:pt x="180" y="34"/>
                      </a:lnTo>
                      <a:lnTo>
                        <a:pt x="177" y="26"/>
                      </a:lnTo>
                      <a:lnTo>
                        <a:pt x="149" y="15"/>
                      </a:lnTo>
                      <a:lnTo>
                        <a:pt x="118" y="7"/>
                      </a:lnTo>
                      <a:lnTo>
                        <a:pt x="90" y="0"/>
                      </a:lnTo>
                      <a:lnTo>
                        <a:pt x="68" y="3"/>
                      </a:lnTo>
                      <a:lnTo>
                        <a:pt x="46" y="9"/>
                      </a:lnTo>
                      <a:lnTo>
                        <a:pt x="31" y="15"/>
                      </a:lnTo>
                      <a:lnTo>
                        <a:pt x="18" y="28"/>
                      </a:lnTo>
                      <a:lnTo>
                        <a:pt x="6" y="42"/>
                      </a:lnTo>
                      <a:lnTo>
                        <a:pt x="9" y="47"/>
                      </a:lnTo>
                      <a:lnTo>
                        <a:pt x="0" y="55"/>
                      </a:lnTo>
                      <a:lnTo>
                        <a:pt x="0" y="63"/>
                      </a:lnTo>
                      <a:lnTo>
                        <a:pt x="3" y="72"/>
                      </a:lnTo>
                      <a:lnTo>
                        <a:pt x="9" y="78"/>
                      </a:lnTo>
                      <a:lnTo>
                        <a:pt x="37" y="76"/>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8" name="Freeform 46"/>
                <p:cNvSpPr>
                  <a:spLocks/>
                </p:cNvSpPr>
                <p:nvPr/>
              </p:nvSpPr>
              <p:spPr bwMode="auto">
                <a:xfrm>
                  <a:off x="4873" y="2990"/>
                  <a:ext cx="143" cy="59"/>
                </a:xfrm>
                <a:custGeom>
                  <a:avLst/>
                  <a:gdLst>
                    <a:gd name="T0" fmla="*/ 139 w 143"/>
                    <a:gd name="T1" fmla="*/ 8 h 52"/>
                    <a:gd name="T2" fmla="*/ 81 w 143"/>
                    <a:gd name="T3" fmla="*/ 0 h 52"/>
                    <a:gd name="T4" fmla="*/ 34 w 143"/>
                    <a:gd name="T5" fmla="*/ 0 h 52"/>
                    <a:gd name="T6" fmla="*/ 3 w 143"/>
                    <a:gd name="T7" fmla="*/ 14 h 52"/>
                    <a:gd name="T8" fmla="*/ 0 w 143"/>
                    <a:gd name="T9" fmla="*/ 31 h 52"/>
                    <a:gd name="T10" fmla="*/ 9 w 143"/>
                    <a:gd name="T11" fmla="*/ 42 h 52"/>
                    <a:gd name="T12" fmla="*/ 34 w 143"/>
                    <a:gd name="T13" fmla="*/ 52 h 52"/>
                    <a:gd name="T14" fmla="*/ 81 w 143"/>
                    <a:gd name="T15" fmla="*/ 52 h 52"/>
                    <a:gd name="T16" fmla="*/ 124 w 143"/>
                    <a:gd name="T17" fmla="*/ 44 h 52"/>
                    <a:gd name="T18" fmla="*/ 143 w 143"/>
                    <a:gd name="T19" fmla="*/ 23 h 52"/>
                    <a:gd name="T20" fmla="*/ 139 w 143"/>
                    <a:gd name="T21" fmla="*/ 8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
                    <a:gd name="T34" fmla="*/ 0 h 52"/>
                    <a:gd name="T35" fmla="*/ 143 w 143"/>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 h="52">
                      <a:moveTo>
                        <a:pt x="139" y="8"/>
                      </a:moveTo>
                      <a:lnTo>
                        <a:pt x="81" y="0"/>
                      </a:lnTo>
                      <a:lnTo>
                        <a:pt x="34" y="0"/>
                      </a:lnTo>
                      <a:lnTo>
                        <a:pt x="3" y="14"/>
                      </a:lnTo>
                      <a:lnTo>
                        <a:pt x="0" y="31"/>
                      </a:lnTo>
                      <a:lnTo>
                        <a:pt x="9" y="42"/>
                      </a:lnTo>
                      <a:lnTo>
                        <a:pt x="34" y="52"/>
                      </a:lnTo>
                      <a:lnTo>
                        <a:pt x="81" y="52"/>
                      </a:lnTo>
                      <a:lnTo>
                        <a:pt x="124" y="44"/>
                      </a:lnTo>
                      <a:lnTo>
                        <a:pt x="143" y="23"/>
                      </a:lnTo>
                      <a:lnTo>
                        <a:pt x="139" y="8"/>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59" name="Freeform 47"/>
                <p:cNvSpPr>
                  <a:spLocks/>
                </p:cNvSpPr>
                <p:nvPr/>
              </p:nvSpPr>
              <p:spPr bwMode="auto">
                <a:xfrm>
                  <a:off x="4014" y="3523"/>
                  <a:ext cx="158" cy="54"/>
                </a:xfrm>
                <a:custGeom>
                  <a:avLst/>
                  <a:gdLst>
                    <a:gd name="T0" fmla="*/ 0 w 158"/>
                    <a:gd name="T1" fmla="*/ 6 h 54"/>
                    <a:gd name="T2" fmla="*/ 74 w 158"/>
                    <a:gd name="T3" fmla="*/ 0 h 54"/>
                    <a:gd name="T4" fmla="*/ 127 w 158"/>
                    <a:gd name="T5" fmla="*/ 8 h 54"/>
                    <a:gd name="T6" fmla="*/ 145 w 158"/>
                    <a:gd name="T7" fmla="*/ 17 h 54"/>
                    <a:gd name="T8" fmla="*/ 158 w 158"/>
                    <a:gd name="T9" fmla="*/ 35 h 54"/>
                    <a:gd name="T10" fmla="*/ 152 w 158"/>
                    <a:gd name="T11" fmla="*/ 54 h 54"/>
                    <a:gd name="T12" fmla="*/ 46 w 158"/>
                    <a:gd name="T13" fmla="*/ 48 h 54"/>
                    <a:gd name="T14" fmla="*/ 0 w 158"/>
                    <a:gd name="T15" fmla="*/ 33 h 54"/>
                    <a:gd name="T16" fmla="*/ 0 w 158"/>
                    <a:gd name="T17" fmla="*/ 6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54"/>
                    <a:gd name="T29" fmla="*/ 158 w 15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54">
                      <a:moveTo>
                        <a:pt x="0" y="6"/>
                      </a:moveTo>
                      <a:lnTo>
                        <a:pt x="74" y="0"/>
                      </a:lnTo>
                      <a:lnTo>
                        <a:pt x="127" y="8"/>
                      </a:lnTo>
                      <a:lnTo>
                        <a:pt x="145" y="17"/>
                      </a:lnTo>
                      <a:lnTo>
                        <a:pt x="158" y="35"/>
                      </a:lnTo>
                      <a:lnTo>
                        <a:pt x="152" y="54"/>
                      </a:lnTo>
                      <a:lnTo>
                        <a:pt x="46" y="48"/>
                      </a:lnTo>
                      <a:lnTo>
                        <a:pt x="0" y="33"/>
                      </a:lnTo>
                      <a:lnTo>
                        <a:pt x="0" y="6"/>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0" name="Freeform 48"/>
                <p:cNvSpPr>
                  <a:spLocks/>
                </p:cNvSpPr>
                <p:nvPr/>
              </p:nvSpPr>
              <p:spPr bwMode="auto">
                <a:xfrm>
                  <a:off x="4426" y="3483"/>
                  <a:ext cx="165" cy="54"/>
                </a:xfrm>
                <a:custGeom>
                  <a:avLst/>
                  <a:gdLst>
                    <a:gd name="T0" fmla="*/ 3 w 165"/>
                    <a:gd name="T1" fmla="*/ 10 h 54"/>
                    <a:gd name="T2" fmla="*/ 75 w 165"/>
                    <a:gd name="T3" fmla="*/ 0 h 54"/>
                    <a:gd name="T4" fmla="*/ 124 w 165"/>
                    <a:gd name="T5" fmla="*/ 2 h 54"/>
                    <a:gd name="T6" fmla="*/ 162 w 165"/>
                    <a:gd name="T7" fmla="*/ 17 h 54"/>
                    <a:gd name="T8" fmla="*/ 165 w 165"/>
                    <a:gd name="T9" fmla="*/ 33 h 54"/>
                    <a:gd name="T10" fmla="*/ 155 w 165"/>
                    <a:gd name="T11" fmla="*/ 44 h 54"/>
                    <a:gd name="T12" fmla="*/ 124 w 165"/>
                    <a:gd name="T13" fmla="*/ 54 h 54"/>
                    <a:gd name="T14" fmla="*/ 75 w 165"/>
                    <a:gd name="T15" fmla="*/ 54 h 54"/>
                    <a:gd name="T16" fmla="*/ 19 w 165"/>
                    <a:gd name="T17" fmla="*/ 46 h 54"/>
                    <a:gd name="T18" fmla="*/ 0 w 165"/>
                    <a:gd name="T19" fmla="*/ 25 h 54"/>
                    <a:gd name="T20" fmla="*/ 3 w 165"/>
                    <a:gd name="T21" fmla="*/ 1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
                    <a:gd name="T34" fmla="*/ 0 h 54"/>
                    <a:gd name="T35" fmla="*/ 165 w 165"/>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 h="54">
                      <a:moveTo>
                        <a:pt x="3" y="10"/>
                      </a:moveTo>
                      <a:lnTo>
                        <a:pt x="75" y="0"/>
                      </a:lnTo>
                      <a:lnTo>
                        <a:pt x="124" y="2"/>
                      </a:lnTo>
                      <a:lnTo>
                        <a:pt x="162" y="17"/>
                      </a:lnTo>
                      <a:lnTo>
                        <a:pt x="165" y="33"/>
                      </a:lnTo>
                      <a:lnTo>
                        <a:pt x="155" y="44"/>
                      </a:lnTo>
                      <a:lnTo>
                        <a:pt x="124" y="54"/>
                      </a:lnTo>
                      <a:lnTo>
                        <a:pt x="75" y="54"/>
                      </a:lnTo>
                      <a:lnTo>
                        <a:pt x="19" y="46"/>
                      </a:lnTo>
                      <a:lnTo>
                        <a:pt x="0" y="25"/>
                      </a:lnTo>
                      <a:lnTo>
                        <a:pt x="3" y="1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1" name="Freeform 49"/>
                <p:cNvSpPr>
                  <a:spLocks/>
                </p:cNvSpPr>
                <p:nvPr/>
              </p:nvSpPr>
              <p:spPr bwMode="auto">
                <a:xfrm>
                  <a:off x="4606" y="3498"/>
                  <a:ext cx="108" cy="37"/>
                </a:xfrm>
                <a:custGeom>
                  <a:avLst/>
                  <a:gdLst>
                    <a:gd name="T0" fmla="*/ 0 w 109"/>
                    <a:gd name="T1" fmla="*/ 6 h 44"/>
                    <a:gd name="T2" fmla="*/ 50 w 109"/>
                    <a:gd name="T3" fmla="*/ 0 h 44"/>
                    <a:gd name="T4" fmla="*/ 81 w 109"/>
                    <a:gd name="T5" fmla="*/ 0 h 44"/>
                    <a:gd name="T6" fmla="*/ 106 w 109"/>
                    <a:gd name="T7" fmla="*/ 14 h 44"/>
                    <a:gd name="T8" fmla="*/ 109 w 109"/>
                    <a:gd name="T9" fmla="*/ 25 h 44"/>
                    <a:gd name="T10" fmla="*/ 102 w 109"/>
                    <a:gd name="T11" fmla="*/ 35 h 44"/>
                    <a:gd name="T12" fmla="*/ 81 w 109"/>
                    <a:gd name="T13" fmla="*/ 44 h 44"/>
                    <a:gd name="T14" fmla="*/ 50 w 109"/>
                    <a:gd name="T15" fmla="*/ 44 h 44"/>
                    <a:gd name="T16" fmla="*/ 13 w 109"/>
                    <a:gd name="T17" fmla="*/ 37 h 44"/>
                    <a:gd name="T18" fmla="*/ 0 w 109"/>
                    <a:gd name="T19" fmla="*/ 18 h 44"/>
                    <a:gd name="T20" fmla="*/ 0 w 109"/>
                    <a:gd name="T21" fmla="*/ 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44"/>
                    <a:gd name="T35" fmla="*/ 109 w 10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44">
                      <a:moveTo>
                        <a:pt x="0" y="6"/>
                      </a:moveTo>
                      <a:lnTo>
                        <a:pt x="50" y="0"/>
                      </a:lnTo>
                      <a:lnTo>
                        <a:pt x="81" y="0"/>
                      </a:lnTo>
                      <a:lnTo>
                        <a:pt x="106" y="14"/>
                      </a:lnTo>
                      <a:lnTo>
                        <a:pt x="109" y="25"/>
                      </a:lnTo>
                      <a:lnTo>
                        <a:pt x="102" y="35"/>
                      </a:lnTo>
                      <a:lnTo>
                        <a:pt x="81" y="44"/>
                      </a:lnTo>
                      <a:lnTo>
                        <a:pt x="50" y="44"/>
                      </a:lnTo>
                      <a:lnTo>
                        <a:pt x="13" y="37"/>
                      </a:lnTo>
                      <a:lnTo>
                        <a:pt x="0" y="18"/>
                      </a:lnTo>
                      <a:lnTo>
                        <a:pt x="0" y="6"/>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2" name="Freeform 50"/>
                <p:cNvSpPr>
                  <a:spLocks/>
                </p:cNvSpPr>
                <p:nvPr/>
              </p:nvSpPr>
              <p:spPr bwMode="auto">
                <a:xfrm>
                  <a:off x="4488" y="3418"/>
                  <a:ext cx="152" cy="37"/>
                </a:xfrm>
                <a:custGeom>
                  <a:avLst/>
                  <a:gdLst>
                    <a:gd name="T0" fmla="*/ 0 w 152"/>
                    <a:gd name="T1" fmla="*/ 6 h 44"/>
                    <a:gd name="T2" fmla="*/ 69 w 152"/>
                    <a:gd name="T3" fmla="*/ 0 h 44"/>
                    <a:gd name="T4" fmla="*/ 115 w 152"/>
                    <a:gd name="T5" fmla="*/ 0 h 44"/>
                    <a:gd name="T6" fmla="*/ 152 w 152"/>
                    <a:gd name="T7" fmla="*/ 15 h 44"/>
                    <a:gd name="T8" fmla="*/ 152 w 152"/>
                    <a:gd name="T9" fmla="*/ 27 h 44"/>
                    <a:gd name="T10" fmla="*/ 149 w 152"/>
                    <a:gd name="T11" fmla="*/ 35 h 44"/>
                    <a:gd name="T12" fmla="*/ 115 w 152"/>
                    <a:gd name="T13" fmla="*/ 44 h 44"/>
                    <a:gd name="T14" fmla="*/ 69 w 152"/>
                    <a:gd name="T15" fmla="*/ 44 h 44"/>
                    <a:gd name="T16" fmla="*/ 16 w 152"/>
                    <a:gd name="T17" fmla="*/ 38 h 44"/>
                    <a:gd name="T18" fmla="*/ 0 w 152"/>
                    <a:gd name="T19" fmla="*/ 21 h 44"/>
                    <a:gd name="T20" fmla="*/ 0 w 152"/>
                    <a:gd name="T21" fmla="*/ 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44"/>
                    <a:gd name="T35" fmla="*/ 152 w 15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44">
                      <a:moveTo>
                        <a:pt x="0" y="6"/>
                      </a:moveTo>
                      <a:lnTo>
                        <a:pt x="69" y="0"/>
                      </a:lnTo>
                      <a:lnTo>
                        <a:pt x="115" y="0"/>
                      </a:lnTo>
                      <a:lnTo>
                        <a:pt x="152" y="15"/>
                      </a:lnTo>
                      <a:lnTo>
                        <a:pt x="152" y="27"/>
                      </a:lnTo>
                      <a:lnTo>
                        <a:pt x="149" y="35"/>
                      </a:lnTo>
                      <a:lnTo>
                        <a:pt x="115" y="44"/>
                      </a:lnTo>
                      <a:lnTo>
                        <a:pt x="69" y="44"/>
                      </a:lnTo>
                      <a:lnTo>
                        <a:pt x="16" y="38"/>
                      </a:lnTo>
                      <a:lnTo>
                        <a:pt x="0" y="21"/>
                      </a:lnTo>
                      <a:lnTo>
                        <a:pt x="0" y="6"/>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3" name="Freeform 51"/>
                <p:cNvSpPr>
                  <a:spLocks/>
                </p:cNvSpPr>
                <p:nvPr/>
              </p:nvSpPr>
              <p:spPr bwMode="auto">
                <a:xfrm>
                  <a:off x="4035" y="3446"/>
                  <a:ext cx="183" cy="70"/>
                </a:xfrm>
                <a:custGeom>
                  <a:avLst/>
                  <a:gdLst>
                    <a:gd name="T0" fmla="*/ 183 w 183"/>
                    <a:gd name="T1" fmla="*/ 7 h 63"/>
                    <a:gd name="T2" fmla="*/ 97 w 183"/>
                    <a:gd name="T3" fmla="*/ 0 h 63"/>
                    <a:gd name="T4" fmla="*/ 35 w 183"/>
                    <a:gd name="T5" fmla="*/ 9 h 63"/>
                    <a:gd name="T6" fmla="*/ 10 w 183"/>
                    <a:gd name="T7" fmla="*/ 17 h 63"/>
                    <a:gd name="T8" fmla="*/ 0 w 183"/>
                    <a:gd name="T9" fmla="*/ 40 h 63"/>
                    <a:gd name="T10" fmla="*/ 7 w 183"/>
                    <a:gd name="T11" fmla="*/ 63 h 63"/>
                    <a:gd name="T12" fmla="*/ 128 w 183"/>
                    <a:gd name="T13" fmla="*/ 55 h 63"/>
                    <a:gd name="T14" fmla="*/ 183 w 183"/>
                    <a:gd name="T15" fmla="*/ 38 h 63"/>
                    <a:gd name="T16" fmla="*/ 183 w 183"/>
                    <a:gd name="T17" fmla="*/ 7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
                    <a:gd name="T28" fmla="*/ 0 h 63"/>
                    <a:gd name="T29" fmla="*/ 183 w 183"/>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 h="63">
                      <a:moveTo>
                        <a:pt x="183" y="7"/>
                      </a:moveTo>
                      <a:lnTo>
                        <a:pt x="97" y="0"/>
                      </a:lnTo>
                      <a:lnTo>
                        <a:pt x="35" y="9"/>
                      </a:lnTo>
                      <a:lnTo>
                        <a:pt x="10" y="17"/>
                      </a:lnTo>
                      <a:lnTo>
                        <a:pt x="0" y="40"/>
                      </a:lnTo>
                      <a:lnTo>
                        <a:pt x="7" y="63"/>
                      </a:lnTo>
                      <a:lnTo>
                        <a:pt x="128" y="55"/>
                      </a:lnTo>
                      <a:lnTo>
                        <a:pt x="183" y="38"/>
                      </a:lnTo>
                      <a:lnTo>
                        <a:pt x="183" y="7"/>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4" name="Freeform 52"/>
                <p:cNvSpPr>
                  <a:spLocks/>
                </p:cNvSpPr>
                <p:nvPr/>
              </p:nvSpPr>
              <p:spPr bwMode="auto">
                <a:xfrm>
                  <a:off x="3228" y="3393"/>
                  <a:ext cx="776" cy="184"/>
                </a:xfrm>
                <a:custGeom>
                  <a:avLst/>
                  <a:gdLst>
                    <a:gd name="T0" fmla="*/ 59 w 772"/>
                    <a:gd name="T1" fmla="*/ 0 h 184"/>
                    <a:gd name="T2" fmla="*/ 161 w 772"/>
                    <a:gd name="T3" fmla="*/ 0 h 184"/>
                    <a:gd name="T4" fmla="*/ 205 w 772"/>
                    <a:gd name="T5" fmla="*/ 23 h 184"/>
                    <a:gd name="T6" fmla="*/ 223 w 772"/>
                    <a:gd name="T7" fmla="*/ 35 h 184"/>
                    <a:gd name="T8" fmla="*/ 319 w 772"/>
                    <a:gd name="T9" fmla="*/ 35 h 184"/>
                    <a:gd name="T10" fmla="*/ 329 w 772"/>
                    <a:gd name="T11" fmla="*/ 21 h 184"/>
                    <a:gd name="T12" fmla="*/ 375 w 772"/>
                    <a:gd name="T13" fmla="*/ 12 h 184"/>
                    <a:gd name="T14" fmla="*/ 444 w 772"/>
                    <a:gd name="T15" fmla="*/ 10 h 184"/>
                    <a:gd name="T16" fmla="*/ 465 w 772"/>
                    <a:gd name="T17" fmla="*/ 25 h 184"/>
                    <a:gd name="T18" fmla="*/ 484 w 772"/>
                    <a:gd name="T19" fmla="*/ 27 h 184"/>
                    <a:gd name="T20" fmla="*/ 496 w 772"/>
                    <a:gd name="T21" fmla="*/ 33 h 184"/>
                    <a:gd name="T22" fmla="*/ 515 w 772"/>
                    <a:gd name="T23" fmla="*/ 35 h 184"/>
                    <a:gd name="T24" fmla="*/ 512 w 772"/>
                    <a:gd name="T25" fmla="*/ 46 h 184"/>
                    <a:gd name="T26" fmla="*/ 533 w 772"/>
                    <a:gd name="T27" fmla="*/ 58 h 184"/>
                    <a:gd name="T28" fmla="*/ 664 w 772"/>
                    <a:gd name="T29" fmla="*/ 65 h 184"/>
                    <a:gd name="T30" fmla="*/ 645 w 772"/>
                    <a:gd name="T31" fmla="*/ 79 h 184"/>
                    <a:gd name="T32" fmla="*/ 648 w 772"/>
                    <a:gd name="T33" fmla="*/ 94 h 184"/>
                    <a:gd name="T34" fmla="*/ 685 w 772"/>
                    <a:gd name="T35" fmla="*/ 128 h 184"/>
                    <a:gd name="T36" fmla="*/ 772 w 772"/>
                    <a:gd name="T37" fmla="*/ 138 h 184"/>
                    <a:gd name="T38" fmla="*/ 757 w 772"/>
                    <a:gd name="T39" fmla="*/ 182 h 184"/>
                    <a:gd name="T40" fmla="*/ 682 w 772"/>
                    <a:gd name="T41" fmla="*/ 184 h 184"/>
                    <a:gd name="T42" fmla="*/ 633 w 772"/>
                    <a:gd name="T43" fmla="*/ 172 h 184"/>
                    <a:gd name="T44" fmla="*/ 574 w 772"/>
                    <a:gd name="T45" fmla="*/ 132 h 184"/>
                    <a:gd name="T46" fmla="*/ 540 w 772"/>
                    <a:gd name="T47" fmla="*/ 123 h 184"/>
                    <a:gd name="T48" fmla="*/ 465 w 772"/>
                    <a:gd name="T49" fmla="*/ 123 h 184"/>
                    <a:gd name="T50" fmla="*/ 369 w 772"/>
                    <a:gd name="T51" fmla="*/ 134 h 184"/>
                    <a:gd name="T52" fmla="*/ 347 w 772"/>
                    <a:gd name="T53" fmla="*/ 123 h 184"/>
                    <a:gd name="T54" fmla="*/ 313 w 772"/>
                    <a:gd name="T55" fmla="*/ 109 h 184"/>
                    <a:gd name="T56" fmla="*/ 270 w 772"/>
                    <a:gd name="T57" fmla="*/ 111 h 184"/>
                    <a:gd name="T58" fmla="*/ 183 w 772"/>
                    <a:gd name="T59" fmla="*/ 98 h 184"/>
                    <a:gd name="T60" fmla="*/ 155 w 772"/>
                    <a:gd name="T61" fmla="*/ 84 h 184"/>
                    <a:gd name="T62" fmla="*/ 115 w 772"/>
                    <a:gd name="T63" fmla="*/ 84 h 184"/>
                    <a:gd name="T64" fmla="*/ 93 w 772"/>
                    <a:gd name="T65" fmla="*/ 73 h 184"/>
                    <a:gd name="T66" fmla="*/ 56 w 772"/>
                    <a:gd name="T67" fmla="*/ 73 h 184"/>
                    <a:gd name="T68" fmla="*/ 0 w 772"/>
                    <a:gd name="T69" fmla="*/ 48 h 184"/>
                    <a:gd name="T70" fmla="*/ 3 w 772"/>
                    <a:gd name="T71" fmla="*/ 25 h 184"/>
                    <a:gd name="T72" fmla="*/ 15 w 772"/>
                    <a:gd name="T73" fmla="*/ 23 h 184"/>
                    <a:gd name="T74" fmla="*/ 19 w 772"/>
                    <a:gd name="T75" fmla="*/ 10 h 184"/>
                    <a:gd name="T76" fmla="*/ 43 w 772"/>
                    <a:gd name="T77" fmla="*/ 10 h 184"/>
                    <a:gd name="T78" fmla="*/ 59 w 772"/>
                    <a:gd name="T79" fmla="*/ 0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2"/>
                    <a:gd name="T121" fmla="*/ 0 h 184"/>
                    <a:gd name="T122" fmla="*/ 772 w 772"/>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2" h="184">
                      <a:moveTo>
                        <a:pt x="59" y="0"/>
                      </a:moveTo>
                      <a:lnTo>
                        <a:pt x="161" y="0"/>
                      </a:lnTo>
                      <a:lnTo>
                        <a:pt x="205" y="23"/>
                      </a:lnTo>
                      <a:lnTo>
                        <a:pt x="223" y="35"/>
                      </a:lnTo>
                      <a:lnTo>
                        <a:pt x="319" y="35"/>
                      </a:lnTo>
                      <a:lnTo>
                        <a:pt x="329" y="21"/>
                      </a:lnTo>
                      <a:lnTo>
                        <a:pt x="375" y="12"/>
                      </a:lnTo>
                      <a:lnTo>
                        <a:pt x="444" y="10"/>
                      </a:lnTo>
                      <a:lnTo>
                        <a:pt x="465" y="25"/>
                      </a:lnTo>
                      <a:lnTo>
                        <a:pt x="484" y="27"/>
                      </a:lnTo>
                      <a:lnTo>
                        <a:pt x="496" y="33"/>
                      </a:lnTo>
                      <a:lnTo>
                        <a:pt x="515" y="35"/>
                      </a:lnTo>
                      <a:lnTo>
                        <a:pt x="512" y="46"/>
                      </a:lnTo>
                      <a:lnTo>
                        <a:pt x="533" y="58"/>
                      </a:lnTo>
                      <a:lnTo>
                        <a:pt x="664" y="65"/>
                      </a:lnTo>
                      <a:lnTo>
                        <a:pt x="645" y="79"/>
                      </a:lnTo>
                      <a:lnTo>
                        <a:pt x="648" y="94"/>
                      </a:lnTo>
                      <a:lnTo>
                        <a:pt x="685" y="128"/>
                      </a:lnTo>
                      <a:lnTo>
                        <a:pt x="772" y="138"/>
                      </a:lnTo>
                      <a:lnTo>
                        <a:pt x="757" y="182"/>
                      </a:lnTo>
                      <a:lnTo>
                        <a:pt x="682" y="184"/>
                      </a:lnTo>
                      <a:lnTo>
                        <a:pt x="633" y="172"/>
                      </a:lnTo>
                      <a:lnTo>
                        <a:pt x="574" y="132"/>
                      </a:lnTo>
                      <a:lnTo>
                        <a:pt x="540" y="123"/>
                      </a:lnTo>
                      <a:lnTo>
                        <a:pt x="465" y="123"/>
                      </a:lnTo>
                      <a:lnTo>
                        <a:pt x="369" y="134"/>
                      </a:lnTo>
                      <a:lnTo>
                        <a:pt x="347" y="123"/>
                      </a:lnTo>
                      <a:lnTo>
                        <a:pt x="313" y="109"/>
                      </a:lnTo>
                      <a:lnTo>
                        <a:pt x="270" y="111"/>
                      </a:lnTo>
                      <a:lnTo>
                        <a:pt x="183" y="98"/>
                      </a:lnTo>
                      <a:lnTo>
                        <a:pt x="155" y="84"/>
                      </a:lnTo>
                      <a:lnTo>
                        <a:pt x="115" y="84"/>
                      </a:lnTo>
                      <a:lnTo>
                        <a:pt x="93" y="73"/>
                      </a:lnTo>
                      <a:lnTo>
                        <a:pt x="56" y="73"/>
                      </a:lnTo>
                      <a:lnTo>
                        <a:pt x="0" y="48"/>
                      </a:lnTo>
                      <a:lnTo>
                        <a:pt x="3" y="25"/>
                      </a:lnTo>
                      <a:lnTo>
                        <a:pt x="15" y="23"/>
                      </a:lnTo>
                      <a:lnTo>
                        <a:pt x="19" y="10"/>
                      </a:lnTo>
                      <a:lnTo>
                        <a:pt x="43" y="10"/>
                      </a:lnTo>
                      <a:lnTo>
                        <a:pt x="59" y="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5" name="Freeform 53"/>
                <p:cNvSpPr>
                  <a:spLocks/>
                </p:cNvSpPr>
                <p:nvPr/>
              </p:nvSpPr>
              <p:spPr bwMode="auto">
                <a:xfrm>
                  <a:off x="4076" y="2984"/>
                  <a:ext cx="468" cy="371"/>
                </a:xfrm>
                <a:custGeom>
                  <a:avLst/>
                  <a:gdLst>
                    <a:gd name="T0" fmla="*/ 453 w 468"/>
                    <a:gd name="T1" fmla="*/ 59 h 378"/>
                    <a:gd name="T2" fmla="*/ 282 w 468"/>
                    <a:gd name="T3" fmla="*/ 99 h 378"/>
                    <a:gd name="T4" fmla="*/ 232 w 468"/>
                    <a:gd name="T5" fmla="*/ 84 h 378"/>
                    <a:gd name="T6" fmla="*/ 170 w 468"/>
                    <a:gd name="T7" fmla="*/ 93 h 378"/>
                    <a:gd name="T8" fmla="*/ 127 w 468"/>
                    <a:gd name="T9" fmla="*/ 120 h 378"/>
                    <a:gd name="T10" fmla="*/ 152 w 468"/>
                    <a:gd name="T11" fmla="*/ 122 h 378"/>
                    <a:gd name="T12" fmla="*/ 186 w 468"/>
                    <a:gd name="T13" fmla="*/ 164 h 378"/>
                    <a:gd name="T14" fmla="*/ 204 w 468"/>
                    <a:gd name="T15" fmla="*/ 143 h 378"/>
                    <a:gd name="T16" fmla="*/ 304 w 468"/>
                    <a:gd name="T17" fmla="*/ 126 h 378"/>
                    <a:gd name="T18" fmla="*/ 319 w 468"/>
                    <a:gd name="T19" fmla="*/ 109 h 378"/>
                    <a:gd name="T20" fmla="*/ 319 w 468"/>
                    <a:gd name="T21" fmla="*/ 151 h 378"/>
                    <a:gd name="T22" fmla="*/ 288 w 468"/>
                    <a:gd name="T23" fmla="*/ 172 h 378"/>
                    <a:gd name="T24" fmla="*/ 263 w 468"/>
                    <a:gd name="T25" fmla="*/ 193 h 378"/>
                    <a:gd name="T26" fmla="*/ 319 w 468"/>
                    <a:gd name="T27" fmla="*/ 292 h 378"/>
                    <a:gd name="T28" fmla="*/ 285 w 468"/>
                    <a:gd name="T29" fmla="*/ 307 h 378"/>
                    <a:gd name="T30" fmla="*/ 223 w 468"/>
                    <a:gd name="T31" fmla="*/ 315 h 378"/>
                    <a:gd name="T32" fmla="*/ 204 w 468"/>
                    <a:gd name="T33" fmla="*/ 275 h 378"/>
                    <a:gd name="T34" fmla="*/ 192 w 468"/>
                    <a:gd name="T35" fmla="*/ 241 h 378"/>
                    <a:gd name="T36" fmla="*/ 130 w 468"/>
                    <a:gd name="T37" fmla="*/ 223 h 378"/>
                    <a:gd name="T38" fmla="*/ 155 w 468"/>
                    <a:gd name="T39" fmla="*/ 267 h 378"/>
                    <a:gd name="T40" fmla="*/ 152 w 468"/>
                    <a:gd name="T41" fmla="*/ 292 h 378"/>
                    <a:gd name="T42" fmla="*/ 170 w 468"/>
                    <a:gd name="T43" fmla="*/ 311 h 378"/>
                    <a:gd name="T44" fmla="*/ 142 w 468"/>
                    <a:gd name="T45" fmla="*/ 378 h 378"/>
                    <a:gd name="T46" fmla="*/ 93 w 468"/>
                    <a:gd name="T47" fmla="*/ 279 h 378"/>
                    <a:gd name="T48" fmla="*/ 0 w 468"/>
                    <a:gd name="T49" fmla="*/ 233 h 378"/>
                    <a:gd name="T50" fmla="*/ 40 w 468"/>
                    <a:gd name="T51" fmla="*/ 172 h 378"/>
                    <a:gd name="T52" fmla="*/ 87 w 468"/>
                    <a:gd name="T53" fmla="*/ 153 h 378"/>
                    <a:gd name="T54" fmla="*/ 96 w 468"/>
                    <a:gd name="T55" fmla="*/ 86 h 378"/>
                    <a:gd name="T56" fmla="*/ 136 w 468"/>
                    <a:gd name="T57" fmla="*/ 48 h 378"/>
                    <a:gd name="T58" fmla="*/ 170 w 468"/>
                    <a:gd name="T59" fmla="*/ 42 h 378"/>
                    <a:gd name="T60" fmla="*/ 189 w 468"/>
                    <a:gd name="T61" fmla="*/ 23 h 378"/>
                    <a:gd name="T62" fmla="*/ 229 w 468"/>
                    <a:gd name="T63" fmla="*/ 38 h 378"/>
                    <a:gd name="T64" fmla="*/ 360 w 468"/>
                    <a:gd name="T65" fmla="*/ 48 h 378"/>
                    <a:gd name="T66" fmla="*/ 418 w 468"/>
                    <a:gd name="T67" fmla="*/ 38 h 3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378"/>
                    <a:gd name="T104" fmla="*/ 468 w 468"/>
                    <a:gd name="T105" fmla="*/ 378 h 3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378">
                      <a:moveTo>
                        <a:pt x="468" y="0"/>
                      </a:moveTo>
                      <a:lnTo>
                        <a:pt x="453" y="59"/>
                      </a:lnTo>
                      <a:lnTo>
                        <a:pt x="400" y="86"/>
                      </a:lnTo>
                      <a:lnTo>
                        <a:pt x="282" y="99"/>
                      </a:lnTo>
                      <a:lnTo>
                        <a:pt x="260" y="84"/>
                      </a:lnTo>
                      <a:lnTo>
                        <a:pt x="232" y="84"/>
                      </a:lnTo>
                      <a:lnTo>
                        <a:pt x="214" y="76"/>
                      </a:lnTo>
                      <a:lnTo>
                        <a:pt x="170" y="93"/>
                      </a:lnTo>
                      <a:lnTo>
                        <a:pt x="142" y="105"/>
                      </a:lnTo>
                      <a:lnTo>
                        <a:pt x="127" y="120"/>
                      </a:lnTo>
                      <a:lnTo>
                        <a:pt x="133" y="124"/>
                      </a:lnTo>
                      <a:lnTo>
                        <a:pt x="152" y="122"/>
                      </a:lnTo>
                      <a:lnTo>
                        <a:pt x="170" y="164"/>
                      </a:lnTo>
                      <a:lnTo>
                        <a:pt x="186" y="164"/>
                      </a:lnTo>
                      <a:lnTo>
                        <a:pt x="186" y="151"/>
                      </a:lnTo>
                      <a:lnTo>
                        <a:pt x="204" y="143"/>
                      </a:lnTo>
                      <a:lnTo>
                        <a:pt x="204" y="124"/>
                      </a:lnTo>
                      <a:lnTo>
                        <a:pt x="304" y="126"/>
                      </a:lnTo>
                      <a:lnTo>
                        <a:pt x="310" y="111"/>
                      </a:lnTo>
                      <a:lnTo>
                        <a:pt x="319" y="109"/>
                      </a:lnTo>
                      <a:lnTo>
                        <a:pt x="338" y="137"/>
                      </a:lnTo>
                      <a:lnTo>
                        <a:pt x="319" y="151"/>
                      </a:lnTo>
                      <a:lnTo>
                        <a:pt x="301" y="151"/>
                      </a:lnTo>
                      <a:lnTo>
                        <a:pt x="288" y="172"/>
                      </a:lnTo>
                      <a:lnTo>
                        <a:pt x="263" y="193"/>
                      </a:lnTo>
                      <a:lnTo>
                        <a:pt x="319" y="279"/>
                      </a:lnTo>
                      <a:lnTo>
                        <a:pt x="319" y="292"/>
                      </a:lnTo>
                      <a:lnTo>
                        <a:pt x="285" y="292"/>
                      </a:lnTo>
                      <a:lnTo>
                        <a:pt x="285" y="307"/>
                      </a:lnTo>
                      <a:lnTo>
                        <a:pt x="260" y="315"/>
                      </a:lnTo>
                      <a:lnTo>
                        <a:pt x="223" y="315"/>
                      </a:lnTo>
                      <a:lnTo>
                        <a:pt x="229" y="279"/>
                      </a:lnTo>
                      <a:lnTo>
                        <a:pt x="204" y="275"/>
                      </a:lnTo>
                      <a:lnTo>
                        <a:pt x="204" y="252"/>
                      </a:lnTo>
                      <a:lnTo>
                        <a:pt x="192" y="241"/>
                      </a:lnTo>
                      <a:lnTo>
                        <a:pt x="189" y="227"/>
                      </a:lnTo>
                      <a:lnTo>
                        <a:pt x="130" y="223"/>
                      </a:lnTo>
                      <a:lnTo>
                        <a:pt x="130" y="258"/>
                      </a:lnTo>
                      <a:lnTo>
                        <a:pt x="155" y="267"/>
                      </a:lnTo>
                      <a:lnTo>
                        <a:pt x="130" y="283"/>
                      </a:lnTo>
                      <a:lnTo>
                        <a:pt x="152" y="292"/>
                      </a:lnTo>
                      <a:lnTo>
                        <a:pt x="146" y="304"/>
                      </a:lnTo>
                      <a:lnTo>
                        <a:pt x="170" y="311"/>
                      </a:lnTo>
                      <a:lnTo>
                        <a:pt x="170" y="361"/>
                      </a:lnTo>
                      <a:lnTo>
                        <a:pt x="142" y="378"/>
                      </a:lnTo>
                      <a:lnTo>
                        <a:pt x="99" y="376"/>
                      </a:lnTo>
                      <a:lnTo>
                        <a:pt x="93" y="279"/>
                      </a:lnTo>
                      <a:lnTo>
                        <a:pt x="59" y="273"/>
                      </a:lnTo>
                      <a:lnTo>
                        <a:pt x="0" y="233"/>
                      </a:lnTo>
                      <a:lnTo>
                        <a:pt x="0" y="202"/>
                      </a:lnTo>
                      <a:lnTo>
                        <a:pt x="40" y="172"/>
                      </a:lnTo>
                      <a:lnTo>
                        <a:pt x="65" y="170"/>
                      </a:lnTo>
                      <a:lnTo>
                        <a:pt x="87" y="153"/>
                      </a:lnTo>
                      <a:lnTo>
                        <a:pt x="96" y="134"/>
                      </a:lnTo>
                      <a:lnTo>
                        <a:pt x="96" y="86"/>
                      </a:lnTo>
                      <a:lnTo>
                        <a:pt x="115" y="63"/>
                      </a:lnTo>
                      <a:lnTo>
                        <a:pt x="136" y="48"/>
                      </a:lnTo>
                      <a:lnTo>
                        <a:pt x="158" y="48"/>
                      </a:lnTo>
                      <a:lnTo>
                        <a:pt x="170" y="42"/>
                      </a:lnTo>
                      <a:lnTo>
                        <a:pt x="173" y="25"/>
                      </a:lnTo>
                      <a:lnTo>
                        <a:pt x="189" y="23"/>
                      </a:lnTo>
                      <a:lnTo>
                        <a:pt x="204" y="36"/>
                      </a:lnTo>
                      <a:lnTo>
                        <a:pt x="229" y="38"/>
                      </a:lnTo>
                      <a:lnTo>
                        <a:pt x="229" y="48"/>
                      </a:lnTo>
                      <a:lnTo>
                        <a:pt x="360" y="48"/>
                      </a:lnTo>
                      <a:lnTo>
                        <a:pt x="400" y="38"/>
                      </a:lnTo>
                      <a:lnTo>
                        <a:pt x="418" y="38"/>
                      </a:lnTo>
                      <a:lnTo>
                        <a:pt x="468" y="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6" name="Freeform 54"/>
                <p:cNvSpPr>
                  <a:spLocks/>
                </p:cNvSpPr>
                <p:nvPr/>
              </p:nvSpPr>
              <p:spPr bwMode="auto">
                <a:xfrm>
                  <a:off x="4637" y="3160"/>
                  <a:ext cx="211" cy="79"/>
                </a:xfrm>
                <a:custGeom>
                  <a:avLst/>
                  <a:gdLst>
                    <a:gd name="T0" fmla="*/ 183 w 211"/>
                    <a:gd name="T1" fmla="*/ 0 h 79"/>
                    <a:gd name="T2" fmla="*/ 127 w 211"/>
                    <a:gd name="T3" fmla="*/ 2 h 79"/>
                    <a:gd name="T4" fmla="*/ 65 w 211"/>
                    <a:gd name="T5" fmla="*/ 14 h 79"/>
                    <a:gd name="T6" fmla="*/ 28 w 211"/>
                    <a:gd name="T7" fmla="*/ 29 h 79"/>
                    <a:gd name="T8" fmla="*/ 3 w 211"/>
                    <a:gd name="T9" fmla="*/ 38 h 79"/>
                    <a:gd name="T10" fmla="*/ 0 w 211"/>
                    <a:gd name="T11" fmla="*/ 54 h 79"/>
                    <a:gd name="T12" fmla="*/ 25 w 211"/>
                    <a:gd name="T13" fmla="*/ 65 h 79"/>
                    <a:gd name="T14" fmla="*/ 56 w 211"/>
                    <a:gd name="T15" fmla="*/ 65 h 79"/>
                    <a:gd name="T16" fmla="*/ 78 w 211"/>
                    <a:gd name="T17" fmla="*/ 67 h 79"/>
                    <a:gd name="T18" fmla="*/ 115 w 211"/>
                    <a:gd name="T19" fmla="*/ 79 h 79"/>
                    <a:gd name="T20" fmla="*/ 177 w 211"/>
                    <a:gd name="T21" fmla="*/ 79 h 79"/>
                    <a:gd name="T22" fmla="*/ 199 w 211"/>
                    <a:gd name="T23" fmla="*/ 63 h 79"/>
                    <a:gd name="T24" fmla="*/ 205 w 211"/>
                    <a:gd name="T25" fmla="*/ 40 h 79"/>
                    <a:gd name="T26" fmla="*/ 211 w 211"/>
                    <a:gd name="T27" fmla="*/ 12 h 79"/>
                    <a:gd name="T28" fmla="*/ 183 w 211"/>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79"/>
                    <a:gd name="T47" fmla="*/ 211 w 211"/>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79">
                      <a:moveTo>
                        <a:pt x="183" y="0"/>
                      </a:moveTo>
                      <a:lnTo>
                        <a:pt x="127" y="2"/>
                      </a:lnTo>
                      <a:lnTo>
                        <a:pt x="65" y="14"/>
                      </a:lnTo>
                      <a:lnTo>
                        <a:pt x="28" y="29"/>
                      </a:lnTo>
                      <a:lnTo>
                        <a:pt x="3" y="38"/>
                      </a:lnTo>
                      <a:lnTo>
                        <a:pt x="0" y="54"/>
                      </a:lnTo>
                      <a:lnTo>
                        <a:pt x="25" y="65"/>
                      </a:lnTo>
                      <a:lnTo>
                        <a:pt x="56" y="65"/>
                      </a:lnTo>
                      <a:lnTo>
                        <a:pt x="78" y="67"/>
                      </a:lnTo>
                      <a:lnTo>
                        <a:pt x="115" y="79"/>
                      </a:lnTo>
                      <a:lnTo>
                        <a:pt x="177" y="79"/>
                      </a:lnTo>
                      <a:lnTo>
                        <a:pt x="199" y="63"/>
                      </a:lnTo>
                      <a:lnTo>
                        <a:pt x="205" y="40"/>
                      </a:lnTo>
                      <a:lnTo>
                        <a:pt x="211" y="12"/>
                      </a:lnTo>
                      <a:lnTo>
                        <a:pt x="183" y="0"/>
                      </a:lnTo>
                      <a:close/>
                    </a:path>
                  </a:pathLst>
                </a:custGeom>
                <a:solidFill>
                  <a:srgbClr val="5F7FF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grpSp>
          <p:grpSp>
            <p:nvGrpSpPr>
              <p:cNvPr id="7" name="Group 55"/>
              <p:cNvGrpSpPr>
                <a:grpSpLocks/>
              </p:cNvGrpSpPr>
              <p:nvPr/>
            </p:nvGrpSpPr>
            <p:grpSpPr bwMode="auto">
              <a:xfrm>
                <a:off x="3427" y="2763"/>
                <a:ext cx="723" cy="521"/>
                <a:chOff x="3427" y="2763"/>
                <a:chExt cx="723" cy="521"/>
              </a:xfrm>
            </p:grpSpPr>
            <p:sp>
              <p:nvSpPr>
                <p:cNvPr id="243768" name="Freeform 56"/>
                <p:cNvSpPr>
                  <a:spLocks/>
                </p:cNvSpPr>
                <p:nvPr/>
              </p:nvSpPr>
              <p:spPr bwMode="auto">
                <a:xfrm>
                  <a:off x="3462" y="2756"/>
                  <a:ext cx="689" cy="315"/>
                </a:xfrm>
                <a:custGeom>
                  <a:avLst/>
                  <a:gdLst>
                    <a:gd name="T0" fmla="*/ 0 w 688"/>
                    <a:gd name="T1" fmla="*/ 269 h 315"/>
                    <a:gd name="T2" fmla="*/ 62 w 688"/>
                    <a:gd name="T3" fmla="*/ 313 h 315"/>
                    <a:gd name="T4" fmla="*/ 86 w 688"/>
                    <a:gd name="T5" fmla="*/ 315 h 315"/>
                    <a:gd name="T6" fmla="*/ 102 w 688"/>
                    <a:gd name="T7" fmla="*/ 298 h 315"/>
                    <a:gd name="T8" fmla="*/ 161 w 688"/>
                    <a:gd name="T9" fmla="*/ 288 h 315"/>
                    <a:gd name="T10" fmla="*/ 192 w 688"/>
                    <a:gd name="T11" fmla="*/ 277 h 315"/>
                    <a:gd name="T12" fmla="*/ 211 w 688"/>
                    <a:gd name="T13" fmla="*/ 265 h 315"/>
                    <a:gd name="T14" fmla="*/ 313 w 688"/>
                    <a:gd name="T15" fmla="*/ 265 h 315"/>
                    <a:gd name="T16" fmla="*/ 356 w 688"/>
                    <a:gd name="T17" fmla="*/ 252 h 315"/>
                    <a:gd name="T18" fmla="*/ 356 w 688"/>
                    <a:gd name="T19" fmla="*/ 229 h 315"/>
                    <a:gd name="T20" fmla="*/ 409 w 688"/>
                    <a:gd name="T21" fmla="*/ 189 h 315"/>
                    <a:gd name="T22" fmla="*/ 415 w 688"/>
                    <a:gd name="T23" fmla="*/ 176 h 315"/>
                    <a:gd name="T24" fmla="*/ 449 w 688"/>
                    <a:gd name="T25" fmla="*/ 153 h 315"/>
                    <a:gd name="T26" fmla="*/ 452 w 688"/>
                    <a:gd name="T27" fmla="*/ 126 h 315"/>
                    <a:gd name="T28" fmla="*/ 564 w 688"/>
                    <a:gd name="T29" fmla="*/ 126 h 315"/>
                    <a:gd name="T30" fmla="*/ 614 w 688"/>
                    <a:gd name="T31" fmla="*/ 116 h 315"/>
                    <a:gd name="T32" fmla="*/ 620 w 688"/>
                    <a:gd name="T33" fmla="*/ 93 h 315"/>
                    <a:gd name="T34" fmla="*/ 666 w 688"/>
                    <a:gd name="T35" fmla="*/ 84 h 315"/>
                    <a:gd name="T36" fmla="*/ 688 w 688"/>
                    <a:gd name="T37" fmla="*/ 82 h 315"/>
                    <a:gd name="T38" fmla="*/ 673 w 688"/>
                    <a:gd name="T39" fmla="*/ 69 h 315"/>
                    <a:gd name="T40" fmla="*/ 632 w 688"/>
                    <a:gd name="T41" fmla="*/ 69 h 315"/>
                    <a:gd name="T42" fmla="*/ 586 w 688"/>
                    <a:gd name="T43" fmla="*/ 55 h 315"/>
                    <a:gd name="T44" fmla="*/ 573 w 688"/>
                    <a:gd name="T45" fmla="*/ 69 h 315"/>
                    <a:gd name="T46" fmla="*/ 545 w 688"/>
                    <a:gd name="T47" fmla="*/ 57 h 315"/>
                    <a:gd name="T48" fmla="*/ 586 w 688"/>
                    <a:gd name="T49" fmla="*/ 23 h 315"/>
                    <a:gd name="T50" fmla="*/ 545 w 688"/>
                    <a:gd name="T51" fmla="*/ 0 h 315"/>
                    <a:gd name="T52" fmla="*/ 490 w 688"/>
                    <a:gd name="T53" fmla="*/ 21 h 315"/>
                    <a:gd name="T54" fmla="*/ 468 w 688"/>
                    <a:gd name="T55" fmla="*/ 51 h 315"/>
                    <a:gd name="T56" fmla="*/ 428 w 688"/>
                    <a:gd name="T57" fmla="*/ 82 h 315"/>
                    <a:gd name="T58" fmla="*/ 394 w 688"/>
                    <a:gd name="T59" fmla="*/ 105 h 315"/>
                    <a:gd name="T60" fmla="*/ 341 w 688"/>
                    <a:gd name="T61" fmla="*/ 111 h 315"/>
                    <a:gd name="T62" fmla="*/ 319 w 688"/>
                    <a:gd name="T63" fmla="*/ 124 h 315"/>
                    <a:gd name="T64" fmla="*/ 276 w 688"/>
                    <a:gd name="T65" fmla="*/ 158 h 315"/>
                    <a:gd name="T66" fmla="*/ 266 w 688"/>
                    <a:gd name="T67" fmla="*/ 176 h 315"/>
                    <a:gd name="T68" fmla="*/ 226 w 688"/>
                    <a:gd name="T69" fmla="*/ 187 h 315"/>
                    <a:gd name="T70" fmla="*/ 176 w 688"/>
                    <a:gd name="T71" fmla="*/ 187 h 315"/>
                    <a:gd name="T72" fmla="*/ 152 w 688"/>
                    <a:gd name="T73" fmla="*/ 206 h 315"/>
                    <a:gd name="T74" fmla="*/ 152 w 688"/>
                    <a:gd name="T75" fmla="*/ 239 h 315"/>
                    <a:gd name="T76" fmla="*/ 117 w 688"/>
                    <a:gd name="T77" fmla="*/ 252 h 315"/>
                    <a:gd name="T78" fmla="*/ 117 w 688"/>
                    <a:gd name="T79" fmla="*/ 265 h 315"/>
                    <a:gd name="T80" fmla="*/ 43 w 688"/>
                    <a:gd name="T81" fmla="*/ 265 h 315"/>
                    <a:gd name="T82" fmla="*/ 43 w 688"/>
                    <a:gd name="T83" fmla="*/ 252 h 315"/>
                    <a:gd name="T84" fmla="*/ 0 w 688"/>
                    <a:gd name="T85" fmla="*/ 239 h 315"/>
                    <a:gd name="T86" fmla="*/ 0 w 688"/>
                    <a:gd name="T87" fmla="*/ 269 h 3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8"/>
                    <a:gd name="T133" fmla="*/ 0 h 315"/>
                    <a:gd name="T134" fmla="*/ 688 w 688"/>
                    <a:gd name="T135" fmla="*/ 315 h 3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8" h="315">
                      <a:moveTo>
                        <a:pt x="0" y="269"/>
                      </a:moveTo>
                      <a:lnTo>
                        <a:pt x="62" y="313"/>
                      </a:lnTo>
                      <a:lnTo>
                        <a:pt x="86" y="315"/>
                      </a:lnTo>
                      <a:lnTo>
                        <a:pt x="102" y="298"/>
                      </a:lnTo>
                      <a:lnTo>
                        <a:pt x="161" y="288"/>
                      </a:lnTo>
                      <a:lnTo>
                        <a:pt x="192" y="277"/>
                      </a:lnTo>
                      <a:lnTo>
                        <a:pt x="211" y="265"/>
                      </a:lnTo>
                      <a:lnTo>
                        <a:pt x="313" y="265"/>
                      </a:lnTo>
                      <a:lnTo>
                        <a:pt x="356" y="252"/>
                      </a:lnTo>
                      <a:lnTo>
                        <a:pt x="356" y="229"/>
                      </a:lnTo>
                      <a:lnTo>
                        <a:pt x="409" y="189"/>
                      </a:lnTo>
                      <a:lnTo>
                        <a:pt x="415" y="176"/>
                      </a:lnTo>
                      <a:lnTo>
                        <a:pt x="449" y="153"/>
                      </a:lnTo>
                      <a:lnTo>
                        <a:pt x="452" y="126"/>
                      </a:lnTo>
                      <a:lnTo>
                        <a:pt x="564" y="126"/>
                      </a:lnTo>
                      <a:lnTo>
                        <a:pt x="614" y="116"/>
                      </a:lnTo>
                      <a:lnTo>
                        <a:pt x="620" y="93"/>
                      </a:lnTo>
                      <a:lnTo>
                        <a:pt x="666" y="84"/>
                      </a:lnTo>
                      <a:lnTo>
                        <a:pt x="688" y="82"/>
                      </a:lnTo>
                      <a:lnTo>
                        <a:pt x="673" y="69"/>
                      </a:lnTo>
                      <a:lnTo>
                        <a:pt x="632" y="69"/>
                      </a:lnTo>
                      <a:lnTo>
                        <a:pt x="586" y="55"/>
                      </a:lnTo>
                      <a:lnTo>
                        <a:pt x="573" y="69"/>
                      </a:lnTo>
                      <a:lnTo>
                        <a:pt x="545" y="57"/>
                      </a:lnTo>
                      <a:lnTo>
                        <a:pt x="586" y="23"/>
                      </a:lnTo>
                      <a:lnTo>
                        <a:pt x="545" y="0"/>
                      </a:lnTo>
                      <a:lnTo>
                        <a:pt x="490" y="21"/>
                      </a:lnTo>
                      <a:lnTo>
                        <a:pt x="468" y="51"/>
                      </a:lnTo>
                      <a:lnTo>
                        <a:pt x="428" y="82"/>
                      </a:lnTo>
                      <a:lnTo>
                        <a:pt x="394" y="105"/>
                      </a:lnTo>
                      <a:lnTo>
                        <a:pt x="341" y="111"/>
                      </a:lnTo>
                      <a:lnTo>
                        <a:pt x="319" y="124"/>
                      </a:lnTo>
                      <a:lnTo>
                        <a:pt x="276" y="158"/>
                      </a:lnTo>
                      <a:lnTo>
                        <a:pt x="266" y="176"/>
                      </a:lnTo>
                      <a:lnTo>
                        <a:pt x="226" y="187"/>
                      </a:lnTo>
                      <a:lnTo>
                        <a:pt x="176" y="187"/>
                      </a:lnTo>
                      <a:lnTo>
                        <a:pt x="152" y="206"/>
                      </a:lnTo>
                      <a:lnTo>
                        <a:pt x="152" y="239"/>
                      </a:lnTo>
                      <a:lnTo>
                        <a:pt x="117" y="252"/>
                      </a:lnTo>
                      <a:lnTo>
                        <a:pt x="117" y="265"/>
                      </a:lnTo>
                      <a:lnTo>
                        <a:pt x="43" y="265"/>
                      </a:lnTo>
                      <a:lnTo>
                        <a:pt x="43" y="252"/>
                      </a:lnTo>
                      <a:lnTo>
                        <a:pt x="0" y="239"/>
                      </a:lnTo>
                      <a:lnTo>
                        <a:pt x="0" y="269"/>
                      </a:lnTo>
                      <a:close/>
                    </a:path>
                  </a:pathLst>
                </a:custGeom>
                <a:solidFill>
                  <a:srgbClr val="001F9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69" name="Freeform 57"/>
                <p:cNvSpPr>
                  <a:spLocks/>
                </p:cNvSpPr>
                <p:nvPr/>
              </p:nvSpPr>
              <p:spPr bwMode="auto">
                <a:xfrm>
                  <a:off x="3427" y="2885"/>
                  <a:ext cx="708" cy="399"/>
                </a:xfrm>
                <a:custGeom>
                  <a:avLst/>
                  <a:gdLst>
                    <a:gd name="T0" fmla="*/ 38 w 708"/>
                    <a:gd name="T1" fmla="*/ 147 h 399"/>
                    <a:gd name="T2" fmla="*/ 100 w 708"/>
                    <a:gd name="T3" fmla="*/ 191 h 399"/>
                    <a:gd name="T4" fmla="*/ 118 w 708"/>
                    <a:gd name="T5" fmla="*/ 191 h 399"/>
                    <a:gd name="T6" fmla="*/ 137 w 708"/>
                    <a:gd name="T7" fmla="*/ 172 h 399"/>
                    <a:gd name="T8" fmla="*/ 193 w 708"/>
                    <a:gd name="T9" fmla="*/ 164 h 399"/>
                    <a:gd name="T10" fmla="*/ 227 w 708"/>
                    <a:gd name="T11" fmla="*/ 155 h 399"/>
                    <a:gd name="T12" fmla="*/ 246 w 708"/>
                    <a:gd name="T13" fmla="*/ 138 h 399"/>
                    <a:gd name="T14" fmla="*/ 348 w 708"/>
                    <a:gd name="T15" fmla="*/ 140 h 399"/>
                    <a:gd name="T16" fmla="*/ 385 w 708"/>
                    <a:gd name="T17" fmla="*/ 130 h 399"/>
                    <a:gd name="T18" fmla="*/ 385 w 708"/>
                    <a:gd name="T19" fmla="*/ 103 h 399"/>
                    <a:gd name="T20" fmla="*/ 441 w 708"/>
                    <a:gd name="T21" fmla="*/ 65 h 399"/>
                    <a:gd name="T22" fmla="*/ 450 w 708"/>
                    <a:gd name="T23" fmla="*/ 48 h 399"/>
                    <a:gd name="T24" fmla="*/ 481 w 708"/>
                    <a:gd name="T25" fmla="*/ 29 h 399"/>
                    <a:gd name="T26" fmla="*/ 481 w 708"/>
                    <a:gd name="T27" fmla="*/ 0 h 399"/>
                    <a:gd name="T28" fmla="*/ 596 w 708"/>
                    <a:gd name="T29" fmla="*/ 0 h 399"/>
                    <a:gd name="T30" fmla="*/ 599 w 708"/>
                    <a:gd name="T31" fmla="*/ 17 h 399"/>
                    <a:gd name="T32" fmla="*/ 612 w 708"/>
                    <a:gd name="T33" fmla="*/ 29 h 399"/>
                    <a:gd name="T34" fmla="*/ 615 w 708"/>
                    <a:gd name="T35" fmla="*/ 42 h 399"/>
                    <a:gd name="T36" fmla="*/ 596 w 708"/>
                    <a:gd name="T37" fmla="*/ 54 h 399"/>
                    <a:gd name="T38" fmla="*/ 615 w 708"/>
                    <a:gd name="T39" fmla="*/ 71 h 399"/>
                    <a:gd name="T40" fmla="*/ 615 w 708"/>
                    <a:gd name="T41" fmla="*/ 105 h 399"/>
                    <a:gd name="T42" fmla="*/ 661 w 708"/>
                    <a:gd name="T43" fmla="*/ 134 h 399"/>
                    <a:gd name="T44" fmla="*/ 683 w 708"/>
                    <a:gd name="T45" fmla="*/ 140 h 399"/>
                    <a:gd name="T46" fmla="*/ 708 w 708"/>
                    <a:gd name="T47" fmla="*/ 155 h 399"/>
                    <a:gd name="T48" fmla="*/ 692 w 708"/>
                    <a:gd name="T49" fmla="*/ 155 h 399"/>
                    <a:gd name="T50" fmla="*/ 646 w 708"/>
                    <a:gd name="T51" fmla="*/ 170 h 399"/>
                    <a:gd name="T52" fmla="*/ 602 w 708"/>
                    <a:gd name="T53" fmla="*/ 203 h 399"/>
                    <a:gd name="T54" fmla="*/ 615 w 708"/>
                    <a:gd name="T55" fmla="*/ 243 h 399"/>
                    <a:gd name="T56" fmla="*/ 577 w 708"/>
                    <a:gd name="T57" fmla="*/ 241 h 399"/>
                    <a:gd name="T58" fmla="*/ 540 w 708"/>
                    <a:gd name="T59" fmla="*/ 268 h 399"/>
                    <a:gd name="T60" fmla="*/ 537 w 708"/>
                    <a:gd name="T61" fmla="*/ 315 h 399"/>
                    <a:gd name="T62" fmla="*/ 478 w 708"/>
                    <a:gd name="T63" fmla="*/ 384 h 399"/>
                    <a:gd name="T64" fmla="*/ 416 w 708"/>
                    <a:gd name="T65" fmla="*/ 399 h 399"/>
                    <a:gd name="T66" fmla="*/ 413 w 708"/>
                    <a:gd name="T67" fmla="*/ 386 h 399"/>
                    <a:gd name="T68" fmla="*/ 391 w 708"/>
                    <a:gd name="T69" fmla="*/ 367 h 399"/>
                    <a:gd name="T70" fmla="*/ 351 w 708"/>
                    <a:gd name="T71" fmla="*/ 365 h 399"/>
                    <a:gd name="T72" fmla="*/ 323 w 708"/>
                    <a:gd name="T73" fmla="*/ 359 h 399"/>
                    <a:gd name="T74" fmla="*/ 298 w 708"/>
                    <a:gd name="T75" fmla="*/ 365 h 399"/>
                    <a:gd name="T76" fmla="*/ 273 w 708"/>
                    <a:gd name="T77" fmla="*/ 384 h 399"/>
                    <a:gd name="T78" fmla="*/ 202 w 708"/>
                    <a:gd name="T79" fmla="*/ 382 h 399"/>
                    <a:gd name="T80" fmla="*/ 165 w 708"/>
                    <a:gd name="T81" fmla="*/ 359 h 399"/>
                    <a:gd name="T82" fmla="*/ 115 w 708"/>
                    <a:gd name="T83" fmla="*/ 357 h 399"/>
                    <a:gd name="T84" fmla="*/ 100 w 708"/>
                    <a:gd name="T85" fmla="*/ 340 h 399"/>
                    <a:gd name="T86" fmla="*/ 100 w 708"/>
                    <a:gd name="T87" fmla="*/ 321 h 399"/>
                    <a:gd name="T88" fmla="*/ 78 w 708"/>
                    <a:gd name="T89" fmla="*/ 317 h 399"/>
                    <a:gd name="T90" fmla="*/ 97 w 708"/>
                    <a:gd name="T91" fmla="*/ 292 h 399"/>
                    <a:gd name="T92" fmla="*/ 78 w 708"/>
                    <a:gd name="T93" fmla="*/ 266 h 399"/>
                    <a:gd name="T94" fmla="*/ 56 w 708"/>
                    <a:gd name="T95" fmla="*/ 285 h 399"/>
                    <a:gd name="T96" fmla="*/ 28 w 708"/>
                    <a:gd name="T97" fmla="*/ 256 h 399"/>
                    <a:gd name="T98" fmla="*/ 10 w 708"/>
                    <a:gd name="T99" fmla="*/ 241 h 399"/>
                    <a:gd name="T100" fmla="*/ 0 w 708"/>
                    <a:gd name="T101" fmla="*/ 222 h 399"/>
                    <a:gd name="T102" fmla="*/ 4 w 708"/>
                    <a:gd name="T103" fmla="*/ 153 h 399"/>
                    <a:gd name="T104" fmla="*/ 22 w 708"/>
                    <a:gd name="T105" fmla="*/ 136 h 399"/>
                    <a:gd name="T106" fmla="*/ 38 w 708"/>
                    <a:gd name="T107" fmla="*/ 147 h 3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8"/>
                    <a:gd name="T163" fmla="*/ 0 h 399"/>
                    <a:gd name="T164" fmla="*/ 708 w 708"/>
                    <a:gd name="T165" fmla="*/ 399 h 3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8" h="399">
                      <a:moveTo>
                        <a:pt x="38" y="147"/>
                      </a:moveTo>
                      <a:lnTo>
                        <a:pt x="100" y="191"/>
                      </a:lnTo>
                      <a:lnTo>
                        <a:pt x="118" y="191"/>
                      </a:lnTo>
                      <a:lnTo>
                        <a:pt x="137" y="172"/>
                      </a:lnTo>
                      <a:lnTo>
                        <a:pt x="193" y="164"/>
                      </a:lnTo>
                      <a:lnTo>
                        <a:pt x="227" y="155"/>
                      </a:lnTo>
                      <a:lnTo>
                        <a:pt x="246" y="138"/>
                      </a:lnTo>
                      <a:lnTo>
                        <a:pt x="348" y="140"/>
                      </a:lnTo>
                      <a:lnTo>
                        <a:pt x="385" y="130"/>
                      </a:lnTo>
                      <a:lnTo>
                        <a:pt x="385" y="103"/>
                      </a:lnTo>
                      <a:lnTo>
                        <a:pt x="441" y="65"/>
                      </a:lnTo>
                      <a:lnTo>
                        <a:pt x="450" y="48"/>
                      </a:lnTo>
                      <a:lnTo>
                        <a:pt x="481" y="29"/>
                      </a:lnTo>
                      <a:lnTo>
                        <a:pt x="481" y="0"/>
                      </a:lnTo>
                      <a:lnTo>
                        <a:pt x="596" y="0"/>
                      </a:lnTo>
                      <a:lnTo>
                        <a:pt x="599" y="17"/>
                      </a:lnTo>
                      <a:lnTo>
                        <a:pt x="612" y="29"/>
                      </a:lnTo>
                      <a:lnTo>
                        <a:pt x="615" y="42"/>
                      </a:lnTo>
                      <a:lnTo>
                        <a:pt x="596" y="54"/>
                      </a:lnTo>
                      <a:lnTo>
                        <a:pt x="615" y="71"/>
                      </a:lnTo>
                      <a:lnTo>
                        <a:pt x="615" y="105"/>
                      </a:lnTo>
                      <a:lnTo>
                        <a:pt x="661" y="134"/>
                      </a:lnTo>
                      <a:lnTo>
                        <a:pt x="683" y="140"/>
                      </a:lnTo>
                      <a:lnTo>
                        <a:pt x="708" y="155"/>
                      </a:lnTo>
                      <a:lnTo>
                        <a:pt x="692" y="155"/>
                      </a:lnTo>
                      <a:lnTo>
                        <a:pt x="646" y="170"/>
                      </a:lnTo>
                      <a:lnTo>
                        <a:pt x="602" y="203"/>
                      </a:lnTo>
                      <a:lnTo>
                        <a:pt x="615" y="243"/>
                      </a:lnTo>
                      <a:lnTo>
                        <a:pt x="577" y="241"/>
                      </a:lnTo>
                      <a:lnTo>
                        <a:pt x="540" y="268"/>
                      </a:lnTo>
                      <a:lnTo>
                        <a:pt x="537" y="315"/>
                      </a:lnTo>
                      <a:lnTo>
                        <a:pt x="478" y="384"/>
                      </a:lnTo>
                      <a:lnTo>
                        <a:pt x="416" y="399"/>
                      </a:lnTo>
                      <a:lnTo>
                        <a:pt x="413" y="386"/>
                      </a:lnTo>
                      <a:lnTo>
                        <a:pt x="391" y="367"/>
                      </a:lnTo>
                      <a:lnTo>
                        <a:pt x="351" y="365"/>
                      </a:lnTo>
                      <a:lnTo>
                        <a:pt x="323" y="359"/>
                      </a:lnTo>
                      <a:lnTo>
                        <a:pt x="298" y="365"/>
                      </a:lnTo>
                      <a:lnTo>
                        <a:pt x="273" y="384"/>
                      </a:lnTo>
                      <a:lnTo>
                        <a:pt x="202" y="382"/>
                      </a:lnTo>
                      <a:lnTo>
                        <a:pt x="165" y="359"/>
                      </a:lnTo>
                      <a:lnTo>
                        <a:pt x="115" y="357"/>
                      </a:lnTo>
                      <a:lnTo>
                        <a:pt x="100" y="340"/>
                      </a:lnTo>
                      <a:lnTo>
                        <a:pt x="100" y="321"/>
                      </a:lnTo>
                      <a:lnTo>
                        <a:pt x="78" y="317"/>
                      </a:lnTo>
                      <a:lnTo>
                        <a:pt x="97" y="292"/>
                      </a:lnTo>
                      <a:lnTo>
                        <a:pt x="78" y="266"/>
                      </a:lnTo>
                      <a:lnTo>
                        <a:pt x="56" y="285"/>
                      </a:lnTo>
                      <a:lnTo>
                        <a:pt x="28" y="256"/>
                      </a:lnTo>
                      <a:lnTo>
                        <a:pt x="10" y="241"/>
                      </a:lnTo>
                      <a:lnTo>
                        <a:pt x="0" y="222"/>
                      </a:lnTo>
                      <a:lnTo>
                        <a:pt x="4" y="153"/>
                      </a:lnTo>
                      <a:lnTo>
                        <a:pt x="22" y="136"/>
                      </a:lnTo>
                      <a:lnTo>
                        <a:pt x="38" y="147"/>
                      </a:lnTo>
                      <a:close/>
                    </a:path>
                  </a:pathLst>
                </a:custGeom>
                <a:solidFill>
                  <a:srgbClr val="008000"/>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sp>
              <p:nvSpPr>
                <p:cNvPr id="243770" name="Freeform 58"/>
                <p:cNvSpPr>
                  <a:spLocks/>
                </p:cNvSpPr>
                <p:nvPr/>
              </p:nvSpPr>
              <p:spPr bwMode="auto">
                <a:xfrm>
                  <a:off x="3687" y="2851"/>
                  <a:ext cx="118" cy="69"/>
                </a:xfrm>
                <a:custGeom>
                  <a:avLst/>
                  <a:gdLst>
                    <a:gd name="T0" fmla="*/ 118 w 118"/>
                    <a:gd name="T1" fmla="*/ 14 h 69"/>
                    <a:gd name="T2" fmla="*/ 74 w 118"/>
                    <a:gd name="T3" fmla="*/ 0 h 69"/>
                    <a:gd name="T4" fmla="*/ 25 w 118"/>
                    <a:gd name="T5" fmla="*/ 12 h 69"/>
                    <a:gd name="T6" fmla="*/ 0 w 118"/>
                    <a:gd name="T7" fmla="*/ 33 h 69"/>
                    <a:gd name="T8" fmla="*/ 9 w 118"/>
                    <a:gd name="T9" fmla="*/ 56 h 69"/>
                    <a:gd name="T10" fmla="*/ 47 w 118"/>
                    <a:gd name="T11" fmla="*/ 69 h 69"/>
                    <a:gd name="T12" fmla="*/ 118 w 118"/>
                    <a:gd name="T13" fmla="*/ 14 h 69"/>
                    <a:gd name="T14" fmla="*/ 0 60000 65536"/>
                    <a:gd name="T15" fmla="*/ 0 60000 65536"/>
                    <a:gd name="T16" fmla="*/ 0 60000 65536"/>
                    <a:gd name="T17" fmla="*/ 0 60000 65536"/>
                    <a:gd name="T18" fmla="*/ 0 60000 65536"/>
                    <a:gd name="T19" fmla="*/ 0 60000 65536"/>
                    <a:gd name="T20" fmla="*/ 0 60000 65536"/>
                    <a:gd name="T21" fmla="*/ 0 w 118"/>
                    <a:gd name="T22" fmla="*/ 0 h 69"/>
                    <a:gd name="T23" fmla="*/ 118 w 118"/>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69">
                      <a:moveTo>
                        <a:pt x="118" y="14"/>
                      </a:moveTo>
                      <a:lnTo>
                        <a:pt x="74" y="0"/>
                      </a:lnTo>
                      <a:lnTo>
                        <a:pt x="25" y="12"/>
                      </a:lnTo>
                      <a:lnTo>
                        <a:pt x="0" y="33"/>
                      </a:lnTo>
                      <a:lnTo>
                        <a:pt x="9" y="56"/>
                      </a:lnTo>
                      <a:lnTo>
                        <a:pt x="47" y="69"/>
                      </a:lnTo>
                      <a:lnTo>
                        <a:pt x="118" y="14"/>
                      </a:lnTo>
                      <a:close/>
                    </a:path>
                  </a:pathLst>
                </a:custGeom>
                <a:solidFill>
                  <a:srgbClr val="FF1F3F"/>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grpSp>
          <p:sp>
            <p:nvSpPr>
              <p:cNvPr id="243771" name="Freeform 59"/>
              <p:cNvSpPr>
                <a:spLocks/>
              </p:cNvSpPr>
              <p:nvPr/>
            </p:nvSpPr>
            <p:spPr bwMode="auto">
              <a:xfrm>
                <a:off x="3141" y="3074"/>
                <a:ext cx="44" cy="40"/>
              </a:xfrm>
              <a:custGeom>
                <a:avLst/>
                <a:gdLst>
                  <a:gd name="T0" fmla="*/ 0 w 44"/>
                  <a:gd name="T1" fmla="*/ 4 h 40"/>
                  <a:gd name="T2" fmla="*/ 22 w 44"/>
                  <a:gd name="T3" fmla="*/ 0 h 40"/>
                  <a:gd name="T4" fmla="*/ 34 w 44"/>
                  <a:gd name="T5" fmla="*/ 4 h 40"/>
                  <a:gd name="T6" fmla="*/ 44 w 44"/>
                  <a:gd name="T7" fmla="*/ 10 h 40"/>
                  <a:gd name="T8" fmla="*/ 44 w 44"/>
                  <a:gd name="T9" fmla="*/ 25 h 40"/>
                  <a:gd name="T10" fmla="*/ 44 w 44"/>
                  <a:gd name="T11" fmla="*/ 40 h 40"/>
                  <a:gd name="T12" fmla="*/ 16 w 44"/>
                  <a:gd name="T13" fmla="*/ 33 h 40"/>
                  <a:gd name="T14" fmla="*/ 0 w 44"/>
                  <a:gd name="T15" fmla="*/ 23 h 40"/>
                  <a:gd name="T16" fmla="*/ 0 w 44"/>
                  <a:gd name="T17" fmla="*/ 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40"/>
                  <a:gd name="T29" fmla="*/ 44 w 4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40">
                    <a:moveTo>
                      <a:pt x="0" y="4"/>
                    </a:moveTo>
                    <a:lnTo>
                      <a:pt x="22" y="0"/>
                    </a:lnTo>
                    <a:lnTo>
                      <a:pt x="34" y="4"/>
                    </a:lnTo>
                    <a:lnTo>
                      <a:pt x="44" y="10"/>
                    </a:lnTo>
                    <a:lnTo>
                      <a:pt x="44" y="25"/>
                    </a:lnTo>
                    <a:lnTo>
                      <a:pt x="44" y="40"/>
                    </a:lnTo>
                    <a:lnTo>
                      <a:pt x="16" y="33"/>
                    </a:lnTo>
                    <a:lnTo>
                      <a:pt x="0" y="23"/>
                    </a:lnTo>
                    <a:lnTo>
                      <a:pt x="0" y="4"/>
                    </a:lnTo>
                    <a:close/>
                  </a:path>
                </a:pathLst>
              </a:custGeom>
              <a:solidFill>
                <a:srgbClr val="9F3F00"/>
              </a:solidFill>
              <a:ln w="39688">
                <a:solidFill>
                  <a:srgbClr val="000000"/>
                </a:solidFill>
                <a:round/>
                <a:headEnd/>
                <a:tailEnd/>
              </a:ln>
              <a:effectLst>
                <a:outerShdw dist="35921" dir="2700000" algn="ctr" rotWithShape="0">
                  <a:srgbClr val="808080"/>
                </a:outerShdw>
              </a:effectLst>
            </p:spPr>
            <p:txBody>
              <a:bodyPr lIns="91427" tIns="45713" rIns="91427" bIns="45713"/>
              <a:lstStyle/>
              <a:p>
                <a:pPr defTabSz="685249">
                  <a:defRPr/>
                </a:pPr>
                <a:endParaRPr lang="en-US" dirty="0"/>
              </a:p>
            </p:txBody>
          </p:sp>
        </p:grpSp>
      </p:grpSp>
      <p:graphicFrame>
        <p:nvGraphicFramePr>
          <p:cNvPr id="243773" name="Object 61"/>
          <p:cNvGraphicFramePr>
            <a:graphicFrameLocks noChangeAspect="1"/>
          </p:cNvGraphicFramePr>
          <p:nvPr/>
        </p:nvGraphicFramePr>
        <p:xfrm>
          <a:off x="3643306" y="1071546"/>
          <a:ext cx="1785950" cy="1760107"/>
        </p:xfrm>
        <a:graphic>
          <a:graphicData uri="http://schemas.openxmlformats.org/presentationml/2006/ole">
            <p:oleObj spid="_x0000_s101387" name="Document" r:id="rId10" imgW="1055479" imgH="1170948" progId="Word.Document.8">
              <p:embed/>
            </p:oleObj>
          </a:graphicData>
        </a:graphic>
      </p:graphicFrame>
      <p:pic>
        <p:nvPicPr>
          <p:cNvPr id="1031" name="Picture 62" descr="Lihat gambar ukuran penuh">
            <a:hlinkClick r:id="rId11"/>
          </p:cNvPr>
          <p:cNvPicPr>
            <a:picLocks noChangeAspect="1" noChangeArrowheads="1"/>
          </p:cNvPicPr>
          <p:nvPr/>
        </p:nvPicPr>
        <p:blipFill>
          <a:blip r:embed="rId12"/>
          <a:srcRect/>
          <a:stretch>
            <a:fillRect/>
          </a:stretch>
        </p:blipFill>
        <p:spPr bwMode="auto">
          <a:xfrm>
            <a:off x="8101117" y="3071810"/>
            <a:ext cx="1042883" cy="1512479"/>
          </a:xfrm>
          <a:prstGeom prst="rect">
            <a:avLst/>
          </a:prstGeom>
          <a:noFill/>
          <a:ln w="9525">
            <a:noFill/>
            <a:miter lim="800000"/>
            <a:headEnd/>
            <a:tailEnd/>
          </a:ln>
        </p:spPr>
      </p:pic>
      <p:sp>
        <p:nvSpPr>
          <p:cNvPr id="63" name="TextBox 62"/>
          <p:cNvSpPr txBox="1"/>
          <p:nvPr/>
        </p:nvSpPr>
        <p:spPr>
          <a:xfrm>
            <a:off x="928662" y="4714884"/>
            <a:ext cx="7786742" cy="830997"/>
          </a:xfrm>
          <a:prstGeom prst="rect">
            <a:avLst/>
          </a:prstGeom>
          <a:noFill/>
        </p:spPr>
        <p:txBody>
          <a:bodyPr wrap="square" rtlCol="0">
            <a:spAutoFit/>
          </a:bodyPr>
          <a:lstStyle/>
          <a:p>
            <a:r>
              <a:rPr lang="id-ID" sz="4800" dirty="0" smtClean="0">
                <a:latin typeface="Arial Rounded MT Bold" pitchFamily="34" charset="0"/>
              </a:rPr>
              <a:t>PENDIDIKAN PANCASILA</a:t>
            </a:r>
            <a:endParaRPr lang="id-ID" sz="4800" dirty="0">
              <a:latin typeface="Arial Rounded MT Bold" pitchFamily="34" charset="0"/>
            </a:endParaRPr>
          </a:p>
        </p:txBody>
      </p:sp>
      <p:sp>
        <p:nvSpPr>
          <p:cNvPr id="64" name="Rectangle 63"/>
          <p:cNvSpPr/>
          <p:nvPr/>
        </p:nvSpPr>
        <p:spPr>
          <a:xfrm>
            <a:off x="1428728" y="5572140"/>
            <a:ext cx="6286544" cy="1015663"/>
          </a:xfrm>
          <a:prstGeom prst="rect">
            <a:avLst/>
          </a:prstGeom>
        </p:spPr>
        <p:txBody>
          <a:bodyPr wrap="square">
            <a:spAutoFit/>
          </a:bodyPr>
          <a:lstStyle/>
          <a:p>
            <a:pPr algn="ctr">
              <a:spcBef>
                <a:spcPct val="50000"/>
              </a:spcBef>
            </a:pPr>
            <a:r>
              <a:rPr lang="en-US" sz="2400" b="1" dirty="0" smtClean="0">
                <a:latin typeface="Arial Rounded MT Bold" pitchFamily="34" charset="0"/>
              </a:rPr>
              <a:t>O</a:t>
            </a:r>
            <a:r>
              <a:rPr lang="id-ID" sz="2400" b="1" dirty="0" smtClean="0">
                <a:latin typeface="Arial Rounded MT Bold" pitchFamily="34" charset="0"/>
              </a:rPr>
              <a:t>leh</a:t>
            </a:r>
            <a:endParaRPr lang="en-US" sz="2400" b="1" dirty="0" smtClean="0">
              <a:latin typeface="Arial Rounded MT Bold" pitchFamily="34" charset="0"/>
            </a:endParaRPr>
          </a:p>
          <a:p>
            <a:pPr algn="ctr">
              <a:spcBef>
                <a:spcPct val="50000"/>
              </a:spcBef>
            </a:pPr>
            <a:r>
              <a:rPr lang="en-GB" sz="2400" smtClean="0">
                <a:latin typeface="Arial" charset="0"/>
              </a:rPr>
              <a:t>T.EFFENDY SURYANA</a:t>
            </a:r>
            <a:endParaRPr lang="en-GB" sz="24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925" decel="100000"/>
                                        <p:tgtEl>
                                          <p:spTgt spid="4"/>
                                        </p:tgtEl>
                                      </p:cBhvr>
                                    </p:animEffect>
                                    <p:animScale>
                                      <p:cBhvr>
                                        <p:cTn id="8" dur="1925" decel="100000"/>
                                        <p:tgtEl>
                                          <p:spTgt spid="4"/>
                                        </p:tgtEl>
                                      </p:cBhvr>
                                      <p:from x="10000" y="10000"/>
                                      <p:to x="200000" y="450000"/>
                                    </p:animScale>
                                    <p:animScale>
                                      <p:cBhvr>
                                        <p:cTn id="9" dur="3075" accel="100000" fill="hold">
                                          <p:stCondLst>
                                            <p:cond delay="1925"/>
                                          </p:stCondLst>
                                        </p:cTn>
                                        <p:tgtEl>
                                          <p:spTgt spid="4"/>
                                        </p:tgtEl>
                                      </p:cBhvr>
                                      <p:from x="200000" y="450000"/>
                                      <p:to x="100000" y="100000"/>
                                    </p:animScale>
                                    <p:set>
                                      <p:cBhvr>
                                        <p:cTn id="10" dur="1925" fill="hold"/>
                                        <p:tgtEl>
                                          <p:spTgt spid="4"/>
                                        </p:tgtEl>
                                        <p:attrNameLst>
                                          <p:attrName>ppt_x</p:attrName>
                                        </p:attrNameLst>
                                      </p:cBhvr>
                                      <p:to>
                                        <p:strVal val="(0.5)"/>
                                      </p:to>
                                    </p:set>
                                    <p:anim from="(0.5)" to="(#ppt_x)" calcmode="lin" valueType="num">
                                      <p:cBhvr>
                                        <p:cTn id="11" dur="3075" accel="100000" fill="hold">
                                          <p:stCondLst>
                                            <p:cond delay="1925"/>
                                          </p:stCondLst>
                                        </p:cTn>
                                        <p:tgtEl>
                                          <p:spTgt spid="4"/>
                                        </p:tgtEl>
                                        <p:attrNameLst>
                                          <p:attrName>ppt_x</p:attrName>
                                        </p:attrNameLst>
                                      </p:cBhvr>
                                    </p:anim>
                                    <p:set>
                                      <p:cBhvr>
                                        <p:cTn id="12" dur="1925" fill="hold"/>
                                        <p:tgtEl>
                                          <p:spTgt spid="4"/>
                                        </p:tgtEl>
                                        <p:attrNameLst>
                                          <p:attrName>ppt_y</p:attrName>
                                        </p:attrNameLst>
                                      </p:cBhvr>
                                      <p:to>
                                        <p:strVal val="(#ppt_y+0.4)"/>
                                      </p:to>
                                    </p:set>
                                    <p:anim from="(#ppt_y+0.4)" to="(#ppt_y)" calcmode="lin" valueType="num">
                                      <p:cBhvr>
                                        <p:cTn id="13" dur="3075" accel="100000" fill="hold">
                                          <p:stCondLst>
                                            <p:cond delay="1925"/>
                                          </p:stCondLst>
                                        </p:cTn>
                                        <p:tgtEl>
                                          <p:spTgt spid="4"/>
                                        </p:tgtEl>
                                        <p:attrNameLst>
                                          <p:attrName>ppt_y</p:attrName>
                                        </p:attrNameLst>
                                      </p:cBhvr>
                                    </p:anim>
                                  </p:childTnLst>
                                </p:cTn>
                              </p:par>
                            </p:childTnLst>
                          </p:cTn>
                        </p:par>
                        <p:par>
                          <p:cTn id="14" fill="hold">
                            <p:stCondLst>
                              <p:cond delay="5000"/>
                            </p:stCondLst>
                            <p:childTnLst>
                              <p:par>
                                <p:cTn id="15" presetID="5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925" decel="100000"/>
                                        <p:tgtEl>
                                          <p:spTgt spid="2"/>
                                        </p:tgtEl>
                                      </p:cBhvr>
                                    </p:animEffect>
                                    <p:animScale>
                                      <p:cBhvr>
                                        <p:cTn id="18" dur="1925" decel="100000"/>
                                        <p:tgtEl>
                                          <p:spTgt spid="2"/>
                                        </p:tgtEl>
                                      </p:cBhvr>
                                      <p:from x="10000" y="10000"/>
                                      <p:to x="200000" y="450000"/>
                                    </p:animScale>
                                    <p:animScale>
                                      <p:cBhvr>
                                        <p:cTn id="19" dur="3075" accel="100000" fill="hold">
                                          <p:stCondLst>
                                            <p:cond delay="1925"/>
                                          </p:stCondLst>
                                        </p:cTn>
                                        <p:tgtEl>
                                          <p:spTgt spid="2"/>
                                        </p:tgtEl>
                                      </p:cBhvr>
                                      <p:from x="200000" y="450000"/>
                                      <p:to x="100000" y="100000"/>
                                    </p:animScale>
                                    <p:set>
                                      <p:cBhvr>
                                        <p:cTn id="20" dur="1925" fill="hold"/>
                                        <p:tgtEl>
                                          <p:spTgt spid="2"/>
                                        </p:tgtEl>
                                        <p:attrNameLst>
                                          <p:attrName>ppt_x</p:attrName>
                                        </p:attrNameLst>
                                      </p:cBhvr>
                                      <p:to>
                                        <p:strVal val="(0.5)"/>
                                      </p:to>
                                    </p:set>
                                    <p:anim from="(0.5)" to="(#ppt_x)" calcmode="lin" valueType="num">
                                      <p:cBhvr>
                                        <p:cTn id="21" dur="3075" accel="100000" fill="hold">
                                          <p:stCondLst>
                                            <p:cond delay="1925"/>
                                          </p:stCondLst>
                                        </p:cTn>
                                        <p:tgtEl>
                                          <p:spTgt spid="2"/>
                                        </p:tgtEl>
                                        <p:attrNameLst>
                                          <p:attrName>ppt_x</p:attrName>
                                        </p:attrNameLst>
                                      </p:cBhvr>
                                    </p:anim>
                                    <p:set>
                                      <p:cBhvr>
                                        <p:cTn id="22" dur="1925" fill="hold"/>
                                        <p:tgtEl>
                                          <p:spTgt spid="2"/>
                                        </p:tgtEl>
                                        <p:attrNameLst>
                                          <p:attrName>ppt_y</p:attrName>
                                        </p:attrNameLst>
                                      </p:cBhvr>
                                      <p:to>
                                        <p:strVal val="(#ppt_y+0.4)"/>
                                      </p:to>
                                    </p:set>
                                    <p:anim from="(#ppt_y+0.4)" to="(#ppt_y)" calcmode="lin" valueType="num">
                                      <p:cBhvr>
                                        <p:cTn id="23" dur="3075" accel="100000" fill="hold">
                                          <p:stCondLst>
                                            <p:cond delay="1925"/>
                                          </p:stCondLst>
                                        </p:cTn>
                                        <p:tgtEl>
                                          <p:spTgt spid="2"/>
                                        </p:tgtEl>
                                        <p:attrNameLst>
                                          <p:attrName>ppt_y</p:attrName>
                                        </p:attrNameLst>
                                      </p:cBhvr>
                                    </p:anim>
                                  </p:childTnLst>
                                </p:cTn>
                              </p:par>
                            </p:childTnLst>
                          </p:cTn>
                        </p:par>
                        <p:par>
                          <p:cTn id="24" fill="hold">
                            <p:stCondLst>
                              <p:cond delay="10000"/>
                            </p:stCondLst>
                            <p:childTnLst>
                              <p:par>
                                <p:cTn id="25" presetID="5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925" decel="100000"/>
                                        <p:tgtEl>
                                          <p:spTgt spid="3"/>
                                        </p:tgtEl>
                                      </p:cBhvr>
                                    </p:animEffect>
                                    <p:animScale>
                                      <p:cBhvr>
                                        <p:cTn id="28" dur="1925" decel="100000"/>
                                        <p:tgtEl>
                                          <p:spTgt spid="3"/>
                                        </p:tgtEl>
                                      </p:cBhvr>
                                      <p:from x="10000" y="10000"/>
                                      <p:to x="200000" y="450000"/>
                                    </p:animScale>
                                    <p:animScale>
                                      <p:cBhvr>
                                        <p:cTn id="29" dur="3075" accel="100000" fill="hold">
                                          <p:stCondLst>
                                            <p:cond delay="1925"/>
                                          </p:stCondLst>
                                        </p:cTn>
                                        <p:tgtEl>
                                          <p:spTgt spid="3"/>
                                        </p:tgtEl>
                                      </p:cBhvr>
                                      <p:from x="200000" y="450000"/>
                                      <p:to x="100000" y="100000"/>
                                    </p:animScale>
                                    <p:set>
                                      <p:cBhvr>
                                        <p:cTn id="30" dur="1925" fill="hold"/>
                                        <p:tgtEl>
                                          <p:spTgt spid="3"/>
                                        </p:tgtEl>
                                        <p:attrNameLst>
                                          <p:attrName>ppt_x</p:attrName>
                                        </p:attrNameLst>
                                      </p:cBhvr>
                                      <p:to>
                                        <p:strVal val="(0.5)"/>
                                      </p:to>
                                    </p:set>
                                    <p:anim from="(0.5)" to="(#ppt_x)" calcmode="lin" valueType="num">
                                      <p:cBhvr>
                                        <p:cTn id="31" dur="3075" accel="100000" fill="hold">
                                          <p:stCondLst>
                                            <p:cond delay="1925"/>
                                          </p:stCondLst>
                                        </p:cTn>
                                        <p:tgtEl>
                                          <p:spTgt spid="3"/>
                                        </p:tgtEl>
                                        <p:attrNameLst>
                                          <p:attrName>ppt_x</p:attrName>
                                        </p:attrNameLst>
                                      </p:cBhvr>
                                    </p:anim>
                                    <p:set>
                                      <p:cBhvr>
                                        <p:cTn id="32" dur="1925" fill="hold"/>
                                        <p:tgtEl>
                                          <p:spTgt spid="3"/>
                                        </p:tgtEl>
                                        <p:attrNameLst>
                                          <p:attrName>ppt_y</p:attrName>
                                        </p:attrNameLst>
                                      </p:cBhvr>
                                      <p:to>
                                        <p:strVal val="(#ppt_y+0.4)"/>
                                      </p:to>
                                    </p:set>
                                    <p:anim from="(#ppt_y+0.4)" to="(#ppt_y)" calcmode="lin" valueType="num">
                                      <p:cBhvr>
                                        <p:cTn id="33" dur="3075" accel="100000" fill="hold">
                                          <p:stCondLst>
                                            <p:cond delay="1925"/>
                                          </p:stCondLst>
                                        </p:cTn>
                                        <p:tgtEl>
                                          <p:spTgt spid="3"/>
                                        </p:tgtEl>
                                        <p:attrNameLst>
                                          <p:attrName>ppt_y</p:attrName>
                                        </p:attrNameLst>
                                      </p:cBhvr>
                                    </p:anim>
                                  </p:childTnLst>
                                </p:cTn>
                              </p:par>
                            </p:childTnLst>
                          </p:cTn>
                        </p:par>
                        <p:par>
                          <p:cTn id="34" fill="hold">
                            <p:stCondLst>
                              <p:cond delay="15000"/>
                            </p:stCondLst>
                            <p:childTnLst>
                              <p:par>
                                <p:cTn id="35" presetID="51" presetClass="entr" presetSubtype="0" fill="hold" nodeType="afterEffect">
                                  <p:stCondLst>
                                    <p:cond delay="0"/>
                                  </p:stCondLst>
                                  <p:childTnLst>
                                    <p:set>
                                      <p:cBhvr>
                                        <p:cTn id="36" dur="1" fill="hold">
                                          <p:stCondLst>
                                            <p:cond delay="0"/>
                                          </p:stCondLst>
                                        </p:cTn>
                                        <p:tgtEl>
                                          <p:spTgt spid="243773"/>
                                        </p:tgtEl>
                                        <p:attrNameLst>
                                          <p:attrName>style.visibility</p:attrName>
                                        </p:attrNameLst>
                                      </p:cBhvr>
                                      <p:to>
                                        <p:strVal val="visible"/>
                                      </p:to>
                                    </p:set>
                                    <p:animEffect transition="in" filter="fade">
                                      <p:cBhvr>
                                        <p:cTn id="37" dur="1925" decel="100000"/>
                                        <p:tgtEl>
                                          <p:spTgt spid="243773"/>
                                        </p:tgtEl>
                                      </p:cBhvr>
                                    </p:animEffect>
                                    <p:animScale>
                                      <p:cBhvr>
                                        <p:cTn id="38" dur="1925" decel="100000"/>
                                        <p:tgtEl>
                                          <p:spTgt spid="243773"/>
                                        </p:tgtEl>
                                      </p:cBhvr>
                                      <p:from x="10000" y="10000"/>
                                      <p:to x="200000" y="450000"/>
                                    </p:animScale>
                                    <p:animScale>
                                      <p:cBhvr>
                                        <p:cTn id="39" dur="3075" accel="100000" fill="hold">
                                          <p:stCondLst>
                                            <p:cond delay="1925"/>
                                          </p:stCondLst>
                                        </p:cTn>
                                        <p:tgtEl>
                                          <p:spTgt spid="243773"/>
                                        </p:tgtEl>
                                      </p:cBhvr>
                                      <p:from x="200000" y="450000"/>
                                      <p:to x="100000" y="100000"/>
                                    </p:animScale>
                                    <p:set>
                                      <p:cBhvr>
                                        <p:cTn id="40" dur="1925" fill="hold"/>
                                        <p:tgtEl>
                                          <p:spTgt spid="243773"/>
                                        </p:tgtEl>
                                        <p:attrNameLst>
                                          <p:attrName>ppt_x</p:attrName>
                                        </p:attrNameLst>
                                      </p:cBhvr>
                                      <p:to>
                                        <p:strVal val="(0.5)"/>
                                      </p:to>
                                    </p:set>
                                    <p:anim from="(0.5)" to="(#ppt_x)" calcmode="lin" valueType="num">
                                      <p:cBhvr>
                                        <p:cTn id="41" dur="3075" accel="100000" fill="hold">
                                          <p:stCondLst>
                                            <p:cond delay="1925"/>
                                          </p:stCondLst>
                                        </p:cTn>
                                        <p:tgtEl>
                                          <p:spTgt spid="243773"/>
                                        </p:tgtEl>
                                        <p:attrNameLst>
                                          <p:attrName>ppt_x</p:attrName>
                                        </p:attrNameLst>
                                      </p:cBhvr>
                                    </p:anim>
                                    <p:set>
                                      <p:cBhvr>
                                        <p:cTn id="42" dur="1925" fill="hold"/>
                                        <p:tgtEl>
                                          <p:spTgt spid="243773"/>
                                        </p:tgtEl>
                                        <p:attrNameLst>
                                          <p:attrName>ppt_y</p:attrName>
                                        </p:attrNameLst>
                                      </p:cBhvr>
                                      <p:to>
                                        <p:strVal val="(#ppt_y+0.4)"/>
                                      </p:to>
                                    </p:set>
                                    <p:anim from="(#ppt_y+0.4)" to="(#ppt_y)" calcmode="lin" valueType="num">
                                      <p:cBhvr>
                                        <p:cTn id="43" dur="3075" accel="100000" fill="hold">
                                          <p:stCondLst>
                                            <p:cond delay="1925"/>
                                          </p:stCondLst>
                                        </p:cTn>
                                        <p:tgtEl>
                                          <p:spTgt spid="24377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4638"/>
            <a:ext cx="8229600" cy="582594"/>
          </a:xfrm>
        </p:spPr>
        <p:txBody>
          <a:bodyPr>
            <a:normAutofit/>
          </a:bodyPr>
          <a:lstStyle/>
          <a:p>
            <a:r>
              <a:rPr lang="en-US" sz="3200" b="1" dirty="0">
                <a:latin typeface="Comic Sans MS" pitchFamily="66" charset="0"/>
              </a:rPr>
              <a:t>LANDASAN YURIDIS</a:t>
            </a:r>
            <a:endParaRPr lang="en-GB" sz="3200" b="1" dirty="0">
              <a:latin typeface="Comic Sans MS" pitchFamily="66" charset="0"/>
            </a:endParaRPr>
          </a:p>
        </p:txBody>
      </p:sp>
      <p:sp>
        <p:nvSpPr>
          <p:cNvPr id="103427" name="Rectangle 3"/>
          <p:cNvSpPr>
            <a:spLocks noGrp="1" noChangeArrowheads="1"/>
          </p:cNvSpPr>
          <p:nvPr>
            <p:ph type="body" idx="1"/>
          </p:nvPr>
        </p:nvSpPr>
        <p:spPr>
          <a:xfrm>
            <a:off x="214282" y="1000108"/>
            <a:ext cx="8572560" cy="5857892"/>
          </a:xfrm>
        </p:spPr>
        <p:txBody>
          <a:bodyPr>
            <a:noAutofit/>
          </a:bodyPr>
          <a:lstStyle/>
          <a:p>
            <a:pPr algn="just">
              <a:spcBef>
                <a:spcPts val="0"/>
              </a:spcBef>
            </a:pPr>
            <a:r>
              <a:rPr lang="en-US" sz="2400" u="sng" dirty="0">
                <a:latin typeface="Comic Sans MS" pitchFamily="66" charset="0"/>
              </a:rPr>
              <a:t>UU No. 2 </a:t>
            </a:r>
            <a:r>
              <a:rPr lang="en-US" sz="2400" u="sng" dirty="0" err="1">
                <a:latin typeface="Comic Sans MS" pitchFamily="66" charset="0"/>
              </a:rPr>
              <a:t>Tahun</a:t>
            </a:r>
            <a:r>
              <a:rPr lang="en-US" sz="2400" u="sng" dirty="0">
                <a:latin typeface="Comic Sans MS" pitchFamily="66" charset="0"/>
              </a:rPr>
              <a:t> 1989 </a:t>
            </a:r>
            <a:r>
              <a:rPr lang="en-US" sz="2400" u="sng" dirty="0" err="1">
                <a:latin typeface="Comic Sans MS" pitchFamily="66" charset="0"/>
              </a:rPr>
              <a:t>tentang</a:t>
            </a:r>
            <a:r>
              <a:rPr lang="en-US" sz="2400" u="sng" dirty="0">
                <a:latin typeface="Comic Sans MS" pitchFamily="66" charset="0"/>
              </a:rPr>
              <a:t> </a:t>
            </a:r>
            <a:r>
              <a:rPr lang="en-US" sz="2400" u="sng" dirty="0" err="1">
                <a:latin typeface="Comic Sans MS" pitchFamily="66" charset="0"/>
              </a:rPr>
              <a:t>Sistem</a:t>
            </a:r>
            <a:r>
              <a:rPr lang="en-US" sz="2400" u="sng" dirty="0">
                <a:latin typeface="Comic Sans MS" pitchFamily="66" charset="0"/>
              </a:rPr>
              <a:t> </a:t>
            </a:r>
            <a:r>
              <a:rPr lang="en-US" sz="2400" u="sng" dirty="0" err="1">
                <a:latin typeface="Comic Sans MS" pitchFamily="66" charset="0"/>
              </a:rPr>
              <a:t>Pendidikan</a:t>
            </a:r>
            <a:r>
              <a:rPr lang="en-US" sz="2400" u="sng" dirty="0">
                <a:latin typeface="Comic Sans MS" pitchFamily="66" charset="0"/>
              </a:rPr>
              <a:t> </a:t>
            </a:r>
            <a:r>
              <a:rPr lang="en-US" sz="2400" u="sng" dirty="0" err="1">
                <a:latin typeface="Comic Sans MS" pitchFamily="66" charset="0"/>
              </a:rPr>
              <a:t>Nasional</a:t>
            </a:r>
            <a:r>
              <a:rPr lang="en-US" sz="2400" u="sng" dirty="0">
                <a:latin typeface="Comic Sans MS" pitchFamily="66" charset="0"/>
              </a:rPr>
              <a:t>, </a:t>
            </a:r>
            <a:r>
              <a:rPr lang="en-US" sz="2400" u="sng" dirty="0" err="1">
                <a:latin typeface="Comic Sans MS" pitchFamily="66" charset="0"/>
              </a:rPr>
              <a:t>ps</a:t>
            </a:r>
            <a:r>
              <a:rPr lang="en-US" sz="2400" u="sng" dirty="0">
                <a:latin typeface="Comic Sans MS" pitchFamily="66" charset="0"/>
              </a:rPr>
              <a:t> 39 </a:t>
            </a:r>
            <a:r>
              <a:rPr lang="en-US" sz="2400" u="sng" dirty="0" err="1">
                <a:latin typeface="Comic Sans MS" pitchFamily="66" charset="0"/>
              </a:rPr>
              <a:t>ayat</a:t>
            </a:r>
            <a:r>
              <a:rPr lang="en-US" sz="2400" u="sng" dirty="0">
                <a:latin typeface="Comic Sans MS" pitchFamily="66" charset="0"/>
              </a:rPr>
              <a:t> 2</a:t>
            </a:r>
            <a:r>
              <a:rPr lang="en-US" sz="2400" dirty="0">
                <a:latin typeface="Comic Sans MS" pitchFamily="66" charset="0"/>
              </a:rPr>
              <a:t> yang </a:t>
            </a:r>
            <a:r>
              <a:rPr lang="en-US" sz="2400" dirty="0" err="1">
                <a:latin typeface="Comic Sans MS" pitchFamily="66" charset="0"/>
              </a:rPr>
              <a:t>menyebutkan</a:t>
            </a:r>
            <a:r>
              <a:rPr lang="en-US" sz="2400" dirty="0">
                <a:latin typeface="Comic Sans MS" pitchFamily="66" charset="0"/>
              </a:rPr>
              <a:t> </a:t>
            </a:r>
            <a:r>
              <a:rPr lang="en-US" sz="2400" dirty="0" err="1">
                <a:latin typeface="Comic Sans MS" pitchFamily="66" charset="0"/>
              </a:rPr>
              <a:t>tentang</a:t>
            </a:r>
            <a:r>
              <a:rPr lang="en-US" sz="2400" dirty="0">
                <a:latin typeface="Comic Sans MS" pitchFamily="66" charset="0"/>
              </a:rPr>
              <a:t> </a:t>
            </a:r>
            <a:r>
              <a:rPr lang="en-US" sz="2400" dirty="0" err="1">
                <a:latin typeface="Comic Sans MS" pitchFamily="66" charset="0"/>
              </a:rPr>
              <a:t>isi</a:t>
            </a:r>
            <a:r>
              <a:rPr lang="en-US" sz="2400" dirty="0">
                <a:latin typeface="Comic Sans MS" pitchFamily="66" charset="0"/>
              </a:rPr>
              <a:t> </a:t>
            </a:r>
            <a:r>
              <a:rPr lang="en-US" sz="2400" dirty="0" err="1">
                <a:latin typeface="Comic Sans MS" pitchFamily="66" charset="0"/>
              </a:rPr>
              <a:t>kurikulum</a:t>
            </a:r>
            <a:r>
              <a:rPr lang="en-US" sz="2400" dirty="0">
                <a:latin typeface="Comic Sans MS" pitchFamily="66" charset="0"/>
              </a:rPr>
              <a:t>, </a:t>
            </a:r>
            <a:r>
              <a:rPr lang="en-US" sz="2400" dirty="0" err="1">
                <a:latin typeface="Comic Sans MS" pitchFamily="66" charset="0"/>
              </a:rPr>
              <a:t>jalur</a:t>
            </a:r>
            <a:r>
              <a:rPr lang="en-US" sz="2400" dirty="0">
                <a:latin typeface="Comic Sans MS" pitchFamily="66" charset="0"/>
              </a:rPr>
              <a:t>, </a:t>
            </a:r>
            <a:r>
              <a:rPr lang="en-US" sz="2400" dirty="0" err="1">
                <a:latin typeface="Comic Sans MS" pitchFamily="66" charset="0"/>
              </a:rPr>
              <a:t>dan</a:t>
            </a:r>
            <a:r>
              <a:rPr lang="en-US" sz="2400" dirty="0">
                <a:latin typeface="Comic Sans MS" pitchFamily="66" charset="0"/>
              </a:rPr>
              <a:t> </a:t>
            </a:r>
            <a:r>
              <a:rPr lang="en-US" sz="2400" dirty="0" err="1">
                <a:latin typeface="Comic Sans MS" pitchFamily="66" charset="0"/>
              </a:rPr>
              <a:t>jenjang</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wajib</a:t>
            </a:r>
            <a:r>
              <a:rPr lang="en-US" sz="2400" dirty="0">
                <a:latin typeface="Comic Sans MS" pitchFamily="66" charset="0"/>
              </a:rPr>
              <a:t> yang </a:t>
            </a:r>
            <a:r>
              <a:rPr lang="en-US" sz="2400" dirty="0" err="1">
                <a:latin typeface="Comic Sans MS" pitchFamily="66" charset="0"/>
              </a:rPr>
              <a:t>memuat</a:t>
            </a:r>
            <a:r>
              <a:rPr lang="en-US" sz="2400" dirty="0">
                <a:latin typeface="Comic Sans MS" pitchFamily="66" charset="0"/>
              </a:rPr>
              <a:t>: </a:t>
            </a:r>
          </a:p>
          <a:p>
            <a:pPr marL="869950" lvl="1" indent="-412750" algn="just">
              <a:spcBef>
                <a:spcPts val="0"/>
              </a:spcBef>
              <a:buFont typeface="Tahoma" charset="0"/>
              <a:buNone/>
            </a:pPr>
            <a:r>
              <a:rPr lang="en-US" sz="2400" dirty="0">
                <a:latin typeface="Comic Sans MS" pitchFamily="66" charset="0"/>
              </a:rPr>
              <a:t>a)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Pancasila</a:t>
            </a:r>
            <a:r>
              <a:rPr lang="en-US" sz="2400" dirty="0">
                <a:latin typeface="Comic Sans MS" pitchFamily="66" charset="0"/>
              </a:rPr>
              <a:t>; </a:t>
            </a:r>
            <a:endParaRPr lang="id-ID" sz="2400" dirty="0">
              <a:latin typeface="Comic Sans MS" pitchFamily="66" charset="0"/>
            </a:endParaRPr>
          </a:p>
          <a:p>
            <a:pPr marL="869950" lvl="1" indent="-412750" algn="just">
              <a:spcBef>
                <a:spcPts val="0"/>
              </a:spcBef>
              <a:buFont typeface="Tahoma" charset="0"/>
              <a:buNone/>
            </a:pPr>
            <a:r>
              <a:rPr lang="en-US" sz="2400" dirty="0">
                <a:latin typeface="Comic Sans MS" pitchFamily="66" charset="0"/>
              </a:rPr>
              <a:t>b) </a:t>
            </a:r>
            <a:r>
              <a:rPr lang="en-US" sz="2400" dirty="0" err="1">
                <a:latin typeface="Comic Sans MS" pitchFamily="66" charset="0"/>
              </a:rPr>
              <a:t>Pendidikan</a:t>
            </a:r>
            <a:r>
              <a:rPr lang="en-US" sz="2400" dirty="0">
                <a:latin typeface="Comic Sans MS" pitchFamily="66" charset="0"/>
              </a:rPr>
              <a:t> Agama; </a:t>
            </a:r>
            <a:r>
              <a:rPr lang="en-US" sz="2400" dirty="0" err="1">
                <a:latin typeface="Comic Sans MS" pitchFamily="66" charset="0"/>
              </a:rPr>
              <a:t>dan</a:t>
            </a:r>
            <a:r>
              <a:rPr lang="en-US" sz="2400" dirty="0">
                <a:latin typeface="Comic Sans MS" pitchFamily="66" charset="0"/>
              </a:rPr>
              <a:t> </a:t>
            </a:r>
            <a:endParaRPr lang="id-ID" sz="2400" dirty="0">
              <a:latin typeface="Comic Sans MS" pitchFamily="66" charset="0"/>
            </a:endParaRPr>
          </a:p>
          <a:p>
            <a:pPr marL="869950" lvl="1" indent="-412750" algn="just">
              <a:spcBef>
                <a:spcPts val="0"/>
              </a:spcBef>
              <a:buFont typeface="Tahoma" charset="0"/>
              <a:buNone/>
            </a:pPr>
            <a:r>
              <a:rPr lang="en-US" sz="2400" dirty="0">
                <a:latin typeface="Comic Sans MS" pitchFamily="66" charset="0"/>
              </a:rPr>
              <a:t>c)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Kewarganegaraan</a:t>
            </a:r>
            <a:endParaRPr lang="en-US" sz="2400" dirty="0">
              <a:latin typeface="Comic Sans MS" pitchFamily="66" charset="0"/>
            </a:endParaRPr>
          </a:p>
          <a:p>
            <a:pPr algn="just">
              <a:spcBef>
                <a:spcPts val="0"/>
              </a:spcBef>
            </a:pPr>
            <a:r>
              <a:rPr lang="en-US" sz="2400" dirty="0">
                <a:latin typeface="Comic Sans MS" pitchFamily="66" charset="0"/>
              </a:rPr>
              <a:t>UU No. 20 </a:t>
            </a:r>
            <a:r>
              <a:rPr lang="en-US" sz="2400" dirty="0" err="1">
                <a:latin typeface="Comic Sans MS" pitchFamily="66" charset="0"/>
              </a:rPr>
              <a:t>tahun</a:t>
            </a:r>
            <a:r>
              <a:rPr lang="en-US" sz="2400" dirty="0">
                <a:latin typeface="Comic Sans MS" pitchFamily="66" charset="0"/>
              </a:rPr>
              <a:t> 2003 </a:t>
            </a:r>
            <a:r>
              <a:rPr lang="en-US" sz="2400" dirty="0" err="1">
                <a:latin typeface="Comic Sans MS" pitchFamily="66" charset="0"/>
              </a:rPr>
              <a:t>tentang</a:t>
            </a:r>
            <a:r>
              <a:rPr lang="en-US" sz="2400" dirty="0">
                <a:latin typeface="Comic Sans MS" pitchFamily="66" charset="0"/>
              </a:rPr>
              <a:t> </a:t>
            </a:r>
            <a:r>
              <a:rPr lang="en-US" sz="2400" dirty="0" err="1">
                <a:latin typeface="Comic Sans MS" pitchFamily="66" charset="0"/>
              </a:rPr>
              <a:t>Sistem</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Nasional</a:t>
            </a:r>
            <a:r>
              <a:rPr lang="en-US" sz="2400" dirty="0">
                <a:latin typeface="Comic Sans MS" pitchFamily="66" charset="0"/>
              </a:rPr>
              <a:t> yang </a:t>
            </a:r>
            <a:r>
              <a:rPr lang="en-US" sz="2400" dirty="0" err="1">
                <a:latin typeface="Comic Sans MS" pitchFamily="66" charset="0"/>
              </a:rPr>
              <a:t>menetapkan</a:t>
            </a:r>
            <a:r>
              <a:rPr lang="en-US" sz="2400" dirty="0">
                <a:latin typeface="Comic Sans MS" pitchFamily="66" charset="0"/>
              </a:rPr>
              <a:t> </a:t>
            </a:r>
            <a:r>
              <a:rPr lang="en-US" sz="2400" dirty="0" err="1">
                <a:latin typeface="Comic Sans MS" pitchFamily="66" charset="0"/>
              </a:rPr>
              <a:t>kurikulum</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tinggi</a:t>
            </a:r>
            <a:r>
              <a:rPr lang="en-US" sz="2400" dirty="0">
                <a:latin typeface="Comic Sans MS" pitchFamily="66" charset="0"/>
              </a:rPr>
              <a:t> </a:t>
            </a:r>
            <a:r>
              <a:rPr lang="en-US" sz="2400" dirty="0" err="1">
                <a:latin typeface="Comic Sans MS" pitchFamily="66" charset="0"/>
              </a:rPr>
              <a:t>wajib</a:t>
            </a:r>
            <a:r>
              <a:rPr lang="en-US" sz="2400" dirty="0">
                <a:latin typeface="Comic Sans MS" pitchFamily="66" charset="0"/>
              </a:rPr>
              <a:t> </a:t>
            </a:r>
            <a:r>
              <a:rPr lang="en-US" sz="2400" dirty="0" err="1">
                <a:latin typeface="Comic Sans MS" pitchFamily="66" charset="0"/>
              </a:rPr>
              <a:t>memuat</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agama,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kewarganegaraan</a:t>
            </a:r>
            <a:r>
              <a:rPr lang="en-US" sz="2400" dirty="0">
                <a:latin typeface="Comic Sans MS" pitchFamily="66" charset="0"/>
              </a:rPr>
              <a:t> </a:t>
            </a:r>
            <a:r>
              <a:rPr lang="en-US" sz="2400" dirty="0" err="1">
                <a:latin typeface="Comic Sans MS" pitchFamily="66" charset="0"/>
              </a:rPr>
              <a:t>dan</a:t>
            </a:r>
            <a:r>
              <a:rPr lang="en-US" sz="2400" dirty="0">
                <a:latin typeface="Comic Sans MS" pitchFamily="66" charset="0"/>
              </a:rPr>
              <a:t> </a:t>
            </a:r>
            <a:r>
              <a:rPr lang="en-US" sz="2400" dirty="0" err="1">
                <a:latin typeface="Comic Sans MS" pitchFamily="66" charset="0"/>
              </a:rPr>
              <a:t>bahasa</a:t>
            </a:r>
            <a:r>
              <a:rPr lang="en-US" sz="2400" dirty="0">
                <a:latin typeface="Comic Sans MS" pitchFamily="66" charset="0"/>
              </a:rPr>
              <a:t>. </a:t>
            </a:r>
          </a:p>
          <a:p>
            <a:pPr algn="just">
              <a:spcBef>
                <a:spcPts val="0"/>
              </a:spcBef>
            </a:pPr>
            <a:r>
              <a:rPr lang="en-US" sz="2400" u="sng" dirty="0" err="1">
                <a:latin typeface="Comic Sans MS" pitchFamily="66" charset="0"/>
              </a:rPr>
              <a:t>Keputusan</a:t>
            </a:r>
            <a:r>
              <a:rPr lang="en-US" sz="2400" u="sng" dirty="0">
                <a:latin typeface="Comic Sans MS" pitchFamily="66" charset="0"/>
              </a:rPr>
              <a:t> </a:t>
            </a:r>
            <a:r>
              <a:rPr lang="en-US" sz="2400" u="sng" dirty="0" err="1">
                <a:latin typeface="Comic Sans MS" pitchFamily="66" charset="0"/>
              </a:rPr>
              <a:t>Menteri</a:t>
            </a:r>
            <a:r>
              <a:rPr lang="en-US" sz="2400" u="sng" dirty="0">
                <a:latin typeface="Comic Sans MS" pitchFamily="66" charset="0"/>
              </a:rPr>
              <a:t> </a:t>
            </a:r>
            <a:r>
              <a:rPr lang="en-US" sz="2400" u="sng" dirty="0" err="1">
                <a:latin typeface="Comic Sans MS" pitchFamily="66" charset="0"/>
              </a:rPr>
              <a:t>Pendidikan</a:t>
            </a:r>
            <a:r>
              <a:rPr lang="en-US" sz="2400" u="sng" dirty="0">
                <a:latin typeface="Comic Sans MS" pitchFamily="66" charset="0"/>
              </a:rPr>
              <a:t> </a:t>
            </a:r>
            <a:r>
              <a:rPr lang="en-US" sz="2400" u="sng" dirty="0" err="1">
                <a:latin typeface="Comic Sans MS" pitchFamily="66" charset="0"/>
              </a:rPr>
              <a:t>dan</a:t>
            </a:r>
            <a:r>
              <a:rPr lang="en-US" sz="2400" u="sng" dirty="0">
                <a:latin typeface="Comic Sans MS" pitchFamily="66" charset="0"/>
              </a:rPr>
              <a:t> </a:t>
            </a:r>
            <a:r>
              <a:rPr lang="en-US" sz="2400" u="sng" dirty="0" err="1">
                <a:latin typeface="Comic Sans MS" pitchFamily="66" charset="0"/>
              </a:rPr>
              <a:t>Kebudayaan</a:t>
            </a:r>
            <a:r>
              <a:rPr lang="en-US" sz="2400" u="sng" dirty="0">
                <a:latin typeface="Comic Sans MS" pitchFamily="66" charset="0"/>
              </a:rPr>
              <a:t> no. 30 </a:t>
            </a:r>
            <a:r>
              <a:rPr lang="en-US" sz="2400" u="sng" dirty="0" err="1">
                <a:latin typeface="Comic Sans MS" pitchFamily="66" charset="0"/>
              </a:rPr>
              <a:t>tahun</a:t>
            </a:r>
            <a:r>
              <a:rPr lang="en-US" sz="2400" u="sng" dirty="0">
                <a:latin typeface="Comic Sans MS" pitchFamily="66" charset="0"/>
              </a:rPr>
              <a:t> 1990</a:t>
            </a:r>
            <a:r>
              <a:rPr lang="en-US" sz="2400" dirty="0">
                <a:latin typeface="Comic Sans MS" pitchFamily="66" charset="0"/>
              </a:rPr>
              <a:t>, </a:t>
            </a:r>
            <a:r>
              <a:rPr lang="en-US" sz="2400" dirty="0" err="1">
                <a:latin typeface="Comic Sans MS" pitchFamily="66" charset="0"/>
              </a:rPr>
              <a:t>menetapkan</a:t>
            </a:r>
            <a:r>
              <a:rPr lang="en-US" sz="2400" dirty="0">
                <a:latin typeface="Comic Sans MS" pitchFamily="66" charset="0"/>
              </a:rPr>
              <a:t> status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Pancasila</a:t>
            </a:r>
            <a:r>
              <a:rPr lang="en-US" sz="2400" dirty="0">
                <a:latin typeface="Comic Sans MS" pitchFamily="66" charset="0"/>
              </a:rPr>
              <a:t> </a:t>
            </a:r>
            <a:r>
              <a:rPr lang="en-US" sz="2400" dirty="0" err="1">
                <a:latin typeface="Comic Sans MS" pitchFamily="66" charset="0"/>
              </a:rPr>
              <a:t>dalam</a:t>
            </a:r>
            <a:r>
              <a:rPr lang="en-US" sz="2400" dirty="0">
                <a:latin typeface="Comic Sans MS" pitchFamily="66" charset="0"/>
              </a:rPr>
              <a:t> </a:t>
            </a:r>
            <a:r>
              <a:rPr lang="en-US" sz="2400" dirty="0" err="1">
                <a:latin typeface="Comic Sans MS" pitchFamily="66" charset="0"/>
              </a:rPr>
              <a:t>kurikulum</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tinggi</a:t>
            </a:r>
            <a:r>
              <a:rPr lang="en-US" sz="2400" dirty="0">
                <a:latin typeface="Comic Sans MS" pitchFamily="66" charset="0"/>
              </a:rPr>
              <a:t> </a:t>
            </a:r>
            <a:r>
              <a:rPr lang="en-US" sz="2400" dirty="0" err="1">
                <a:latin typeface="Comic Sans MS" pitchFamily="66" charset="0"/>
              </a:rPr>
              <a:t>sebagai</a:t>
            </a:r>
            <a:r>
              <a:rPr lang="en-US" sz="2400" dirty="0">
                <a:latin typeface="Comic Sans MS" pitchFamily="66" charset="0"/>
              </a:rPr>
              <a:t> </a:t>
            </a:r>
            <a:r>
              <a:rPr lang="en-US" sz="2400" dirty="0" err="1">
                <a:latin typeface="Comic Sans MS" pitchFamily="66" charset="0"/>
              </a:rPr>
              <a:t>mata</a:t>
            </a:r>
            <a:r>
              <a:rPr lang="en-US" sz="2400" dirty="0">
                <a:latin typeface="Comic Sans MS" pitchFamily="66" charset="0"/>
              </a:rPr>
              <a:t> </a:t>
            </a:r>
            <a:r>
              <a:rPr lang="en-US" sz="2400" dirty="0" err="1">
                <a:latin typeface="Comic Sans MS" pitchFamily="66" charset="0"/>
              </a:rPr>
              <a:t>kuliah</a:t>
            </a:r>
            <a:r>
              <a:rPr lang="en-US" sz="2400" dirty="0">
                <a:latin typeface="Comic Sans MS" pitchFamily="66" charset="0"/>
              </a:rPr>
              <a:t> </a:t>
            </a:r>
            <a:r>
              <a:rPr lang="en-US" sz="2400" dirty="0" err="1">
                <a:latin typeface="Comic Sans MS" pitchFamily="66" charset="0"/>
              </a:rPr>
              <a:t>wajib</a:t>
            </a:r>
            <a:r>
              <a:rPr lang="en-US" sz="2400" dirty="0">
                <a:latin typeface="Comic Sans MS" pitchFamily="66" charset="0"/>
              </a:rPr>
              <a:t> </a:t>
            </a:r>
            <a:r>
              <a:rPr lang="en-US" sz="2400" dirty="0" err="1">
                <a:latin typeface="Comic Sans MS" pitchFamily="66" charset="0"/>
              </a:rPr>
              <a:t>untuk</a:t>
            </a:r>
            <a:r>
              <a:rPr lang="en-US" sz="2400" dirty="0">
                <a:latin typeface="Comic Sans MS" pitchFamily="66" charset="0"/>
              </a:rPr>
              <a:t> </a:t>
            </a:r>
            <a:r>
              <a:rPr lang="en-US" sz="2400" dirty="0" err="1">
                <a:latin typeface="Comic Sans MS" pitchFamily="66" charset="0"/>
              </a:rPr>
              <a:t>setiap</a:t>
            </a:r>
            <a:r>
              <a:rPr lang="en-US" sz="2400" dirty="0">
                <a:latin typeface="Comic Sans MS" pitchFamily="66" charset="0"/>
              </a:rPr>
              <a:t> program </a:t>
            </a:r>
            <a:r>
              <a:rPr lang="en-US" sz="2400" dirty="0" err="1">
                <a:latin typeface="Comic Sans MS" pitchFamily="66" charset="0"/>
              </a:rPr>
              <a:t>studi</a:t>
            </a:r>
            <a:r>
              <a:rPr lang="en-US" sz="2400" dirty="0">
                <a:latin typeface="Comic Sans MS" pitchFamily="66" charset="0"/>
              </a:rPr>
              <a:t> </a:t>
            </a:r>
            <a:r>
              <a:rPr lang="en-US" sz="2400" dirty="0" err="1">
                <a:latin typeface="Comic Sans MS" pitchFamily="66" charset="0"/>
              </a:rPr>
              <a:t>dan</a:t>
            </a:r>
            <a:r>
              <a:rPr lang="en-US" sz="2400" dirty="0">
                <a:latin typeface="Comic Sans MS" pitchFamily="66" charset="0"/>
              </a:rPr>
              <a:t> </a:t>
            </a:r>
            <a:r>
              <a:rPr lang="en-US" sz="2400" dirty="0" err="1">
                <a:latin typeface="Comic Sans MS" pitchFamily="66" charset="0"/>
              </a:rPr>
              <a:t>bersifat</a:t>
            </a:r>
            <a:r>
              <a:rPr lang="en-US" sz="2400" dirty="0">
                <a:latin typeface="Comic Sans MS" pitchFamily="66" charset="0"/>
              </a:rPr>
              <a:t> </a:t>
            </a:r>
            <a:r>
              <a:rPr lang="en-US" sz="2400" dirty="0" err="1">
                <a:latin typeface="Comic Sans MS" pitchFamily="66" charset="0"/>
              </a:rPr>
              <a:t>nasional</a:t>
            </a:r>
            <a:r>
              <a:rPr lang="en-US" sz="2400" dirty="0">
                <a:latin typeface="Comic Sans MS" pitchFamily="66" charset="0"/>
              </a:rPr>
              <a:t>. </a:t>
            </a:r>
            <a:endParaRPr lang="en-GB" sz="24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ppt_x</p:attrName>
                                        </p:attrNameLst>
                                      </p:cBhvr>
                                      <p:tavLst>
                                        <p:tav tm="0">
                                          <p:val>
                                            <p:strVal val="#ppt_x-.2"/>
                                          </p:val>
                                        </p:tav>
                                        <p:tav tm="100000">
                                          <p:val>
                                            <p:strVal val="#ppt_x"/>
                                          </p:val>
                                        </p:tav>
                                      </p:tavLst>
                                    </p:anim>
                                    <p:anim calcmode="lin" valueType="num">
                                      <p:cBhvr>
                                        <p:cTn id="8" dur="1000" fill="hold"/>
                                        <p:tgtEl>
                                          <p:spTgt spid="1034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42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14" dur="500"/>
                                        <p:tgtEl>
                                          <p:spTgt spid="103427">
                                            <p:txEl>
                                              <p:pRg st="0" end="0"/>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Effect transition="in" filter="checkerboard(across)">
                                      <p:cBhvr>
                                        <p:cTn id="17" dur="500"/>
                                        <p:tgtEl>
                                          <p:spTgt spid="103427">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03427">
                                            <p:txEl>
                                              <p:pRg st="2" end="2"/>
                                            </p:txEl>
                                          </p:spTgt>
                                        </p:tgtEl>
                                        <p:attrNameLst>
                                          <p:attrName>style.visibility</p:attrName>
                                        </p:attrNameLst>
                                      </p:cBhvr>
                                      <p:to>
                                        <p:strVal val="visible"/>
                                      </p:to>
                                    </p:set>
                                    <p:animEffect transition="in" filter="checkerboard(across)">
                                      <p:cBhvr>
                                        <p:cTn id="20" dur="500"/>
                                        <p:tgtEl>
                                          <p:spTgt spid="103427">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03427">
                                            <p:txEl>
                                              <p:pRg st="3" end="3"/>
                                            </p:txEl>
                                          </p:spTgt>
                                        </p:tgtEl>
                                        <p:attrNameLst>
                                          <p:attrName>style.visibility</p:attrName>
                                        </p:attrNameLst>
                                      </p:cBhvr>
                                      <p:to>
                                        <p:strVal val="visible"/>
                                      </p:to>
                                    </p:set>
                                    <p:animEffect transition="in" filter="checkerboard(across)">
                                      <p:cBhvr>
                                        <p:cTn id="23" dur="500"/>
                                        <p:tgtEl>
                                          <p:spTgt spid="10342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3427">
                                            <p:txEl>
                                              <p:pRg st="4" end="4"/>
                                            </p:txEl>
                                          </p:spTgt>
                                        </p:tgtEl>
                                        <p:attrNameLst>
                                          <p:attrName>style.visibility</p:attrName>
                                        </p:attrNameLst>
                                      </p:cBhvr>
                                      <p:to>
                                        <p:strVal val="visible"/>
                                      </p:to>
                                    </p:set>
                                    <p:animEffect transition="in" filter="checkerboard(across)">
                                      <p:cBhvr>
                                        <p:cTn id="28" dur="500"/>
                                        <p:tgtEl>
                                          <p:spTgt spid="10342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3427">
                                            <p:txEl>
                                              <p:pRg st="5" end="5"/>
                                            </p:txEl>
                                          </p:spTgt>
                                        </p:tgtEl>
                                        <p:attrNameLst>
                                          <p:attrName>style.visibility</p:attrName>
                                        </p:attrNameLst>
                                      </p:cBhvr>
                                      <p:to>
                                        <p:strVal val="visible"/>
                                      </p:to>
                                    </p:set>
                                    <p:animEffect transition="in" filter="box(in)">
                                      <p:cBhvr>
                                        <p:cTn id="33" dur="500"/>
                                        <p:tgtEl>
                                          <p:spTgt spid="103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785786" y="620712"/>
            <a:ext cx="7643866" cy="5737245"/>
          </a:xfrm>
        </p:spPr>
        <p:txBody>
          <a:bodyPr>
            <a:noAutofit/>
          </a:bodyPr>
          <a:lstStyle/>
          <a:p>
            <a:pPr algn="just">
              <a:spcBef>
                <a:spcPts val="0"/>
              </a:spcBef>
            </a:pPr>
            <a:r>
              <a:rPr lang="en-US" sz="2400" u="sng" dirty="0">
                <a:latin typeface="Comic Sans MS" pitchFamily="66" charset="0"/>
              </a:rPr>
              <a:t>PP no. 60 </a:t>
            </a:r>
            <a:r>
              <a:rPr lang="en-US" sz="2400" u="sng" dirty="0" err="1">
                <a:latin typeface="Comic Sans MS" pitchFamily="66" charset="0"/>
              </a:rPr>
              <a:t>tahun</a:t>
            </a:r>
            <a:r>
              <a:rPr lang="en-US" sz="2400" u="sng" dirty="0">
                <a:latin typeface="Comic Sans MS" pitchFamily="66" charset="0"/>
              </a:rPr>
              <a:t> </a:t>
            </a:r>
            <a:r>
              <a:rPr lang="en-US" sz="2400" u="sng" dirty="0" smtClean="0">
                <a:latin typeface="Comic Sans MS" pitchFamily="66" charset="0"/>
              </a:rPr>
              <a:t>1999</a:t>
            </a:r>
            <a:endParaRPr lang="id-ID" sz="2400" u="sng" dirty="0" smtClean="0">
              <a:latin typeface="Comic Sans MS" pitchFamily="66" charset="0"/>
            </a:endParaRPr>
          </a:p>
          <a:p>
            <a:pPr algn="just">
              <a:spcBef>
                <a:spcPts val="0"/>
              </a:spcBef>
            </a:pPr>
            <a:r>
              <a:rPr lang="en-US" sz="2400" dirty="0" err="1" smtClean="0">
                <a:latin typeface="Comic Sans MS" pitchFamily="66" charset="0"/>
              </a:rPr>
              <a:t>Sejak</a:t>
            </a:r>
            <a:r>
              <a:rPr lang="en-US" sz="2400" dirty="0" smtClean="0">
                <a:latin typeface="Comic Sans MS" pitchFamily="66" charset="0"/>
              </a:rPr>
              <a:t> </a:t>
            </a:r>
            <a:r>
              <a:rPr lang="en-US" sz="2400" dirty="0">
                <a:latin typeface="Comic Sans MS" pitchFamily="66" charset="0"/>
              </a:rPr>
              <a:t>1983—1999 </a:t>
            </a:r>
            <a:r>
              <a:rPr lang="en-US" sz="2400" dirty="0" err="1">
                <a:latin typeface="Comic Sans MS" pitchFamily="66" charset="0"/>
              </a:rPr>
              <a:t>silabus</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Pancasila</a:t>
            </a:r>
            <a:r>
              <a:rPr lang="en-US" sz="2400" dirty="0">
                <a:latin typeface="Comic Sans MS" pitchFamily="66" charset="0"/>
              </a:rPr>
              <a:t> </a:t>
            </a:r>
            <a:r>
              <a:rPr lang="en-US" sz="2400" dirty="0" err="1">
                <a:latin typeface="Comic Sans MS" pitchFamily="66" charset="0"/>
              </a:rPr>
              <a:t>banyak</a:t>
            </a:r>
            <a:r>
              <a:rPr lang="en-US" sz="2400" dirty="0">
                <a:latin typeface="Comic Sans MS" pitchFamily="66" charset="0"/>
              </a:rPr>
              <a:t> </a:t>
            </a:r>
            <a:r>
              <a:rPr lang="en-US" sz="2400" dirty="0" err="1">
                <a:latin typeface="Comic Sans MS" pitchFamily="66" charset="0"/>
              </a:rPr>
              <a:t>mengalami</a:t>
            </a:r>
            <a:r>
              <a:rPr lang="en-US" sz="2400" dirty="0">
                <a:latin typeface="Comic Sans MS" pitchFamily="66" charset="0"/>
              </a:rPr>
              <a:t> </a:t>
            </a:r>
            <a:r>
              <a:rPr lang="en-US" sz="2400" dirty="0" err="1">
                <a:latin typeface="Comic Sans MS" pitchFamily="66" charset="0"/>
              </a:rPr>
              <a:t>perubahan</a:t>
            </a:r>
            <a:r>
              <a:rPr lang="en-US" sz="2400" dirty="0">
                <a:latin typeface="Comic Sans MS" pitchFamily="66" charset="0"/>
              </a:rPr>
              <a:t> </a:t>
            </a:r>
            <a:r>
              <a:rPr lang="en-US" sz="2400" dirty="0" err="1">
                <a:latin typeface="Comic Sans MS" pitchFamily="66" charset="0"/>
              </a:rPr>
              <a:t>sesuai</a:t>
            </a:r>
            <a:r>
              <a:rPr lang="en-US" sz="2400" dirty="0">
                <a:latin typeface="Comic Sans MS" pitchFamily="66" charset="0"/>
              </a:rPr>
              <a:t> </a:t>
            </a:r>
            <a:r>
              <a:rPr lang="en-US" sz="2400" dirty="0" err="1">
                <a:latin typeface="Comic Sans MS" pitchFamily="66" charset="0"/>
              </a:rPr>
              <a:t>dengan</a:t>
            </a:r>
            <a:r>
              <a:rPr lang="en-US" sz="2400" dirty="0">
                <a:latin typeface="Comic Sans MS" pitchFamily="66" charset="0"/>
              </a:rPr>
              <a:t> </a:t>
            </a:r>
            <a:r>
              <a:rPr lang="en-US" sz="2400" dirty="0" err="1">
                <a:latin typeface="Comic Sans MS" pitchFamily="66" charset="0"/>
              </a:rPr>
              <a:t>perubahan</a:t>
            </a:r>
            <a:r>
              <a:rPr lang="en-US" sz="2400" dirty="0">
                <a:latin typeface="Comic Sans MS" pitchFamily="66" charset="0"/>
              </a:rPr>
              <a:t> yang </a:t>
            </a:r>
            <a:r>
              <a:rPr lang="en-US" sz="2400" dirty="0" err="1">
                <a:latin typeface="Comic Sans MS" pitchFamily="66" charset="0"/>
              </a:rPr>
              <a:t>berlaku</a:t>
            </a:r>
            <a:r>
              <a:rPr lang="en-US" sz="2400" dirty="0">
                <a:latin typeface="Comic Sans MS" pitchFamily="66" charset="0"/>
              </a:rPr>
              <a:t> </a:t>
            </a:r>
            <a:r>
              <a:rPr lang="en-US" sz="2400" dirty="0" err="1">
                <a:latin typeface="Comic Sans MS" pitchFamily="66" charset="0"/>
              </a:rPr>
              <a:t>dalam</a:t>
            </a:r>
            <a:r>
              <a:rPr lang="en-US" sz="2400" dirty="0">
                <a:latin typeface="Comic Sans MS" pitchFamily="66" charset="0"/>
              </a:rPr>
              <a:t> </a:t>
            </a:r>
            <a:r>
              <a:rPr lang="en-US" sz="2400" dirty="0" err="1" smtClean="0">
                <a:latin typeface="Comic Sans MS" pitchFamily="66" charset="0"/>
              </a:rPr>
              <a:t>masyarakat</a:t>
            </a:r>
            <a:r>
              <a:rPr lang="en-US" sz="2400" dirty="0" smtClean="0">
                <a:latin typeface="Comic Sans MS" pitchFamily="66" charset="0"/>
              </a:rPr>
              <a:t>.</a:t>
            </a:r>
            <a:endParaRPr lang="id-ID" sz="2400" dirty="0" smtClean="0">
              <a:latin typeface="Comic Sans MS" pitchFamily="66" charset="0"/>
            </a:endParaRPr>
          </a:p>
          <a:p>
            <a:pPr algn="just">
              <a:spcBef>
                <a:spcPts val="0"/>
              </a:spcBef>
            </a:pPr>
            <a:r>
              <a:rPr lang="en-US" sz="2400" dirty="0" err="1" smtClean="0">
                <a:latin typeface="Comic Sans MS" pitchFamily="66" charset="0"/>
              </a:rPr>
              <a:t>Keputusan</a:t>
            </a:r>
            <a:r>
              <a:rPr lang="en-US" sz="2400" dirty="0" smtClean="0">
                <a:latin typeface="Comic Sans MS" pitchFamily="66" charset="0"/>
              </a:rPr>
              <a:t> </a:t>
            </a:r>
            <a:r>
              <a:rPr lang="en-US" sz="2400" dirty="0" err="1">
                <a:latin typeface="Comic Sans MS" pitchFamily="66" charset="0"/>
              </a:rPr>
              <a:t>Dirjen</a:t>
            </a:r>
            <a:r>
              <a:rPr lang="en-US" sz="2400" dirty="0">
                <a:latin typeface="Comic Sans MS" pitchFamily="66" charset="0"/>
              </a:rPr>
              <a:t> </a:t>
            </a:r>
            <a:r>
              <a:rPr lang="en-US" sz="2400" dirty="0" err="1">
                <a:latin typeface="Comic Sans MS" pitchFamily="66" charset="0"/>
              </a:rPr>
              <a:t>Dikti</a:t>
            </a:r>
            <a:r>
              <a:rPr lang="en-US" sz="2400" dirty="0">
                <a:latin typeface="Comic Sans MS" pitchFamily="66" charset="0"/>
              </a:rPr>
              <a:t> No. 265/</a:t>
            </a:r>
            <a:r>
              <a:rPr lang="en-US" sz="2400" dirty="0" err="1">
                <a:latin typeface="Comic Sans MS" pitchFamily="66" charset="0"/>
              </a:rPr>
              <a:t>Dikti</a:t>
            </a:r>
            <a:r>
              <a:rPr lang="en-US" sz="2400" dirty="0">
                <a:latin typeface="Comic Sans MS" pitchFamily="66" charset="0"/>
              </a:rPr>
              <a:t>/</a:t>
            </a:r>
            <a:r>
              <a:rPr lang="en-US" sz="2400" dirty="0" err="1">
                <a:latin typeface="Comic Sans MS" pitchFamily="66" charset="0"/>
              </a:rPr>
              <a:t>Kep</a:t>
            </a:r>
            <a:r>
              <a:rPr lang="en-US" sz="2400" dirty="0">
                <a:latin typeface="Comic Sans MS" pitchFamily="66" charset="0"/>
              </a:rPr>
              <a:t>/2000 </a:t>
            </a:r>
            <a:r>
              <a:rPr lang="en-US" sz="2400" dirty="0" err="1">
                <a:latin typeface="Comic Sans MS" pitchFamily="66" charset="0"/>
              </a:rPr>
              <a:t>tentang</a:t>
            </a:r>
            <a:r>
              <a:rPr lang="en-US" sz="2400" dirty="0">
                <a:latin typeface="Comic Sans MS" pitchFamily="66" charset="0"/>
              </a:rPr>
              <a:t> </a:t>
            </a:r>
            <a:r>
              <a:rPr lang="en-US" sz="2400" dirty="0" err="1">
                <a:latin typeface="Comic Sans MS" pitchFamily="66" charset="0"/>
              </a:rPr>
              <a:t>penyempurnaan</a:t>
            </a:r>
            <a:r>
              <a:rPr lang="en-US" sz="2400" dirty="0">
                <a:latin typeface="Comic Sans MS" pitchFamily="66" charset="0"/>
              </a:rPr>
              <a:t> </a:t>
            </a:r>
            <a:r>
              <a:rPr lang="en-US" sz="2400" dirty="0" err="1">
                <a:latin typeface="Comic Sans MS" pitchFamily="66" charset="0"/>
              </a:rPr>
              <a:t>Kurikukum</a:t>
            </a:r>
            <a:r>
              <a:rPr lang="en-US" sz="2400" dirty="0">
                <a:latin typeface="Comic Sans MS" pitchFamily="66" charset="0"/>
              </a:rPr>
              <a:t> </a:t>
            </a:r>
            <a:r>
              <a:rPr lang="en-US" sz="2400" dirty="0" err="1">
                <a:latin typeface="Comic Sans MS" pitchFamily="66" charset="0"/>
              </a:rPr>
              <a:t>Inti</a:t>
            </a:r>
            <a:r>
              <a:rPr lang="en-US" sz="2400" dirty="0">
                <a:latin typeface="Comic Sans MS" pitchFamily="66" charset="0"/>
              </a:rPr>
              <a:t> Mata </a:t>
            </a:r>
            <a:r>
              <a:rPr lang="en-US" sz="2400" dirty="0" err="1">
                <a:latin typeface="Comic Sans MS" pitchFamily="66" charset="0"/>
              </a:rPr>
              <a:t>Kuliah</a:t>
            </a:r>
            <a:r>
              <a:rPr lang="en-US" sz="2400" dirty="0">
                <a:latin typeface="Comic Sans MS" pitchFamily="66" charset="0"/>
              </a:rPr>
              <a:t> </a:t>
            </a:r>
            <a:r>
              <a:rPr lang="en-US" sz="2400" dirty="0" err="1">
                <a:latin typeface="Comic Sans MS" pitchFamily="66" charset="0"/>
              </a:rPr>
              <a:t>Pengembangan</a:t>
            </a:r>
            <a:r>
              <a:rPr lang="en-US" sz="2400" dirty="0">
                <a:latin typeface="Comic Sans MS" pitchFamily="66" charset="0"/>
              </a:rPr>
              <a:t> </a:t>
            </a:r>
            <a:r>
              <a:rPr lang="en-US" sz="2400" dirty="0" err="1">
                <a:latin typeface="Comic Sans MS" pitchFamily="66" charset="0"/>
              </a:rPr>
              <a:t>Kepribadian</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Pancasila</a:t>
            </a:r>
            <a:r>
              <a:rPr lang="en-US" sz="2400" dirty="0">
                <a:latin typeface="Comic Sans MS" pitchFamily="66" charset="0"/>
              </a:rPr>
              <a:t> </a:t>
            </a:r>
            <a:r>
              <a:rPr lang="en-US" sz="2400" dirty="0" err="1">
                <a:latin typeface="Comic Sans MS" pitchFamily="66" charset="0"/>
              </a:rPr>
              <a:t>pada</a:t>
            </a:r>
            <a:r>
              <a:rPr lang="en-US" sz="2400" dirty="0">
                <a:latin typeface="Comic Sans MS" pitchFamily="66" charset="0"/>
              </a:rPr>
              <a:t> PT </a:t>
            </a:r>
            <a:r>
              <a:rPr lang="en-US" sz="2400" dirty="0" err="1">
                <a:latin typeface="Comic Sans MS" pitchFamily="66" charset="0"/>
              </a:rPr>
              <a:t>di</a:t>
            </a:r>
            <a:r>
              <a:rPr lang="en-US" sz="2400" dirty="0">
                <a:latin typeface="Comic Sans MS" pitchFamily="66" charset="0"/>
              </a:rPr>
              <a:t> </a:t>
            </a:r>
            <a:r>
              <a:rPr lang="en-US" sz="2400" dirty="0" smtClean="0">
                <a:latin typeface="Comic Sans MS" pitchFamily="66" charset="0"/>
              </a:rPr>
              <a:t>Indonesia.</a:t>
            </a:r>
            <a:endParaRPr lang="id-ID" sz="2400" dirty="0" smtClean="0">
              <a:latin typeface="Comic Sans MS" pitchFamily="66" charset="0"/>
            </a:endParaRPr>
          </a:p>
          <a:p>
            <a:pPr algn="just">
              <a:spcBef>
                <a:spcPts val="0"/>
              </a:spcBef>
            </a:pPr>
            <a:r>
              <a:rPr lang="en-US" sz="2400" dirty="0" err="1" smtClean="0">
                <a:latin typeface="Comic Sans MS" pitchFamily="66" charset="0"/>
              </a:rPr>
              <a:t>Kep</a:t>
            </a:r>
            <a:r>
              <a:rPr lang="en-US" sz="2400" dirty="0" smtClean="0">
                <a:latin typeface="Comic Sans MS" pitchFamily="66" charset="0"/>
              </a:rPr>
              <a:t> </a:t>
            </a:r>
            <a:r>
              <a:rPr lang="en-US" sz="2400" dirty="0" err="1">
                <a:latin typeface="Comic Sans MS" pitchFamily="66" charset="0"/>
              </a:rPr>
              <a:t>Mendiknas</a:t>
            </a:r>
            <a:r>
              <a:rPr lang="en-US" sz="2400" dirty="0">
                <a:latin typeface="Comic Sans MS" pitchFamily="66" charset="0"/>
              </a:rPr>
              <a:t> no. 232/U/2000 </a:t>
            </a:r>
            <a:r>
              <a:rPr lang="en-US" sz="2400" dirty="0" err="1">
                <a:latin typeface="Comic Sans MS" pitchFamily="66" charset="0"/>
              </a:rPr>
              <a:t>tentang</a:t>
            </a:r>
            <a:r>
              <a:rPr lang="en-US" sz="2400" dirty="0">
                <a:latin typeface="Comic Sans MS" pitchFamily="66" charset="0"/>
              </a:rPr>
              <a:t> </a:t>
            </a:r>
            <a:r>
              <a:rPr lang="en-US" sz="2400" dirty="0" err="1">
                <a:latin typeface="Comic Sans MS" pitchFamily="66" charset="0"/>
              </a:rPr>
              <a:t>Pedoman</a:t>
            </a:r>
            <a:r>
              <a:rPr lang="en-US" sz="2400" dirty="0">
                <a:latin typeface="Comic Sans MS" pitchFamily="66" charset="0"/>
              </a:rPr>
              <a:t> </a:t>
            </a:r>
            <a:r>
              <a:rPr lang="en-US" sz="2400" dirty="0" err="1">
                <a:latin typeface="Comic Sans MS" pitchFamily="66" charset="0"/>
              </a:rPr>
              <a:t>Penyusunan</a:t>
            </a:r>
            <a:r>
              <a:rPr lang="en-US" sz="2400" dirty="0">
                <a:latin typeface="Comic Sans MS" pitchFamily="66" charset="0"/>
              </a:rPr>
              <a:t> </a:t>
            </a:r>
            <a:r>
              <a:rPr lang="en-US" sz="2400" dirty="0" err="1">
                <a:latin typeface="Comic Sans MS" pitchFamily="66" charset="0"/>
              </a:rPr>
              <a:t>Kurikulum</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Tinggi</a:t>
            </a:r>
            <a:r>
              <a:rPr lang="en-US" sz="2400" dirty="0">
                <a:latin typeface="Comic Sans MS" pitchFamily="66" charset="0"/>
              </a:rPr>
              <a:t>, </a:t>
            </a:r>
            <a:r>
              <a:rPr lang="en-US" sz="2400" dirty="0" err="1">
                <a:latin typeface="Comic Sans MS" pitchFamily="66" charset="0"/>
              </a:rPr>
              <a:t>dan</a:t>
            </a:r>
            <a:r>
              <a:rPr lang="en-US" sz="2400" dirty="0">
                <a:latin typeface="Comic Sans MS" pitchFamily="66" charset="0"/>
              </a:rPr>
              <a:t> </a:t>
            </a:r>
            <a:r>
              <a:rPr lang="en-US" sz="2400" dirty="0" err="1">
                <a:latin typeface="Comic Sans MS" pitchFamily="66" charset="0"/>
              </a:rPr>
              <a:t>Nomor</a:t>
            </a:r>
            <a:r>
              <a:rPr lang="en-US" sz="2400" dirty="0">
                <a:latin typeface="Comic Sans MS" pitchFamily="66" charset="0"/>
              </a:rPr>
              <a:t> 45/U2002 </a:t>
            </a:r>
            <a:r>
              <a:rPr lang="en-US" sz="2400" dirty="0" err="1">
                <a:latin typeface="Comic Sans MS" pitchFamily="66" charset="0"/>
              </a:rPr>
              <a:t>tentang</a:t>
            </a:r>
            <a:r>
              <a:rPr lang="en-US" sz="2400" dirty="0">
                <a:latin typeface="Comic Sans MS" pitchFamily="66" charset="0"/>
              </a:rPr>
              <a:t> </a:t>
            </a:r>
            <a:r>
              <a:rPr lang="en-US" sz="2400" dirty="0" err="1">
                <a:latin typeface="Comic Sans MS" pitchFamily="66" charset="0"/>
              </a:rPr>
              <a:t>Kurikulum</a:t>
            </a:r>
            <a:r>
              <a:rPr lang="en-US" sz="2400" dirty="0">
                <a:latin typeface="Comic Sans MS" pitchFamily="66" charset="0"/>
              </a:rPr>
              <a:t> </a:t>
            </a:r>
            <a:r>
              <a:rPr lang="en-US" sz="2400" dirty="0" err="1">
                <a:latin typeface="Comic Sans MS" pitchFamily="66" charset="0"/>
              </a:rPr>
              <a:t>Inti</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Tinggi</a:t>
            </a:r>
            <a:r>
              <a:rPr lang="en-US" sz="2400" dirty="0">
                <a:latin typeface="Comic Sans MS" pitchFamily="66" charset="0"/>
              </a:rPr>
              <a:t> </a:t>
            </a:r>
            <a:r>
              <a:rPr lang="en-US" sz="2400" dirty="0" err="1">
                <a:latin typeface="Comic Sans MS" pitchFamily="66" charset="0"/>
              </a:rPr>
              <a:t>telah</a:t>
            </a:r>
            <a:r>
              <a:rPr lang="en-US" sz="2400" dirty="0">
                <a:latin typeface="Comic Sans MS" pitchFamily="66" charset="0"/>
              </a:rPr>
              <a:t> </a:t>
            </a:r>
            <a:r>
              <a:rPr lang="en-US" sz="2400" dirty="0" err="1">
                <a:latin typeface="Comic Sans MS" pitchFamily="66" charset="0"/>
              </a:rPr>
              <a:t>menetapkan</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Agama,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Pancasila</a:t>
            </a:r>
            <a:r>
              <a:rPr lang="en-US" sz="2400" dirty="0">
                <a:latin typeface="Comic Sans MS" pitchFamily="66" charset="0"/>
              </a:rPr>
              <a:t>, </a:t>
            </a:r>
            <a:r>
              <a:rPr lang="en-US" sz="2400" dirty="0" err="1">
                <a:latin typeface="Comic Sans MS" pitchFamily="66" charset="0"/>
              </a:rPr>
              <a:t>dan</a:t>
            </a:r>
            <a:r>
              <a:rPr lang="en-US" sz="2400" dirty="0">
                <a:latin typeface="Comic Sans MS" pitchFamily="66" charset="0"/>
              </a:rPr>
              <a:t> </a:t>
            </a:r>
            <a:r>
              <a:rPr lang="en-US" sz="2400" dirty="0" err="1">
                <a:latin typeface="Comic Sans MS" pitchFamily="66" charset="0"/>
              </a:rPr>
              <a:t>Pendidikan</a:t>
            </a:r>
            <a:r>
              <a:rPr lang="en-US" sz="2400" dirty="0">
                <a:latin typeface="Comic Sans MS" pitchFamily="66" charset="0"/>
              </a:rPr>
              <a:t> </a:t>
            </a:r>
            <a:r>
              <a:rPr lang="en-US" sz="2400" dirty="0" err="1">
                <a:latin typeface="Comic Sans MS" pitchFamily="66" charset="0"/>
              </a:rPr>
              <a:t>Kewarganegaraan</a:t>
            </a:r>
            <a:r>
              <a:rPr lang="en-US" sz="2400" dirty="0">
                <a:latin typeface="Comic Sans MS" pitchFamily="66" charset="0"/>
              </a:rPr>
              <a:t> </a:t>
            </a:r>
            <a:r>
              <a:rPr lang="en-US" sz="2400" dirty="0" err="1">
                <a:latin typeface="Comic Sans MS" pitchFamily="66" charset="0"/>
              </a:rPr>
              <a:t>menjadi</a:t>
            </a:r>
            <a:r>
              <a:rPr lang="en-US" sz="2400" dirty="0">
                <a:latin typeface="Comic Sans MS" pitchFamily="66" charset="0"/>
              </a:rPr>
              <a:t> </a:t>
            </a:r>
            <a:r>
              <a:rPr lang="en-US" sz="2400" dirty="0" err="1">
                <a:latin typeface="Comic Sans MS" pitchFamily="66" charset="0"/>
              </a:rPr>
              <a:t>kelompok</a:t>
            </a:r>
            <a:r>
              <a:rPr lang="en-US" sz="2400" dirty="0">
                <a:latin typeface="Comic Sans MS" pitchFamily="66" charset="0"/>
              </a:rPr>
              <a:t> </a:t>
            </a:r>
            <a:r>
              <a:rPr lang="en-US" sz="2400" dirty="0" err="1">
                <a:latin typeface="Comic Sans MS" pitchFamily="66" charset="0"/>
              </a:rPr>
              <a:t>mata</a:t>
            </a:r>
            <a:r>
              <a:rPr lang="en-US" sz="2400" dirty="0">
                <a:latin typeface="Comic Sans MS" pitchFamily="66" charset="0"/>
              </a:rPr>
              <a:t> </a:t>
            </a:r>
            <a:r>
              <a:rPr lang="en-US" sz="2400" dirty="0" err="1">
                <a:latin typeface="Comic Sans MS" pitchFamily="66" charset="0"/>
              </a:rPr>
              <a:t>kuliah</a:t>
            </a:r>
            <a:r>
              <a:rPr lang="en-US" sz="2400" dirty="0">
                <a:latin typeface="Comic Sans MS" pitchFamily="66" charset="0"/>
              </a:rPr>
              <a:t> </a:t>
            </a:r>
            <a:r>
              <a:rPr lang="en-US" sz="2400" dirty="0" err="1">
                <a:latin typeface="Comic Sans MS" pitchFamily="66" charset="0"/>
              </a:rPr>
              <a:t>pengembangan</a:t>
            </a:r>
            <a:r>
              <a:rPr lang="en-US" sz="2400" dirty="0">
                <a:latin typeface="Comic Sans MS" pitchFamily="66" charset="0"/>
              </a:rPr>
              <a:t> </a:t>
            </a:r>
            <a:r>
              <a:rPr lang="en-US" sz="2400" dirty="0" err="1">
                <a:latin typeface="Comic Sans MS" pitchFamily="66" charset="0"/>
              </a:rPr>
              <a:t>kepribadian</a:t>
            </a:r>
            <a:r>
              <a:rPr lang="en-US" sz="2400" dirty="0">
                <a:latin typeface="Comic Sans MS" pitchFamily="66" charset="0"/>
              </a:rPr>
              <a:t> yang </a:t>
            </a:r>
            <a:r>
              <a:rPr lang="en-US" sz="2400" dirty="0" err="1">
                <a:latin typeface="Comic Sans MS" pitchFamily="66" charset="0"/>
              </a:rPr>
              <a:t>wajib</a:t>
            </a:r>
            <a:r>
              <a:rPr lang="en-US" sz="2400" dirty="0">
                <a:latin typeface="Comic Sans MS" pitchFamily="66" charset="0"/>
              </a:rPr>
              <a:t> </a:t>
            </a:r>
            <a:r>
              <a:rPr lang="en-US" sz="2400" dirty="0" err="1">
                <a:latin typeface="Comic Sans MS" pitchFamily="66" charset="0"/>
              </a:rPr>
              <a:t>diberikan</a:t>
            </a:r>
            <a:r>
              <a:rPr lang="en-US" sz="2400" dirty="0">
                <a:latin typeface="Comic Sans MS" pitchFamily="66" charset="0"/>
              </a:rPr>
              <a:t> </a:t>
            </a:r>
            <a:r>
              <a:rPr lang="en-US" sz="2400" dirty="0" err="1">
                <a:latin typeface="Comic Sans MS" pitchFamily="66" charset="0"/>
              </a:rPr>
              <a:t>dalam</a:t>
            </a:r>
            <a:r>
              <a:rPr lang="en-US" sz="2400" dirty="0">
                <a:latin typeface="Comic Sans MS" pitchFamily="66" charset="0"/>
              </a:rPr>
              <a:t> </a:t>
            </a:r>
            <a:r>
              <a:rPr lang="en-US" sz="2400" dirty="0" err="1">
                <a:latin typeface="Comic Sans MS" pitchFamily="66" charset="0"/>
              </a:rPr>
              <a:t>kurikulum</a:t>
            </a:r>
            <a:r>
              <a:rPr lang="en-US" sz="2400" dirty="0">
                <a:latin typeface="Comic Sans MS" pitchFamily="66" charset="0"/>
              </a:rPr>
              <a:t> </a:t>
            </a:r>
            <a:r>
              <a:rPr lang="en-US" sz="2400" dirty="0" err="1">
                <a:latin typeface="Comic Sans MS" pitchFamily="66" charset="0"/>
              </a:rPr>
              <a:t>setiap</a:t>
            </a:r>
            <a:r>
              <a:rPr lang="en-US" sz="2400" dirty="0">
                <a:latin typeface="Comic Sans MS" pitchFamily="66" charset="0"/>
              </a:rPr>
              <a:t> program </a:t>
            </a:r>
            <a:r>
              <a:rPr lang="en-US" sz="2400" dirty="0" err="1">
                <a:latin typeface="Comic Sans MS" pitchFamily="66" charset="0"/>
              </a:rPr>
              <a:t>studi</a:t>
            </a:r>
            <a:r>
              <a:rPr lang="en-US" sz="2400" dirty="0">
                <a:latin typeface="Comic Sans MS" pitchFamily="66" charset="0"/>
              </a:rPr>
              <a:t>.</a:t>
            </a:r>
            <a:endParaRPr lang="en-GB" sz="24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blinds(horizontal)">
                                      <p:cBhvr>
                                        <p:cTn id="12" dur="500"/>
                                        <p:tgtEl>
                                          <p:spTgt spid="10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blinds(horizontal)">
                                      <p:cBhvr>
                                        <p:cTn id="17" dur="500"/>
                                        <p:tgtEl>
                                          <p:spTgt spid="104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blinds(horizontal)">
                                      <p:cBhvr>
                                        <p:cTn id="22" dur="500"/>
                                        <p:tgtEl>
                                          <p:spTgt spid="104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642910" y="1071546"/>
            <a:ext cx="7786742" cy="4379923"/>
          </a:xfrm>
        </p:spPr>
        <p:txBody>
          <a:bodyPr/>
          <a:lstStyle/>
          <a:p>
            <a:pPr algn="just"/>
            <a:r>
              <a:rPr lang="en-US" sz="2800" dirty="0" err="1">
                <a:latin typeface="Comic Sans MS" pitchFamily="66" charset="0"/>
              </a:rPr>
              <a:t>Pelaksanaannya</a:t>
            </a:r>
            <a:r>
              <a:rPr lang="en-US" sz="2800" dirty="0">
                <a:latin typeface="Comic Sans MS" pitchFamily="66" charset="0"/>
              </a:rPr>
              <a:t> </a:t>
            </a:r>
            <a:r>
              <a:rPr lang="en-US" sz="2800" dirty="0" err="1">
                <a:latin typeface="Comic Sans MS" pitchFamily="66" charset="0"/>
              </a:rPr>
              <a:t>sesuai</a:t>
            </a:r>
            <a:r>
              <a:rPr lang="en-US" sz="2800" dirty="0">
                <a:latin typeface="Comic Sans MS" pitchFamily="66" charset="0"/>
              </a:rPr>
              <a:t> </a:t>
            </a:r>
            <a:r>
              <a:rPr lang="en-US" sz="2800" dirty="0" err="1">
                <a:latin typeface="Comic Sans MS" pitchFamily="66" charset="0"/>
              </a:rPr>
              <a:t>dengan</a:t>
            </a:r>
            <a:r>
              <a:rPr lang="en-US" sz="2800" dirty="0">
                <a:latin typeface="Comic Sans MS" pitchFamily="66" charset="0"/>
              </a:rPr>
              <a:t> SK </a:t>
            </a:r>
            <a:r>
              <a:rPr lang="en-US" sz="2800" dirty="0" err="1">
                <a:latin typeface="Comic Sans MS" pitchFamily="66" charset="0"/>
              </a:rPr>
              <a:t>Dirjen</a:t>
            </a:r>
            <a:r>
              <a:rPr lang="en-US" sz="2800" dirty="0">
                <a:latin typeface="Comic Sans MS" pitchFamily="66" charset="0"/>
              </a:rPr>
              <a:t> </a:t>
            </a:r>
            <a:r>
              <a:rPr lang="en-US" sz="2800" dirty="0" err="1">
                <a:latin typeface="Comic Sans MS" pitchFamily="66" charset="0"/>
              </a:rPr>
              <a:t>Dikti</a:t>
            </a:r>
            <a:r>
              <a:rPr lang="en-US" sz="2800" dirty="0">
                <a:latin typeface="Comic Sans MS" pitchFamily="66" charset="0"/>
              </a:rPr>
              <a:t> no. 38/</a:t>
            </a:r>
            <a:r>
              <a:rPr lang="en-US" sz="2800" dirty="0" err="1">
                <a:latin typeface="Comic Sans MS" pitchFamily="66" charset="0"/>
              </a:rPr>
              <a:t>Dikti</a:t>
            </a:r>
            <a:r>
              <a:rPr lang="en-US" sz="2800" dirty="0">
                <a:latin typeface="Comic Sans MS" pitchFamily="66" charset="0"/>
              </a:rPr>
              <a:t>/</a:t>
            </a:r>
            <a:r>
              <a:rPr lang="en-US" sz="2800" dirty="0" err="1">
                <a:latin typeface="Comic Sans MS" pitchFamily="66" charset="0"/>
              </a:rPr>
              <a:t>Kep</a:t>
            </a:r>
            <a:r>
              <a:rPr lang="en-US" sz="2800" dirty="0">
                <a:latin typeface="Comic Sans MS" pitchFamily="66" charset="0"/>
              </a:rPr>
              <a:t>/2002 </a:t>
            </a:r>
            <a:r>
              <a:rPr lang="en-US" sz="2800" dirty="0" err="1">
                <a:latin typeface="Comic Sans MS" pitchFamily="66" charset="0"/>
              </a:rPr>
              <a:t>tentang</a:t>
            </a:r>
            <a:r>
              <a:rPr lang="en-US" sz="2800" dirty="0">
                <a:latin typeface="Comic Sans MS" pitchFamily="66" charset="0"/>
              </a:rPr>
              <a:t> </a:t>
            </a:r>
            <a:r>
              <a:rPr lang="en-US" sz="2800" dirty="0" err="1">
                <a:latin typeface="Comic Sans MS" pitchFamily="66" charset="0"/>
              </a:rPr>
              <a:t>Rambu-rambu</a:t>
            </a:r>
            <a:r>
              <a:rPr lang="en-US" sz="2800" dirty="0">
                <a:latin typeface="Comic Sans MS" pitchFamily="66" charset="0"/>
              </a:rPr>
              <a:t> </a:t>
            </a:r>
            <a:r>
              <a:rPr lang="en-US" sz="2800" dirty="0" err="1">
                <a:latin typeface="Comic Sans MS" pitchFamily="66" charset="0"/>
              </a:rPr>
              <a:t>Pelaksanaan</a:t>
            </a:r>
            <a:r>
              <a:rPr lang="en-US" sz="2800" dirty="0">
                <a:latin typeface="Comic Sans MS" pitchFamily="66" charset="0"/>
              </a:rPr>
              <a:t> </a:t>
            </a:r>
            <a:r>
              <a:rPr lang="en-US" sz="2800" dirty="0" err="1">
                <a:latin typeface="Comic Sans MS" pitchFamily="66" charset="0"/>
              </a:rPr>
              <a:t>Kelompok</a:t>
            </a:r>
            <a:r>
              <a:rPr lang="en-US" sz="2800" dirty="0">
                <a:latin typeface="Comic Sans MS" pitchFamily="66" charset="0"/>
              </a:rPr>
              <a:t> </a:t>
            </a:r>
            <a:r>
              <a:rPr lang="en-US" sz="2800" dirty="0" err="1">
                <a:latin typeface="Comic Sans MS" pitchFamily="66" charset="0"/>
              </a:rPr>
              <a:t>Matakuliah</a:t>
            </a:r>
            <a:r>
              <a:rPr lang="en-US" sz="2800" dirty="0">
                <a:latin typeface="Comic Sans MS" pitchFamily="66" charset="0"/>
              </a:rPr>
              <a:t> </a:t>
            </a:r>
            <a:r>
              <a:rPr lang="en-US" sz="2800" dirty="0" err="1">
                <a:latin typeface="Comic Sans MS" pitchFamily="66" charset="0"/>
              </a:rPr>
              <a:t>Pengembangan</a:t>
            </a:r>
            <a:r>
              <a:rPr lang="en-US" sz="2800" dirty="0">
                <a:latin typeface="Comic Sans MS" pitchFamily="66" charset="0"/>
              </a:rPr>
              <a:t> </a:t>
            </a:r>
            <a:r>
              <a:rPr lang="en-US" sz="2800" dirty="0" err="1">
                <a:latin typeface="Comic Sans MS" pitchFamily="66" charset="0"/>
              </a:rPr>
              <a:t>Kepribadian</a:t>
            </a:r>
            <a:r>
              <a:rPr lang="en-US" sz="2800" dirty="0">
                <a:latin typeface="Comic Sans MS" pitchFamily="66" charset="0"/>
              </a:rPr>
              <a:t>  (MPK) </a:t>
            </a:r>
            <a:r>
              <a:rPr lang="en-US" sz="2800" dirty="0" err="1">
                <a:latin typeface="Comic Sans MS" pitchFamily="66" charset="0"/>
              </a:rPr>
              <a:t>di</a:t>
            </a:r>
            <a:r>
              <a:rPr lang="en-US" sz="2800" dirty="0">
                <a:latin typeface="Comic Sans MS" pitchFamily="66" charset="0"/>
              </a:rPr>
              <a:t> </a:t>
            </a:r>
            <a:r>
              <a:rPr lang="en-US" sz="2800" dirty="0" err="1">
                <a:latin typeface="Comic Sans MS" pitchFamily="66" charset="0"/>
              </a:rPr>
              <a:t>Perguruan</a:t>
            </a:r>
            <a:r>
              <a:rPr lang="en-US" sz="2800" dirty="0">
                <a:latin typeface="Comic Sans MS" pitchFamily="66" charset="0"/>
              </a:rPr>
              <a:t> </a:t>
            </a:r>
            <a:r>
              <a:rPr lang="en-US" sz="2800" dirty="0" err="1" smtClean="0">
                <a:latin typeface="Comic Sans MS" pitchFamily="66" charset="0"/>
              </a:rPr>
              <a:t>Tinggi</a:t>
            </a:r>
            <a:r>
              <a:rPr lang="en-US" sz="2800" dirty="0" smtClean="0">
                <a:latin typeface="Comic Sans MS" pitchFamily="66" charset="0"/>
              </a:rPr>
              <a:t>.</a:t>
            </a:r>
            <a:endParaRPr lang="id-ID" sz="2800" dirty="0" smtClean="0">
              <a:latin typeface="Comic Sans MS" pitchFamily="66" charset="0"/>
            </a:endParaRPr>
          </a:p>
          <a:p>
            <a:pPr algn="just"/>
            <a:r>
              <a:rPr lang="en-US" sz="2800" dirty="0" err="1" smtClean="0">
                <a:latin typeface="Comic Sans MS" pitchFamily="66" charset="0"/>
              </a:rPr>
              <a:t>Keputusan</a:t>
            </a:r>
            <a:r>
              <a:rPr lang="en-US" sz="2800" dirty="0" smtClean="0">
                <a:latin typeface="Comic Sans MS" pitchFamily="66" charset="0"/>
              </a:rPr>
              <a:t> </a:t>
            </a:r>
            <a:r>
              <a:rPr lang="en-US" sz="2800" dirty="0" err="1">
                <a:latin typeface="Comic Sans MS" pitchFamily="66" charset="0"/>
              </a:rPr>
              <a:t>Dirjen</a:t>
            </a:r>
            <a:r>
              <a:rPr lang="en-US" sz="2800" dirty="0">
                <a:latin typeface="Comic Sans MS" pitchFamily="66" charset="0"/>
              </a:rPr>
              <a:t> </a:t>
            </a:r>
            <a:r>
              <a:rPr lang="en-US" sz="2800" dirty="0" err="1">
                <a:latin typeface="Comic Sans MS" pitchFamily="66" charset="0"/>
              </a:rPr>
              <a:t>Dikti</a:t>
            </a:r>
            <a:r>
              <a:rPr lang="en-US" sz="2800" dirty="0">
                <a:latin typeface="Comic Sans MS" pitchFamily="66" charset="0"/>
              </a:rPr>
              <a:t> </a:t>
            </a:r>
            <a:r>
              <a:rPr lang="en-US" sz="2800" dirty="0" err="1">
                <a:latin typeface="Comic Sans MS" pitchFamily="66" charset="0"/>
              </a:rPr>
              <a:t>Depdiknas</a:t>
            </a:r>
            <a:r>
              <a:rPr lang="en-US" sz="2800" dirty="0">
                <a:latin typeface="Comic Sans MS" pitchFamily="66" charset="0"/>
              </a:rPr>
              <a:t> RI No. 43/DIKTI/</a:t>
            </a:r>
            <a:r>
              <a:rPr lang="en-US" sz="2800" dirty="0" err="1">
                <a:latin typeface="Comic Sans MS" pitchFamily="66" charset="0"/>
              </a:rPr>
              <a:t>Kep</a:t>
            </a:r>
            <a:r>
              <a:rPr lang="en-US" sz="2800" dirty="0">
                <a:latin typeface="Comic Sans MS" pitchFamily="66" charset="0"/>
              </a:rPr>
              <a:t>/2006 </a:t>
            </a:r>
            <a:r>
              <a:rPr lang="en-US" sz="2800" dirty="0" err="1">
                <a:latin typeface="Comic Sans MS" pitchFamily="66" charset="0"/>
              </a:rPr>
              <a:t>tentang</a:t>
            </a:r>
            <a:r>
              <a:rPr lang="en-US" sz="2800" dirty="0">
                <a:latin typeface="Comic Sans MS" pitchFamily="66" charset="0"/>
              </a:rPr>
              <a:t> </a:t>
            </a:r>
            <a:r>
              <a:rPr lang="en-US" sz="2800" dirty="0" err="1">
                <a:latin typeface="Comic Sans MS" pitchFamily="66" charset="0"/>
              </a:rPr>
              <a:t>Rambu-rambu</a:t>
            </a:r>
            <a:r>
              <a:rPr lang="en-US" sz="2800" dirty="0">
                <a:latin typeface="Comic Sans MS" pitchFamily="66" charset="0"/>
              </a:rPr>
              <a:t> </a:t>
            </a:r>
            <a:r>
              <a:rPr lang="en-US" sz="2800" dirty="0" err="1">
                <a:latin typeface="Comic Sans MS" pitchFamily="66" charset="0"/>
              </a:rPr>
              <a:t>Pelaksanaan</a:t>
            </a:r>
            <a:r>
              <a:rPr lang="en-US" sz="2800" dirty="0">
                <a:latin typeface="Comic Sans MS" pitchFamily="66" charset="0"/>
              </a:rPr>
              <a:t> </a:t>
            </a:r>
            <a:r>
              <a:rPr lang="en-US" sz="2800" dirty="0" err="1">
                <a:latin typeface="Comic Sans MS" pitchFamily="66" charset="0"/>
              </a:rPr>
              <a:t>Kelompok</a:t>
            </a:r>
            <a:r>
              <a:rPr lang="en-US" sz="2800" dirty="0">
                <a:latin typeface="Comic Sans MS" pitchFamily="66" charset="0"/>
              </a:rPr>
              <a:t> </a:t>
            </a:r>
            <a:r>
              <a:rPr lang="en-US" sz="2800" dirty="0" err="1">
                <a:latin typeface="Comic Sans MS" pitchFamily="66" charset="0"/>
              </a:rPr>
              <a:t>Matakuliah</a:t>
            </a:r>
            <a:r>
              <a:rPr lang="en-US" sz="2800" dirty="0">
                <a:latin typeface="Comic Sans MS" pitchFamily="66" charset="0"/>
              </a:rPr>
              <a:t> </a:t>
            </a:r>
            <a:r>
              <a:rPr lang="en-US" sz="2800" dirty="0" err="1">
                <a:latin typeface="Comic Sans MS" pitchFamily="66" charset="0"/>
              </a:rPr>
              <a:t>Pengembangan</a:t>
            </a:r>
            <a:r>
              <a:rPr lang="en-US" sz="2800" dirty="0">
                <a:latin typeface="Comic Sans MS" pitchFamily="66" charset="0"/>
              </a:rPr>
              <a:t> </a:t>
            </a:r>
            <a:r>
              <a:rPr lang="en-US" sz="2800" dirty="0" err="1">
                <a:latin typeface="Comic Sans MS" pitchFamily="66" charset="0"/>
              </a:rPr>
              <a:t>Kepribadian</a:t>
            </a:r>
            <a:r>
              <a:rPr lang="en-US" sz="2800" dirty="0">
                <a:latin typeface="Comic Sans MS" pitchFamily="66" charset="0"/>
              </a:rPr>
              <a:t> </a:t>
            </a:r>
            <a:r>
              <a:rPr lang="en-US" sz="2800" dirty="0" err="1">
                <a:latin typeface="Comic Sans MS" pitchFamily="66" charset="0"/>
              </a:rPr>
              <a:t>di</a:t>
            </a:r>
            <a:r>
              <a:rPr lang="en-US" sz="2800" dirty="0">
                <a:latin typeface="Comic Sans MS" pitchFamily="66" charset="0"/>
              </a:rPr>
              <a:t> PT.</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linds(horizontal)">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blinds(horizontal)">
                                      <p:cBhvr>
                                        <p:cTn id="12" dur="5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n-US" sz="4000" b="1" dirty="0">
                <a:latin typeface="Tempus Sans ITC" pitchFamily="82" charset="0"/>
              </a:rPr>
              <a:t>LANDASAN FILOSOFIS</a:t>
            </a:r>
            <a:endParaRPr lang="en-GB" sz="4000" b="1" dirty="0">
              <a:latin typeface="Tempus Sans ITC" pitchFamily="82" charset="0"/>
            </a:endParaRPr>
          </a:p>
        </p:txBody>
      </p:sp>
      <p:sp>
        <p:nvSpPr>
          <p:cNvPr id="106499" name="Rectangle 3"/>
          <p:cNvSpPr>
            <a:spLocks noGrp="1" noChangeArrowheads="1"/>
          </p:cNvSpPr>
          <p:nvPr>
            <p:ph type="body" idx="1"/>
          </p:nvPr>
        </p:nvSpPr>
        <p:spPr>
          <a:xfrm>
            <a:off x="857224" y="1600200"/>
            <a:ext cx="7572428" cy="4757758"/>
          </a:xfrm>
        </p:spPr>
        <p:txBody>
          <a:bodyPr>
            <a:normAutofit lnSpcReduction="10000"/>
          </a:bodyPr>
          <a:lstStyle/>
          <a:p>
            <a:pPr algn="just">
              <a:lnSpc>
                <a:spcPct val="110000"/>
              </a:lnSpc>
              <a:spcBef>
                <a:spcPts val="0"/>
              </a:spcBef>
            </a:pPr>
            <a:r>
              <a:rPr lang="en-US" sz="3000" dirty="0" err="1">
                <a:latin typeface="Comic Sans MS" pitchFamily="66" charset="0"/>
              </a:rPr>
              <a:t>Nilai-nilai</a:t>
            </a:r>
            <a:r>
              <a:rPr lang="en-US" sz="3000" dirty="0">
                <a:latin typeface="Comic Sans MS" pitchFamily="66" charset="0"/>
              </a:rPr>
              <a:t> yang </a:t>
            </a:r>
            <a:r>
              <a:rPr lang="en-US" sz="3000" dirty="0" err="1">
                <a:latin typeface="Comic Sans MS" pitchFamily="66" charset="0"/>
              </a:rPr>
              <a:t>tertuang</a:t>
            </a:r>
            <a:r>
              <a:rPr lang="en-US" sz="3000" dirty="0">
                <a:latin typeface="Comic Sans MS" pitchFamily="66" charset="0"/>
              </a:rPr>
              <a:t> </a:t>
            </a:r>
            <a:r>
              <a:rPr lang="en-US" sz="3000" dirty="0" err="1">
                <a:latin typeface="Comic Sans MS" pitchFamily="66" charset="0"/>
              </a:rPr>
              <a:t>dalam</a:t>
            </a:r>
            <a:r>
              <a:rPr lang="en-US" sz="3000" dirty="0">
                <a:latin typeface="Comic Sans MS" pitchFamily="66" charset="0"/>
              </a:rPr>
              <a:t> </a:t>
            </a:r>
            <a:r>
              <a:rPr lang="en-US" sz="3000" dirty="0" err="1">
                <a:latin typeface="Comic Sans MS" pitchFamily="66" charset="0"/>
              </a:rPr>
              <a:t>sila-sila</a:t>
            </a: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merupakan</a:t>
            </a:r>
            <a:r>
              <a:rPr lang="en-US" sz="3000" dirty="0">
                <a:latin typeface="Comic Sans MS" pitchFamily="66" charset="0"/>
              </a:rPr>
              <a:t> </a:t>
            </a:r>
            <a:r>
              <a:rPr lang="en-US" sz="3000" dirty="0" err="1">
                <a:latin typeface="Comic Sans MS" pitchFamily="66" charset="0"/>
              </a:rPr>
              <a:t>filosofi</a:t>
            </a:r>
            <a:r>
              <a:rPr lang="en-US" sz="3000" dirty="0">
                <a:latin typeface="Comic Sans MS" pitchFamily="66" charset="0"/>
              </a:rPr>
              <a:t> </a:t>
            </a:r>
            <a:r>
              <a:rPr lang="en-US" sz="3000" dirty="0" err="1">
                <a:latin typeface="Comic Sans MS" pitchFamily="66" charset="0"/>
              </a:rPr>
              <a:t>bangsa</a:t>
            </a:r>
            <a:r>
              <a:rPr lang="en-US" sz="3000" dirty="0">
                <a:latin typeface="Comic Sans MS" pitchFamily="66" charset="0"/>
              </a:rPr>
              <a:t> Indonesia </a:t>
            </a:r>
            <a:r>
              <a:rPr lang="en-US" sz="3000" dirty="0" err="1">
                <a:latin typeface="Comic Sans MS" pitchFamily="66" charset="0"/>
              </a:rPr>
              <a:t>sebelum</a:t>
            </a:r>
            <a:r>
              <a:rPr lang="en-US" sz="3000" dirty="0">
                <a:latin typeface="Comic Sans MS" pitchFamily="66" charset="0"/>
              </a:rPr>
              <a:t> </a:t>
            </a:r>
            <a:r>
              <a:rPr lang="en-US" sz="3000" dirty="0" err="1">
                <a:latin typeface="Comic Sans MS" pitchFamily="66" charset="0"/>
              </a:rPr>
              <a:t>mendirikan</a:t>
            </a:r>
            <a:r>
              <a:rPr lang="en-US" sz="3000" dirty="0">
                <a:latin typeface="Comic Sans MS" pitchFamily="66" charset="0"/>
              </a:rPr>
              <a:t> </a:t>
            </a:r>
            <a:r>
              <a:rPr lang="en-US" sz="3000" dirty="0" err="1">
                <a:latin typeface="Comic Sans MS" pitchFamily="66" charset="0"/>
              </a:rPr>
              <a:t>negara</a:t>
            </a:r>
            <a:r>
              <a:rPr lang="en-US" sz="3000" dirty="0">
                <a:latin typeface="Comic Sans MS" pitchFamily="66" charset="0"/>
              </a:rPr>
              <a:t> </a:t>
            </a:r>
            <a:r>
              <a:rPr lang="en-US" sz="3000" dirty="0" err="1">
                <a:latin typeface="Comic Sans MS" pitchFamily="66" charset="0"/>
              </a:rPr>
              <a:t>Republik</a:t>
            </a:r>
            <a:r>
              <a:rPr lang="en-US" sz="3000" dirty="0">
                <a:latin typeface="Comic Sans MS" pitchFamily="66" charset="0"/>
              </a:rPr>
              <a:t> Indonesia.</a:t>
            </a:r>
          </a:p>
          <a:p>
            <a:pPr algn="just">
              <a:lnSpc>
                <a:spcPct val="110000"/>
              </a:lnSpc>
              <a:spcBef>
                <a:spcPts val="0"/>
              </a:spcBef>
            </a:pPr>
            <a:r>
              <a:rPr lang="en-US" sz="2800" dirty="0" err="1">
                <a:latin typeface="Comic Sans MS" pitchFamily="66" charset="0"/>
              </a:rPr>
              <a:t>Nilai-nilai</a:t>
            </a:r>
            <a:r>
              <a:rPr lang="en-US" sz="2800" dirty="0">
                <a:latin typeface="Comic Sans MS" pitchFamily="66" charset="0"/>
              </a:rPr>
              <a:t> </a:t>
            </a:r>
            <a:r>
              <a:rPr lang="en-US" sz="2800" dirty="0" err="1">
                <a:latin typeface="Comic Sans MS" pitchFamily="66" charset="0"/>
              </a:rPr>
              <a:t>itu</a:t>
            </a:r>
            <a:r>
              <a:rPr lang="en-US" sz="2800" dirty="0">
                <a:latin typeface="Comic Sans MS" pitchFamily="66" charset="0"/>
              </a:rPr>
              <a:t>: </a:t>
            </a:r>
            <a:endParaRPr lang="id-ID" sz="2800" dirty="0">
              <a:latin typeface="Comic Sans MS" pitchFamily="66" charset="0"/>
            </a:endParaRPr>
          </a:p>
          <a:p>
            <a:pPr marL="871538" lvl="1" indent="-414338" algn="just">
              <a:lnSpc>
                <a:spcPct val="110000"/>
              </a:lnSpc>
              <a:spcBef>
                <a:spcPts val="0"/>
              </a:spcBef>
            </a:pPr>
            <a:r>
              <a:rPr lang="en-US" dirty="0" err="1">
                <a:latin typeface="Comic Sans MS" pitchFamily="66" charset="0"/>
              </a:rPr>
              <a:t>bangsa</a:t>
            </a:r>
            <a:r>
              <a:rPr lang="en-US" dirty="0">
                <a:latin typeface="Comic Sans MS" pitchFamily="66" charset="0"/>
              </a:rPr>
              <a:t> Indonesia </a:t>
            </a:r>
            <a:r>
              <a:rPr lang="en-US" dirty="0" err="1">
                <a:latin typeface="Comic Sans MS" pitchFamily="66" charset="0"/>
              </a:rPr>
              <a:t>adalah</a:t>
            </a:r>
            <a:r>
              <a:rPr lang="en-US" dirty="0">
                <a:latin typeface="Comic Sans MS" pitchFamily="66" charset="0"/>
              </a:rPr>
              <a:t> </a:t>
            </a:r>
            <a:r>
              <a:rPr lang="en-US" dirty="0" err="1">
                <a:latin typeface="Comic Sans MS" pitchFamily="66" charset="0"/>
              </a:rPr>
              <a:t>bangsa</a:t>
            </a:r>
            <a:r>
              <a:rPr lang="en-US" dirty="0">
                <a:latin typeface="Comic Sans MS" pitchFamily="66" charset="0"/>
              </a:rPr>
              <a:t> yang </a:t>
            </a:r>
            <a:r>
              <a:rPr lang="en-US" dirty="0" err="1">
                <a:latin typeface="Comic Sans MS" pitchFamily="66" charset="0"/>
              </a:rPr>
              <a:t>berketuhanan</a:t>
            </a:r>
            <a:r>
              <a:rPr lang="en-US" dirty="0">
                <a:latin typeface="Comic Sans MS" pitchFamily="66" charset="0"/>
              </a:rPr>
              <a:t>, </a:t>
            </a:r>
            <a:endParaRPr lang="id-ID" dirty="0">
              <a:latin typeface="Comic Sans MS" pitchFamily="66" charset="0"/>
            </a:endParaRPr>
          </a:p>
          <a:p>
            <a:pPr marL="871538" lvl="1" indent="-414338" algn="just">
              <a:lnSpc>
                <a:spcPct val="110000"/>
              </a:lnSpc>
              <a:spcBef>
                <a:spcPts val="0"/>
              </a:spcBef>
            </a:pPr>
            <a:r>
              <a:rPr lang="en-US" dirty="0" err="1">
                <a:latin typeface="Comic Sans MS" pitchFamily="66" charset="0"/>
              </a:rPr>
              <a:t>berkemanusiaan</a:t>
            </a:r>
            <a:r>
              <a:rPr lang="en-US" dirty="0">
                <a:latin typeface="Comic Sans MS" pitchFamily="66" charset="0"/>
              </a:rPr>
              <a:t> yang </a:t>
            </a:r>
            <a:r>
              <a:rPr lang="en-US" dirty="0" err="1">
                <a:latin typeface="Comic Sans MS" pitchFamily="66" charset="0"/>
              </a:rPr>
              <a:t>adil</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beradab</a:t>
            </a:r>
            <a:r>
              <a:rPr lang="en-US" dirty="0">
                <a:latin typeface="Comic Sans MS" pitchFamily="66" charset="0"/>
              </a:rPr>
              <a:t>, </a:t>
            </a:r>
            <a:endParaRPr lang="id-ID" dirty="0">
              <a:latin typeface="Comic Sans MS" pitchFamily="66" charset="0"/>
            </a:endParaRPr>
          </a:p>
          <a:p>
            <a:pPr marL="871538" lvl="1" indent="-414338" algn="just">
              <a:lnSpc>
                <a:spcPct val="110000"/>
              </a:lnSpc>
              <a:spcBef>
                <a:spcPts val="0"/>
              </a:spcBef>
            </a:pPr>
            <a:r>
              <a:rPr lang="en-US" dirty="0" err="1">
                <a:latin typeface="Comic Sans MS" pitchFamily="66" charset="0"/>
              </a:rPr>
              <a:t>selalu</a:t>
            </a:r>
            <a:r>
              <a:rPr lang="en-US" dirty="0">
                <a:latin typeface="Comic Sans MS" pitchFamily="66" charset="0"/>
              </a:rPr>
              <a:t> </a:t>
            </a:r>
            <a:r>
              <a:rPr lang="en-US" dirty="0" err="1">
                <a:latin typeface="Comic Sans MS" pitchFamily="66" charset="0"/>
              </a:rPr>
              <a:t>berusaha</a:t>
            </a:r>
            <a:r>
              <a:rPr lang="en-US" dirty="0">
                <a:latin typeface="Comic Sans MS" pitchFamily="66" charset="0"/>
              </a:rPr>
              <a:t> </a:t>
            </a:r>
            <a:r>
              <a:rPr lang="en-US" dirty="0" err="1">
                <a:latin typeface="Comic Sans MS" pitchFamily="66" charset="0"/>
              </a:rPr>
              <a:t>mempertahankan</a:t>
            </a:r>
            <a:r>
              <a:rPr lang="en-US" dirty="0">
                <a:latin typeface="Comic Sans MS" pitchFamily="66" charset="0"/>
              </a:rPr>
              <a:t> </a:t>
            </a:r>
            <a:r>
              <a:rPr lang="en-US" dirty="0" err="1">
                <a:latin typeface="Comic Sans MS" pitchFamily="66" charset="0"/>
              </a:rPr>
              <a:t>persatuan</a:t>
            </a:r>
            <a:r>
              <a:rPr lang="en-US" dirty="0">
                <a:latin typeface="Comic Sans MS" pitchFamily="66" charset="0"/>
              </a:rPr>
              <a:t> </a:t>
            </a:r>
            <a:r>
              <a:rPr lang="en-US" dirty="0" err="1">
                <a:latin typeface="Comic Sans MS" pitchFamily="66" charset="0"/>
              </a:rPr>
              <a:t>dan</a:t>
            </a:r>
            <a:r>
              <a:rPr lang="en-US" dirty="0">
                <a:latin typeface="Comic Sans MS" pitchFamily="66" charset="0"/>
              </a:rPr>
              <a:t> </a:t>
            </a:r>
            <a:r>
              <a:rPr lang="en-US" dirty="0" err="1">
                <a:latin typeface="Comic Sans MS" pitchFamily="66" charset="0"/>
              </a:rPr>
              <a:t>mewujudkan</a:t>
            </a:r>
            <a:r>
              <a:rPr lang="en-US" dirty="0">
                <a:latin typeface="Comic Sans MS" pitchFamily="66" charset="0"/>
              </a:rPr>
              <a:t> </a:t>
            </a:r>
            <a:r>
              <a:rPr lang="en-US" dirty="0" err="1">
                <a:latin typeface="Comic Sans MS" pitchFamily="66" charset="0"/>
              </a:rPr>
              <a:t>keadilan</a:t>
            </a:r>
            <a:endParaRPr lang="en-GB"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to="" calcmode="lin" valueType="num">
                                      <p:cBhvr>
                                        <p:cTn id="7" dur="1" fill="hold"/>
                                        <p:tgtEl>
                                          <p:spTgt spid="1064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6499">
                                            <p:txEl>
                                              <p:pRg st="0" end="0"/>
                                            </p:txEl>
                                          </p:spTgt>
                                        </p:tgtEl>
                                        <p:attrNameLst>
                                          <p:attrName>style.visibility</p:attrName>
                                        </p:attrNameLst>
                                      </p:cBhvr>
                                      <p:to>
                                        <p:strVal val="visible"/>
                                      </p:to>
                                    </p:set>
                                    <p:animEffect transition="in" filter="checkerboard(across)">
                                      <p:cBhvr>
                                        <p:cTn id="12" dur="500"/>
                                        <p:tgtEl>
                                          <p:spTgt spid="1064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6499">
                                            <p:txEl>
                                              <p:pRg st="1" end="1"/>
                                            </p:txEl>
                                          </p:spTgt>
                                        </p:tgtEl>
                                        <p:attrNameLst>
                                          <p:attrName>style.visibility</p:attrName>
                                        </p:attrNameLst>
                                      </p:cBhvr>
                                      <p:to>
                                        <p:strVal val="visible"/>
                                      </p:to>
                                    </p:set>
                                    <p:animEffect transition="in" filter="blinds(horizontal)">
                                      <p:cBhvr>
                                        <p:cTn id="17" dur="500"/>
                                        <p:tgtEl>
                                          <p:spTgt spid="1064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6499">
                                            <p:txEl>
                                              <p:pRg st="2" end="2"/>
                                            </p:txEl>
                                          </p:spTgt>
                                        </p:tgtEl>
                                        <p:attrNameLst>
                                          <p:attrName>style.visibility</p:attrName>
                                        </p:attrNameLst>
                                      </p:cBhvr>
                                      <p:to>
                                        <p:strVal val="visible"/>
                                      </p:to>
                                    </p:set>
                                    <p:animEffect transition="in" filter="blinds(horizontal)">
                                      <p:cBhvr>
                                        <p:cTn id="22" dur="500"/>
                                        <p:tgtEl>
                                          <p:spTgt spid="1064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6499">
                                            <p:txEl>
                                              <p:pRg st="3" end="3"/>
                                            </p:txEl>
                                          </p:spTgt>
                                        </p:tgtEl>
                                        <p:attrNameLst>
                                          <p:attrName>style.visibility</p:attrName>
                                        </p:attrNameLst>
                                      </p:cBhvr>
                                      <p:to>
                                        <p:strVal val="visible"/>
                                      </p:to>
                                    </p:set>
                                    <p:animEffect transition="in" filter="blinds(horizontal)">
                                      <p:cBhvr>
                                        <p:cTn id="27" dur="500"/>
                                        <p:tgtEl>
                                          <p:spTgt spid="1064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6499">
                                            <p:txEl>
                                              <p:pRg st="4" end="4"/>
                                            </p:txEl>
                                          </p:spTgt>
                                        </p:tgtEl>
                                        <p:attrNameLst>
                                          <p:attrName>style.visibility</p:attrName>
                                        </p:attrNameLst>
                                      </p:cBhvr>
                                      <p:to>
                                        <p:strVal val="visible"/>
                                      </p:to>
                                    </p:set>
                                    <p:animEffect transition="in" filter="blinds(horizontal)">
                                      <p:cBhvr>
                                        <p:cTn id="32" dur="500"/>
                                        <p:tgtEl>
                                          <p:spTgt spid="10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1000100" y="549274"/>
            <a:ext cx="7358114" cy="5880121"/>
          </a:xfrm>
        </p:spPr>
        <p:txBody>
          <a:bodyPr>
            <a:normAutofit/>
          </a:bodyPr>
          <a:lstStyle/>
          <a:p>
            <a:pPr algn="just"/>
            <a:r>
              <a:rPr lang="en-US" dirty="0" err="1">
                <a:latin typeface="Comic Sans MS" pitchFamily="66" charset="0"/>
              </a:rPr>
              <a:t>Pancasila</a:t>
            </a:r>
            <a:r>
              <a:rPr lang="en-US" dirty="0">
                <a:latin typeface="Comic Sans MS" pitchFamily="66" charset="0"/>
              </a:rPr>
              <a:t> </a:t>
            </a:r>
            <a:r>
              <a:rPr lang="en-US" dirty="0" err="1">
                <a:latin typeface="Comic Sans MS" pitchFamily="66" charset="0"/>
              </a:rPr>
              <a:t>sebagai</a:t>
            </a:r>
            <a:r>
              <a:rPr lang="en-US" dirty="0">
                <a:latin typeface="Comic Sans MS" pitchFamily="66" charset="0"/>
              </a:rPr>
              <a:t> </a:t>
            </a:r>
            <a:r>
              <a:rPr lang="en-US" dirty="0" err="1">
                <a:latin typeface="Comic Sans MS" pitchFamily="66" charset="0"/>
              </a:rPr>
              <a:t>dasar</a:t>
            </a:r>
            <a:r>
              <a:rPr lang="en-US" dirty="0">
                <a:latin typeface="Comic Sans MS" pitchFamily="66" charset="0"/>
              </a:rPr>
              <a:t> </a:t>
            </a:r>
            <a:r>
              <a:rPr lang="en-US" dirty="0" err="1">
                <a:latin typeface="Comic Sans MS" pitchFamily="66" charset="0"/>
              </a:rPr>
              <a:t>filsafat</a:t>
            </a:r>
            <a:r>
              <a:rPr lang="en-US" dirty="0">
                <a:latin typeface="Comic Sans MS" pitchFamily="66" charset="0"/>
              </a:rPr>
              <a:t> </a:t>
            </a:r>
            <a:r>
              <a:rPr lang="en-US" dirty="0" err="1">
                <a:latin typeface="Comic Sans MS" pitchFamily="66" charset="0"/>
              </a:rPr>
              <a:t>negara</a:t>
            </a:r>
            <a:r>
              <a:rPr lang="en-US" dirty="0">
                <a:latin typeface="Comic Sans MS" pitchFamily="66" charset="0"/>
              </a:rPr>
              <a:t> </a:t>
            </a:r>
            <a:r>
              <a:rPr lang="en-US" dirty="0" err="1">
                <a:latin typeface="Comic Sans MS" pitchFamily="66" charset="0"/>
              </a:rPr>
              <a:t>menjadi</a:t>
            </a:r>
            <a:r>
              <a:rPr lang="en-US" dirty="0">
                <a:latin typeface="Comic Sans MS" pitchFamily="66" charset="0"/>
              </a:rPr>
              <a:t> </a:t>
            </a:r>
            <a:r>
              <a:rPr lang="en-US" dirty="0" err="1">
                <a:latin typeface="Comic Sans MS" pitchFamily="66" charset="0"/>
              </a:rPr>
              <a:t>sumber</a:t>
            </a:r>
            <a:r>
              <a:rPr lang="en-US" dirty="0">
                <a:latin typeface="Comic Sans MS" pitchFamily="66" charset="0"/>
              </a:rPr>
              <a:t> </a:t>
            </a:r>
            <a:r>
              <a:rPr lang="en-US" dirty="0" err="1">
                <a:latin typeface="Comic Sans MS" pitchFamily="66" charset="0"/>
              </a:rPr>
              <a:t>bagi</a:t>
            </a:r>
            <a:r>
              <a:rPr lang="en-US" dirty="0">
                <a:latin typeface="Comic Sans MS" pitchFamily="66" charset="0"/>
              </a:rPr>
              <a:t> </a:t>
            </a:r>
            <a:r>
              <a:rPr lang="en-US" dirty="0" err="1">
                <a:latin typeface="Comic Sans MS" pitchFamily="66" charset="0"/>
              </a:rPr>
              <a:t>segala</a:t>
            </a:r>
            <a:r>
              <a:rPr lang="en-US" dirty="0">
                <a:latin typeface="Comic Sans MS" pitchFamily="66" charset="0"/>
              </a:rPr>
              <a:t> </a:t>
            </a:r>
            <a:r>
              <a:rPr lang="en-US" dirty="0" err="1">
                <a:latin typeface="Comic Sans MS" pitchFamily="66" charset="0"/>
              </a:rPr>
              <a:t>tindakan</a:t>
            </a:r>
            <a:r>
              <a:rPr lang="en-US" dirty="0">
                <a:latin typeface="Comic Sans MS" pitchFamily="66" charset="0"/>
              </a:rPr>
              <a:t> </a:t>
            </a:r>
            <a:r>
              <a:rPr lang="en-US" dirty="0" err="1">
                <a:latin typeface="Comic Sans MS" pitchFamily="66" charset="0"/>
              </a:rPr>
              <a:t>para</a:t>
            </a:r>
            <a:r>
              <a:rPr lang="en-US" dirty="0">
                <a:latin typeface="Comic Sans MS" pitchFamily="66" charset="0"/>
              </a:rPr>
              <a:t> </a:t>
            </a:r>
            <a:r>
              <a:rPr lang="en-US" dirty="0" err="1">
                <a:latin typeface="Comic Sans MS" pitchFamily="66" charset="0"/>
              </a:rPr>
              <a:t>penyelenggara</a:t>
            </a:r>
            <a:r>
              <a:rPr lang="en-US" dirty="0">
                <a:latin typeface="Comic Sans MS" pitchFamily="66" charset="0"/>
              </a:rPr>
              <a:t> </a:t>
            </a:r>
            <a:r>
              <a:rPr lang="en-US" dirty="0" err="1">
                <a:latin typeface="Comic Sans MS" pitchFamily="66" charset="0"/>
              </a:rPr>
              <a:t>negara</a:t>
            </a:r>
            <a:r>
              <a:rPr lang="en-US" dirty="0">
                <a:latin typeface="Comic Sans MS" pitchFamily="66" charset="0"/>
              </a:rPr>
              <a:t>, </a:t>
            </a:r>
            <a:r>
              <a:rPr lang="en-US" dirty="0" err="1">
                <a:latin typeface="Comic Sans MS" pitchFamily="66" charset="0"/>
              </a:rPr>
              <a:t>menjadi</a:t>
            </a:r>
            <a:r>
              <a:rPr lang="en-US" dirty="0">
                <a:latin typeface="Comic Sans MS" pitchFamily="66" charset="0"/>
              </a:rPr>
              <a:t> </a:t>
            </a:r>
            <a:r>
              <a:rPr lang="en-US" dirty="0" err="1">
                <a:latin typeface="Comic Sans MS" pitchFamily="66" charset="0"/>
              </a:rPr>
              <a:t>jiwa</a:t>
            </a:r>
            <a:r>
              <a:rPr lang="en-US" dirty="0">
                <a:latin typeface="Comic Sans MS" pitchFamily="66" charset="0"/>
              </a:rPr>
              <a:t> </a:t>
            </a:r>
            <a:r>
              <a:rPr lang="en-US" dirty="0" err="1">
                <a:latin typeface="Comic Sans MS" pitchFamily="66" charset="0"/>
              </a:rPr>
              <a:t>dari</a:t>
            </a:r>
            <a:r>
              <a:rPr lang="en-US" dirty="0">
                <a:latin typeface="Comic Sans MS" pitchFamily="66" charset="0"/>
              </a:rPr>
              <a:t> </a:t>
            </a:r>
            <a:r>
              <a:rPr lang="en-US" dirty="0" err="1" smtClean="0">
                <a:latin typeface="Comic Sans MS" pitchFamily="66" charset="0"/>
              </a:rPr>
              <a:t>perundang</a:t>
            </a:r>
            <a:r>
              <a:rPr lang="en-US" dirty="0" smtClean="0">
                <a:latin typeface="Comic Sans MS" pitchFamily="66" charset="0"/>
              </a:rPr>
              <a:t>-</a:t>
            </a:r>
            <a:r>
              <a:rPr lang="en-US" dirty="0" err="1" smtClean="0">
                <a:latin typeface="Comic Sans MS" pitchFamily="66" charset="0"/>
              </a:rPr>
              <a:t>undangan</a:t>
            </a:r>
            <a:r>
              <a:rPr lang="en-US" dirty="0" smtClean="0">
                <a:latin typeface="Comic Sans MS" pitchFamily="66" charset="0"/>
              </a:rPr>
              <a:t>.</a:t>
            </a:r>
            <a:endParaRPr lang="id-ID" dirty="0" smtClean="0">
              <a:latin typeface="Comic Sans MS" pitchFamily="66" charset="0"/>
            </a:endParaRPr>
          </a:p>
          <a:p>
            <a:pPr algn="just"/>
            <a:r>
              <a:rPr lang="en-US" dirty="0" err="1" smtClean="0">
                <a:latin typeface="Comic Sans MS" pitchFamily="66" charset="0"/>
              </a:rPr>
              <a:t>Pancasila</a:t>
            </a:r>
            <a:r>
              <a:rPr lang="en-US" dirty="0" smtClean="0">
                <a:latin typeface="Comic Sans MS" pitchFamily="66" charset="0"/>
              </a:rPr>
              <a:t> </a:t>
            </a:r>
            <a:r>
              <a:rPr lang="en-US" dirty="0" err="1">
                <a:latin typeface="Comic Sans MS" pitchFamily="66" charset="0"/>
              </a:rPr>
              <a:t>sebagai</a:t>
            </a:r>
            <a:r>
              <a:rPr lang="en-US" dirty="0">
                <a:latin typeface="Comic Sans MS" pitchFamily="66" charset="0"/>
              </a:rPr>
              <a:t> </a:t>
            </a:r>
            <a:r>
              <a:rPr lang="en-US" dirty="0" err="1">
                <a:latin typeface="Comic Sans MS" pitchFamily="66" charset="0"/>
              </a:rPr>
              <a:t>sumber</a:t>
            </a:r>
            <a:r>
              <a:rPr lang="en-US" dirty="0">
                <a:latin typeface="Comic Sans MS" pitchFamily="66" charset="0"/>
              </a:rPr>
              <a:t> </a:t>
            </a:r>
            <a:r>
              <a:rPr lang="en-US" dirty="0" err="1">
                <a:latin typeface="Comic Sans MS" pitchFamily="66" charset="0"/>
              </a:rPr>
              <a:t>nilai</a:t>
            </a:r>
            <a:r>
              <a:rPr lang="en-US" dirty="0">
                <a:latin typeface="Comic Sans MS" pitchFamily="66" charset="0"/>
              </a:rPr>
              <a:t> </a:t>
            </a:r>
            <a:r>
              <a:rPr lang="en-US" dirty="0" err="1">
                <a:latin typeface="Comic Sans MS" pitchFamily="66" charset="0"/>
              </a:rPr>
              <a:t>dalam</a:t>
            </a:r>
            <a:r>
              <a:rPr lang="en-US" dirty="0">
                <a:latin typeface="Comic Sans MS" pitchFamily="66" charset="0"/>
              </a:rPr>
              <a:t> </a:t>
            </a:r>
            <a:r>
              <a:rPr lang="en-US" dirty="0" err="1">
                <a:latin typeface="Comic Sans MS" pitchFamily="66" charset="0"/>
              </a:rPr>
              <a:t>pelaksanaan</a:t>
            </a:r>
            <a:r>
              <a:rPr lang="en-US" dirty="0">
                <a:latin typeface="Comic Sans MS" pitchFamily="66" charset="0"/>
              </a:rPr>
              <a:t> </a:t>
            </a:r>
            <a:r>
              <a:rPr lang="en-US" dirty="0" err="1">
                <a:latin typeface="Comic Sans MS" pitchFamily="66" charset="0"/>
              </a:rPr>
              <a:t>kenegaraan</a:t>
            </a:r>
            <a:r>
              <a:rPr lang="en-US" dirty="0">
                <a:latin typeface="Comic Sans MS" pitchFamily="66" charset="0"/>
              </a:rPr>
              <a:t> yang </a:t>
            </a:r>
            <a:r>
              <a:rPr lang="en-US" dirty="0" err="1">
                <a:latin typeface="Comic Sans MS" pitchFamily="66" charset="0"/>
              </a:rPr>
              <a:t>menjiwai</a:t>
            </a:r>
            <a:r>
              <a:rPr lang="en-US" dirty="0">
                <a:latin typeface="Comic Sans MS" pitchFamily="66" charset="0"/>
              </a:rPr>
              <a:t> </a:t>
            </a:r>
            <a:r>
              <a:rPr lang="en-US" dirty="0" err="1">
                <a:latin typeface="Comic Sans MS" pitchFamily="66" charset="0"/>
              </a:rPr>
              <a:t>pembangunan</a:t>
            </a:r>
            <a:r>
              <a:rPr lang="en-US" dirty="0">
                <a:latin typeface="Comic Sans MS" pitchFamily="66" charset="0"/>
              </a:rPr>
              <a:t> </a:t>
            </a:r>
            <a:r>
              <a:rPr lang="en-US" dirty="0" err="1">
                <a:latin typeface="Comic Sans MS" pitchFamily="66" charset="0"/>
              </a:rPr>
              <a:t>nasional</a:t>
            </a:r>
            <a:r>
              <a:rPr lang="en-US" dirty="0">
                <a:latin typeface="Comic Sans MS" pitchFamily="66" charset="0"/>
              </a:rPr>
              <a:t> </a:t>
            </a:r>
            <a:r>
              <a:rPr lang="en-US" dirty="0" err="1">
                <a:latin typeface="Comic Sans MS" pitchFamily="66" charset="0"/>
              </a:rPr>
              <a:t>dalam</a:t>
            </a:r>
            <a:r>
              <a:rPr lang="en-US" dirty="0">
                <a:latin typeface="Comic Sans MS" pitchFamily="66" charset="0"/>
              </a:rPr>
              <a:t> </a:t>
            </a:r>
            <a:r>
              <a:rPr lang="en-US" dirty="0" err="1">
                <a:latin typeface="Comic Sans MS" pitchFamily="66" charset="0"/>
              </a:rPr>
              <a:t>bidang</a:t>
            </a:r>
            <a:r>
              <a:rPr lang="en-US" dirty="0">
                <a:latin typeface="Comic Sans MS" pitchFamily="66" charset="0"/>
              </a:rPr>
              <a:t> </a:t>
            </a:r>
            <a:r>
              <a:rPr lang="en-US" dirty="0" err="1">
                <a:latin typeface="Comic Sans MS" pitchFamily="66" charset="0"/>
              </a:rPr>
              <a:t>politik</a:t>
            </a:r>
            <a:r>
              <a:rPr lang="en-US" dirty="0">
                <a:latin typeface="Comic Sans MS" pitchFamily="66" charset="0"/>
              </a:rPr>
              <a:t>, </a:t>
            </a:r>
            <a:r>
              <a:rPr lang="en-US" dirty="0" err="1">
                <a:latin typeface="Comic Sans MS" pitchFamily="66" charset="0"/>
              </a:rPr>
              <a:t>ekonomi</a:t>
            </a:r>
            <a:r>
              <a:rPr lang="en-US" dirty="0">
                <a:latin typeface="Comic Sans MS" pitchFamily="66" charset="0"/>
              </a:rPr>
              <a:t>, </a:t>
            </a:r>
            <a:r>
              <a:rPr lang="en-US" dirty="0" err="1">
                <a:latin typeface="Comic Sans MS" pitchFamily="66" charset="0"/>
              </a:rPr>
              <a:t>sosial-budaya</a:t>
            </a:r>
            <a:r>
              <a:rPr lang="en-US" dirty="0">
                <a:latin typeface="Comic Sans MS" pitchFamily="66" charset="0"/>
              </a:rPr>
              <a:t>, </a:t>
            </a:r>
            <a:r>
              <a:rPr lang="en-US" dirty="0" err="1">
                <a:latin typeface="Comic Sans MS" pitchFamily="66" charset="0"/>
              </a:rPr>
              <a:t>pertahanan</a:t>
            </a:r>
            <a:r>
              <a:rPr lang="en-US" dirty="0">
                <a:latin typeface="Comic Sans MS" pitchFamily="66" charset="0"/>
              </a:rPr>
              <a:t> </a:t>
            </a:r>
            <a:r>
              <a:rPr lang="en-US" dirty="0" err="1">
                <a:latin typeface="Comic Sans MS" pitchFamily="66" charset="0"/>
              </a:rPr>
              <a:t>keamanan</a:t>
            </a:r>
            <a:r>
              <a:rPr lang="en-US" dirty="0">
                <a:latin typeface="Comic Sans MS" pitchFamily="66" charset="0"/>
              </a:rPr>
              <a:t>.</a:t>
            </a:r>
            <a:endParaRPr lang="en-GB"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checkerboard(across)">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checkerboard(across)">
                                      <p:cBhvr>
                                        <p:cTn id="12" dur="500"/>
                                        <p:tgtEl>
                                          <p:spTgt spid="107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457200" y="2155826"/>
            <a:ext cx="8229600" cy="2138363"/>
          </a:xfrm>
        </p:spPr>
        <p:txBody>
          <a:bodyPr/>
          <a:lstStyle/>
          <a:p>
            <a:pPr algn="ctr">
              <a:buFontTx/>
              <a:buNone/>
            </a:pPr>
            <a:r>
              <a:rPr lang="en-US" sz="4400" b="1" dirty="0">
                <a:latin typeface="Comic Sans MS" pitchFamily="66" charset="0"/>
              </a:rPr>
              <a:t>TUJUAN PENDIDIKAN PANCASILA</a:t>
            </a:r>
            <a:endParaRPr lang="en-GB" sz="4400" b="1"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1000"/>
                                        <p:tgtEl>
                                          <p:spTgt spid="108547">
                                            <p:txEl>
                                              <p:pRg st="0" end="0"/>
                                            </p:txEl>
                                          </p:spTgt>
                                        </p:tgtEl>
                                      </p:cBhvr>
                                    </p:animEffect>
                                    <p:anim calcmode="lin" valueType="num">
                                      <p:cBhvr>
                                        <p:cTn id="8" dur="1000" fill="hold"/>
                                        <p:tgtEl>
                                          <p:spTgt spid="108547">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n-US" sz="3200" b="1" dirty="0">
                <a:latin typeface="Tempus Sans ITC" pitchFamily="82" charset="0"/>
              </a:rPr>
              <a:t>TUJUAN NASIONAL</a:t>
            </a:r>
            <a:endParaRPr lang="en-GB" sz="3200" b="1" dirty="0">
              <a:latin typeface="Tempus Sans ITC" pitchFamily="82" charset="0"/>
            </a:endParaRPr>
          </a:p>
        </p:txBody>
      </p:sp>
      <p:sp>
        <p:nvSpPr>
          <p:cNvPr id="109571" name="Rectangle 3"/>
          <p:cNvSpPr>
            <a:spLocks noGrp="1" noChangeArrowheads="1"/>
          </p:cNvSpPr>
          <p:nvPr>
            <p:ph type="body" idx="1"/>
          </p:nvPr>
        </p:nvSpPr>
        <p:spPr/>
        <p:txBody>
          <a:bodyPr>
            <a:normAutofit lnSpcReduction="10000"/>
          </a:bodyPr>
          <a:lstStyle/>
          <a:p>
            <a:pPr algn="just">
              <a:lnSpc>
                <a:spcPct val="90000"/>
              </a:lnSpc>
            </a:pPr>
            <a:r>
              <a:rPr lang="en-US" sz="3400" dirty="0" err="1"/>
              <a:t>Dalam</a:t>
            </a:r>
            <a:r>
              <a:rPr lang="en-US" sz="3400" dirty="0"/>
              <a:t> </a:t>
            </a:r>
            <a:r>
              <a:rPr lang="en-US" sz="3400" dirty="0" err="1"/>
              <a:t>Pembukaan</a:t>
            </a:r>
            <a:r>
              <a:rPr lang="en-US" sz="3400" dirty="0"/>
              <a:t> UUD 1945 </a:t>
            </a:r>
            <a:r>
              <a:rPr lang="en-US" sz="3400" dirty="0" err="1"/>
              <a:t>alinea</a:t>
            </a:r>
            <a:r>
              <a:rPr lang="en-US" sz="3400" dirty="0"/>
              <a:t> </a:t>
            </a:r>
            <a:r>
              <a:rPr lang="en-US" sz="3400" dirty="0" err="1"/>
              <a:t>keempat</a:t>
            </a:r>
            <a:r>
              <a:rPr lang="en-US" sz="3400" dirty="0"/>
              <a:t>, </a:t>
            </a:r>
            <a:r>
              <a:rPr lang="en-US" sz="3400" dirty="0" err="1"/>
              <a:t>menyatakan</a:t>
            </a:r>
            <a:r>
              <a:rPr lang="en-US" sz="3400" dirty="0"/>
              <a:t>: </a:t>
            </a:r>
            <a:endParaRPr lang="id-ID" sz="3400" dirty="0"/>
          </a:p>
          <a:p>
            <a:pPr marL="715963" indent="0" algn="just">
              <a:lnSpc>
                <a:spcPct val="90000"/>
              </a:lnSpc>
              <a:buFontTx/>
              <a:buNone/>
            </a:pPr>
            <a:r>
              <a:rPr lang="id-ID" sz="3400" i="1" dirty="0"/>
              <a:t>	</a:t>
            </a:r>
            <a:r>
              <a:rPr lang="en-US" sz="3400" i="1" dirty="0"/>
              <a:t>…”</a:t>
            </a:r>
            <a:r>
              <a:rPr lang="en-US" sz="3400" i="1" dirty="0" err="1"/>
              <a:t>melindungi</a:t>
            </a:r>
            <a:r>
              <a:rPr lang="en-US" sz="3400" i="1" dirty="0"/>
              <a:t> </a:t>
            </a:r>
            <a:r>
              <a:rPr lang="en-US" sz="3400" i="1" dirty="0" err="1"/>
              <a:t>segenap</a:t>
            </a:r>
            <a:r>
              <a:rPr lang="en-US" sz="3400" i="1" dirty="0"/>
              <a:t> </a:t>
            </a:r>
            <a:r>
              <a:rPr lang="en-US" sz="3400" i="1" dirty="0" err="1"/>
              <a:t>bangsa</a:t>
            </a:r>
            <a:r>
              <a:rPr lang="en-US" sz="3400" i="1" dirty="0"/>
              <a:t> Indonesia </a:t>
            </a:r>
            <a:r>
              <a:rPr lang="en-US" sz="3400" i="1" dirty="0" err="1"/>
              <a:t>dan</a:t>
            </a:r>
            <a:r>
              <a:rPr lang="en-US" sz="3400" i="1" dirty="0"/>
              <a:t> </a:t>
            </a:r>
            <a:r>
              <a:rPr lang="en-US" sz="3400" i="1" dirty="0" err="1"/>
              <a:t>seluruh</a:t>
            </a:r>
            <a:r>
              <a:rPr lang="en-US" sz="3400" i="1" dirty="0"/>
              <a:t> </a:t>
            </a:r>
            <a:r>
              <a:rPr lang="en-US" sz="3400" i="1" dirty="0" err="1"/>
              <a:t>tum-pah</a:t>
            </a:r>
            <a:r>
              <a:rPr lang="en-US" sz="3400" i="1" dirty="0"/>
              <a:t> </a:t>
            </a:r>
            <a:r>
              <a:rPr lang="en-US" sz="3400" i="1" dirty="0" err="1"/>
              <a:t>darah</a:t>
            </a:r>
            <a:r>
              <a:rPr lang="en-US" sz="3400" i="1" dirty="0"/>
              <a:t> Indonesia, … </a:t>
            </a:r>
            <a:r>
              <a:rPr lang="en-US" sz="3400" i="1" dirty="0" err="1"/>
              <a:t>memajukan</a:t>
            </a:r>
            <a:r>
              <a:rPr lang="en-US" sz="3400" i="1" dirty="0"/>
              <a:t> </a:t>
            </a:r>
            <a:r>
              <a:rPr lang="en-US" sz="3400" i="1" dirty="0" err="1"/>
              <a:t>kesejahteraan</a:t>
            </a:r>
            <a:r>
              <a:rPr lang="en-US" sz="3400" i="1" dirty="0"/>
              <a:t> </a:t>
            </a:r>
            <a:r>
              <a:rPr lang="en-US" sz="3400" i="1" dirty="0" err="1"/>
              <a:t>umum</a:t>
            </a:r>
            <a:r>
              <a:rPr lang="en-US" sz="3400" i="1" dirty="0"/>
              <a:t>, </a:t>
            </a:r>
            <a:r>
              <a:rPr lang="en-US" sz="3400" i="1" dirty="0" err="1"/>
              <a:t>mencerdaskan</a:t>
            </a:r>
            <a:r>
              <a:rPr lang="en-US" sz="3400" i="1" dirty="0"/>
              <a:t> </a:t>
            </a:r>
            <a:r>
              <a:rPr lang="en-US" sz="3400" i="1" dirty="0" err="1"/>
              <a:t>kehidupan</a:t>
            </a:r>
            <a:r>
              <a:rPr lang="en-US" sz="3400" i="1" dirty="0"/>
              <a:t> </a:t>
            </a:r>
            <a:r>
              <a:rPr lang="en-US" sz="3400" i="1" dirty="0" err="1"/>
              <a:t>bangsa</a:t>
            </a:r>
            <a:r>
              <a:rPr lang="en-US" sz="3400" i="1" dirty="0"/>
              <a:t> dam </a:t>
            </a:r>
            <a:r>
              <a:rPr lang="en-US" sz="3400" i="1" dirty="0" err="1"/>
              <a:t>ikut</a:t>
            </a:r>
            <a:r>
              <a:rPr lang="en-US" sz="3400" i="1" dirty="0"/>
              <a:t> </a:t>
            </a:r>
            <a:r>
              <a:rPr lang="en-US" sz="3400" i="1" dirty="0" err="1"/>
              <a:t>melaksanakan</a:t>
            </a:r>
            <a:r>
              <a:rPr lang="en-US" sz="3400" i="1" dirty="0"/>
              <a:t> </a:t>
            </a:r>
            <a:r>
              <a:rPr lang="en-US" sz="3400" i="1" dirty="0" err="1"/>
              <a:t>ketertiban</a:t>
            </a:r>
            <a:r>
              <a:rPr lang="en-US" sz="3400" i="1" dirty="0"/>
              <a:t> </a:t>
            </a:r>
            <a:r>
              <a:rPr lang="en-US" sz="3400" i="1" dirty="0" err="1"/>
              <a:t>dunia</a:t>
            </a:r>
            <a:r>
              <a:rPr lang="en-US" sz="3400" i="1" dirty="0"/>
              <a:t> yang </a:t>
            </a:r>
            <a:r>
              <a:rPr lang="en-US" sz="3400" i="1" dirty="0" err="1"/>
              <a:t>berdasarkan</a:t>
            </a:r>
            <a:r>
              <a:rPr lang="en-US" sz="3400" i="1" dirty="0"/>
              <a:t> </a:t>
            </a:r>
            <a:r>
              <a:rPr lang="en-US" sz="3400" i="1" dirty="0" err="1"/>
              <a:t>kemerdekaan</a:t>
            </a:r>
            <a:r>
              <a:rPr lang="en-US" sz="3400" i="1" dirty="0"/>
              <a:t>, </a:t>
            </a:r>
            <a:r>
              <a:rPr lang="en-US" sz="3400" i="1" dirty="0" err="1"/>
              <a:t>perdama-ian</a:t>
            </a:r>
            <a:r>
              <a:rPr lang="en-US" sz="3400" i="1" dirty="0"/>
              <a:t> </a:t>
            </a:r>
            <a:r>
              <a:rPr lang="en-US" sz="3400" i="1" dirty="0" err="1"/>
              <a:t>abadi</a:t>
            </a:r>
            <a:r>
              <a:rPr lang="en-US" sz="3400" i="1" dirty="0"/>
              <a:t> </a:t>
            </a:r>
            <a:r>
              <a:rPr lang="en-US" sz="3400" i="1" dirty="0" err="1"/>
              <a:t>dan</a:t>
            </a:r>
            <a:r>
              <a:rPr lang="en-US" sz="3400" i="1" dirty="0"/>
              <a:t> </a:t>
            </a:r>
            <a:r>
              <a:rPr lang="en-US" sz="3400" i="1" dirty="0" err="1"/>
              <a:t>keadilan</a:t>
            </a:r>
            <a:r>
              <a:rPr lang="en-US" sz="3400" i="1" dirty="0"/>
              <a:t> </a:t>
            </a:r>
            <a:r>
              <a:rPr lang="en-US" sz="3400" i="1" dirty="0" err="1"/>
              <a:t>sosial</a:t>
            </a:r>
            <a:r>
              <a:rPr lang="en-US" sz="3400" i="1" dirty="0"/>
              <a:t>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checkerboard(across)">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checkerboard(across)">
                                      <p:cBhvr>
                                        <p:cTn id="12"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928662" y="857232"/>
            <a:ext cx="7500990" cy="5576888"/>
          </a:xfrm>
        </p:spPr>
        <p:txBody>
          <a:bodyPr/>
          <a:lstStyle/>
          <a:p>
            <a:pPr algn="just">
              <a:lnSpc>
                <a:spcPct val="90000"/>
              </a:lnSpc>
            </a:pPr>
            <a:r>
              <a:rPr lang="en-US" sz="3400" dirty="0" err="1"/>
              <a:t>Tujuan</a:t>
            </a:r>
            <a:r>
              <a:rPr lang="en-US" sz="3400" dirty="0"/>
              <a:t> </a:t>
            </a:r>
            <a:r>
              <a:rPr lang="en-US" sz="3400" dirty="0" err="1"/>
              <a:t>di</a:t>
            </a:r>
            <a:r>
              <a:rPr lang="en-US" sz="3400" dirty="0"/>
              <a:t> </a:t>
            </a:r>
            <a:r>
              <a:rPr lang="en-US" sz="3400" dirty="0" err="1"/>
              <a:t>atas</a:t>
            </a:r>
            <a:r>
              <a:rPr lang="en-US" sz="3400" dirty="0"/>
              <a:t> </a:t>
            </a:r>
            <a:r>
              <a:rPr lang="en-US" sz="3400" dirty="0" err="1"/>
              <a:t>diwujudkan</a:t>
            </a:r>
            <a:r>
              <a:rPr lang="en-US" sz="3400" dirty="0"/>
              <a:t> </a:t>
            </a:r>
            <a:r>
              <a:rPr lang="en-US" sz="3400" dirty="0" err="1"/>
              <a:t>melalui</a:t>
            </a:r>
            <a:r>
              <a:rPr lang="en-US" sz="3400" dirty="0"/>
              <a:t> </a:t>
            </a:r>
            <a:r>
              <a:rPr lang="en-US" sz="3400" dirty="0" err="1"/>
              <a:t>penyelenggaraan</a:t>
            </a:r>
            <a:r>
              <a:rPr lang="en-US" sz="3400" dirty="0"/>
              <a:t> </a:t>
            </a:r>
            <a:r>
              <a:rPr lang="en-US" sz="3400" dirty="0" err="1"/>
              <a:t>negara</a:t>
            </a:r>
            <a:r>
              <a:rPr lang="en-US" sz="3400" dirty="0"/>
              <a:t> yang </a:t>
            </a:r>
            <a:r>
              <a:rPr lang="en-US" sz="3400" dirty="0" err="1"/>
              <a:t>bekerdaulatan</a:t>
            </a:r>
            <a:r>
              <a:rPr lang="en-US" sz="3400" dirty="0"/>
              <a:t> </a:t>
            </a:r>
            <a:r>
              <a:rPr lang="en-US" sz="3400" dirty="0" err="1"/>
              <a:t>rakyat</a:t>
            </a:r>
            <a:r>
              <a:rPr lang="en-US" sz="3400" dirty="0"/>
              <a:t> </a:t>
            </a:r>
            <a:r>
              <a:rPr lang="en-US" sz="3400" dirty="0" err="1"/>
              <a:t>dan</a:t>
            </a:r>
            <a:r>
              <a:rPr lang="en-US" sz="3400" dirty="0"/>
              <a:t> </a:t>
            </a:r>
            <a:r>
              <a:rPr lang="en-US" sz="3400" dirty="0" err="1"/>
              <a:t>demokratris</a:t>
            </a:r>
            <a:r>
              <a:rPr lang="en-US" sz="3400" dirty="0"/>
              <a:t> </a:t>
            </a:r>
            <a:r>
              <a:rPr lang="en-US" sz="3400" dirty="0" err="1"/>
              <a:t>dengan</a:t>
            </a:r>
            <a:r>
              <a:rPr lang="en-US" sz="3400" dirty="0"/>
              <a:t> </a:t>
            </a:r>
            <a:r>
              <a:rPr lang="en-US" sz="3400" dirty="0" err="1"/>
              <a:t>mengutamakan</a:t>
            </a:r>
            <a:r>
              <a:rPr lang="en-US" sz="3400" dirty="0"/>
              <a:t> </a:t>
            </a:r>
            <a:r>
              <a:rPr lang="en-US" sz="3400" dirty="0" err="1"/>
              <a:t>persatuan</a:t>
            </a:r>
            <a:r>
              <a:rPr lang="en-US" sz="3400" dirty="0"/>
              <a:t> </a:t>
            </a:r>
            <a:r>
              <a:rPr lang="en-US" sz="3400" dirty="0" err="1"/>
              <a:t>dan</a:t>
            </a:r>
            <a:r>
              <a:rPr lang="en-US" sz="3400" dirty="0"/>
              <a:t> </a:t>
            </a:r>
            <a:r>
              <a:rPr lang="en-US" sz="3400" dirty="0" err="1"/>
              <a:t>kesatuan</a:t>
            </a:r>
            <a:r>
              <a:rPr lang="en-US" sz="3400" dirty="0"/>
              <a:t> </a:t>
            </a:r>
            <a:r>
              <a:rPr lang="en-US" sz="3400" dirty="0" err="1"/>
              <a:t>bangsa</a:t>
            </a:r>
            <a:r>
              <a:rPr lang="en-US" sz="3400" dirty="0"/>
              <a:t>, </a:t>
            </a:r>
            <a:r>
              <a:rPr lang="en-US" sz="3400" dirty="0" err="1"/>
              <a:t>berdasarkan</a:t>
            </a:r>
            <a:r>
              <a:rPr lang="en-US" sz="3400" dirty="0"/>
              <a:t> </a:t>
            </a:r>
            <a:r>
              <a:rPr lang="en-US" sz="3400" dirty="0" err="1"/>
              <a:t>Pancasila</a:t>
            </a:r>
            <a:r>
              <a:rPr lang="en-US" sz="3400" dirty="0"/>
              <a:t> </a:t>
            </a:r>
            <a:r>
              <a:rPr lang="en-US" sz="3400" dirty="0" err="1"/>
              <a:t>dan</a:t>
            </a:r>
            <a:r>
              <a:rPr lang="en-US" sz="3400" dirty="0"/>
              <a:t> UUD 1945. </a:t>
            </a:r>
          </a:p>
          <a:p>
            <a:pPr algn="just">
              <a:lnSpc>
                <a:spcPct val="90000"/>
              </a:lnSpc>
              <a:buFontTx/>
              <a:buNone/>
            </a:pPr>
            <a:r>
              <a:rPr lang="en-US" sz="3400" dirty="0"/>
              <a:t>	</a:t>
            </a:r>
            <a:r>
              <a:rPr lang="en-US" sz="3400" i="1" dirty="0" err="1"/>
              <a:t>Penyelenggaraan</a:t>
            </a:r>
            <a:r>
              <a:rPr lang="en-US" sz="3400" i="1" dirty="0"/>
              <a:t> </a:t>
            </a:r>
            <a:r>
              <a:rPr lang="en-US" sz="3400" i="1" dirty="0" err="1"/>
              <a:t>negara</a:t>
            </a:r>
            <a:r>
              <a:rPr lang="en-US" sz="3400" i="1" dirty="0"/>
              <a:t> </a:t>
            </a:r>
            <a:r>
              <a:rPr lang="en-US" sz="3400" i="1" dirty="0" err="1"/>
              <a:t>dilaksanakan</a:t>
            </a:r>
            <a:r>
              <a:rPr lang="en-US" sz="3400" i="1" dirty="0"/>
              <a:t> </a:t>
            </a:r>
            <a:r>
              <a:rPr lang="en-US" sz="3400" i="1" dirty="0" err="1"/>
              <a:t>melalui</a:t>
            </a:r>
            <a:r>
              <a:rPr lang="en-US" sz="3400" i="1" dirty="0"/>
              <a:t> </a:t>
            </a:r>
            <a:r>
              <a:rPr lang="en-US" sz="3400" i="1" dirty="0" err="1"/>
              <a:t>pembangunan</a:t>
            </a:r>
            <a:r>
              <a:rPr lang="en-US" sz="3400" i="1" dirty="0"/>
              <a:t> </a:t>
            </a:r>
            <a:r>
              <a:rPr lang="en-US" sz="3400" i="1" dirty="0" err="1"/>
              <a:t>nasional</a:t>
            </a:r>
            <a:r>
              <a:rPr lang="en-US" sz="3400" i="1" dirty="0"/>
              <a:t>  </a:t>
            </a:r>
            <a:r>
              <a:rPr lang="en-US" sz="3400" i="1" dirty="0" err="1"/>
              <a:t>oleh</a:t>
            </a:r>
            <a:r>
              <a:rPr lang="en-US" sz="3400" i="1" dirty="0"/>
              <a:t> </a:t>
            </a:r>
            <a:r>
              <a:rPr lang="en-US" sz="3400" i="1" dirty="0" err="1"/>
              <a:t>penyelenggara</a:t>
            </a:r>
            <a:r>
              <a:rPr lang="en-US" sz="3400" i="1" dirty="0"/>
              <a:t> </a:t>
            </a:r>
            <a:r>
              <a:rPr lang="en-US" sz="3400" i="1" dirty="0" err="1"/>
              <a:t>negara</a:t>
            </a:r>
            <a:r>
              <a:rPr lang="en-US" sz="3400" i="1" dirty="0"/>
              <a:t>, </a:t>
            </a:r>
            <a:r>
              <a:rPr lang="en-US" sz="3400" i="1" dirty="0" err="1"/>
              <a:t>yaitu</a:t>
            </a:r>
            <a:r>
              <a:rPr lang="en-US" sz="3400" i="1" dirty="0"/>
              <a:t> </a:t>
            </a:r>
            <a:r>
              <a:rPr lang="en-US" sz="3400" i="1" dirty="0" err="1"/>
              <a:t>lembaga</a:t>
            </a:r>
            <a:r>
              <a:rPr lang="en-US" sz="3400" i="1" dirty="0"/>
              <a:t> </a:t>
            </a:r>
            <a:r>
              <a:rPr lang="en-US" sz="3400" i="1" dirty="0" err="1"/>
              <a:t>tertinggi</a:t>
            </a:r>
            <a:r>
              <a:rPr lang="en-US" sz="3400" i="1" dirty="0"/>
              <a:t> </a:t>
            </a:r>
            <a:r>
              <a:rPr lang="en-US" sz="3400" i="1" dirty="0" err="1"/>
              <a:t>dan</a:t>
            </a:r>
            <a:r>
              <a:rPr lang="en-US" sz="3400" i="1" dirty="0"/>
              <a:t> </a:t>
            </a:r>
            <a:r>
              <a:rPr lang="en-US" sz="3400" i="1" dirty="0" err="1"/>
              <a:t>lembaga</a:t>
            </a:r>
            <a:r>
              <a:rPr lang="en-US" sz="3400" i="1" dirty="0"/>
              <a:t> </a:t>
            </a:r>
            <a:r>
              <a:rPr lang="en-US" sz="3400" i="1" dirty="0" err="1"/>
              <a:t>tinggi</a:t>
            </a:r>
            <a:r>
              <a:rPr lang="en-US" sz="3400" i="1" dirty="0"/>
              <a:t> </a:t>
            </a:r>
            <a:r>
              <a:rPr lang="en-US" sz="3400" i="1" dirty="0" err="1"/>
              <a:t>negara</a:t>
            </a:r>
            <a:r>
              <a:rPr lang="en-US" sz="3400" i="1" dirty="0"/>
              <a:t> </a:t>
            </a:r>
            <a:r>
              <a:rPr lang="en-US" sz="3400" i="1" dirty="0" err="1"/>
              <a:t>bersama</a:t>
            </a:r>
            <a:r>
              <a:rPr lang="en-US" sz="3400" i="1" dirty="0"/>
              <a:t> </a:t>
            </a:r>
            <a:r>
              <a:rPr lang="en-US" sz="3400" i="1" dirty="0" err="1"/>
              <a:t>rakyat</a:t>
            </a:r>
            <a:r>
              <a:rPr lang="en-US" sz="3400" i="1" dirty="0"/>
              <a:t>.</a:t>
            </a:r>
            <a:endParaRPr lang="en-GB"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checkerboard(across)">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blinds(horizontal)">
                                      <p:cBhvr>
                                        <p:cTn id="12" dur="500"/>
                                        <p:tgtEl>
                                          <p:spTgt spid="111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785786" y="549275"/>
            <a:ext cx="7500990" cy="5576888"/>
          </a:xfrm>
        </p:spPr>
        <p:txBody>
          <a:bodyPr/>
          <a:lstStyle/>
          <a:p>
            <a:pPr algn="just"/>
            <a:r>
              <a:rPr lang="en-US" dirty="0" err="1"/>
              <a:t>Dalam</a:t>
            </a:r>
            <a:r>
              <a:rPr lang="en-US" dirty="0"/>
              <a:t> Tap. MPR no. IV/MPR/1999 </a:t>
            </a:r>
            <a:r>
              <a:rPr lang="en-US" dirty="0" err="1"/>
              <a:t>tentang</a:t>
            </a:r>
            <a:r>
              <a:rPr lang="en-US" dirty="0"/>
              <a:t> </a:t>
            </a:r>
            <a:r>
              <a:rPr lang="en-US" dirty="0" err="1"/>
              <a:t>Garis-Garis</a:t>
            </a:r>
            <a:r>
              <a:rPr lang="en-US" dirty="0"/>
              <a:t> </a:t>
            </a:r>
            <a:r>
              <a:rPr lang="en-US" dirty="0" err="1"/>
              <a:t>Besar</a:t>
            </a:r>
            <a:r>
              <a:rPr lang="en-US" dirty="0"/>
              <a:t> </a:t>
            </a:r>
            <a:r>
              <a:rPr lang="en-US" dirty="0" err="1"/>
              <a:t>Haluan</a:t>
            </a:r>
            <a:r>
              <a:rPr lang="en-US" dirty="0"/>
              <a:t> Negara </a:t>
            </a:r>
            <a:r>
              <a:rPr lang="en-US" dirty="0" err="1"/>
              <a:t>tahun</a:t>
            </a:r>
            <a:r>
              <a:rPr lang="en-US" dirty="0"/>
              <a:t> 1999-2004, </a:t>
            </a:r>
            <a:r>
              <a:rPr lang="en-US" dirty="0" err="1"/>
              <a:t>dinyatakan</a:t>
            </a:r>
            <a:r>
              <a:rPr lang="en-US" dirty="0"/>
              <a:t>:</a:t>
            </a:r>
          </a:p>
          <a:p>
            <a:pPr algn="just">
              <a:buFontTx/>
              <a:buNone/>
            </a:pPr>
            <a:r>
              <a:rPr lang="en-US" dirty="0"/>
              <a:t>	</a:t>
            </a:r>
            <a:r>
              <a:rPr lang="en-US" i="1" dirty="0"/>
              <a:t>Pembangunan </a:t>
            </a:r>
            <a:r>
              <a:rPr lang="en-US" i="1" dirty="0" err="1"/>
              <a:t>nasional</a:t>
            </a:r>
            <a:r>
              <a:rPr lang="en-US" i="1" dirty="0"/>
              <a:t> </a:t>
            </a:r>
            <a:r>
              <a:rPr lang="en-US" i="1" dirty="0" err="1"/>
              <a:t>merupakan</a:t>
            </a:r>
            <a:r>
              <a:rPr lang="en-US" i="1" dirty="0"/>
              <a:t> </a:t>
            </a:r>
            <a:r>
              <a:rPr lang="en-US" i="1" dirty="0" err="1"/>
              <a:t>usaha</a:t>
            </a:r>
            <a:r>
              <a:rPr lang="en-US" i="1" dirty="0"/>
              <a:t> </a:t>
            </a:r>
            <a:r>
              <a:rPr lang="en-US" i="1" dirty="0" err="1"/>
              <a:t>peningkatan</a:t>
            </a:r>
            <a:r>
              <a:rPr lang="en-US" i="1" dirty="0"/>
              <a:t> </a:t>
            </a:r>
            <a:r>
              <a:rPr lang="en-US" i="1" dirty="0" err="1"/>
              <a:t>kualitas</a:t>
            </a:r>
            <a:r>
              <a:rPr lang="en-US" i="1" dirty="0"/>
              <a:t> </a:t>
            </a:r>
            <a:r>
              <a:rPr lang="en-US" i="1" dirty="0" err="1"/>
              <a:t>manusia</a:t>
            </a:r>
            <a:r>
              <a:rPr lang="en-US" i="1" dirty="0"/>
              <a:t> </a:t>
            </a:r>
            <a:r>
              <a:rPr lang="en-US" i="1" dirty="0" err="1"/>
              <a:t>dan</a:t>
            </a:r>
            <a:r>
              <a:rPr lang="en-US" i="1" dirty="0"/>
              <a:t> </a:t>
            </a:r>
            <a:r>
              <a:rPr lang="en-US" i="1" dirty="0" err="1"/>
              <a:t>masyarakat</a:t>
            </a:r>
            <a:r>
              <a:rPr lang="en-US" i="1" dirty="0"/>
              <a:t> Indonesia yang </a:t>
            </a:r>
            <a:r>
              <a:rPr lang="en-US" i="1" dirty="0" err="1"/>
              <a:t>dilakukan</a:t>
            </a:r>
            <a:r>
              <a:rPr lang="en-US" i="1" dirty="0"/>
              <a:t> </a:t>
            </a:r>
            <a:r>
              <a:rPr lang="en-US" i="1" dirty="0" err="1"/>
              <a:t>secara</a:t>
            </a:r>
            <a:r>
              <a:rPr lang="en-US" i="1" dirty="0"/>
              <a:t> </a:t>
            </a:r>
            <a:r>
              <a:rPr lang="en-US" i="1" dirty="0" err="1"/>
              <a:t>berkelanjutan</a:t>
            </a:r>
            <a:r>
              <a:rPr lang="en-US" i="1" dirty="0"/>
              <a:t>, </a:t>
            </a:r>
            <a:r>
              <a:rPr lang="en-US" i="1" dirty="0" err="1"/>
              <a:t>berlandaskan</a:t>
            </a:r>
            <a:r>
              <a:rPr lang="en-US" i="1" dirty="0"/>
              <a:t> </a:t>
            </a:r>
            <a:r>
              <a:rPr lang="en-US" i="1" dirty="0" err="1"/>
              <a:t>kemampuan</a:t>
            </a:r>
            <a:r>
              <a:rPr lang="en-US" i="1" dirty="0"/>
              <a:t> </a:t>
            </a:r>
            <a:r>
              <a:rPr lang="en-US" i="1" dirty="0" err="1"/>
              <a:t>nasional</a:t>
            </a:r>
            <a:r>
              <a:rPr lang="en-US" i="1" dirty="0"/>
              <a:t> </a:t>
            </a:r>
            <a:r>
              <a:rPr lang="en-US" i="1" dirty="0" err="1"/>
              <a:t>dengan</a:t>
            </a:r>
            <a:r>
              <a:rPr lang="en-US" i="1" dirty="0"/>
              <a:t> </a:t>
            </a:r>
            <a:r>
              <a:rPr lang="en-US" i="1" dirty="0" err="1"/>
              <a:t>memanfaatkan</a:t>
            </a:r>
            <a:r>
              <a:rPr lang="en-US" i="1" dirty="0"/>
              <a:t> </a:t>
            </a:r>
            <a:r>
              <a:rPr lang="en-US" i="1" dirty="0" err="1"/>
              <a:t>kemajuan</a:t>
            </a:r>
            <a:r>
              <a:rPr lang="en-US" i="1" dirty="0"/>
              <a:t> </a:t>
            </a:r>
            <a:r>
              <a:rPr lang="en-US" i="1" dirty="0" err="1"/>
              <a:t>iptek</a:t>
            </a:r>
            <a:r>
              <a:rPr lang="en-US" i="1" dirty="0"/>
              <a:t>, </a:t>
            </a:r>
            <a:r>
              <a:rPr lang="en-US" i="1" dirty="0" err="1"/>
              <a:t>serta</a:t>
            </a:r>
            <a:r>
              <a:rPr lang="en-US" i="1" dirty="0"/>
              <a:t> </a:t>
            </a:r>
            <a:r>
              <a:rPr lang="en-US" i="1" dirty="0" err="1"/>
              <a:t>memperhatikan</a:t>
            </a:r>
            <a:r>
              <a:rPr lang="en-US" i="1" dirty="0"/>
              <a:t> </a:t>
            </a:r>
            <a:r>
              <a:rPr lang="en-US" i="1" dirty="0" err="1"/>
              <a:t>tantangan</a:t>
            </a:r>
            <a:r>
              <a:rPr lang="en-US" i="1" dirty="0"/>
              <a:t> </a:t>
            </a:r>
            <a:r>
              <a:rPr lang="en-US" i="1" dirty="0" err="1"/>
              <a:t>perkembangan</a:t>
            </a:r>
            <a:r>
              <a:rPr lang="en-US" i="1" dirty="0"/>
              <a:t> global.</a:t>
            </a:r>
            <a:endParaRPr lang="en-GB" sz="28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checkerboard(across)">
                                      <p:cBhvr>
                                        <p:cTn id="7" dur="5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box(in)">
                                      <p:cBhvr>
                                        <p:cTn id="12" dur="500"/>
                                        <p:tgtEl>
                                          <p:spTgt spid="1126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1071538" y="1500174"/>
            <a:ext cx="7286676" cy="4022733"/>
          </a:xfrm>
        </p:spPr>
        <p:txBody>
          <a:bodyPr/>
          <a:lstStyle/>
          <a:p>
            <a:pPr algn="just"/>
            <a:r>
              <a:rPr lang="en-US" sz="3400" dirty="0" err="1"/>
              <a:t>Pelaksanaannya</a:t>
            </a:r>
            <a:r>
              <a:rPr lang="en-US" sz="3400" dirty="0"/>
              <a:t> </a:t>
            </a:r>
            <a:r>
              <a:rPr lang="en-US" sz="3400" dirty="0" err="1"/>
              <a:t>mengacu</a:t>
            </a:r>
            <a:r>
              <a:rPr lang="en-US" sz="3400" dirty="0"/>
              <a:t> </a:t>
            </a:r>
            <a:r>
              <a:rPr lang="en-US" sz="3400" dirty="0" err="1"/>
              <a:t>pada</a:t>
            </a:r>
            <a:r>
              <a:rPr lang="en-US" sz="3400" dirty="0"/>
              <a:t> </a:t>
            </a:r>
            <a:r>
              <a:rPr lang="en-US" sz="3400" dirty="0" err="1"/>
              <a:t>kepribadian</a:t>
            </a:r>
            <a:r>
              <a:rPr lang="en-US" sz="3400" dirty="0"/>
              <a:t> </a:t>
            </a:r>
            <a:r>
              <a:rPr lang="en-US" sz="3400" dirty="0" err="1"/>
              <a:t>bangsa</a:t>
            </a:r>
            <a:r>
              <a:rPr lang="en-US" sz="3400" dirty="0"/>
              <a:t> </a:t>
            </a:r>
            <a:r>
              <a:rPr lang="en-US" sz="3400" dirty="0" err="1"/>
              <a:t>dan</a:t>
            </a:r>
            <a:r>
              <a:rPr lang="en-US" sz="3400" dirty="0"/>
              <a:t> </a:t>
            </a:r>
            <a:r>
              <a:rPr lang="en-US" sz="3400" dirty="0" err="1"/>
              <a:t>nilai-nilai</a:t>
            </a:r>
            <a:r>
              <a:rPr lang="en-US" sz="3400" dirty="0"/>
              <a:t> </a:t>
            </a:r>
            <a:r>
              <a:rPr lang="en-US" sz="3400" dirty="0" err="1"/>
              <a:t>luhur</a:t>
            </a:r>
            <a:r>
              <a:rPr lang="en-US" sz="3400" dirty="0"/>
              <a:t> yang universal </a:t>
            </a:r>
            <a:r>
              <a:rPr lang="en-US" sz="3400" dirty="0" err="1"/>
              <a:t>untuk</a:t>
            </a:r>
            <a:r>
              <a:rPr lang="en-US" sz="3400" dirty="0"/>
              <a:t> </a:t>
            </a:r>
            <a:r>
              <a:rPr lang="en-US" sz="3400" dirty="0" err="1"/>
              <a:t>mewujudkan</a:t>
            </a:r>
            <a:r>
              <a:rPr lang="en-US" sz="3400" dirty="0"/>
              <a:t> </a:t>
            </a:r>
            <a:r>
              <a:rPr lang="en-US" sz="3400" dirty="0" err="1"/>
              <a:t>kehidupan</a:t>
            </a:r>
            <a:r>
              <a:rPr lang="en-US" sz="3400" dirty="0"/>
              <a:t> </a:t>
            </a:r>
            <a:r>
              <a:rPr lang="en-US" sz="3400" dirty="0" err="1"/>
              <a:t>bangsa</a:t>
            </a:r>
            <a:r>
              <a:rPr lang="en-US" sz="3400" dirty="0"/>
              <a:t> yang </a:t>
            </a:r>
            <a:r>
              <a:rPr lang="en-US" sz="3400" dirty="0" err="1"/>
              <a:t>berdaulat</a:t>
            </a:r>
            <a:r>
              <a:rPr lang="en-US" sz="3400" dirty="0"/>
              <a:t>, </a:t>
            </a:r>
            <a:r>
              <a:rPr lang="en-US" sz="3400" dirty="0" err="1"/>
              <a:t>mandiri</a:t>
            </a:r>
            <a:r>
              <a:rPr lang="en-US" sz="3400" dirty="0"/>
              <a:t>, </a:t>
            </a:r>
            <a:r>
              <a:rPr lang="en-US" sz="3400" dirty="0" err="1"/>
              <a:t>berkeadilan</a:t>
            </a:r>
            <a:r>
              <a:rPr lang="en-US" sz="3400" dirty="0"/>
              <a:t>, </a:t>
            </a:r>
            <a:r>
              <a:rPr lang="en-US" sz="3400" dirty="0" err="1"/>
              <a:t>sejahtera</a:t>
            </a:r>
            <a:r>
              <a:rPr lang="en-US" sz="3400" dirty="0"/>
              <a:t>, </a:t>
            </a:r>
            <a:r>
              <a:rPr lang="en-US" sz="3400" dirty="0" err="1"/>
              <a:t>maju</a:t>
            </a:r>
            <a:r>
              <a:rPr lang="en-US" sz="3400" dirty="0"/>
              <a:t>, </a:t>
            </a:r>
            <a:r>
              <a:rPr lang="en-US" sz="3400" dirty="0" err="1"/>
              <a:t>dan</a:t>
            </a:r>
            <a:r>
              <a:rPr lang="en-US" sz="3400" dirty="0"/>
              <a:t> </a:t>
            </a:r>
            <a:r>
              <a:rPr lang="en-US" sz="3400" dirty="0" err="1"/>
              <a:t>kukuh</a:t>
            </a:r>
            <a:r>
              <a:rPr lang="en-US" sz="3400" dirty="0"/>
              <a:t> </a:t>
            </a:r>
            <a:r>
              <a:rPr lang="en-US" sz="3400" dirty="0" err="1"/>
              <a:t>kekuatan</a:t>
            </a:r>
            <a:r>
              <a:rPr lang="en-US" sz="3400" dirty="0"/>
              <a:t> moral </a:t>
            </a:r>
            <a:r>
              <a:rPr lang="en-US" sz="3400" dirty="0" err="1"/>
              <a:t>dan</a:t>
            </a:r>
            <a:r>
              <a:rPr lang="en-US" sz="3400" dirty="0"/>
              <a:t> </a:t>
            </a:r>
            <a:r>
              <a:rPr lang="en-US" sz="3400" dirty="0" err="1"/>
              <a:t>etikanya</a:t>
            </a:r>
            <a:r>
              <a:rPr lang="en-US" sz="3400" dirty="0"/>
              <a:t>.</a:t>
            </a:r>
            <a:endParaRPr lang="en-GB" sz="3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checkerboard(across)">
                                      <p:cBhvr>
                                        <p:cTn id="7" dur="500"/>
                                        <p:tgtEl>
                                          <p:spTgt spid="113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fontScale="90000"/>
          </a:bodyPr>
          <a:lstStyle/>
          <a:p>
            <a:pPr eaLnBrk="1" hangingPunct="1">
              <a:defRPr/>
            </a:pPr>
            <a:r>
              <a:rPr lang="en-US" sz="5900" b="1" dirty="0">
                <a:solidFill>
                  <a:srgbClr val="FF0000"/>
                </a:solidFill>
                <a:effectLst>
                  <a:outerShdw blurRad="38100" dist="38100" dir="2700000" algn="tl">
                    <a:srgbClr val="C0C0C0"/>
                  </a:outerShdw>
                </a:effectLst>
                <a:latin typeface="Rockwell Extra Bold" pitchFamily="18" charset="0"/>
              </a:rPr>
              <a:t>Indonesia-</a:t>
            </a:r>
            <a:r>
              <a:rPr lang="en-US" sz="5900" b="1" dirty="0" err="1">
                <a:solidFill>
                  <a:srgbClr val="FF0000"/>
                </a:solidFill>
                <a:effectLst>
                  <a:outerShdw blurRad="38100" dist="38100" dir="2700000" algn="tl">
                    <a:srgbClr val="C0C0C0"/>
                  </a:outerShdw>
                </a:effectLst>
                <a:latin typeface="Rockwell Extra Bold" pitchFamily="18" charset="0"/>
              </a:rPr>
              <a:t>ku</a:t>
            </a:r>
            <a:r>
              <a:rPr lang="en-US" sz="5900" dirty="0">
                <a:latin typeface="Rockwell Extra Bold" pitchFamily="18" charset="0"/>
              </a:rPr>
              <a:t> </a:t>
            </a:r>
            <a:r>
              <a:rPr lang="en-US" b="1" dirty="0" err="1">
                <a:solidFill>
                  <a:schemeClr val="bg1"/>
                </a:solidFill>
                <a:effectLst>
                  <a:outerShdw blurRad="38100" dist="38100" dir="2700000" algn="tl">
                    <a:srgbClr val="C0C0C0"/>
                  </a:outerShdw>
                </a:effectLst>
                <a:latin typeface="Rockwell Extra Bold" pitchFamily="18" charset="0"/>
              </a:rPr>
              <a:t>tercinta</a:t>
            </a:r>
            <a:r>
              <a:rPr lang="en-US" b="1" dirty="0">
                <a:solidFill>
                  <a:schemeClr val="bg1"/>
                </a:solidFill>
                <a:effectLst>
                  <a:outerShdw blurRad="38100" dist="38100" dir="2700000" algn="tl">
                    <a:srgbClr val="C0C0C0"/>
                  </a:outerShdw>
                </a:effectLst>
                <a:latin typeface="Rockwell Extra Bold" pitchFamily="18" charset="0"/>
              </a:rPr>
              <a:t>……..</a:t>
            </a:r>
          </a:p>
        </p:txBody>
      </p:sp>
      <p:pic>
        <p:nvPicPr>
          <p:cNvPr id="9219" name="Picture 3" descr="Indonesia-1"/>
          <p:cNvPicPr>
            <a:picLocks noGrp="1" noChangeAspect="1" noChangeArrowheads="1" noCrop="1"/>
          </p:cNvPicPr>
          <p:nvPr>
            <p:ph idx="1"/>
          </p:nvPr>
        </p:nvPicPr>
        <p:blipFill>
          <a:blip r:embed="rId2"/>
          <a:srcRect/>
          <a:stretch>
            <a:fillRect/>
          </a:stretch>
        </p:blipFill>
        <p:spPr>
          <a:xfrm>
            <a:off x="685324" y="2286000"/>
            <a:ext cx="8077279" cy="4114323"/>
          </a:xfrm>
        </p:spPr>
      </p:pic>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pPr algn="ctr"/>
            <a:r>
              <a:rPr lang="en-US" sz="2800" b="1" dirty="0">
                <a:solidFill>
                  <a:schemeClr val="tx1"/>
                </a:solidFill>
                <a:latin typeface="Comic Sans MS" pitchFamily="66" charset="0"/>
                <a:cs typeface="Times New Roman" pitchFamily="18" charset="0"/>
              </a:rPr>
              <a:t>TUJUAN MEMPELAJARI PANCASILA</a:t>
            </a:r>
          </a:p>
        </p:txBody>
      </p:sp>
      <p:sp>
        <p:nvSpPr>
          <p:cNvPr id="4100" name="Rectangle 4"/>
          <p:cNvSpPr>
            <a:spLocks noGrp="1" noChangeArrowheads="1"/>
          </p:cNvSpPr>
          <p:nvPr>
            <p:ph type="body" idx="1"/>
          </p:nvPr>
        </p:nvSpPr>
        <p:spPr>
          <a:xfrm>
            <a:off x="685800" y="1428737"/>
            <a:ext cx="7772400" cy="5024452"/>
          </a:xfrm>
        </p:spPr>
        <p:txBody>
          <a:bodyPr>
            <a:normAutofit/>
          </a:bodyPr>
          <a:lstStyle/>
          <a:p>
            <a:pPr algn="ctr">
              <a:buFont typeface="Wingdings" pitchFamily="2" charset="2"/>
              <a:buNone/>
            </a:pPr>
            <a:r>
              <a:rPr lang="en-US" sz="2400" b="1" dirty="0">
                <a:latin typeface="Comic Sans MS" pitchFamily="66" charset="0"/>
                <a:cs typeface="Times New Roman" pitchFamily="18" charset="0"/>
              </a:rPr>
              <a:t>1.  YURIIDIS KONSTITUSIONAL</a:t>
            </a:r>
          </a:p>
          <a:p>
            <a:pPr algn="ctr">
              <a:buFont typeface="Wingdings" pitchFamily="2" charset="2"/>
              <a:buNone/>
            </a:pPr>
            <a:r>
              <a:rPr lang="en-US" sz="2400" dirty="0" err="1">
                <a:latin typeface="Comic Sans MS" pitchFamily="66" charset="0"/>
                <a:cs typeface="Times New Roman" pitchFamily="18" charset="0"/>
              </a:rPr>
              <a:t>Pancasila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adalah</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dasar</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negara</a:t>
            </a:r>
            <a:r>
              <a:rPr lang="en-US" sz="2400" dirty="0">
                <a:latin typeface="Comic Sans MS" pitchFamily="66" charset="0"/>
                <a:cs typeface="Times New Roman" pitchFamily="18" charset="0"/>
              </a:rPr>
              <a:t> yang </a:t>
            </a:r>
            <a:r>
              <a:rPr lang="en-US" sz="2400" dirty="0" err="1">
                <a:latin typeface="Comic Sans MS" pitchFamily="66" charset="0"/>
                <a:cs typeface="Times New Roman" pitchFamily="18" charset="0"/>
              </a:rPr>
              <a:t>dipergunakan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sebagai</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dasar</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mengatur</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menyelenggarakan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pemerintahan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negara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oleh</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karena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itu</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tidak</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setiap</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orang</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boleh</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memberikan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pengertian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atau</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tafsiran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menurut</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pendapatnya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sendiri</a:t>
            </a:r>
            <a:r>
              <a:rPr lang="en-US" sz="2400" dirty="0">
                <a:latin typeface="Comic Sans MS" pitchFamily="66" charset="0"/>
                <a:cs typeface="Times New Roman" pitchFamily="18" charset="0"/>
              </a:rPr>
              <a:t>.</a:t>
            </a:r>
          </a:p>
          <a:p>
            <a:pPr algn="ctr">
              <a:buFont typeface="Wingdings" pitchFamily="2" charset="2"/>
              <a:buNone/>
            </a:pPr>
            <a:endParaRPr lang="en-US" sz="2400" dirty="0">
              <a:latin typeface="Comic Sans MS" pitchFamily="66" charset="0"/>
              <a:cs typeface="Times New Roman" pitchFamily="18" charset="0"/>
            </a:endParaRPr>
          </a:p>
          <a:p>
            <a:pPr algn="ctr">
              <a:buFont typeface="Wingdings" pitchFamily="2" charset="2"/>
              <a:buNone/>
            </a:pPr>
            <a:r>
              <a:rPr lang="en-US" sz="2400" b="1" dirty="0">
                <a:latin typeface="Comic Sans MS" pitchFamily="66" charset="0"/>
                <a:cs typeface="Times New Roman" pitchFamily="18" charset="0"/>
              </a:rPr>
              <a:t>2.  OBYEKTIF </a:t>
            </a:r>
            <a:r>
              <a:rPr lang="en-US" sz="2400" b="1" dirty="0" smtClean="0">
                <a:latin typeface="Comic Sans MS" pitchFamily="66" charset="0"/>
                <a:cs typeface="Times New Roman" pitchFamily="18" charset="0"/>
              </a:rPr>
              <a:t>ILMIAH</a:t>
            </a:r>
            <a:endParaRPr lang="en-US" sz="2400" b="1" dirty="0">
              <a:latin typeface="Comic Sans MS" pitchFamily="66" charset="0"/>
              <a:cs typeface="Times New Roman" pitchFamily="18" charset="0"/>
            </a:endParaRPr>
          </a:p>
          <a:p>
            <a:pPr algn="ctr">
              <a:buFont typeface="Wingdings" pitchFamily="2" charset="2"/>
              <a:buNone/>
            </a:pPr>
            <a:r>
              <a:rPr lang="en-US" sz="2400" dirty="0" err="1">
                <a:latin typeface="Comic Sans MS" pitchFamily="66" charset="0"/>
                <a:cs typeface="Times New Roman" pitchFamily="18" charset="0"/>
              </a:rPr>
              <a:t>Pancasila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adalah</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suatu</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faham</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filsafat</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suatu</a:t>
            </a:r>
            <a:r>
              <a:rPr lang="en-US" sz="2400" dirty="0">
                <a:latin typeface="Comic Sans MS" pitchFamily="66" charset="0"/>
                <a:cs typeface="Times New Roman" pitchFamily="18" charset="0"/>
              </a:rPr>
              <a:t> philosophical way of thinking </a:t>
            </a:r>
            <a:r>
              <a:rPr lang="en-US" sz="2400" dirty="0" err="1">
                <a:latin typeface="Comic Sans MS" pitchFamily="66" charset="0"/>
                <a:cs typeface="Times New Roman" pitchFamily="18" charset="0"/>
              </a:rPr>
              <a:t>atau</a:t>
            </a:r>
            <a:r>
              <a:rPr lang="en-US" sz="2400" dirty="0">
                <a:latin typeface="Comic Sans MS" pitchFamily="66" charset="0"/>
                <a:cs typeface="Times New Roman" pitchFamily="18" charset="0"/>
              </a:rPr>
              <a:t> philosophical system, </a:t>
            </a:r>
            <a:r>
              <a:rPr lang="en-US" sz="2400" dirty="0" err="1">
                <a:latin typeface="Comic Sans MS" pitchFamily="66" charset="0"/>
                <a:cs typeface="Times New Roman" pitchFamily="18" charset="0"/>
              </a:rPr>
              <a:t>sehingga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uraiannya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harus</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logis</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dan</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dapat</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diterima</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oleh</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akal</a:t>
            </a:r>
            <a:r>
              <a:rPr lang="en-US" sz="2400" dirty="0">
                <a:latin typeface="Comic Sans MS" pitchFamily="66" charset="0"/>
                <a:cs typeface="Times New Roman" pitchFamily="18" charset="0"/>
              </a:rPr>
              <a:t> </a:t>
            </a:r>
            <a:r>
              <a:rPr lang="en-US" sz="2400" dirty="0" err="1">
                <a:latin typeface="Comic Sans MS" pitchFamily="66" charset="0"/>
                <a:cs typeface="Times New Roman" pitchFamily="18" charset="0"/>
              </a:rPr>
              <a:t>sehat</a:t>
            </a:r>
            <a:r>
              <a:rPr lang="en-US" sz="2400" dirty="0">
                <a:latin typeface="Comic Sans MS" pitchFamily="66" charset="0"/>
                <a:cs typeface="Times New Roman" pitchFamily="18" charset="0"/>
              </a:rPr>
              <a:t>.</a:t>
            </a:r>
          </a:p>
          <a:p>
            <a:pPr>
              <a:buFont typeface="Wingdings" pitchFamily="2" charset="2"/>
              <a:buNone/>
            </a:pPr>
            <a:endParaRPr lang="en-US" sz="2700" dirty="0"/>
          </a:p>
        </p:txBody>
      </p:sp>
      <p:pic>
        <p:nvPicPr>
          <p:cNvPr id="4" name="Picture 3" descr="garuda"/>
          <p:cNvPicPr>
            <a:picLocks noChangeAspect="1" noChangeArrowheads="1"/>
          </p:cNvPicPr>
          <p:nvPr/>
        </p:nvPicPr>
        <p:blipFill>
          <a:blip r:embed="rId2"/>
          <a:srcRect/>
          <a:stretch>
            <a:fillRect/>
          </a:stretch>
        </p:blipFill>
        <p:spPr>
          <a:xfrm>
            <a:off x="7786678" y="0"/>
            <a:ext cx="1357322" cy="1142984"/>
          </a:xfrm>
          <a:prstGeom prst="rect">
            <a:avLst/>
          </a:prstGeom>
        </p:spPr>
      </p:pic>
      <p:pic>
        <p:nvPicPr>
          <p:cNvPr id="5" name="Picture 3" descr="Indonesia-1"/>
          <p:cNvPicPr>
            <a:picLocks noChangeAspect="1" noChangeArrowheads="1" noCrop="1"/>
          </p:cNvPicPr>
          <p:nvPr/>
        </p:nvPicPr>
        <p:blipFill>
          <a:blip r:embed="rId3"/>
          <a:srcRect/>
          <a:stretch>
            <a:fillRect/>
          </a:stretch>
        </p:blipFill>
        <p:spPr>
          <a:xfrm>
            <a:off x="0" y="214290"/>
            <a:ext cx="1285852" cy="785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heckerboard(across)">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00">
                                            <p:txEl>
                                              <p:pRg st="0" end="0"/>
                                            </p:txEl>
                                          </p:spTgt>
                                        </p:tgtEl>
                                        <p:attrNameLst>
                                          <p:attrName>style.visibility</p:attrName>
                                        </p:attrNameLst>
                                      </p:cBhvr>
                                      <p:to>
                                        <p:strVal val="visible"/>
                                      </p:to>
                                    </p:set>
                                    <p:animEffect transition="in" filter="box(in)">
                                      <p:cBhvr>
                                        <p:cTn id="12" dur="500"/>
                                        <p:tgtEl>
                                          <p:spTgt spid="4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box(in)">
                                      <p:cBhvr>
                                        <p:cTn id="17" dur="500"/>
                                        <p:tgtEl>
                                          <p:spTgt spid="41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1" end="1"/>
                                            </p:txEl>
                                          </p:spTgt>
                                        </p:tgtEl>
                                        <p:attrNameLst>
                                          <p:attrName>style.visibility</p:attrName>
                                        </p:attrNameLst>
                                      </p:cBhvr>
                                      <p:to>
                                        <p:strVal val="visible"/>
                                      </p:to>
                                    </p:set>
                                    <p:animEffect transition="in" filter="blinds(horizontal)">
                                      <p:cBhvr>
                                        <p:cTn id="22" dur="500"/>
                                        <p:tgtEl>
                                          <p:spTgt spid="410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blinds(horizontal)">
                                      <p:cBhvr>
                                        <p:cTn id="27" dur="500"/>
                                        <p:tgtEl>
                                          <p:spTgt spid="4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715963" y="765175"/>
            <a:ext cx="7643812" cy="5327650"/>
          </a:xfrm>
          <a:prstGeom prst="roundRect">
            <a:avLst>
              <a:gd name="adj" fmla="val 16667"/>
            </a:avLst>
          </a:prstGeom>
          <a:solidFill>
            <a:schemeClr val="accent1"/>
          </a:solidFill>
          <a:ln w="19050">
            <a:solidFill>
              <a:schemeClr val="tx1"/>
            </a:solidFill>
            <a:miter lim="800000"/>
            <a:headEnd/>
            <a:tailEnd/>
          </a:ln>
          <a:effectLst/>
        </p:spPr>
        <p:txBody>
          <a:bodyPr wrap="none" anchor="ctr"/>
          <a:lstStyle/>
          <a:p>
            <a:endParaRPr lang="id-ID"/>
          </a:p>
        </p:txBody>
      </p:sp>
      <p:sp>
        <p:nvSpPr>
          <p:cNvPr id="5123" name="Rectangle 3"/>
          <p:cNvSpPr>
            <a:spLocks noGrp="1" noChangeArrowheads="1"/>
          </p:cNvSpPr>
          <p:nvPr>
            <p:ph type="title"/>
          </p:nvPr>
        </p:nvSpPr>
        <p:spPr>
          <a:xfrm>
            <a:off x="685800" y="692150"/>
            <a:ext cx="7772400" cy="1296988"/>
          </a:xfrm>
        </p:spPr>
        <p:txBody>
          <a:bodyPr/>
          <a:lstStyle/>
          <a:p>
            <a:r>
              <a:rPr lang="en-US" sz="2800" b="1" dirty="0">
                <a:solidFill>
                  <a:schemeClr val="tx1"/>
                </a:solidFill>
                <a:cs typeface="Times New Roman" pitchFamily="18" charset="0"/>
              </a:rPr>
              <a:t>HAKEKAT MEMPELAJARI  PANCASILA</a:t>
            </a:r>
            <a:endParaRPr lang="en-US" sz="2800" b="1" dirty="0">
              <a:solidFill>
                <a:schemeClr val="bg2"/>
              </a:solidFill>
              <a:latin typeface="Monotype Corsiva" pitchFamily="66" charset="0"/>
              <a:cs typeface="Times New Roman" pitchFamily="18" charset="0"/>
            </a:endParaRPr>
          </a:p>
        </p:txBody>
      </p:sp>
      <p:sp>
        <p:nvSpPr>
          <p:cNvPr id="5124" name="Rectangle 4"/>
          <p:cNvSpPr>
            <a:spLocks noGrp="1" noChangeArrowheads="1"/>
          </p:cNvSpPr>
          <p:nvPr>
            <p:ph type="body" idx="1"/>
          </p:nvPr>
        </p:nvSpPr>
        <p:spPr>
          <a:xfrm>
            <a:off x="760413" y="1982788"/>
            <a:ext cx="7699375" cy="3857625"/>
          </a:xfrm>
        </p:spPr>
        <p:txBody>
          <a:bodyPr>
            <a:normAutofit lnSpcReduction="10000"/>
          </a:bodyPr>
          <a:lstStyle/>
          <a:p>
            <a:pPr algn="ctr">
              <a:lnSpc>
                <a:spcPct val="90000"/>
              </a:lnSpc>
              <a:buFont typeface="Wingdings" pitchFamily="2" charset="2"/>
              <a:buNone/>
            </a:pPr>
            <a:r>
              <a:rPr lang="en-US" sz="2700" b="1" dirty="0">
                <a:cs typeface="Times New Roman" pitchFamily="18" charset="0"/>
              </a:rPr>
              <a:t>1. </a:t>
            </a:r>
            <a:r>
              <a:rPr lang="en-US" sz="2700" dirty="0" err="1">
                <a:cs typeface="Times New Roman" pitchFamily="18" charset="0"/>
              </a:rPr>
              <a:t>Mengerti</a:t>
            </a:r>
            <a:r>
              <a:rPr lang="en-US" sz="2700" dirty="0">
                <a:cs typeface="Times New Roman" pitchFamily="18" charset="0"/>
              </a:rPr>
              <a:t> </a:t>
            </a:r>
            <a:r>
              <a:rPr lang="en-US" sz="2700" dirty="0" err="1">
                <a:cs typeface="Times New Roman" pitchFamily="18" charset="0"/>
              </a:rPr>
              <a:t>Pancasila</a:t>
            </a:r>
            <a:r>
              <a:rPr lang="en-US" sz="2700" dirty="0">
                <a:cs typeface="Times New Roman" pitchFamily="18" charset="0"/>
              </a:rPr>
              <a:t> yang </a:t>
            </a:r>
            <a:r>
              <a:rPr lang="en-US" sz="2700" dirty="0" err="1">
                <a:cs typeface="Times New Roman" pitchFamily="18" charset="0"/>
              </a:rPr>
              <a:t>benar</a:t>
            </a:r>
            <a:r>
              <a:rPr lang="en-US" sz="2700" dirty="0">
                <a:cs typeface="Times New Roman" pitchFamily="18" charset="0"/>
              </a:rPr>
              <a:t>.</a:t>
            </a:r>
          </a:p>
          <a:p>
            <a:pPr algn="ctr">
              <a:lnSpc>
                <a:spcPct val="90000"/>
              </a:lnSpc>
              <a:buFont typeface="Wingdings" pitchFamily="2" charset="2"/>
              <a:buNone/>
            </a:pPr>
            <a:r>
              <a:rPr lang="en-US" sz="2700" dirty="0">
                <a:cs typeface="Times New Roman" pitchFamily="18" charset="0"/>
              </a:rPr>
              <a:t>2. </a:t>
            </a:r>
            <a:r>
              <a:rPr lang="en-US" sz="2700" dirty="0" err="1">
                <a:cs typeface="Times New Roman" pitchFamily="18" charset="0"/>
              </a:rPr>
              <a:t>Menghayati</a:t>
            </a:r>
            <a:r>
              <a:rPr lang="en-US" sz="2700" dirty="0">
                <a:cs typeface="Times New Roman" pitchFamily="18" charset="0"/>
              </a:rPr>
              <a:t> </a:t>
            </a:r>
            <a:r>
              <a:rPr lang="en-US" sz="2700" dirty="0" err="1">
                <a:cs typeface="Times New Roman" pitchFamily="18" charset="0"/>
              </a:rPr>
              <a:t>dan</a:t>
            </a:r>
            <a:r>
              <a:rPr lang="en-US" sz="2700" dirty="0">
                <a:cs typeface="Times New Roman" pitchFamily="18" charset="0"/>
              </a:rPr>
              <a:t> </a:t>
            </a:r>
            <a:r>
              <a:rPr lang="en-US" sz="2700" dirty="0" err="1">
                <a:cs typeface="Times New Roman" pitchFamily="18" charset="0"/>
              </a:rPr>
              <a:t>mengamalkan</a:t>
            </a:r>
            <a:r>
              <a:rPr lang="en-US" sz="2700" dirty="0">
                <a:cs typeface="Times New Roman" pitchFamily="18" charset="0"/>
              </a:rPr>
              <a:t> </a:t>
            </a:r>
            <a:r>
              <a:rPr lang="en-US" sz="2700" dirty="0" err="1">
                <a:cs typeface="Times New Roman" pitchFamily="18" charset="0"/>
              </a:rPr>
              <a:t>Pancasila</a:t>
            </a:r>
            <a:r>
              <a:rPr lang="en-US" sz="2700" dirty="0">
                <a:cs typeface="Times New Roman" pitchFamily="18" charset="0"/>
              </a:rPr>
              <a:t>.</a:t>
            </a:r>
          </a:p>
          <a:p>
            <a:pPr algn="ctr">
              <a:lnSpc>
                <a:spcPct val="90000"/>
              </a:lnSpc>
              <a:buFont typeface="Wingdings" pitchFamily="2" charset="2"/>
              <a:buNone/>
            </a:pPr>
            <a:r>
              <a:rPr lang="en-US" sz="2700" dirty="0">
                <a:cs typeface="Times New Roman" pitchFamily="18" charset="0"/>
              </a:rPr>
              <a:t>3. </a:t>
            </a:r>
            <a:r>
              <a:rPr lang="en-US" sz="2700" dirty="0" err="1">
                <a:cs typeface="Times New Roman" pitchFamily="18" charset="0"/>
              </a:rPr>
              <a:t>Mengamankan</a:t>
            </a:r>
            <a:r>
              <a:rPr lang="en-US" sz="2700" dirty="0">
                <a:cs typeface="Times New Roman" pitchFamily="18" charset="0"/>
              </a:rPr>
              <a:t> </a:t>
            </a:r>
            <a:r>
              <a:rPr lang="en-US" sz="2700" dirty="0" err="1">
                <a:cs typeface="Times New Roman" pitchFamily="18" charset="0"/>
              </a:rPr>
              <a:t>Pancasila</a:t>
            </a:r>
            <a:r>
              <a:rPr lang="en-US" sz="2700" dirty="0">
                <a:cs typeface="Times New Roman" pitchFamily="18" charset="0"/>
              </a:rPr>
              <a:t>.</a:t>
            </a:r>
          </a:p>
          <a:p>
            <a:pPr algn="ctr">
              <a:lnSpc>
                <a:spcPct val="90000"/>
              </a:lnSpc>
              <a:buFont typeface="Wingdings" pitchFamily="2" charset="2"/>
              <a:buNone/>
            </a:pPr>
            <a:endParaRPr lang="en-US" sz="2700" dirty="0">
              <a:cs typeface="Times New Roman" pitchFamily="18" charset="0"/>
            </a:endParaRPr>
          </a:p>
          <a:p>
            <a:pPr algn="ctr">
              <a:lnSpc>
                <a:spcPct val="90000"/>
              </a:lnSpc>
              <a:buFont typeface="Wingdings" pitchFamily="2" charset="2"/>
              <a:buNone/>
            </a:pPr>
            <a:r>
              <a:rPr lang="en-US" sz="2700" b="1" dirty="0">
                <a:cs typeface="Times New Roman" pitchFamily="18" charset="0"/>
              </a:rPr>
              <a:t>PENDIDIKAN PANCASILA</a:t>
            </a:r>
            <a:r>
              <a:rPr lang="en-US" sz="2200" b="1" dirty="0">
                <a:cs typeface="Times New Roman" pitchFamily="18" charset="0"/>
              </a:rPr>
              <a:t/>
            </a:r>
            <a:br>
              <a:rPr lang="en-US" sz="2200" b="1" dirty="0">
                <a:cs typeface="Times New Roman" pitchFamily="18" charset="0"/>
              </a:rPr>
            </a:br>
            <a:r>
              <a:rPr lang="en-US" sz="2700" b="1" dirty="0">
                <a:cs typeface="Times New Roman" pitchFamily="18" charset="0"/>
              </a:rPr>
              <a:t/>
            </a:r>
            <a:br>
              <a:rPr lang="en-US" sz="2700" b="1" dirty="0">
                <a:cs typeface="Times New Roman" pitchFamily="18" charset="0"/>
              </a:rPr>
            </a:br>
            <a:r>
              <a:rPr lang="en-US" sz="2700" dirty="0" err="1">
                <a:cs typeface="Times New Roman" pitchFamily="18" charset="0"/>
              </a:rPr>
              <a:t>Adalah</a:t>
            </a:r>
            <a:r>
              <a:rPr lang="en-US" sz="2700" dirty="0">
                <a:cs typeface="Times New Roman" pitchFamily="18" charset="0"/>
              </a:rPr>
              <a:t> </a:t>
            </a:r>
            <a:r>
              <a:rPr lang="en-US" sz="2700" dirty="0" err="1">
                <a:cs typeface="Times New Roman" pitchFamily="18" charset="0"/>
              </a:rPr>
              <a:t>Pendidikan</a:t>
            </a:r>
            <a:r>
              <a:rPr lang="en-US" sz="2700" dirty="0">
                <a:cs typeface="Times New Roman" pitchFamily="18" charset="0"/>
              </a:rPr>
              <a:t> </a:t>
            </a:r>
            <a:r>
              <a:rPr lang="en-US" sz="2700" dirty="0" err="1">
                <a:cs typeface="Times New Roman" pitchFamily="18" charset="0"/>
              </a:rPr>
              <a:t>nilai-nilai</a:t>
            </a:r>
            <a:r>
              <a:rPr lang="en-US" sz="2700" dirty="0">
                <a:cs typeface="Times New Roman" pitchFamily="18" charset="0"/>
              </a:rPr>
              <a:t> yang </a:t>
            </a:r>
            <a:r>
              <a:rPr lang="en-US" sz="2700" dirty="0" err="1">
                <a:cs typeface="Times New Roman" pitchFamily="18" charset="0"/>
              </a:rPr>
              <a:t>bertujuan</a:t>
            </a:r>
            <a:r>
              <a:rPr lang="en-US" sz="2700" dirty="0">
                <a:cs typeface="Times New Roman" pitchFamily="18" charset="0"/>
              </a:rPr>
              <a:t> </a:t>
            </a:r>
            <a:r>
              <a:rPr lang="en-US" sz="2700" dirty="0" err="1">
                <a:cs typeface="Times New Roman" pitchFamily="18" charset="0"/>
              </a:rPr>
              <a:t>membentuk</a:t>
            </a:r>
            <a:r>
              <a:rPr lang="en-US" sz="2700" dirty="0">
                <a:cs typeface="Times New Roman" pitchFamily="18" charset="0"/>
              </a:rPr>
              <a:t> </a:t>
            </a:r>
            <a:r>
              <a:rPr lang="en-US" sz="2700" dirty="0" err="1">
                <a:cs typeface="Times New Roman" pitchFamily="18" charset="0"/>
              </a:rPr>
              <a:t>sikap</a:t>
            </a:r>
            <a:r>
              <a:rPr lang="en-US" sz="2700" dirty="0">
                <a:cs typeface="Times New Roman" pitchFamily="18" charset="0"/>
              </a:rPr>
              <a:t> </a:t>
            </a:r>
            <a:r>
              <a:rPr lang="en-US" sz="2700" dirty="0" err="1">
                <a:cs typeface="Times New Roman" pitchFamily="18" charset="0"/>
              </a:rPr>
              <a:t>positip</a:t>
            </a:r>
            <a:r>
              <a:rPr lang="en-US" sz="2700" dirty="0">
                <a:cs typeface="Times New Roman" pitchFamily="18" charset="0"/>
              </a:rPr>
              <a:t> </a:t>
            </a:r>
            <a:r>
              <a:rPr lang="en-US" sz="2700" dirty="0" err="1">
                <a:cs typeface="Times New Roman" pitchFamily="18" charset="0"/>
              </a:rPr>
              <a:t>manusia</a:t>
            </a:r>
            <a:r>
              <a:rPr lang="en-US" sz="2700" dirty="0">
                <a:cs typeface="Times New Roman" pitchFamily="18" charset="0"/>
              </a:rPr>
              <a:t> </a:t>
            </a:r>
            <a:r>
              <a:rPr lang="en-US" sz="2700" dirty="0" err="1">
                <a:cs typeface="Times New Roman" pitchFamily="18" charset="0"/>
              </a:rPr>
              <a:t>sesuai</a:t>
            </a:r>
            <a:r>
              <a:rPr lang="en-US" sz="2700" dirty="0">
                <a:cs typeface="Times New Roman" pitchFamily="18" charset="0"/>
              </a:rPr>
              <a:t> </a:t>
            </a:r>
            <a:r>
              <a:rPr lang="en-US" sz="2700" dirty="0" err="1">
                <a:cs typeface="Times New Roman" pitchFamily="18" charset="0"/>
              </a:rPr>
              <a:t>dengan</a:t>
            </a:r>
            <a:r>
              <a:rPr lang="en-US" sz="2700" dirty="0">
                <a:cs typeface="Times New Roman" pitchFamily="18" charset="0"/>
              </a:rPr>
              <a:t> </a:t>
            </a:r>
            <a:r>
              <a:rPr lang="en-US" sz="2700" dirty="0" err="1">
                <a:cs typeface="Times New Roman" pitchFamily="18" charset="0"/>
              </a:rPr>
              <a:t>nilai-nilai</a:t>
            </a:r>
            <a:r>
              <a:rPr lang="en-US" sz="2700" dirty="0">
                <a:cs typeface="Times New Roman" pitchFamily="18" charset="0"/>
              </a:rPr>
              <a:t> yang </a:t>
            </a:r>
            <a:r>
              <a:rPr lang="en-US" sz="2700" dirty="0" err="1">
                <a:cs typeface="Times New Roman" pitchFamily="18" charset="0"/>
              </a:rPr>
              <a:t>terkandung</a:t>
            </a:r>
            <a:r>
              <a:rPr lang="en-US" sz="2700" dirty="0">
                <a:cs typeface="Times New Roman" pitchFamily="18" charset="0"/>
              </a:rPr>
              <a:t> </a:t>
            </a:r>
            <a:r>
              <a:rPr lang="en-US" sz="2700" dirty="0" err="1">
                <a:cs typeface="Times New Roman" pitchFamily="18" charset="0"/>
              </a:rPr>
              <a:t>dalam</a:t>
            </a:r>
            <a:r>
              <a:rPr lang="en-US" sz="2700" dirty="0">
                <a:cs typeface="Times New Roman" pitchFamily="18" charset="0"/>
              </a:rPr>
              <a:t> </a:t>
            </a:r>
            <a:r>
              <a:rPr lang="en-US" sz="2700" dirty="0" err="1">
                <a:cs typeface="Times New Roman" pitchFamily="18" charset="0"/>
              </a:rPr>
              <a:t>Pancasila</a:t>
            </a:r>
            <a:r>
              <a:rPr lang="en-US" sz="2700" dirty="0">
                <a:cs typeface="Times New Roman" pitchFamily="18" charset="0"/>
              </a:rPr>
              <a:t/>
            </a:r>
            <a:br>
              <a:rPr lang="en-US" sz="2700" dirty="0">
                <a:cs typeface="Times New Roman" pitchFamily="18" charset="0"/>
              </a:rPr>
            </a:br>
            <a:endParaRPr lang="en-US" sz="2700" b="1" dirty="0">
              <a:cs typeface="Times New Roman" pitchFamily="18" charset="0"/>
            </a:endParaRPr>
          </a:p>
          <a:p>
            <a:pPr algn="ctr">
              <a:lnSpc>
                <a:spcPct val="90000"/>
              </a:lnSpc>
              <a:buFont typeface="Wingdings" pitchFamily="2" charset="2"/>
              <a:buNone/>
            </a:pPr>
            <a:endParaRPr lang="en-US" sz="2200" b="1" dirty="0">
              <a:cs typeface="Times New Roman" pitchFamily="18" charset="0"/>
            </a:endParaRPr>
          </a:p>
          <a:p>
            <a:pPr>
              <a:lnSpc>
                <a:spcPct val="90000"/>
              </a:lnSpc>
              <a:buFont typeface="Wingdings" pitchFamily="2" charset="2"/>
              <a:buNone/>
            </a:pPr>
            <a:endParaRPr lang="en-US" sz="2700" dirty="0"/>
          </a:p>
        </p:txBody>
      </p:sp>
      <p:pic>
        <p:nvPicPr>
          <p:cNvPr id="5" name="Picture 3" descr="Indonesia-1"/>
          <p:cNvPicPr>
            <a:picLocks noChangeAspect="1" noChangeArrowheads="1" noCrop="1"/>
          </p:cNvPicPr>
          <p:nvPr/>
        </p:nvPicPr>
        <p:blipFill>
          <a:blip r:embed="rId2"/>
          <a:srcRect/>
          <a:stretch>
            <a:fillRect/>
          </a:stretch>
        </p:blipFill>
        <p:spPr>
          <a:xfrm>
            <a:off x="0" y="214290"/>
            <a:ext cx="1285852" cy="785793"/>
          </a:xfrm>
          <a:prstGeom prst="rect">
            <a:avLst/>
          </a:prstGeom>
        </p:spPr>
      </p:pic>
      <p:pic>
        <p:nvPicPr>
          <p:cNvPr id="6" name="Picture 5" descr="garuda"/>
          <p:cNvPicPr>
            <a:picLocks noChangeAspect="1" noChangeArrowheads="1"/>
          </p:cNvPicPr>
          <p:nvPr/>
        </p:nvPicPr>
        <p:blipFill>
          <a:blip r:embed="rId3"/>
          <a:srcRect/>
          <a:stretch>
            <a:fillRect/>
          </a:stretch>
        </p:blipFill>
        <p:spPr>
          <a:xfrm>
            <a:off x="7786678" y="0"/>
            <a:ext cx="1357322" cy="1142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checkerboard(across)">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box(in)">
                                      <p:cBhvr>
                                        <p:cTn id="12" dur="500"/>
                                        <p:tgtEl>
                                          <p:spTgt spid="51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4">
                                            <p:txEl>
                                              <p:pRg st="1" end="1"/>
                                            </p:txEl>
                                          </p:spTgt>
                                        </p:tgtEl>
                                        <p:attrNameLst>
                                          <p:attrName>style.visibility</p:attrName>
                                        </p:attrNameLst>
                                      </p:cBhvr>
                                      <p:to>
                                        <p:strVal val="visible"/>
                                      </p:to>
                                    </p:set>
                                    <p:animEffect transition="in" filter="box(in)">
                                      <p:cBhvr>
                                        <p:cTn id="17" dur="500"/>
                                        <p:tgtEl>
                                          <p:spTgt spid="51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124">
                                            <p:txEl>
                                              <p:pRg st="2" end="2"/>
                                            </p:txEl>
                                          </p:spTgt>
                                        </p:tgtEl>
                                        <p:attrNameLst>
                                          <p:attrName>style.visibility</p:attrName>
                                        </p:attrNameLst>
                                      </p:cBhvr>
                                      <p:to>
                                        <p:strVal val="visible"/>
                                      </p:to>
                                    </p:set>
                                    <p:animEffect transition="in" filter="box(in)">
                                      <p:cBhvr>
                                        <p:cTn id="22" dur="500"/>
                                        <p:tgtEl>
                                          <p:spTgt spid="51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124">
                                            <p:txEl>
                                              <p:pRg st="4" end="4"/>
                                            </p:txEl>
                                          </p:spTgt>
                                        </p:tgtEl>
                                        <p:attrNameLst>
                                          <p:attrName>style.visibility</p:attrName>
                                        </p:attrNameLst>
                                      </p:cBhvr>
                                      <p:to>
                                        <p:strVal val="visible"/>
                                      </p:to>
                                    </p:set>
                                    <p:animEffect transition="in" filter="checkerboard(across)">
                                      <p:cBhvr>
                                        <p:cTn id="27" dur="500"/>
                                        <p:tgtEl>
                                          <p:spTgt spid="5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14348" y="714356"/>
          <a:ext cx="771530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Indonesia-1"/>
          <p:cNvPicPr>
            <a:picLocks noChangeAspect="1" noChangeArrowheads="1" noCrop="1"/>
          </p:cNvPicPr>
          <p:nvPr/>
        </p:nvPicPr>
        <p:blipFill>
          <a:blip r:embed="rId6"/>
          <a:srcRect/>
          <a:stretch>
            <a:fillRect/>
          </a:stretch>
        </p:blipFill>
        <p:spPr>
          <a:xfrm>
            <a:off x="0" y="214290"/>
            <a:ext cx="1285852" cy="785793"/>
          </a:xfrm>
          <a:prstGeom prst="rect">
            <a:avLst/>
          </a:prstGeom>
        </p:spPr>
      </p:pic>
      <p:pic>
        <p:nvPicPr>
          <p:cNvPr id="4" name="Picture 3" descr="garuda"/>
          <p:cNvPicPr>
            <a:picLocks noChangeAspect="1" noChangeArrowheads="1"/>
          </p:cNvPicPr>
          <p:nvPr/>
        </p:nvPicPr>
        <p:blipFill>
          <a:blip r:embed="rId7"/>
          <a:srcRect/>
          <a:stretch>
            <a:fillRect/>
          </a:stretch>
        </p:blipFill>
        <p:spPr>
          <a:xfrm>
            <a:off x="7786678" y="0"/>
            <a:ext cx="1357322" cy="1142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332656"/>
            <a:ext cx="7772400" cy="1143000"/>
          </a:xfrm>
        </p:spPr>
        <p:txBody>
          <a:bodyPr/>
          <a:lstStyle/>
          <a:p>
            <a:pPr eaLnBrk="1" hangingPunct="1">
              <a:defRPr/>
            </a:pPr>
            <a:r>
              <a:rPr lang="en-US" sz="3200" dirty="0" smtClean="0">
                <a:latin typeface="Comic Sans MS" pitchFamily="66" charset="0"/>
              </a:rPr>
              <a:t>TUJUAN PENDIDIKAN PANCASILA</a:t>
            </a:r>
            <a:endParaRPr lang="en-GB" sz="3200" dirty="0" smtClean="0">
              <a:latin typeface="Comic Sans MS" pitchFamily="66" charset="0"/>
            </a:endParaRPr>
          </a:p>
        </p:txBody>
      </p:sp>
      <p:sp>
        <p:nvSpPr>
          <p:cNvPr id="33795" name="Rectangle 3"/>
          <p:cNvSpPr>
            <a:spLocks noGrp="1" noChangeArrowheads="1"/>
          </p:cNvSpPr>
          <p:nvPr>
            <p:ph type="body" idx="1"/>
          </p:nvPr>
        </p:nvSpPr>
        <p:spPr>
          <a:xfrm>
            <a:off x="539552" y="1600200"/>
            <a:ext cx="8223448" cy="5141168"/>
          </a:xfrm>
        </p:spPr>
        <p:txBody>
          <a:bodyPr>
            <a:normAutofit/>
          </a:bodyPr>
          <a:lstStyle/>
          <a:p>
            <a:pPr algn="just" eaLnBrk="1" hangingPunct="1">
              <a:spcBef>
                <a:spcPts val="0"/>
              </a:spcBef>
            </a:pPr>
            <a:r>
              <a:rPr lang="en-US" sz="2000" b="1" dirty="0" err="1" smtClean="0">
                <a:latin typeface="Comic Sans MS" pitchFamily="66" charset="0"/>
              </a:rPr>
              <a:t>Pengertian</a:t>
            </a:r>
            <a:r>
              <a:rPr lang="en-US" sz="2000" b="1" dirty="0" smtClean="0">
                <a:latin typeface="Comic Sans MS" pitchFamily="66" charset="0"/>
              </a:rPr>
              <a:t> </a:t>
            </a:r>
            <a:r>
              <a:rPr lang="en-US" sz="2000" b="1" dirty="0" smtClean="0">
                <a:solidFill>
                  <a:schemeClr val="tx2"/>
                </a:solidFill>
                <a:latin typeface="Comic Sans MS" pitchFamily="66" charset="0"/>
              </a:rPr>
              <a:t>“</a:t>
            </a:r>
            <a:r>
              <a:rPr lang="en-US" sz="2000" b="1" dirty="0" err="1" smtClean="0">
                <a:solidFill>
                  <a:schemeClr val="tx2"/>
                </a:solidFill>
                <a:latin typeface="Comic Sans MS" pitchFamily="66" charset="0"/>
              </a:rPr>
              <a:t>Kompetensi</a:t>
            </a:r>
            <a:r>
              <a:rPr lang="en-US" sz="2000" b="1" dirty="0" smtClean="0">
                <a:solidFill>
                  <a:schemeClr val="tx2"/>
                </a:solidFill>
                <a:latin typeface="Comic Sans MS" pitchFamily="66" charset="0"/>
              </a:rPr>
              <a:t>”:</a:t>
            </a:r>
            <a:r>
              <a:rPr lang="en-US" sz="2000" dirty="0" smtClean="0">
                <a:latin typeface="Comic Sans MS" pitchFamily="66" charset="0"/>
              </a:rPr>
              <a:t> </a:t>
            </a:r>
            <a:r>
              <a:rPr lang="en-US" sz="2000" dirty="0" err="1" smtClean="0">
                <a:latin typeface="Comic Sans MS" pitchFamily="66" charset="0"/>
              </a:rPr>
              <a:t>seperangkat</a:t>
            </a:r>
            <a:r>
              <a:rPr lang="en-US" sz="2000" dirty="0" smtClean="0">
                <a:latin typeface="Comic Sans MS" pitchFamily="66" charset="0"/>
              </a:rPr>
              <a:t> </a:t>
            </a:r>
            <a:r>
              <a:rPr lang="en-US" sz="2000" dirty="0" err="1" smtClean="0">
                <a:latin typeface="Comic Sans MS" pitchFamily="66" charset="0"/>
              </a:rPr>
              <a:t>tindakan</a:t>
            </a:r>
            <a:r>
              <a:rPr lang="en-US" sz="2000" dirty="0" smtClean="0">
                <a:latin typeface="Comic Sans MS" pitchFamily="66" charset="0"/>
              </a:rPr>
              <a:t> </a:t>
            </a:r>
            <a:r>
              <a:rPr lang="en-US" sz="2000" dirty="0" err="1" smtClean="0">
                <a:latin typeface="Comic Sans MS" pitchFamily="66" charset="0"/>
              </a:rPr>
              <a:t>cerdas</a:t>
            </a:r>
            <a:r>
              <a:rPr lang="en-US" sz="2000" dirty="0" smtClean="0">
                <a:latin typeface="Comic Sans MS" pitchFamily="66" charset="0"/>
              </a:rPr>
              <a:t>, </a:t>
            </a:r>
            <a:r>
              <a:rPr lang="en-US" sz="2000" dirty="0" err="1" smtClean="0">
                <a:latin typeface="Comic Sans MS" pitchFamily="66" charset="0"/>
              </a:rPr>
              <a:t>intelektual</a:t>
            </a:r>
            <a:r>
              <a:rPr lang="en-US" sz="2000" dirty="0" smtClean="0">
                <a:latin typeface="Comic Sans MS" pitchFamily="66" charset="0"/>
              </a:rPr>
              <a:t>, </a:t>
            </a:r>
            <a:r>
              <a:rPr lang="en-US" sz="2000" dirty="0" err="1" smtClean="0">
                <a:latin typeface="Comic Sans MS" pitchFamily="66" charset="0"/>
              </a:rPr>
              <a:t>penuh</a:t>
            </a:r>
            <a:r>
              <a:rPr lang="en-US" sz="2000" dirty="0" smtClean="0">
                <a:latin typeface="Comic Sans MS" pitchFamily="66" charset="0"/>
              </a:rPr>
              <a:t> </a:t>
            </a:r>
            <a:r>
              <a:rPr lang="en-US" sz="2000" dirty="0" err="1" smtClean="0">
                <a:latin typeface="Comic Sans MS" pitchFamily="66" charset="0"/>
              </a:rPr>
              <a:t>tanggungjawab</a:t>
            </a:r>
            <a:r>
              <a:rPr lang="en-US" sz="2000" dirty="0" smtClean="0">
                <a:latin typeface="Comic Sans MS" pitchFamily="66" charset="0"/>
              </a:rPr>
              <a:t> yang </a:t>
            </a:r>
            <a:r>
              <a:rPr lang="en-US" sz="2000" dirty="0" err="1" smtClean="0">
                <a:latin typeface="Comic Sans MS" pitchFamily="66" charset="0"/>
              </a:rPr>
              <a:t>harus</a:t>
            </a:r>
            <a:r>
              <a:rPr lang="en-US" sz="2000" dirty="0" smtClean="0">
                <a:latin typeface="Comic Sans MS" pitchFamily="66" charset="0"/>
              </a:rPr>
              <a:t> </a:t>
            </a:r>
            <a:r>
              <a:rPr lang="en-US" sz="2000" dirty="0" err="1" smtClean="0">
                <a:latin typeface="Comic Sans MS" pitchFamily="66" charset="0"/>
              </a:rPr>
              <a:t>dimiliki</a:t>
            </a:r>
            <a:r>
              <a:rPr lang="en-US" sz="2000" dirty="0" smtClean="0">
                <a:latin typeface="Comic Sans MS" pitchFamily="66" charset="0"/>
              </a:rPr>
              <a:t> </a:t>
            </a:r>
            <a:r>
              <a:rPr lang="en-US" sz="2000" dirty="0" err="1" smtClean="0">
                <a:latin typeface="Comic Sans MS" pitchFamily="66" charset="0"/>
              </a:rPr>
              <a:t>seseorang</a:t>
            </a:r>
            <a:r>
              <a:rPr lang="en-US" sz="2000" dirty="0" smtClean="0">
                <a:latin typeface="Comic Sans MS" pitchFamily="66" charset="0"/>
              </a:rPr>
              <a:t> </a:t>
            </a:r>
            <a:r>
              <a:rPr lang="en-US" sz="2000" dirty="0" err="1" smtClean="0">
                <a:latin typeface="Comic Sans MS" pitchFamily="66" charset="0"/>
              </a:rPr>
              <a:t>sebagai</a:t>
            </a:r>
            <a:r>
              <a:rPr lang="en-US" sz="2000" dirty="0" smtClean="0">
                <a:latin typeface="Comic Sans MS" pitchFamily="66" charset="0"/>
              </a:rPr>
              <a:t> </a:t>
            </a:r>
            <a:r>
              <a:rPr lang="en-US" sz="2000" dirty="0" err="1" smtClean="0">
                <a:latin typeface="Comic Sans MS" pitchFamily="66" charset="0"/>
              </a:rPr>
              <a:t>syarat</a:t>
            </a:r>
            <a:r>
              <a:rPr lang="en-US" sz="2000" dirty="0" smtClean="0">
                <a:latin typeface="Comic Sans MS" pitchFamily="66" charset="0"/>
              </a:rPr>
              <a:t> </a:t>
            </a:r>
            <a:r>
              <a:rPr lang="en-US" sz="2000" dirty="0" err="1" smtClean="0">
                <a:latin typeface="Comic Sans MS" pitchFamily="66" charset="0"/>
              </a:rPr>
              <a:t>utk</a:t>
            </a:r>
            <a:r>
              <a:rPr lang="en-US" sz="2000" dirty="0" smtClean="0">
                <a:latin typeface="Comic Sans MS" pitchFamily="66" charset="0"/>
              </a:rPr>
              <a:t> </a:t>
            </a:r>
            <a:r>
              <a:rPr lang="en-US" sz="2000" dirty="0" err="1" smtClean="0">
                <a:latin typeface="Comic Sans MS" pitchFamily="66" charset="0"/>
              </a:rPr>
              <a:t>mampu</a:t>
            </a:r>
            <a:r>
              <a:rPr lang="en-US" sz="2000" dirty="0" smtClean="0">
                <a:latin typeface="Comic Sans MS" pitchFamily="66" charset="0"/>
              </a:rPr>
              <a:t> </a:t>
            </a:r>
            <a:r>
              <a:rPr lang="en-US" sz="2000" dirty="0" err="1" smtClean="0">
                <a:latin typeface="Comic Sans MS" pitchFamily="66" charset="0"/>
              </a:rPr>
              <a:t>melaksanakan</a:t>
            </a:r>
            <a:r>
              <a:rPr lang="en-US" sz="2000" dirty="0" smtClean="0">
                <a:latin typeface="Comic Sans MS" pitchFamily="66" charset="0"/>
              </a:rPr>
              <a:t> tugas</a:t>
            </a:r>
            <a:r>
              <a:rPr lang="en-US" sz="2000" baseline="30000" dirty="0" smtClean="0">
                <a:latin typeface="Comic Sans MS" pitchFamily="66" charset="0"/>
              </a:rPr>
              <a:t>2</a:t>
            </a:r>
            <a:r>
              <a:rPr lang="en-US" sz="2000" dirty="0" smtClean="0">
                <a:latin typeface="Comic Sans MS" pitchFamily="66" charset="0"/>
              </a:rPr>
              <a:t> </a:t>
            </a:r>
            <a:r>
              <a:rPr lang="en-US" sz="2000" dirty="0" err="1" smtClean="0">
                <a:latin typeface="Comic Sans MS" pitchFamily="66" charset="0"/>
              </a:rPr>
              <a:t>dalam</a:t>
            </a:r>
            <a:r>
              <a:rPr lang="en-US" sz="2000" dirty="0" smtClean="0">
                <a:latin typeface="Comic Sans MS" pitchFamily="66" charset="0"/>
              </a:rPr>
              <a:t> </a:t>
            </a:r>
            <a:r>
              <a:rPr lang="en-US" sz="2000" dirty="0" err="1" smtClean="0">
                <a:latin typeface="Comic Sans MS" pitchFamily="66" charset="0"/>
              </a:rPr>
              <a:t>bidang</a:t>
            </a:r>
            <a:r>
              <a:rPr lang="en-US" sz="2000" dirty="0" smtClean="0">
                <a:latin typeface="Comic Sans MS" pitchFamily="66" charset="0"/>
              </a:rPr>
              <a:t> </a:t>
            </a:r>
            <a:r>
              <a:rPr lang="en-US" sz="2000" dirty="0" err="1" smtClean="0">
                <a:latin typeface="Comic Sans MS" pitchFamily="66" charset="0"/>
              </a:rPr>
              <a:t>tertentu</a:t>
            </a:r>
            <a:r>
              <a:rPr lang="en-US" sz="2000" dirty="0" smtClean="0">
                <a:latin typeface="Comic Sans MS" pitchFamily="66" charset="0"/>
              </a:rPr>
              <a:t>.</a:t>
            </a:r>
          </a:p>
          <a:p>
            <a:pPr eaLnBrk="1" hangingPunct="1">
              <a:spcBef>
                <a:spcPts val="0"/>
              </a:spcBef>
            </a:pPr>
            <a:endParaRPr lang="en-US" sz="1400" dirty="0" smtClean="0">
              <a:latin typeface="Comic Sans MS" pitchFamily="66" charset="0"/>
            </a:endParaRPr>
          </a:p>
          <a:p>
            <a:pPr algn="just" eaLnBrk="1" hangingPunct="1">
              <a:spcBef>
                <a:spcPts val="0"/>
              </a:spcBef>
            </a:pPr>
            <a:r>
              <a:rPr lang="en-US" sz="2000" b="1" dirty="0" err="1" smtClean="0">
                <a:solidFill>
                  <a:schemeClr val="tx2"/>
                </a:solidFill>
                <a:latin typeface="Comic Sans MS" pitchFamily="66" charset="0"/>
              </a:rPr>
              <a:t>Pendidikan</a:t>
            </a:r>
            <a:r>
              <a:rPr lang="en-US" sz="2000" b="1" dirty="0" smtClean="0">
                <a:solidFill>
                  <a:schemeClr val="tx2"/>
                </a:solidFill>
                <a:latin typeface="Comic Sans MS" pitchFamily="66" charset="0"/>
              </a:rPr>
              <a:t> </a:t>
            </a:r>
            <a:r>
              <a:rPr lang="en-US" sz="2000" b="1" dirty="0" err="1" smtClean="0">
                <a:solidFill>
                  <a:schemeClr val="tx2"/>
                </a:solidFill>
                <a:latin typeface="Comic Sans MS" pitchFamily="66" charset="0"/>
              </a:rPr>
              <a:t>Pancasila</a:t>
            </a:r>
            <a:r>
              <a:rPr lang="en-US" sz="2000" b="1" dirty="0" smtClean="0">
                <a:solidFill>
                  <a:schemeClr val="tx2"/>
                </a:solidFill>
                <a:latin typeface="Comic Sans MS" pitchFamily="66" charset="0"/>
              </a:rPr>
              <a:t> </a:t>
            </a:r>
            <a:r>
              <a:rPr lang="en-US" sz="2000" b="1" dirty="0" err="1" smtClean="0">
                <a:solidFill>
                  <a:schemeClr val="tx2"/>
                </a:solidFill>
                <a:latin typeface="Comic Sans MS" pitchFamily="66" charset="0"/>
              </a:rPr>
              <a:t>bertujuan</a:t>
            </a:r>
            <a:r>
              <a:rPr lang="en-US" sz="2000" b="1" dirty="0" smtClean="0">
                <a:solidFill>
                  <a:schemeClr val="tx2"/>
                </a:solidFill>
                <a:latin typeface="Comic Sans MS" pitchFamily="66" charset="0"/>
              </a:rPr>
              <a:t>:</a:t>
            </a:r>
            <a:r>
              <a:rPr lang="en-US" sz="2000" dirty="0" smtClean="0">
                <a:latin typeface="Comic Sans MS" pitchFamily="66" charset="0"/>
              </a:rPr>
              <a:t> </a:t>
            </a:r>
            <a:r>
              <a:rPr lang="en-US" sz="2000" dirty="0" err="1" smtClean="0">
                <a:latin typeface="Comic Sans MS" pitchFamily="66" charset="0"/>
              </a:rPr>
              <a:t>menghasilkan</a:t>
            </a:r>
            <a:r>
              <a:rPr lang="en-US" sz="2000" dirty="0" smtClean="0">
                <a:latin typeface="Comic Sans MS" pitchFamily="66" charset="0"/>
              </a:rPr>
              <a:t> </a:t>
            </a:r>
            <a:r>
              <a:rPr lang="en-US" sz="2000" dirty="0" err="1" smtClean="0">
                <a:latin typeface="Comic Sans MS" pitchFamily="66" charset="0"/>
              </a:rPr>
              <a:t>peserta</a:t>
            </a:r>
            <a:r>
              <a:rPr lang="en-US" sz="2000" dirty="0" smtClean="0">
                <a:latin typeface="Comic Sans MS" pitchFamily="66" charset="0"/>
              </a:rPr>
              <a:t> </a:t>
            </a:r>
            <a:r>
              <a:rPr lang="en-US" sz="2000" dirty="0" err="1" smtClean="0">
                <a:latin typeface="Comic Sans MS" pitchFamily="66" charset="0"/>
              </a:rPr>
              <a:t>didik</a:t>
            </a:r>
            <a:r>
              <a:rPr lang="en-US" sz="2000" dirty="0" smtClean="0">
                <a:latin typeface="Comic Sans MS" pitchFamily="66" charset="0"/>
              </a:rPr>
              <a:t> </a:t>
            </a:r>
            <a:r>
              <a:rPr lang="en-US" sz="2000" dirty="0" err="1" smtClean="0">
                <a:latin typeface="Comic Sans MS" pitchFamily="66" charset="0"/>
              </a:rPr>
              <a:t>dgn</a:t>
            </a:r>
            <a:r>
              <a:rPr lang="en-US" sz="2000" dirty="0" smtClean="0">
                <a:latin typeface="Comic Sans MS" pitchFamily="66" charset="0"/>
              </a:rPr>
              <a:t> </a:t>
            </a:r>
            <a:r>
              <a:rPr lang="en-US" sz="2000" dirty="0" err="1" smtClean="0">
                <a:latin typeface="Comic Sans MS" pitchFamily="66" charset="0"/>
              </a:rPr>
              <a:t>sikap</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perilaku</a:t>
            </a:r>
            <a:r>
              <a:rPr lang="en-US" sz="2000" dirty="0" smtClean="0">
                <a:latin typeface="Comic Sans MS" pitchFamily="66" charset="0"/>
              </a:rPr>
              <a:t>: (1) </a:t>
            </a:r>
            <a:r>
              <a:rPr lang="en-US" sz="2000" dirty="0" err="1" smtClean="0">
                <a:latin typeface="Comic Sans MS" pitchFamily="66" charset="0"/>
              </a:rPr>
              <a:t>beriman</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bertakwa</a:t>
            </a:r>
            <a:r>
              <a:rPr lang="en-US" sz="2000" dirty="0" smtClean="0">
                <a:latin typeface="Comic Sans MS" pitchFamily="66" charset="0"/>
              </a:rPr>
              <a:t> </a:t>
            </a:r>
            <a:r>
              <a:rPr lang="en-US" sz="2000" dirty="0" err="1" smtClean="0">
                <a:latin typeface="Comic Sans MS" pitchFamily="66" charset="0"/>
              </a:rPr>
              <a:t>kpd</a:t>
            </a:r>
            <a:r>
              <a:rPr lang="en-US" sz="2000" dirty="0" smtClean="0">
                <a:latin typeface="Comic Sans MS" pitchFamily="66" charset="0"/>
              </a:rPr>
              <a:t> </a:t>
            </a:r>
            <a:r>
              <a:rPr lang="en-US" sz="2000" dirty="0" err="1" smtClean="0">
                <a:latin typeface="Comic Sans MS" pitchFamily="66" charset="0"/>
              </a:rPr>
              <a:t>Tuhan</a:t>
            </a:r>
            <a:r>
              <a:rPr lang="en-US" sz="2000" dirty="0" smtClean="0">
                <a:latin typeface="Comic Sans MS" pitchFamily="66" charset="0"/>
              </a:rPr>
              <a:t> YME, (2) </a:t>
            </a:r>
            <a:r>
              <a:rPr lang="en-US" sz="2000" dirty="0" err="1" smtClean="0">
                <a:latin typeface="Comic Sans MS" pitchFamily="66" charset="0"/>
              </a:rPr>
              <a:t>berperikemanusiaan</a:t>
            </a:r>
            <a:r>
              <a:rPr lang="en-US" sz="2000" dirty="0" smtClean="0">
                <a:latin typeface="Comic Sans MS" pitchFamily="66" charset="0"/>
              </a:rPr>
              <a:t> yang </a:t>
            </a:r>
            <a:r>
              <a:rPr lang="en-US" sz="2000" dirty="0" err="1" smtClean="0">
                <a:latin typeface="Comic Sans MS" pitchFamily="66" charset="0"/>
              </a:rPr>
              <a:t>adil</a:t>
            </a:r>
            <a:r>
              <a:rPr lang="en-US" sz="2000" dirty="0" smtClean="0">
                <a:latin typeface="Comic Sans MS" pitchFamily="66" charset="0"/>
              </a:rPr>
              <a:t> </a:t>
            </a:r>
            <a:r>
              <a:rPr lang="en-US" sz="2000" dirty="0" err="1" smtClean="0">
                <a:latin typeface="Comic Sans MS" pitchFamily="66" charset="0"/>
              </a:rPr>
              <a:t>dan</a:t>
            </a:r>
            <a:r>
              <a:rPr lang="en-US" sz="2000" dirty="0" smtClean="0">
                <a:latin typeface="Comic Sans MS" pitchFamily="66" charset="0"/>
              </a:rPr>
              <a:t> </a:t>
            </a:r>
            <a:r>
              <a:rPr lang="en-US" sz="2000" dirty="0" err="1" smtClean="0">
                <a:latin typeface="Comic Sans MS" pitchFamily="66" charset="0"/>
              </a:rPr>
              <a:t>beradab</a:t>
            </a:r>
            <a:r>
              <a:rPr lang="en-US" sz="2000" dirty="0" smtClean="0">
                <a:latin typeface="Comic Sans MS" pitchFamily="66" charset="0"/>
              </a:rPr>
              <a:t>, (3) </a:t>
            </a:r>
            <a:r>
              <a:rPr lang="en-US" sz="2000" dirty="0" err="1" smtClean="0">
                <a:latin typeface="Comic Sans MS" pitchFamily="66" charset="0"/>
              </a:rPr>
              <a:t>mendukung</a:t>
            </a:r>
            <a:r>
              <a:rPr lang="en-US" sz="2000" dirty="0" smtClean="0">
                <a:latin typeface="Comic Sans MS" pitchFamily="66" charset="0"/>
              </a:rPr>
              <a:t> </a:t>
            </a:r>
            <a:r>
              <a:rPr lang="en-US" sz="2000" dirty="0" err="1" smtClean="0">
                <a:latin typeface="Comic Sans MS" pitchFamily="66" charset="0"/>
              </a:rPr>
              <a:t>persatuan</a:t>
            </a:r>
            <a:r>
              <a:rPr lang="en-US" sz="2000" dirty="0" smtClean="0">
                <a:latin typeface="Comic Sans MS" pitchFamily="66" charset="0"/>
              </a:rPr>
              <a:t> </a:t>
            </a:r>
            <a:r>
              <a:rPr lang="en-US" sz="2000" dirty="0" err="1" smtClean="0">
                <a:latin typeface="Comic Sans MS" pitchFamily="66" charset="0"/>
              </a:rPr>
              <a:t>bangsa</a:t>
            </a:r>
            <a:r>
              <a:rPr lang="en-US" sz="2000" dirty="0" smtClean="0">
                <a:latin typeface="Comic Sans MS" pitchFamily="66" charset="0"/>
              </a:rPr>
              <a:t>, (4) </a:t>
            </a:r>
            <a:r>
              <a:rPr lang="en-US" sz="2000" dirty="0" err="1" smtClean="0">
                <a:latin typeface="Comic Sans MS" pitchFamily="66" charset="0"/>
              </a:rPr>
              <a:t>mendukung</a:t>
            </a:r>
            <a:r>
              <a:rPr lang="en-US" sz="2000" dirty="0" smtClean="0">
                <a:latin typeface="Comic Sans MS" pitchFamily="66" charset="0"/>
              </a:rPr>
              <a:t> </a:t>
            </a:r>
            <a:r>
              <a:rPr lang="en-US" sz="2000" dirty="0" err="1" smtClean="0">
                <a:latin typeface="Comic Sans MS" pitchFamily="66" charset="0"/>
              </a:rPr>
              <a:t>kerakyatan</a:t>
            </a:r>
            <a:r>
              <a:rPr lang="en-US" sz="2000" dirty="0" smtClean="0">
                <a:latin typeface="Comic Sans MS" pitchFamily="66" charset="0"/>
              </a:rPr>
              <a:t> </a:t>
            </a:r>
            <a:r>
              <a:rPr lang="en-US" sz="2000" dirty="0" err="1" smtClean="0">
                <a:latin typeface="Comic Sans MS" pitchFamily="66" charset="0"/>
              </a:rPr>
              <a:t>yg</a:t>
            </a:r>
            <a:r>
              <a:rPr lang="en-US" sz="2000" dirty="0" smtClean="0">
                <a:latin typeface="Comic Sans MS" pitchFamily="66" charset="0"/>
              </a:rPr>
              <a:t> </a:t>
            </a:r>
            <a:r>
              <a:rPr lang="en-US" sz="2000" dirty="0" err="1" smtClean="0">
                <a:latin typeface="Comic Sans MS" pitchFamily="66" charset="0"/>
              </a:rPr>
              <a:t>mengutamakan</a:t>
            </a:r>
            <a:r>
              <a:rPr lang="en-US" sz="2000" dirty="0" smtClean="0">
                <a:latin typeface="Comic Sans MS" pitchFamily="66" charset="0"/>
              </a:rPr>
              <a:t> </a:t>
            </a:r>
            <a:r>
              <a:rPr lang="en-US" sz="2000" dirty="0" err="1" smtClean="0">
                <a:latin typeface="Comic Sans MS" pitchFamily="66" charset="0"/>
              </a:rPr>
              <a:t>kepentingan</a:t>
            </a:r>
            <a:r>
              <a:rPr lang="en-US" sz="2000" dirty="0" smtClean="0">
                <a:latin typeface="Comic Sans MS" pitchFamily="66" charset="0"/>
              </a:rPr>
              <a:t> </a:t>
            </a:r>
            <a:r>
              <a:rPr lang="en-US" sz="2000" dirty="0" err="1" smtClean="0">
                <a:latin typeface="Comic Sans MS" pitchFamily="66" charset="0"/>
              </a:rPr>
              <a:t>bersama</a:t>
            </a:r>
            <a:r>
              <a:rPr lang="en-US" sz="2000" dirty="0" smtClean="0">
                <a:latin typeface="Comic Sans MS" pitchFamily="66" charset="0"/>
              </a:rPr>
              <a:t> di </a:t>
            </a:r>
            <a:r>
              <a:rPr lang="en-US" sz="2000" dirty="0" err="1" smtClean="0">
                <a:latin typeface="Comic Sans MS" pitchFamily="66" charset="0"/>
              </a:rPr>
              <a:t>atas</a:t>
            </a:r>
            <a:r>
              <a:rPr lang="en-US" sz="2000" dirty="0" smtClean="0">
                <a:latin typeface="Comic Sans MS" pitchFamily="66" charset="0"/>
              </a:rPr>
              <a:t> </a:t>
            </a:r>
            <a:r>
              <a:rPr lang="en-US" sz="2000" dirty="0" err="1" smtClean="0">
                <a:latin typeface="Comic Sans MS" pitchFamily="66" charset="0"/>
              </a:rPr>
              <a:t>kep</a:t>
            </a:r>
            <a:r>
              <a:rPr lang="en-US" sz="2000" dirty="0" smtClean="0">
                <a:latin typeface="Comic Sans MS" pitchFamily="66" charset="0"/>
              </a:rPr>
              <a:t>. </a:t>
            </a:r>
            <a:r>
              <a:rPr lang="en-US" sz="2000" dirty="0" err="1" smtClean="0">
                <a:latin typeface="Comic Sans MS" pitchFamily="66" charset="0"/>
              </a:rPr>
              <a:t>Individu</a:t>
            </a:r>
            <a:r>
              <a:rPr lang="en-US" sz="2000" dirty="0" smtClean="0">
                <a:latin typeface="Comic Sans MS" pitchFamily="66" charset="0"/>
              </a:rPr>
              <a:t> </a:t>
            </a:r>
            <a:r>
              <a:rPr lang="en-US" sz="2000" dirty="0" err="1" smtClean="0">
                <a:latin typeface="Comic Sans MS" pitchFamily="66" charset="0"/>
              </a:rPr>
              <a:t>maupun</a:t>
            </a:r>
            <a:r>
              <a:rPr lang="en-US" sz="2000" dirty="0" smtClean="0">
                <a:latin typeface="Comic Sans MS" pitchFamily="66" charset="0"/>
              </a:rPr>
              <a:t> </a:t>
            </a:r>
            <a:r>
              <a:rPr lang="en-US" sz="2000" dirty="0" err="1" smtClean="0">
                <a:latin typeface="Comic Sans MS" pitchFamily="66" charset="0"/>
              </a:rPr>
              <a:t>gol</a:t>
            </a:r>
            <a:r>
              <a:rPr lang="en-US" sz="2000" dirty="0" smtClean="0">
                <a:latin typeface="Comic Sans MS" pitchFamily="66" charset="0"/>
              </a:rPr>
              <a:t>.,(5) </a:t>
            </a:r>
            <a:r>
              <a:rPr lang="en-US" sz="2000" dirty="0" err="1" smtClean="0">
                <a:latin typeface="Comic Sans MS" pitchFamily="66" charset="0"/>
              </a:rPr>
              <a:t>mendukung</a:t>
            </a:r>
            <a:r>
              <a:rPr lang="en-US" sz="2000" dirty="0" smtClean="0">
                <a:latin typeface="Comic Sans MS" pitchFamily="66" charset="0"/>
              </a:rPr>
              <a:t> </a:t>
            </a:r>
            <a:r>
              <a:rPr lang="en-US" sz="2000" dirty="0" err="1" smtClean="0">
                <a:latin typeface="Comic Sans MS" pitchFamily="66" charset="0"/>
              </a:rPr>
              <a:t>upaya</a:t>
            </a:r>
            <a:r>
              <a:rPr lang="en-US" sz="2000" dirty="0" smtClean="0">
                <a:latin typeface="Comic Sans MS" pitchFamily="66" charset="0"/>
              </a:rPr>
              <a:t> </a:t>
            </a:r>
            <a:r>
              <a:rPr lang="en-US" sz="2000" dirty="0" err="1" smtClean="0">
                <a:latin typeface="Comic Sans MS" pitchFamily="66" charset="0"/>
              </a:rPr>
              <a:t>mewujudkan</a:t>
            </a:r>
            <a:r>
              <a:rPr lang="en-US" sz="2000" dirty="0" smtClean="0">
                <a:latin typeface="Comic Sans MS" pitchFamily="66" charset="0"/>
              </a:rPr>
              <a:t> </a:t>
            </a:r>
            <a:r>
              <a:rPr lang="en-US" sz="2000" dirty="0" err="1" smtClean="0">
                <a:latin typeface="Comic Sans MS" pitchFamily="66" charset="0"/>
              </a:rPr>
              <a:t>keadilan</a:t>
            </a:r>
            <a:r>
              <a:rPr lang="en-US" sz="2000" dirty="0" smtClean="0">
                <a:latin typeface="Comic Sans MS" pitchFamily="66" charset="0"/>
              </a:rPr>
              <a:t> </a:t>
            </a:r>
            <a:r>
              <a:rPr lang="en-US" sz="2000" dirty="0" err="1" smtClean="0">
                <a:latin typeface="Comic Sans MS" pitchFamily="66" charset="0"/>
              </a:rPr>
              <a:t>sosial</a:t>
            </a:r>
            <a:r>
              <a:rPr lang="en-US" sz="2000" dirty="0" smtClean="0">
                <a:latin typeface="Comic Sans MS" pitchFamily="66" charset="0"/>
              </a:rPr>
              <a:t> </a:t>
            </a:r>
            <a:r>
              <a:rPr lang="en-US" sz="2000" dirty="0" err="1" smtClean="0">
                <a:latin typeface="Comic Sans MS" pitchFamily="66" charset="0"/>
              </a:rPr>
              <a:t>dlm</a:t>
            </a:r>
            <a:r>
              <a:rPr lang="en-US" sz="2000" dirty="0" smtClean="0">
                <a:latin typeface="Comic Sans MS" pitchFamily="66" charset="0"/>
              </a:rPr>
              <a:t> </a:t>
            </a:r>
            <a:r>
              <a:rPr lang="en-US" sz="2000" dirty="0" err="1" smtClean="0">
                <a:latin typeface="Comic Sans MS" pitchFamily="66" charset="0"/>
              </a:rPr>
              <a:t>masyarakat</a:t>
            </a:r>
            <a:r>
              <a:rPr lang="en-US" sz="2000" dirty="0" smtClean="0">
                <a:latin typeface="Comic Sans MS" pitchFamily="66" charset="0"/>
              </a:rPr>
              <a:t>.</a:t>
            </a:r>
          </a:p>
          <a:p>
            <a:pPr eaLnBrk="1" hangingPunct="1">
              <a:spcBef>
                <a:spcPts val="0"/>
              </a:spcBef>
            </a:pPr>
            <a:endParaRPr lang="en-US" sz="1400" dirty="0" smtClean="0">
              <a:latin typeface="Comic Sans MS" pitchFamily="66" charset="0"/>
            </a:endParaRPr>
          </a:p>
          <a:p>
            <a:pPr algn="just" eaLnBrk="1" hangingPunct="1">
              <a:spcBef>
                <a:spcPts val="0"/>
              </a:spcBef>
            </a:pPr>
            <a:r>
              <a:rPr lang="en-US" sz="2000" dirty="0" err="1" smtClean="0">
                <a:solidFill>
                  <a:srgbClr val="FF9900"/>
                </a:solidFill>
                <a:latin typeface="Comic Sans MS" pitchFamily="66" charset="0"/>
              </a:rPr>
              <a:t>Melalui</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Pendidikan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Pancasila</a:t>
            </a:r>
            <a:r>
              <a:rPr lang="en-US" sz="2000" dirty="0" smtClean="0">
                <a:solidFill>
                  <a:srgbClr val="FF9900"/>
                </a:solidFill>
                <a:latin typeface="Comic Sans MS" pitchFamily="66" charset="0"/>
              </a:rPr>
              <a:t>, WNI </a:t>
            </a:r>
            <a:r>
              <a:rPr lang="en-US" sz="2000" dirty="0" err="1" smtClean="0">
                <a:solidFill>
                  <a:srgbClr val="FF9900"/>
                </a:solidFill>
                <a:latin typeface="Comic Sans MS" pitchFamily="66" charset="0"/>
              </a:rPr>
              <a:t>diharapkan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mampu</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memahami</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menganalisis</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dan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menjawab</a:t>
            </a:r>
            <a:r>
              <a:rPr lang="en-US" sz="2000" dirty="0" smtClean="0">
                <a:solidFill>
                  <a:srgbClr val="FF9900"/>
                </a:solidFill>
                <a:latin typeface="Comic Sans MS" pitchFamily="66" charset="0"/>
              </a:rPr>
              <a:t> permasalahan</a:t>
            </a:r>
            <a:r>
              <a:rPr lang="en-US" sz="2000" baseline="30000" dirty="0" smtClean="0">
                <a:solidFill>
                  <a:srgbClr val="FF9900"/>
                </a:solidFill>
                <a:latin typeface="Comic Sans MS" pitchFamily="66" charset="0"/>
              </a:rPr>
              <a:t>2</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yg</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dihadapi</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oleh</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masyarakat</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bgs</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dan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negara</a:t>
            </a:r>
            <a:r>
              <a:rPr lang="en-US" sz="2000" dirty="0" smtClean="0">
                <a:solidFill>
                  <a:srgbClr val="FF9900"/>
                </a:solidFill>
                <a:latin typeface="Comic Sans MS" pitchFamily="66" charset="0"/>
              </a:rPr>
              <a:t> RI </a:t>
            </a:r>
            <a:r>
              <a:rPr lang="en-US" sz="2000" dirty="0" err="1" smtClean="0">
                <a:solidFill>
                  <a:srgbClr val="FF9900"/>
                </a:solidFill>
                <a:latin typeface="Comic Sans MS" pitchFamily="66" charset="0"/>
              </a:rPr>
              <a:t>secara</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berkesinambungan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dan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konsisten</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berlandaskan</a:t>
            </a:r>
            <a:r>
              <a:rPr lang="en-US" sz="2000" dirty="0" smtClean="0">
                <a:solidFill>
                  <a:srgbClr val="FF9900"/>
                </a:solidFill>
                <a:latin typeface="Comic Sans MS" pitchFamily="66" charset="0"/>
              </a:rPr>
              <a:t> nilai2 </a:t>
            </a:r>
            <a:r>
              <a:rPr lang="en-US" sz="2000" dirty="0" err="1" smtClean="0">
                <a:solidFill>
                  <a:srgbClr val="FF9900"/>
                </a:solidFill>
                <a:latin typeface="Comic Sans MS" pitchFamily="66" charset="0"/>
              </a:rPr>
              <a:t>Pancasila</a:t>
            </a:r>
            <a:r>
              <a:rPr lang="en-US" sz="2000" dirty="0" smtClean="0">
                <a:solidFill>
                  <a:srgbClr val="FF9900"/>
                </a:solidFill>
                <a:latin typeface="Comic Sans MS" pitchFamily="66" charset="0"/>
              </a:rPr>
              <a:t> </a:t>
            </a:r>
            <a:r>
              <a:rPr lang="en-US" sz="2000" dirty="0" err="1" smtClean="0">
                <a:solidFill>
                  <a:srgbClr val="FF9900"/>
                </a:solidFill>
                <a:latin typeface="Comic Sans MS" pitchFamily="66" charset="0"/>
              </a:rPr>
              <a:t>dan</a:t>
            </a:r>
            <a:r>
              <a:rPr lang="en-US" sz="2000" dirty="0" smtClean="0">
                <a:solidFill>
                  <a:srgbClr val="FF9900"/>
                </a:solidFill>
                <a:latin typeface="Comic Sans MS" pitchFamily="66" charset="0"/>
              </a:rPr>
              <a:t> UUD 1945.</a:t>
            </a:r>
          </a:p>
          <a:p>
            <a:pPr eaLnBrk="1" hangingPunct="1">
              <a:spcBef>
                <a:spcPts val="0"/>
              </a:spcBef>
            </a:pPr>
            <a:endParaRPr lang="en-GB" sz="2000" dirty="0" smtClean="0">
              <a:solidFill>
                <a:srgbClr val="FF9900"/>
              </a:solidFill>
              <a:latin typeface="Tahoma" pitchFamily="34" charset="0"/>
            </a:endParaRPr>
          </a:p>
        </p:txBody>
      </p:sp>
    </p:spTree>
    <p:extLst>
      <p:ext uri="{BB962C8B-B14F-4D97-AF65-F5344CB8AC3E}">
        <p14:creationId xmlns:p14="http://schemas.microsoft.com/office/powerpoint/2010/main" xmlns="" val="47583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p:cNvSpPr>
            <a:spLocks noChangeArrowheads="1"/>
          </p:cNvSpPr>
          <p:nvPr/>
        </p:nvSpPr>
        <p:spPr bwMode="auto">
          <a:xfrm>
            <a:off x="1676400" y="369888"/>
            <a:ext cx="5965825" cy="2678112"/>
          </a:xfrm>
          <a:prstGeom prst="octagon">
            <a:avLst>
              <a:gd name="adj" fmla="val 29287"/>
            </a:avLst>
          </a:prstGeom>
          <a:solidFill>
            <a:srgbClr val="99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r>
              <a:rPr lang="en-US" sz="2000">
                <a:solidFill>
                  <a:srgbClr val="0000CC"/>
                </a:solidFill>
              </a:rPr>
              <a:t>Tujuan kita mempelajari Pancasila ialah </a:t>
            </a:r>
            <a:r>
              <a:rPr lang="id-ID" sz="2000">
                <a:solidFill>
                  <a:srgbClr val="0000CC"/>
                </a:solidFill>
              </a:rPr>
              <a:t>untuk </a:t>
            </a:r>
            <a:r>
              <a:rPr lang="en-US" sz="2000">
                <a:solidFill>
                  <a:srgbClr val="0000CC"/>
                </a:solidFill>
              </a:rPr>
              <a:t>mengetahui Pancasila secara benar, yakni yang dapat dipertanggungjawabkan, baik secara</a:t>
            </a:r>
            <a:r>
              <a:rPr lang="en-US" sz="2000" b="1" i="1">
                <a:solidFill>
                  <a:srgbClr val="0000CC"/>
                </a:solidFill>
              </a:rPr>
              <a:t> yuridis konstitusional</a:t>
            </a:r>
            <a:r>
              <a:rPr lang="en-US" sz="2000">
                <a:solidFill>
                  <a:srgbClr val="0000CC"/>
                </a:solidFill>
              </a:rPr>
              <a:t> maupun</a:t>
            </a:r>
            <a:r>
              <a:rPr lang="id-ID" sz="2000">
                <a:solidFill>
                  <a:srgbClr val="0000CC"/>
                </a:solidFill>
              </a:rPr>
              <a:t>  </a:t>
            </a:r>
            <a:r>
              <a:rPr lang="en-US" sz="2000">
                <a:solidFill>
                  <a:srgbClr val="0000CC"/>
                </a:solidFill>
              </a:rPr>
              <a:t> secara </a:t>
            </a:r>
            <a:r>
              <a:rPr lang="en-US" sz="2000" b="1" i="1">
                <a:solidFill>
                  <a:srgbClr val="0000CC"/>
                </a:solidFill>
              </a:rPr>
              <a:t>obyektif ilmiah.</a:t>
            </a:r>
            <a:r>
              <a:rPr lang="en-US" sz="2000">
                <a:solidFill>
                  <a:srgbClr val="0000CC"/>
                </a:solidFill>
              </a:rPr>
              <a:t> </a:t>
            </a:r>
            <a:endParaRPr lang="en-GB" sz="2000">
              <a:solidFill>
                <a:srgbClr val="0000CC"/>
              </a:solidFill>
            </a:endParaRPr>
          </a:p>
        </p:txBody>
      </p:sp>
      <p:sp>
        <p:nvSpPr>
          <p:cNvPr id="36867" name="Rectangle 6"/>
          <p:cNvSpPr>
            <a:spLocks noChangeArrowheads="1"/>
          </p:cNvSpPr>
          <p:nvPr/>
        </p:nvSpPr>
        <p:spPr bwMode="auto">
          <a:xfrm>
            <a:off x="290513" y="3717925"/>
            <a:ext cx="4191000" cy="2530475"/>
          </a:xfrm>
          <a:prstGeom prst="rect">
            <a:avLst/>
          </a:prstGeom>
          <a:solidFill>
            <a:srgbClr val="CC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2000">
                <a:solidFill>
                  <a:srgbClr val="003300"/>
                </a:solidFill>
              </a:rPr>
              <a:t>Secara </a:t>
            </a:r>
            <a:r>
              <a:rPr lang="en-US" sz="2000" b="1" i="1" u="sng">
                <a:solidFill>
                  <a:srgbClr val="003300"/>
                </a:solidFill>
              </a:rPr>
              <a:t>yuridis konstitusional karena </a:t>
            </a:r>
            <a:r>
              <a:rPr lang="id-ID" sz="2000" b="1" i="1" u="sng">
                <a:solidFill>
                  <a:srgbClr val="003300"/>
                </a:solidFill>
              </a:rPr>
              <a:t>P</a:t>
            </a:r>
            <a:r>
              <a:rPr lang="en-US" sz="2000" b="1" i="1" u="sng">
                <a:solidFill>
                  <a:srgbClr val="003300"/>
                </a:solidFill>
              </a:rPr>
              <a:t>ancasila</a:t>
            </a:r>
            <a:r>
              <a:rPr lang="en-US" sz="2000">
                <a:solidFill>
                  <a:srgbClr val="003300"/>
                </a:solidFill>
              </a:rPr>
              <a:t> adalah dasar negara yang dipergunakan sebagai dasar mengatur/menyelenggarakan pemerintahan negara. Oleh karena itu, tidak setiap </a:t>
            </a:r>
            <a:r>
              <a:rPr lang="id-ID" sz="2000">
                <a:solidFill>
                  <a:srgbClr val="003300"/>
                </a:solidFill>
              </a:rPr>
              <a:t> </a:t>
            </a:r>
            <a:r>
              <a:rPr lang="en-US" sz="2000">
                <a:solidFill>
                  <a:srgbClr val="003300"/>
                </a:solidFill>
              </a:rPr>
              <a:t>orang boleh mem</a:t>
            </a:r>
            <a:r>
              <a:rPr lang="id-ID" sz="2000">
                <a:solidFill>
                  <a:srgbClr val="003300"/>
                </a:solidFill>
              </a:rPr>
              <a:t>-</a:t>
            </a:r>
            <a:r>
              <a:rPr lang="en-US" sz="2000">
                <a:solidFill>
                  <a:srgbClr val="003300"/>
                </a:solidFill>
              </a:rPr>
              <a:t>berikan </a:t>
            </a:r>
            <a:r>
              <a:rPr lang="id-ID" sz="2000">
                <a:solidFill>
                  <a:srgbClr val="003300"/>
                </a:solidFill>
              </a:rPr>
              <a:t> </a:t>
            </a:r>
            <a:r>
              <a:rPr lang="en-US" sz="2000">
                <a:solidFill>
                  <a:srgbClr val="003300"/>
                </a:solidFill>
              </a:rPr>
              <a:t>pengertian</a:t>
            </a:r>
            <a:r>
              <a:rPr lang="id-ID" sz="2000">
                <a:solidFill>
                  <a:srgbClr val="003300"/>
                </a:solidFill>
              </a:rPr>
              <a:t> </a:t>
            </a:r>
            <a:r>
              <a:rPr lang="en-US" sz="2000">
                <a:solidFill>
                  <a:srgbClr val="003300"/>
                </a:solidFill>
              </a:rPr>
              <a:t> atau</a:t>
            </a:r>
            <a:r>
              <a:rPr lang="id-ID" sz="2000">
                <a:solidFill>
                  <a:srgbClr val="003300"/>
                </a:solidFill>
              </a:rPr>
              <a:t> </a:t>
            </a:r>
            <a:r>
              <a:rPr lang="en-US" sz="2000">
                <a:solidFill>
                  <a:srgbClr val="003300"/>
                </a:solidFill>
              </a:rPr>
              <a:t> tafsiran menurut pendapatnya sendiri. </a:t>
            </a:r>
            <a:endParaRPr lang="en-GB" sz="2000">
              <a:solidFill>
                <a:srgbClr val="003300"/>
              </a:solidFill>
            </a:endParaRPr>
          </a:p>
        </p:txBody>
      </p:sp>
      <p:sp>
        <p:nvSpPr>
          <p:cNvPr id="36868" name="Rectangle 8"/>
          <p:cNvSpPr>
            <a:spLocks noChangeArrowheads="1"/>
          </p:cNvSpPr>
          <p:nvPr/>
        </p:nvSpPr>
        <p:spPr bwMode="auto">
          <a:xfrm>
            <a:off x="4786313" y="3735388"/>
            <a:ext cx="4191000" cy="2462212"/>
          </a:xfrm>
          <a:prstGeom prst="rect">
            <a:avLst/>
          </a:prstGeom>
          <a:solidFill>
            <a:srgbClr val="CC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2200">
                <a:solidFill>
                  <a:srgbClr val="003366"/>
                </a:solidFill>
              </a:rPr>
              <a:t>Secara </a:t>
            </a:r>
            <a:r>
              <a:rPr lang="en-US" sz="2200" b="1" i="1" u="sng">
                <a:solidFill>
                  <a:srgbClr val="003366"/>
                </a:solidFill>
              </a:rPr>
              <a:t>obyektif ilmiah karena Pancasila</a:t>
            </a:r>
            <a:r>
              <a:rPr lang="en-US" sz="2200">
                <a:solidFill>
                  <a:srgbClr val="003366"/>
                </a:solidFill>
              </a:rPr>
              <a:t> adalah suatu paham filsafat, suatu </a:t>
            </a:r>
            <a:r>
              <a:rPr lang="en-US" sz="2200" i="1">
                <a:solidFill>
                  <a:srgbClr val="003366"/>
                </a:solidFill>
              </a:rPr>
              <a:t>philosophical way of thinking</a:t>
            </a:r>
            <a:r>
              <a:rPr lang="en-US" sz="2200">
                <a:solidFill>
                  <a:srgbClr val="003366"/>
                </a:solidFill>
              </a:rPr>
              <a:t> </a:t>
            </a:r>
            <a:r>
              <a:rPr lang="id-ID" sz="2200">
                <a:solidFill>
                  <a:srgbClr val="003366"/>
                </a:solidFill>
              </a:rPr>
              <a:t> </a:t>
            </a:r>
            <a:r>
              <a:rPr lang="en-US" sz="2200">
                <a:solidFill>
                  <a:srgbClr val="003366"/>
                </a:solidFill>
              </a:rPr>
              <a:t>atau </a:t>
            </a:r>
            <a:r>
              <a:rPr lang="en-US" sz="2200" i="1">
                <a:solidFill>
                  <a:srgbClr val="003366"/>
                </a:solidFill>
              </a:rPr>
              <a:t>philosophical system</a:t>
            </a:r>
            <a:r>
              <a:rPr lang="en-US" sz="2200">
                <a:solidFill>
                  <a:srgbClr val="003366"/>
                </a:solidFill>
              </a:rPr>
              <a:t> </a:t>
            </a:r>
            <a:r>
              <a:rPr lang="id-ID" sz="2200">
                <a:solidFill>
                  <a:srgbClr val="003366"/>
                </a:solidFill>
              </a:rPr>
              <a:t> </a:t>
            </a:r>
            <a:r>
              <a:rPr lang="en-US" sz="2200">
                <a:solidFill>
                  <a:srgbClr val="003366"/>
                </a:solidFill>
              </a:rPr>
              <a:t>sehingga </a:t>
            </a:r>
            <a:r>
              <a:rPr lang="id-ID" sz="2200">
                <a:solidFill>
                  <a:srgbClr val="003366"/>
                </a:solidFill>
              </a:rPr>
              <a:t> </a:t>
            </a:r>
            <a:r>
              <a:rPr lang="en-US" sz="2200">
                <a:solidFill>
                  <a:srgbClr val="003366"/>
                </a:solidFill>
              </a:rPr>
              <a:t>uraiannya harus logis dan dapat diterima akal sehat. </a:t>
            </a:r>
            <a:endParaRPr lang="en-GB" sz="2200">
              <a:solidFill>
                <a:srgbClr val="003366"/>
              </a:solidFill>
            </a:endParaRPr>
          </a:p>
        </p:txBody>
      </p:sp>
      <p:sp>
        <p:nvSpPr>
          <p:cNvPr id="36869" name="Line 9"/>
          <p:cNvSpPr>
            <a:spLocks noChangeShapeType="1"/>
          </p:cNvSpPr>
          <p:nvPr/>
        </p:nvSpPr>
        <p:spPr bwMode="auto">
          <a:xfrm>
            <a:off x="2471738" y="3352800"/>
            <a:ext cx="4419600"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36870" name="Line 10"/>
          <p:cNvSpPr>
            <a:spLocks noChangeShapeType="1"/>
          </p:cNvSpPr>
          <p:nvPr/>
        </p:nvSpPr>
        <p:spPr bwMode="auto">
          <a:xfrm>
            <a:off x="2486025" y="3352800"/>
            <a:ext cx="0" cy="3810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36871" name="Line 11"/>
          <p:cNvSpPr>
            <a:spLocks noChangeShapeType="1"/>
          </p:cNvSpPr>
          <p:nvPr/>
        </p:nvSpPr>
        <p:spPr bwMode="auto">
          <a:xfrm>
            <a:off x="6872288" y="3352800"/>
            <a:ext cx="0" cy="3810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36872" name="Line 12"/>
          <p:cNvSpPr>
            <a:spLocks noChangeShapeType="1"/>
          </p:cNvSpPr>
          <p:nvPr/>
        </p:nvSpPr>
        <p:spPr bwMode="auto">
          <a:xfrm flipV="1">
            <a:off x="4648200" y="3048000"/>
            <a:ext cx="0" cy="30480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US"/>
          </a:p>
        </p:txBody>
      </p:sp>
    </p:spTree>
    <p:extLst>
      <p:ext uri="{BB962C8B-B14F-4D97-AF65-F5344CB8AC3E}">
        <p14:creationId xmlns:p14="http://schemas.microsoft.com/office/powerpoint/2010/main" xmlns="" val="2819884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72400" cy="1143000"/>
          </a:xfrm>
        </p:spPr>
        <p:txBody>
          <a:bodyPr/>
          <a:lstStyle/>
          <a:p>
            <a:pPr eaLnBrk="1" hangingPunct="1">
              <a:defRPr/>
            </a:pPr>
            <a:r>
              <a:rPr lang="en-US" sz="3200" smtClean="0"/>
              <a:t>Pembahasan Pancasila secara Ilmiah</a:t>
            </a:r>
          </a:p>
        </p:txBody>
      </p:sp>
      <p:sp>
        <p:nvSpPr>
          <p:cNvPr id="13315" name="Rectangle 3"/>
          <p:cNvSpPr>
            <a:spLocks noGrp="1" noChangeArrowheads="1"/>
          </p:cNvSpPr>
          <p:nvPr>
            <p:ph type="body" idx="1"/>
          </p:nvPr>
        </p:nvSpPr>
        <p:spPr>
          <a:xfrm>
            <a:off x="838200" y="1066800"/>
            <a:ext cx="8027988" cy="5181600"/>
          </a:xfrm>
        </p:spPr>
        <p:txBody>
          <a:bodyPr/>
          <a:lstStyle/>
          <a:p>
            <a:pPr eaLnBrk="1" hangingPunct="1">
              <a:defRPr/>
            </a:pPr>
            <a:r>
              <a:rPr lang="en-US" sz="2000" dirty="0" err="1" smtClean="0"/>
              <a:t>Suatu</a:t>
            </a:r>
            <a:r>
              <a:rPr lang="en-US" sz="2000" dirty="0" smtClean="0"/>
              <a:t> </a:t>
            </a:r>
            <a:r>
              <a:rPr lang="en-US" sz="2000" dirty="0" err="1" smtClean="0"/>
              <a:t>pengetahuan</a:t>
            </a:r>
            <a:r>
              <a:rPr lang="en-US" sz="2000" dirty="0" smtClean="0"/>
              <a:t> </a:t>
            </a:r>
            <a:r>
              <a:rPr lang="en-US" sz="2000" dirty="0" err="1" smtClean="0"/>
              <a:t>disebut</a:t>
            </a:r>
            <a:r>
              <a:rPr lang="en-US" sz="2000" dirty="0" smtClean="0"/>
              <a:t> </a:t>
            </a:r>
            <a:r>
              <a:rPr lang="en-US" sz="2000" b="1" dirty="0" err="1" smtClean="0"/>
              <a:t>ilmiah</a:t>
            </a:r>
            <a:r>
              <a:rPr lang="en-US" sz="2000" dirty="0" smtClean="0"/>
              <a:t> </a:t>
            </a:r>
            <a:r>
              <a:rPr lang="en-US" sz="2000" dirty="0" err="1" smtClean="0"/>
              <a:t>apabila</a:t>
            </a:r>
            <a:r>
              <a:rPr lang="en-US" sz="2000" dirty="0" smtClean="0"/>
              <a:t> </a:t>
            </a:r>
            <a:r>
              <a:rPr lang="en-US" sz="2000" dirty="0" err="1" smtClean="0"/>
              <a:t>memenuhi</a:t>
            </a:r>
            <a:r>
              <a:rPr lang="en-US" sz="2000" dirty="0" smtClean="0"/>
              <a:t> </a:t>
            </a:r>
            <a:r>
              <a:rPr lang="en-US" sz="2000" b="1" dirty="0" err="1" smtClean="0"/>
              <a:t>syarat-syarat</a:t>
            </a:r>
            <a:r>
              <a:rPr lang="en-US" sz="2000" b="1" dirty="0" smtClean="0"/>
              <a:t> </a:t>
            </a:r>
            <a:r>
              <a:rPr lang="en-US" sz="2000" b="1" dirty="0" err="1" smtClean="0"/>
              <a:t>ilmiah</a:t>
            </a:r>
            <a:r>
              <a:rPr lang="en-US" sz="2000" dirty="0" smtClean="0"/>
              <a:t> </a:t>
            </a:r>
            <a:r>
              <a:rPr lang="en-US" sz="2000" dirty="0" err="1" smtClean="0"/>
              <a:t>sbb</a:t>
            </a:r>
            <a:r>
              <a:rPr lang="en-US" sz="2000" dirty="0" smtClean="0"/>
              <a:t> (Ir. </a:t>
            </a:r>
            <a:r>
              <a:rPr lang="en-US" sz="2000" dirty="0" err="1" smtClean="0"/>
              <a:t>Poedjowijatno</a:t>
            </a:r>
            <a:r>
              <a:rPr lang="en-US" sz="2000" dirty="0" smtClean="0"/>
              <a:t>: </a:t>
            </a:r>
            <a:r>
              <a:rPr lang="en-US" sz="2000" dirty="0" err="1" smtClean="0"/>
              <a:t>dalam</a:t>
            </a:r>
            <a:r>
              <a:rPr lang="en-US" sz="2000" dirty="0" smtClean="0"/>
              <a:t> </a:t>
            </a:r>
            <a:r>
              <a:rPr lang="en-US" sz="2000" dirty="0" err="1" smtClean="0"/>
              <a:t>buku</a:t>
            </a:r>
            <a:r>
              <a:rPr lang="en-US" sz="2000" dirty="0" smtClean="0"/>
              <a:t> “</a:t>
            </a:r>
            <a:r>
              <a:rPr lang="en-US" sz="2000" dirty="0" err="1" smtClean="0"/>
              <a:t>Tahu</a:t>
            </a:r>
            <a:r>
              <a:rPr lang="en-US" sz="2000" dirty="0" smtClean="0"/>
              <a:t> </a:t>
            </a:r>
            <a:r>
              <a:rPr lang="en-US" sz="2000" dirty="0" err="1" smtClean="0"/>
              <a:t>dan</a:t>
            </a:r>
            <a:r>
              <a:rPr lang="en-US" sz="2000" dirty="0" smtClean="0"/>
              <a:t> </a:t>
            </a:r>
            <a:r>
              <a:rPr lang="en-US" sz="2000" dirty="0" err="1" smtClean="0"/>
              <a:t>Pengetahuan</a:t>
            </a:r>
            <a:r>
              <a:rPr lang="en-US" sz="2000" dirty="0" smtClean="0"/>
              <a:t>”:</a:t>
            </a:r>
          </a:p>
          <a:p>
            <a:pPr lvl="1" eaLnBrk="1" hangingPunct="1">
              <a:defRPr/>
            </a:pPr>
            <a:r>
              <a:rPr lang="en-US" sz="1800" b="1" dirty="0" smtClean="0"/>
              <a:t>1. </a:t>
            </a:r>
            <a:r>
              <a:rPr lang="en-US" sz="1800" b="1" dirty="0" err="1" smtClean="0"/>
              <a:t>Berobyek</a:t>
            </a:r>
            <a:endParaRPr lang="en-US" sz="1800" b="1" dirty="0" smtClean="0"/>
          </a:p>
          <a:p>
            <a:pPr lvl="1" eaLnBrk="1" hangingPunct="1">
              <a:defRPr/>
            </a:pPr>
            <a:r>
              <a:rPr lang="en-US" sz="1800" b="1" dirty="0" smtClean="0"/>
              <a:t>2. </a:t>
            </a:r>
            <a:r>
              <a:rPr lang="en-US" sz="1800" b="1" dirty="0" err="1" smtClean="0"/>
              <a:t>Bermetode</a:t>
            </a:r>
            <a:endParaRPr lang="en-US" sz="1800" b="1" dirty="0" smtClean="0"/>
          </a:p>
          <a:p>
            <a:pPr lvl="1" eaLnBrk="1" hangingPunct="1">
              <a:defRPr/>
            </a:pPr>
            <a:r>
              <a:rPr lang="en-US" sz="1800" b="1" dirty="0" smtClean="0"/>
              <a:t>3. </a:t>
            </a:r>
            <a:r>
              <a:rPr lang="en-US" sz="1800" b="1" dirty="0" err="1" smtClean="0"/>
              <a:t>Bersistem</a:t>
            </a:r>
            <a:endParaRPr lang="en-US" sz="1800" b="1" dirty="0" smtClean="0"/>
          </a:p>
          <a:p>
            <a:pPr lvl="1" eaLnBrk="1" hangingPunct="1">
              <a:defRPr/>
            </a:pPr>
            <a:r>
              <a:rPr lang="en-US" sz="1800" b="1" dirty="0" smtClean="0"/>
              <a:t>4. </a:t>
            </a:r>
            <a:r>
              <a:rPr lang="en-US" sz="1800" b="1" dirty="0" err="1" smtClean="0"/>
              <a:t>Bersifat</a:t>
            </a:r>
            <a:r>
              <a:rPr lang="en-US" sz="1800" b="1" dirty="0" smtClean="0"/>
              <a:t> Universal</a:t>
            </a:r>
            <a:endParaRPr lang="id-ID" sz="1800" b="1" dirty="0" smtClean="0"/>
          </a:p>
          <a:p>
            <a:pPr lvl="1" eaLnBrk="1" hangingPunct="1">
              <a:buFontTx/>
              <a:buNone/>
              <a:defRPr/>
            </a:pPr>
            <a:endParaRPr lang="id-ID" sz="1800" b="1" dirty="0" smtClean="0">
              <a:solidFill>
                <a:srgbClr val="00FFFF"/>
              </a:solidFill>
            </a:endParaRPr>
          </a:p>
          <a:p>
            <a:pPr lvl="1" eaLnBrk="1" hangingPunct="1">
              <a:buFontTx/>
              <a:buNone/>
              <a:defRPr/>
            </a:pPr>
            <a:r>
              <a:rPr lang="en-US" sz="2000" b="1" dirty="0" smtClean="0">
                <a:solidFill>
                  <a:srgbClr val="00FFFF"/>
                </a:solidFill>
              </a:rPr>
              <a:t>1. </a:t>
            </a:r>
            <a:r>
              <a:rPr lang="en-US" sz="2000" b="1" dirty="0" err="1" smtClean="0">
                <a:solidFill>
                  <a:srgbClr val="00FFFF"/>
                </a:solidFill>
              </a:rPr>
              <a:t>Berobyek</a:t>
            </a:r>
            <a:endParaRPr lang="en-US" sz="2000" b="1" dirty="0" smtClean="0">
              <a:solidFill>
                <a:srgbClr val="00FFFF"/>
              </a:solidFill>
            </a:endParaRPr>
          </a:p>
          <a:p>
            <a:pPr lvl="1" eaLnBrk="1" hangingPunct="1">
              <a:defRPr/>
            </a:pPr>
            <a:r>
              <a:rPr lang="en-US" sz="1800" dirty="0" err="1" smtClean="0"/>
              <a:t>Pembahasan</a:t>
            </a:r>
            <a:r>
              <a:rPr lang="en-US" sz="1800" dirty="0" smtClean="0"/>
              <a:t> </a:t>
            </a:r>
            <a:r>
              <a:rPr lang="en-US" sz="1800" dirty="0" err="1" smtClean="0"/>
              <a:t>Pancasila</a:t>
            </a:r>
            <a:r>
              <a:rPr lang="en-US" sz="1800" dirty="0" smtClean="0"/>
              <a:t> </a:t>
            </a:r>
            <a:r>
              <a:rPr lang="en-US" sz="1800" dirty="0" err="1" smtClean="0"/>
              <a:t>scr</a:t>
            </a:r>
            <a:r>
              <a:rPr lang="en-US" sz="1800" dirty="0" smtClean="0"/>
              <a:t> </a:t>
            </a:r>
            <a:r>
              <a:rPr lang="en-US" sz="1800" dirty="0" err="1" smtClean="0"/>
              <a:t>ilmiah</a:t>
            </a:r>
            <a:r>
              <a:rPr lang="en-US" sz="1800" dirty="0" smtClean="0"/>
              <a:t> </a:t>
            </a:r>
            <a:r>
              <a:rPr lang="en-US" sz="1800" dirty="0" err="1" smtClean="0"/>
              <a:t>mencakup</a:t>
            </a:r>
            <a:r>
              <a:rPr lang="en-US" sz="1800" dirty="0" smtClean="0"/>
              <a:t> 2 </a:t>
            </a:r>
            <a:r>
              <a:rPr lang="en-US" sz="1800" dirty="0" err="1" smtClean="0"/>
              <a:t>obyek</a:t>
            </a:r>
            <a:r>
              <a:rPr lang="en-US" sz="1800" dirty="0" smtClean="0"/>
              <a:t>, </a:t>
            </a:r>
            <a:r>
              <a:rPr lang="en-US" sz="1800" dirty="0" err="1" smtClean="0"/>
              <a:t>yaitu</a:t>
            </a:r>
            <a:r>
              <a:rPr lang="en-US" sz="1800" dirty="0" smtClean="0"/>
              <a:t> </a:t>
            </a:r>
            <a:r>
              <a:rPr lang="en-US" sz="1800" b="1" i="1" dirty="0" err="1" smtClean="0"/>
              <a:t>obyek</a:t>
            </a:r>
            <a:r>
              <a:rPr lang="en-US" sz="1800" b="1" i="1" dirty="0" smtClean="0"/>
              <a:t> forma </a:t>
            </a:r>
            <a:r>
              <a:rPr lang="en-US" sz="1800" dirty="0" err="1" smtClean="0"/>
              <a:t>dan</a:t>
            </a:r>
            <a:r>
              <a:rPr lang="en-US" sz="1800" dirty="0" smtClean="0"/>
              <a:t> </a:t>
            </a:r>
            <a:r>
              <a:rPr lang="en-US" sz="1800" b="1" i="1" dirty="0" err="1" smtClean="0"/>
              <a:t>obyek</a:t>
            </a:r>
            <a:r>
              <a:rPr lang="en-US" sz="1800" b="1" i="1" dirty="0" smtClean="0"/>
              <a:t> </a:t>
            </a:r>
            <a:r>
              <a:rPr lang="en-US" sz="1800" b="1" i="1" dirty="0" err="1" smtClean="0"/>
              <a:t>materia</a:t>
            </a:r>
            <a:r>
              <a:rPr lang="en-US" sz="1800" b="1" i="1" dirty="0" smtClean="0"/>
              <a:t>. </a:t>
            </a:r>
          </a:p>
          <a:p>
            <a:pPr lvl="1" eaLnBrk="1" hangingPunct="1">
              <a:defRPr/>
            </a:pPr>
            <a:r>
              <a:rPr lang="en-US" sz="1800" b="1" i="1" u="sng" dirty="0" err="1" smtClean="0">
                <a:solidFill>
                  <a:srgbClr val="00FF00"/>
                </a:solidFill>
              </a:rPr>
              <a:t>Obyek</a:t>
            </a:r>
            <a:r>
              <a:rPr lang="en-US" sz="1800" b="1" i="1" u="sng" dirty="0" smtClean="0">
                <a:solidFill>
                  <a:srgbClr val="00FF00"/>
                </a:solidFill>
              </a:rPr>
              <a:t> forma:</a:t>
            </a:r>
            <a:r>
              <a:rPr lang="en-US" sz="1800" b="1" i="1" u="sng" dirty="0" smtClean="0"/>
              <a:t> </a:t>
            </a:r>
            <a:r>
              <a:rPr lang="en-US" sz="1800" dirty="0" err="1" smtClean="0"/>
              <a:t>bahwa</a:t>
            </a:r>
            <a:r>
              <a:rPr lang="en-US" sz="1800" dirty="0" smtClean="0"/>
              <a:t> </a:t>
            </a:r>
            <a:r>
              <a:rPr lang="en-US" sz="1800" dirty="0" err="1" smtClean="0"/>
              <a:t>Pancasila</a:t>
            </a:r>
            <a:r>
              <a:rPr lang="en-US" sz="1800" dirty="0" smtClean="0"/>
              <a:t>  </a:t>
            </a:r>
            <a:r>
              <a:rPr lang="en-US" sz="1800" dirty="0" err="1" smtClean="0"/>
              <a:t>dipelajari</a:t>
            </a:r>
            <a:r>
              <a:rPr lang="en-US" sz="1800" dirty="0" smtClean="0"/>
              <a:t>, </a:t>
            </a:r>
            <a:r>
              <a:rPr lang="en-US" sz="1800" dirty="0" err="1" smtClean="0"/>
              <a:t>dikaji</a:t>
            </a:r>
            <a:r>
              <a:rPr lang="en-US" sz="1800" dirty="0" smtClean="0"/>
              <a:t>, </a:t>
            </a:r>
            <a:r>
              <a:rPr lang="en-US" sz="1800" dirty="0" err="1" smtClean="0"/>
              <a:t>ditelaah</a:t>
            </a:r>
            <a:r>
              <a:rPr lang="en-US" sz="1800" dirty="0" smtClean="0"/>
              <a:t> </a:t>
            </a:r>
            <a:r>
              <a:rPr lang="en-US" sz="1800" dirty="0" err="1" smtClean="0"/>
              <a:t>dari</a:t>
            </a:r>
            <a:r>
              <a:rPr lang="en-US" sz="1800" dirty="0" smtClean="0"/>
              <a:t> </a:t>
            </a:r>
            <a:r>
              <a:rPr lang="en-US" sz="1800" dirty="0" err="1" smtClean="0"/>
              <a:t>sudut</a:t>
            </a:r>
            <a:r>
              <a:rPr lang="en-US" sz="1800" dirty="0" smtClean="0"/>
              <a:t> </a:t>
            </a:r>
            <a:r>
              <a:rPr lang="en-US" sz="1800" dirty="0" err="1" smtClean="0"/>
              <a:t>pandang</a:t>
            </a:r>
            <a:r>
              <a:rPr lang="en-US" sz="1800" dirty="0" smtClean="0"/>
              <a:t> </a:t>
            </a:r>
            <a:r>
              <a:rPr lang="en-US" sz="1800" dirty="0" err="1" smtClean="0"/>
              <a:t>apa</a:t>
            </a:r>
            <a:r>
              <a:rPr lang="en-US" sz="1800" dirty="0" smtClean="0"/>
              <a:t>. </a:t>
            </a:r>
          </a:p>
          <a:p>
            <a:pPr lvl="1" eaLnBrk="1" hangingPunct="1">
              <a:buFontTx/>
              <a:buNone/>
              <a:defRPr/>
            </a:pPr>
            <a:r>
              <a:rPr lang="en-US" sz="1800" dirty="0" smtClean="0"/>
              <a:t>	</a:t>
            </a:r>
            <a:r>
              <a:rPr lang="en-US" sz="1800" dirty="0" err="1" smtClean="0"/>
              <a:t>Misalnya</a:t>
            </a:r>
            <a:r>
              <a:rPr lang="en-US" sz="1800" dirty="0" smtClean="0"/>
              <a:t>: </a:t>
            </a:r>
            <a:r>
              <a:rPr lang="en-US" sz="1800" dirty="0" err="1" smtClean="0"/>
              <a:t>dari</a:t>
            </a:r>
            <a:r>
              <a:rPr lang="en-US" sz="1800" dirty="0" smtClean="0"/>
              <a:t> </a:t>
            </a:r>
            <a:r>
              <a:rPr lang="en-US" sz="1800" dirty="0" err="1" smtClean="0"/>
              <a:t>sudut</a:t>
            </a:r>
            <a:r>
              <a:rPr lang="en-US" sz="1800" dirty="0" smtClean="0"/>
              <a:t> </a:t>
            </a:r>
            <a:r>
              <a:rPr lang="en-US" sz="1800" dirty="0" err="1" smtClean="0"/>
              <a:t>pandang</a:t>
            </a:r>
            <a:r>
              <a:rPr lang="en-US" sz="1800" dirty="0" smtClean="0"/>
              <a:t> moral </a:t>
            </a:r>
          </a:p>
          <a:p>
            <a:pPr lvl="1" eaLnBrk="1" hangingPunct="1">
              <a:buFontTx/>
              <a:buNone/>
              <a:defRPr/>
            </a:pPr>
            <a:r>
              <a:rPr lang="en-US" sz="1800" dirty="0" smtClean="0"/>
              <a:t>	</a:t>
            </a:r>
            <a:r>
              <a:rPr lang="id-ID" sz="1800" dirty="0" smtClean="0"/>
              <a:t>              </a:t>
            </a:r>
            <a:r>
              <a:rPr lang="en-US" sz="1800" dirty="0" err="1" smtClean="0"/>
              <a:t>dari</a:t>
            </a:r>
            <a:r>
              <a:rPr lang="en-US" sz="1800" dirty="0" smtClean="0"/>
              <a:t> </a:t>
            </a:r>
            <a:r>
              <a:rPr lang="en-US" sz="1800" dirty="0" err="1" smtClean="0"/>
              <a:t>sudut</a:t>
            </a:r>
            <a:r>
              <a:rPr lang="en-US" sz="1800" dirty="0" smtClean="0"/>
              <a:t> </a:t>
            </a:r>
            <a:r>
              <a:rPr lang="en-US" sz="1800" dirty="0" err="1" smtClean="0"/>
              <a:t>pandang</a:t>
            </a:r>
            <a:r>
              <a:rPr lang="en-US" sz="1800" dirty="0" smtClean="0"/>
              <a:t> </a:t>
            </a:r>
            <a:r>
              <a:rPr lang="en-US" sz="1800" dirty="0" err="1" smtClean="0"/>
              <a:t>ekonomi</a:t>
            </a:r>
            <a:r>
              <a:rPr lang="en-US" sz="1800" dirty="0" smtClean="0"/>
              <a:t> </a:t>
            </a:r>
          </a:p>
        </p:txBody>
      </p:sp>
      <p:sp>
        <p:nvSpPr>
          <p:cNvPr id="39940" name="Line 4"/>
          <p:cNvSpPr>
            <a:spLocks noChangeShapeType="1"/>
          </p:cNvSpPr>
          <p:nvPr/>
        </p:nvSpPr>
        <p:spPr bwMode="auto">
          <a:xfrm>
            <a:off x="5751513" y="5157192"/>
            <a:ext cx="5334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39941" name="Text Box 5"/>
          <p:cNvSpPr txBox="1">
            <a:spLocks noChangeArrowheads="1"/>
          </p:cNvSpPr>
          <p:nvPr/>
        </p:nvSpPr>
        <p:spPr bwMode="auto">
          <a:xfrm>
            <a:off x="6409529" y="4958754"/>
            <a:ext cx="2286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000" dirty="0"/>
              <a:t>Moral </a:t>
            </a:r>
            <a:r>
              <a:rPr lang="en-US" sz="2000" dirty="0" err="1"/>
              <a:t>Pancasila</a:t>
            </a:r>
            <a:endParaRPr lang="en-US" sz="2000" dirty="0"/>
          </a:p>
        </p:txBody>
      </p:sp>
      <p:sp>
        <p:nvSpPr>
          <p:cNvPr id="39942" name="Text Box 7"/>
          <p:cNvSpPr txBox="1">
            <a:spLocks noChangeArrowheads="1"/>
          </p:cNvSpPr>
          <p:nvPr/>
        </p:nvSpPr>
        <p:spPr bwMode="auto">
          <a:xfrm>
            <a:off x="6371429" y="5318794"/>
            <a:ext cx="2362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000" dirty="0" err="1"/>
              <a:t>Ekonomi</a:t>
            </a:r>
            <a:r>
              <a:rPr lang="en-US" sz="2000" dirty="0"/>
              <a:t> </a:t>
            </a:r>
            <a:r>
              <a:rPr lang="en-US" sz="2000" dirty="0" err="1"/>
              <a:t>Pancasila</a:t>
            </a:r>
            <a:endParaRPr lang="en-US" sz="2000" dirty="0"/>
          </a:p>
        </p:txBody>
      </p:sp>
      <p:sp>
        <p:nvSpPr>
          <p:cNvPr id="134144" name="Rectangle 0"/>
          <p:cNvSpPr>
            <a:spLocks noChangeArrowheads="1"/>
          </p:cNvSpPr>
          <p:nvPr/>
        </p:nvSpPr>
        <p:spPr bwMode="auto">
          <a:xfrm>
            <a:off x="2590800" y="6003925"/>
            <a:ext cx="3160713" cy="396875"/>
          </a:xfrm>
          <a:prstGeom prst="rect">
            <a:avLst/>
          </a:prstGeom>
          <a:noFill/>
          <a:ln w="9525">
            <a:noFill/>
            <a:miter lim="800000"/>
            <a:headEnd/>
            <a:tailEnd/>
          </a:ln>
          <a:effectLst/>
        </p:spPr>
        <p:txBody>
          <a:bodyPr wrap="none">
            <a:spAutoFit/>
          </a:bodyPr>
          <a:lstStyle/>
          <a:p>
            <a:pPr algn="l">
              <a:defRPr/>
            </a:pPr>
            <a:r>
              <a:rPr lang="en-US" sz="2000">
                <a:effectLst>
                  <a:outerShdw blurRad="38100" dist="38100" dir="2700000" algn="tl">
                    <a:srgbClr val="000000"/>
                  </a:outerShdw>
                </a:effectLst>
              </a:rPr>
              <a:t>dari sudut pandang filsafat</a:t>
            </a:r>
          </a:p>
        </p:txBody>
      </p:sp>
      <p:sp>
        <p:nvSpPr>
          <p:cNvPr id="39944" name="Line 1"/>
          <p:cNvSpPr>
            <a:spLocks noChangeShapeType="1"/>
          </p:cNvSpPr>
          <p:nvPr/>
        </p:nvSpPr>
        <p:spPr bwMode="auto">
          <a:xfrm>
            <a:off x="5751513" y="5517232"/>
            <a:ext cx="5334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39945" name="Line 2"/>
          <p:cNvSpPr>
            <a:spLocks noChangeShapeType="1"/>
          </p:cNvSpPr>
          <p:nvPr/>
        </p:nvSpPr>
        <p:spPr bwMode="auto">
          <a:xfrm>
            <a:off x="5867400" y="6219825"/>
            <a:ext cx="533400"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39946" name="Text Box 3"/>
          <p:cNvSpPr txBox="1">
            <a:spLocks noChangeArrowheads="1"/>
          </p:cNvSpPr>
          <p:nvPr/>
        </p:nvSpPr>
        <p:spPr bwMode="auto">
          <a:xfrm>
            <a:off x="6462713" y="6003925"/>
            <a:ext cx="2590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000"/>
              <a:t>Filsafat Pancasila</a:t>
            </a:r>
          </a:p>
        </p:txBody>
      </p:sp>
    </p:spTree>
    <p:extLst>
      <p:ext uri="{BB962C8B-B14F-4D97-AF65-F5344CB8AC3E}">
        <p14:creationId xmlns:p14="http://schemas.microsoft.com/office/powerpoint/2010/main" xmlns="" val="1612102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9"/>
          <p:cNvSpPr txBox="1">
            <a:spLocks noChangeArrowheads="1"/>
          </p:cNvSpPr>
          <p:nvPr/>
        </p:nvSpPr>
        <p:spPr bwMode="auto">
          <a:xfrm>
            <a:off x="1219200" y="669925"/>
            <a:ext cx="7543800"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000" b="1" i="1" u="sng">
                <a:solidFill>
                  <a:srgbClr val="00FF00"/>
                </a:solidFill>
                <a:latin typeface="Tahoma" pitchFamily="34" charset="0"/>
              </a:rPr>
              <a:t>Obyek Materia:</a:t>
            </a:r>
            <a:r>
              <a:rPr lang="en-US" sz="2000" b="1" u="sng">
                <a:solidFill>
                  <a:srgbClr val="00FF00"/>
                </a:solidFill>
                <a:latin typeface="Tahoma" pitchFamily="34" charset="0"/>
              </a:rPr>
              <a:t> </a:t>
            </a:r>
          </a:p>
          <a:p>
            <a:pPr algn="l" eaLnBrk="1" hangingPunct="1">
              <a:spcBef>
                <a:spcPct val="50000"/>
              </a:spcBef>
              <a:buFontTx/>
              <a:buChar char="•"/>
            </a:pPr>
            <a:r>
              <a:rPr lang="en-US" sz="2000" b="1">
                <a:solidFill>
                  <a:srgbClr val="00FF00"/>
                </a:solidFill>
                <a:latin typeface="Tahoma" pitchFamily="34" charset="0"/>
              </a:rPr>
              <a:t> </a:t>
            </a:r>
            <a:r>
              <a:rPr lang="en-US" sz="2000">
                <a:latin typeface="Tahoma" pitchFamily="34" charset="0"/>
              </a:rPr>
              <a:t>Adalah obyek yg merupakan sasaran pembahasan Pancasila, yg mencakup obyek yang bersifat empiris maupun yg non empiris. </a:t>
            </a:r>
          </a:p>
          <a:p>
            <a:pPr algn="l" eaLnBrk="1" hangingPunct="1">
              <a:spcBef>
                <a:spcPct val="50000"/>
              </a:spcBef>
              <a:buFontTx/>
              <a:buChar char="•"/>
            </a:pPr>
            <a:r>
              <a:rPr lang="en-US" sz="2000">
                <a:latin typeface="Tahoma" pitchFamily="34" charset="0"/>
              </a:rPr>
              <a:t> Obyek materia pembahasan Pancasila sebenarnya adalah bangsa Indonesia sendiri dgn segala aspek budayanya dalam hidup bermasyarakat, berbangsa dan bernegara.</a:t>
            </a:r>
          </a:p>
          <a:p>
            <a:pPr algn="l" eaLnBrk="1" hangingPunct="1">
              <a:spcBef>
                <a:spcPct val="50000"/>
              </a:spcBef>
              <a:buFontTx/>
              <a:buChar char="•"/>
            </a:pPr>
            <a:r>
              <a:rPr lang="en-US" sz="2000">
                <a:latin typeface="Tahoma" pitchFamily="34" charset="0"/>
              </a:rPr>
              <a:t> </a:t>
            </a:r>
            <a:r>
              <a:rPr lang="en-US" sz="2000" b="1">
                <a:solidFill>
                  <a:srgbClr val="00FF00"/>
                </a:solidFill>
                <a:latin typeface="Tahoma" pitchFamily="34" charset="0"/>
              </a:rPr>
              <a:t>Sumber obyek yang bersifat empiris</a:t>
            </a:r>
            <a:r>
              <a:rPr lang="en-US" sz="2000">
                <a:solidFill>
                  <a:schemeClr val="tx2"/>
                </a:solidFill>
                <a:latin typeface="Tahoma" pitchFamily="34" charset="0"/>
              </a:rPr>
              <a:t> </a:t>
            </a:r>
            <a:r>
              <a:rPr lang="en-US" sz="2000">
                <a:latin typeface="Tahoma" pitchFamily="34" charset="0"/>
              </a:rPr>
              <a:t>pembahasan Panca-sila diantaranya: lembaran sejarah, benda2 sejarah, bukti2 sejarah, benda2 budaya, lembaran negara, lembaran hukum, naskah2 kenegaraan, dan adat-istiadat bgs Indonesia.</a:t>
            </a:r>
          </a:p>
          <a:p>
            <a:pPr algn="l" eaLnBrk="1" hangingPunct="1">
              <a:spcBef>
                <a:spcPct val="50000"/>
              </a:spcBef>
              <a:buFontTx/>
              <a:buChar char="•"/>
            </a:pPr>
            <a:r>
              <a:rPr lang="en-US" sz="2000">
                <a:latin typeface="Tahoma" pitchFamily="34" charset="0"/>
              </a:rPr>
              <a:t> </a:t>
            </a:r>
            <a:r>
              <a:rPr lang="en-US" sz="2000" b="1">
                <a:solidFill>
                  <a:srgbClr val="00FF00"/>
                </a:solidFill>
                <a:latin typeface="Tahoma" pitchFamily="34" charset="0"/>
              </a:rPr>
              <a:t>Sumber obyek yg bersifat non empiris</a:t>
            </a:r>
            <a:r>
              <a:rPr lang="en-US" sz="2000">
                <a:latin typeface="Tahoma" pitchFamily="34" charset="0"/>
              </a:rPr>
              <a:t> pembahasan Pan-casila antara lain: nilai2 budaya, nilai2 moral, nilai2 religius yang tercermin dlm kepribadian, karakter, sifat, pola2 budaya masyarakat Indonesia.</a:t>
            </a:r>
          </a:p>
        </p:txBody>
      </p:sp>
    </p:spTree>
    <p:extLst>
      <p:ext uri="{BB962C8B-B14F-4D97-AF65-F5344CB8AC3E}">
        <p14:creationId xmlns:p14="http://schemas.microsoft.com/office/powerpoint/2010/main" xmlns="" val="3379716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295400" y="579438"/>
            <a:ext cx="7467600" cy="163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400" b="1">
                <a:solidFill>
                  <a:srgbClr val="00FFFF"/>
                </a:solidFill>
              </a:rPr>
              <a:t>2. Bermetode</a:t>
            </a:r>
          </a:p>
          <a:p>
            <a:pPr algn="l" eaLnBrk="1" hangingPunct="1">
              <a:spcBef>
                <a:spcPct val="50000"/>
              </a:spcBef>
            </a:pPr>
            <a:r>
              <a:rPr lang="en-US" sz="2200"/>
              <a:t>Suatu pengetahuan ilmiah harus memiliki </a:t>
            </a:r>
            <a:r>
              <a:rPr lang="en-US" sz="2200">
                <a:solidFill>
                  <a:srgbClr val="CC3300"/>
                </a:solidFill>
              </a:rPr>
              <a:t>metode </a:t>
            </a:r>
            <a:r>
              <a:rPr lang="en-US" sz="2200"/>
              <a:t>yaitu </a:t>
            </a:r>
            <a:r>
              <a:rPr lang="en-US" sz="2200">
                <a:solidFill>
                  <a:srgbClr val="00FF00"/>
                </a:solidFill>
              </a:rPr>
              <a:t>seperangkat cara/sistem pendekatan</a:t>
            </a:r>
            <a:r>
              <a:rPr lang="en-US" sz="2200"/>
              <a:t> yang dipakai utk menda-patkan kebenaran yang bersifat obyektif.</a:t>
            </a:r>
          </a:p>
        </p:txBody>
      </p:sp>
      <p:sp>
        <p:nvSpPr>
          <p:cNvPr id="41987" name="Text Box 3"/>
          <p:cNvSpPr txBox="1">
            <a:spLocks noChangeArrowheads="1"/>
          </p:cNvSpPr>
          <p:nvPr/>
        </p:nvSpPr>
        <p:spPr bwMode="auto">
          <a:xfrm>
            <a:off x="1295400" y="2362200"/>
            <a:ext cx="7543800" cy="347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50000"/>
              </a:spcBef>
            </a:pPr>
            <a:r>
              <a:rPr lang="en-US" sz="2200"/>
              <a:t>Salah satu metode pembahasan Pancasila adalah </a:t>
            </a:r>
            <a:r>
              <a:rPr lang="en-US" sz="2200" b="1">
                <a:solidFill>
                  <a:srgbClr val="FFFF00"/>
                </a:solidFill>
              </a:rPr>
              <a:t>meto-de analitico syntetic</a:t>
            </a:r>
            <a:r>
              <a:rPr lang="en-US" sz="2200">
                <a:solidFill>
                  <a:srgbClr val="FFFF00"/>
                </a:solidFill>
              </a:rPr>
              <a:t>,yaitu</a:t>
            </a:r>
            <a:r>
              <a:rPr lang="en-US" sz="2200"/>
              <a:t> suatu perpaduan antara analisis dan sintesis. </a:t>
            </a:r>
          </a:p>
          <a:p>
            <a:pPr algn="l" eaLnBrk="1" hangingPunct="1">
              <a:spcBef>
                <a:spcPct val="50000"/>
              </a:spcBef>
            </a:pPr>
            <a:r>
              <a:rPr lang="en-US" sz="2200"/>
              <a:t>Selain itu juga diginakan metode </a:t>
            </a:r>
            <a:r>
              <a:rPr lang="en-US" sz="2200" b="1">
                <a:solidFill>
                  <a:srgbClr val="FFFF00"/>
                </a:solidFill>
              </a:rPr>
              <a:t>hermeneutika</a:t>
            </a:r>
            <a:r>
              <a:rPr lang="en-US" sz="2200">
                <a:solidFill>
                  <a:srgbClr val="FFFF00"/>
                </a:solidFill>
              </a:rPr>
              <a:t> yaitu suatu metode utk menemukan makna di balik obyek</a:t>
            </a:r>
            <a:r>
              <a:rPr lang="en-US" sz="2200"/>
              <a:t>.  Juga digunakan </a:t>
            </a:r>
            <a:r>
              <a:rPr lang="en-US" sz="2200">
                <a:solidFill>
                  <a:srgbClr val="FFFF00"/>
                </a:solidFill>
              </a:rPr>
              <a:t>metode koherensi historis, serta metode pemahaman, penafsiran dan interpretasi</a:t>
            </a:r>
            <a:r>
              <a:rPr lang="en-US" sz="2200"/>
              <a:t>.</a:t>
            </a:r>
          </a:p>
          <a:p>
            <a:pPr algn="l" eaLnBrk="1" hangingPunct="1">
              <a:spcBef>
                <a:spcPct val="50000"/>
              </a:spcBef>
            </a:pPr>
            <a:r>
              <a:rPr lang="en-US" sz="2200"/>
              <a:t>Metode2 tersebut tentu saja didasarkan atas hukum2 logika dalam suatu penarikan kesimpulan</a:t>
            </a:r>
            <a:r>
              <a:rPr lang="en-US" sz="2400"/>
              <a:t>.</a:t>
            </a:r>
          </a:p>
        </p:txBody>
      </p:sp>
    </p:spTree>
    <p:extLst>
      <p:ext uri="{BB962C8B-B14F-4D97-AF65-F5344CB8AC3E}">
        <p14:creationId xmlns:p14="http://schemas.microsoft.com/office/powerpoint/2010/main" xmlns="" val="405274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762000" y="609600"/>
            <a:ext cx="7772400" cy="4800600"/>
          </a:xfrm>
          <a:prstGeom prst="rect">
            <a:avLst/>
          </a:prstGeom>
          <a:noFill/>
          <a:ln w="9525">
            <a:noFill/>
            <a:miter lim="800000"/>
            <a:headEnd/>
            <a:tailEnd/>
          </a:ln>
          <a:effectLst/>
        </p:spPr>
        <p:txBody>
          <a:bodyPr/>
          <a:lstStyle/>
          <a:p>
            <a:pPr marL="342900" indent="-342900" algn="l">
              <a:lnSpc>
                <a:spcPct val="90000"/>
              </a:lnSpc>
              <a:spcBef>
                <a:spcPct val="20000"/>
              </a:spcBef>
              <a:buClr>
                <a:schemeClr val="hlink"/>
              </a:buClr>
              <a:buSzPct val="60000"/>
              <a:buFont typeface="Wingdings" pitchFamily="2" charset="2"/>
              <a:buNone/>
              <a:defRPr/>
            </a:pPr>
            <a:r>
              <a:rPr lang="en-US" sz="2800" b="1">
                <a:solidFill>
                  <a:srgbClr val="00FFFF"/>
                </a:solidFill>
                <a:effectLst>
                  <a:outerShdw blurRad="38100" dist="38100" dir="2700000" algn="tl">
                    <a:srgbClr val="000000"/>
                  </a:outerShdw>
                </a:effectLst>
                <a:latin typeface="Tahoma" pitchFamily="34" charset="0"/>
                <a:cs typeface="Tahoma" pitchFamily="34" charset="0"/>
              </a:rPr>
              <a:t>3. Bersistem</a:t>
            </a:r>
          </a:p>
          <a:p>
            <a:pPr marL="342900" indent="-342900" algn="l">
              <a:lnSpc>
                <a:spcPct val="90000"/>
              </a:lnSpc>
              <a:spcBef>
                <a:spcPct val="20000"/>
              </a:spcBef>
              <a:buClr>
                <a:schemeClr val="hlink"/>
              </a:buClr>
              <a:buSzPct val="60000"/>
              <a:defRPr/>
            </a:pPr>
            <a:endParaRPr lang="id-ID" b="1" u="sng">
              <a:solidFill>
                <a:srgbClr val="00FFFF"/>
              </a:solidFill>
              <a:effectLst>
                <a:outerShdw blurRad="38100" dist="38100" dir="2700000" algn="tl">
                  <a:srgbClr val="000000"/>
                </a:outerShdw>
              </a:effectLst>
              <a:latin typeface="Tahoma" pitchFamily="34" charset="0"/>
              <a:cs typeface="Tahoma" pitchFamily="34" charset="0"/>
            </a:endParaRPr>
          </a:p>
          <a:p>
            <a:pPr marL="342900" indent="-342900" algn="l">
              <a:lnSpc>
                <a:spcPct val="90000"/>
              </a:lnSpc>
              <a:spcBef>
                <a:spcPct val="20000"/>
              </a:spcBef>
              <a:buClr>
                <a:schemeClr val="hlink"/>
              </a:buClr>
              <a:buSzPct val="60000"/>
              <a:defRPr/>
            </a:pPr>
            <a:r>
              <a:rPr lang="en-US" u="sng">
                <a:effectLst>
                  <a:outerShdw blurRad="38100" dist="38100" dir="2700000" algn="tl">
                    <a:srgbClr val="000000"/>
                  </a:outerShdw>
                </a:effectLst>
                <a:latin typeface="Tahoma" pitchFamily="34" charset="0"/>
                <a:cs typeface="Tahoma" pitchFamily="34" charset="0"/>
              </a:rPr>
              <a:t>Pengertian Sistem:</a:t>
            </a:r>
            <a:r>
              <a:rPr lang="en-US">
                <a:effectLst>
                  <a:outerShdw blurRad="38100" dist="38100" dir="2700000" algn="tl">
                    <a:srgbClr val="000000"/>
                  </a:outerShdw>
                </a:effectLst>
                <a:latin typeface="Tahoma" pitchFamily="34" charset="0"/>
                <a:cs typeface="Tahoma" pitchFamily="34" charset="0"/>
              </a:rPr>
              <a:t> suatu kesatuan bagian-bagian yang saling berhubungan, saling bekerjasama, untuk satu tujuan yang sama (tertentu) dan secara keseluruhan mrpkn suatu kesatuan yang utuh.</a:t>
            </a:r>
          </a:p>
          <a:p>
            <a:pPr marL="342900" indent="-342900" algn="l">
              <a:lnSpc>
                <a:spcPct val="90000"/>
              </a:lnSpc>
              <a:spcBef>
                <a:spcPct val="20000"/>
              </a:spcBef>
              <a:buClr>
                <a:schemeClr val="hlink"/>
              </a:buClr>
              <a:buSzPct val="60000"/>
              <a:defRPr/>
            </a:pPr>
            <a:endParaRPr lang="en-US">
              <a:effectLst>
                <a:outerShdw blurRad="38100" dist="38100" dir="2700000" algn="tl">
                  <a:srgbClr val="000000"/>
                </a:outerShdw>
              </a:effectLst>
              <a:latin typeface="Tahoma" pitchFamily="34" charset="0"/>
              <a:cs typeface="Tahoma" pitchFamily="34" charset="0"/>
            </a:endParaRPr>
          </a:p>
          <a:p>
            <a:pPr marL="342900" indent="-342900" algn="l">
              <a:lnSpc>
                <a:spcPct val="90000"/>
              </a:lnSpc>
              <a:spcBef>
                <a:spcPct val="20000"/>
              </a:spcBef>
              <a:buClr>
                <a:schemeClr val="hlink"/>
              </a:buClr>
              <a:buSzPct val="60000"/>
              <a:defRPr/>
            </a:pPr>
            <a:r>
              <a:rPr lang="en-US">
                <a:effectLst>
                  <a:outerShdw blurRad="38100" dist="38100" dir="2700000" algn="tl">
                    <a:srgbClr val="000000"/>
                  </a:outerShdw>
                </a:effectLst>
                <a:latin typeface="Tahoma" pitchFamily="34" charset="0"/>
                <a:cs typeface="Tahoma" pitchFamily="34" charset="0"/>
              </a:rPr>
              <a:t>Suatu pengetahuan ilmiah harus mrpkn suatu yang bulat dan utuh. Bagian-bagian dari suatu pengetahuan ilmiah harus mrpkn </a:t>
            </a:r>
            <a:r>
              <a:rPr lang="en-US" u="sng">
                <a:effectLst>
                  <a:outerShdw blurRad="38100" dist="38100" dir="2700000" algn="tl">
                    <a:srgbClr val="000000"/>
                  </a:outerShdw>
                </a:effectLst>
                <a:latin typeface="Tahoma" pitchFamily="34" charset="0"/>
                <a:cs typeface="Tahoma" pitchFamily="34" charset="0"/>
              </a:rPr>
              <a:t>suatu kesatuan</a:t>
            </a:r>
            <a:r>
              <a:rPr lang="en-US">
                <a:effectLst>
                  <a:outerShdw blurRad="38100" dist="38100" dir="2700000" algn="tl">
                    <a:srgbClr val="000000"/>
                  </a:outerShdw>
                </a:effectLst>
                <a:latin typeface="Tahoma" pitchFamily="34" charset="0"/>
                <a:cs typeface="Tahoma" pitchFamily="34" charset="0"/>
              </a:rPr>
              <a:t>, </a:t>
            </a:r>
            <a:r>
              <a:rPr lang="en-US" u="sng">
                <a:effectLst>
                  <a:outerShdw blurRad="38100" dist="38100" dir="2700000" algn="tl">
                    <a:srgbClr val="000000"/>
                  </a:outerShdw>
                </a:effectLst>
                <a:latin typeface="Tahoma" pitchFamily="34" charset="0"/>
                <a:cs typeface="Tahoma" pitchFamily="34" charset="0"/>
              </a:rPr>
              <a:t>antara bagian</a:t>
            </a:r>
            <a:r>
              <a:rPr lang="en-US" u="sng" baseline="30000">
                <a:effectLst>
                  <a:outerShdw blurRad="38100" dist="38100" dir="2700000" algn="tl">
                    <a:srgbClr val="000000"/>
                  </a:outerShdw>
                </a:effectLst>
                <a:latin typeface="Tahoma" pitchFamily="34" charset="0"/>
                <a:cs typeface="Tahoma" pitchFamily="34" charset="0"/>
              </a:rPr>
              <a:t>2</a:t>
            </a:r>
            <a:r>
              <a:rPr lang="en-US" u="sng">
                <a:effectLst>
                  <a:outerShdw blurRad="38100" dist="38100" dir="2700000" algn="tl">
                    <a:srgbClr val="000000"/>
                  </a:outerShdw>
                </a:effectLst>
                <a:latin typeface="Tahoma" pitchFamily="34" charset="0"/>
                <a:cs typeface="Tahoma" pitchFamily="34" charset="0"/>
              </a:rPr>
              <a:t> itu saling berhubungan</a:t>
            </a:r>
            <a:r>
              <a:rPr lang="en-US">
                <a:effectLst>
                  <a:outerShdw blurRad="38100" dist="38100" dir="2700000" algn="tl">
                    <a:srgbClr val="000000"/>
                  </a:outerShdw>
                </a:effectLst>
                <a:latin typeface="Tahoma" pitchFamily="34" charset="0"/>
                <a:cs typeface="Tahoma" pitchFamily="34" charset="0"/>
              </a:rPr>
              <a:t>, baik </a:t>
            </a:r>
            <a:r>
              <a:rPr lang="en-US" u="sng">
                <a:effectLst>
                  <a:outerShdw blurRad="38100" dist="38100" dir="2700000" algn="tl">
                    <a:srgbClr val="000000"/>
                  </a:outerShdw>
                </a:effectLst>
                <a:latin typeface="Tahoma" pitchFamily="34" charset="0"/>
                <a:cs typeface="Tahoma" pitchFamily="34" charset="0"/>
              </a:rPr>
              <a:t>hubungan interelasi </a:t>
            </a:r>
            <a:r>
              <a:rPr lang="en-US">
                <a:effectLst>
                  <a:outerShdw blurRad="38100" dist="38100" dir="2700000" algn="tl">
                    <a:srgbClr val="000000"/>
                  </a:outerShdw>
                </a:effectLst>
                <a:latin typeface="Tahoma" pitchFamily="34" charset="0"/>
                <a:cs typeface="Tahoma" pitchFamily="34" charset="0"/>
              </a:rPr>
              <a:t>(saling hubungan), maupun </a:t>
            </a:r>
            <a:r>
              <a:rPr lang="en-US" u="sng">
                <a:effectLst>
                  <a:outerShdw blurRad="38100" dist="38100" dir="2700000" algn="tl">
                    <a:srgbClr val="000000"/>
                  </a:outerShdw>
                </a:effectLst>
                <a:latin typeface="Tahoma" pitchFamily="34" charset="0"/>
                <a:cs typeface="Tahoma" pitchFamily="34" charset="0"/>
              </a:rPr>
              <a:t>interdependensi </a:t>
            </a:r>
            <a:r>
              <a:rPr lang="en-US">
                <a:effectLst>
                  <a:outerShdw blurRad="38100" dist="38100" dir="2700000" algn="tl">
                    <a:srgbClr val="000000"/>
                  </a:outerShdw>
                </a:effectLst>
                <a:latin typeface="Tahoma" pitchFamily="34" charset="0"/>
                <a:cs typeface="Tahoma" pitchFamily="34" charset="0"/>
              </a:rPr>
              <a:t>(saling ketergantungan).</a:t>
            </a:r>
          </a:p>
          <a:p>
            <a:pPr marL="342900" indent="-342900" algn="l">
              <a:lnSpc>
                <a:spcPct val="90000"/>
              </a:lnSpc>
              <a:spcBef>
                <a:spcPct val="20000"/>
              </a:spcBef>
              <a:buClr>
                <a:schemeClr val="hlink"/>
              </a:buClr>
              <a:buSzPct val="60000"/>
              <a:defRPr/>
            </a:pPr>
            <a:endParaRPr lang="id-ID">
              <a:effectLst>
                <a:outerShdw blurRad="38100" dist="38100" dir="2700000" algn="tl">
                  <a:srgbClr val="000000"/>
                </a:outerShdw>
              </a:effectLst>
              <a:latin typeface="Tahoma" pitchFamily="34" charset="0"/>
              <a:cs typeface="Tahoma" pitchFamily="34" charset="0"/>
            </a:endParaRPr>
          </a:p>
          <a:p>
            <a:pPr marL="342900" indent="-342900" algn="l">
              <a:lnSpc>
                <a:spcPct val="90000"/>
              </a:lnSpc>
              <a:spcBef>
                <a:spcPct val="20000"/>
              </a:spcBef>
              <a:buClr>
                <a:schemeClr val="hlink"/>
              </a:buClr>
              <a:buSzPct val="60000"/>
              <a:defRPr/>
            </a:pPr>
            <a:r>
              <a:rPr lang="en-US">
                <a:effectLst>
                  <a:outerShdw blurRad="38100" dist="38100" dir="2700000" algn="tl">
                    <a:srgbClr val="000000"/>
                  </a:outerShdw>
                </a:effectLst>
                <a:latin typeface="Tahoma" pitchFamily="34" charset="0"/>
                <a:cs typeface="Tahoma" pitchFamily="34" charset="0"/>
              </a:rPr>
              <a:t>Pancasila juga mrpkn suatu sistem, suatu kesatuan dan keutuhan yang </a:t>
            </a:r>
            <a:r>
              <a:rPr lang="en-US" i="1">
                <a:solidFill>
                  <a:srgbClr val="00FFCC"/>
                </a:solidFill>
                <a:effectLst>
                  <a:outerShdw blurRad="38100" dist="38100" dir="2700000" algn="tl">
                    <a:srgbClr val="000000"/>
                  </a:outerShdw>
                </a:effectLst>
                <a:latin typeface="Tahoma" pitchFamily="34" charset="0"/>
                <a:cs typeface="Tahoma" pitchFamily="34" charset="0"/>
              </a:rPr>
              <a:t>“majemuk tunggal” </a:t>
            </a:r>
            <a:r>
              <a:rPr lang="en-US">
                <a:effectLst>
                  <a:outerShdw blurRad="38100" dist="38100" dir="2700000" algn="tl">
                    <a:srgbClr val="000000"/>
                  </a:outerShdw>
                </a:effectLst>
                <a:latin typeface="Tahoma" pitchFamily="34" charset="0"/>
                <a:cs typeface="Tahoma" pitchFamily="34" charset="0"/>
              </a:rPr>
              <a:t>yang artinya bahwa kelima silanya, baik rumusan, isi, dan intinya mrpkn suatu kesatuan dan kebulatan.</a:t>
            </a:r>
          </a:p>
          <a:p>
            <a:pPr marL="342900" indent="-342900" algn="l">
              <a:lnSpc>
                <a:spcPct val="90000"/>
              </a:lnSpc>
              <a:spcBef>
                <a:spcPct val="20000"/>
              </a:spcBef>
              <a:buClr>
                <a:schemeClr val="hlink"/>
              </a:buClr>
              <a:buSzPct val="60000"/>
              <a:defRPr/>
            </a:pPr>
            <a:endParaRPr lang="en-US">
              <a:effectLst>
                <a:outerShdw blurRad="38100" dist="38100" dir="2700000" algn="tl">
                  <a:srgbClr val="000000"/>
                </a:outerShdw>
              </a:effectLst>
              <a:latin typeface="Tahoma" pitchFamily="34" charset="0"/>
              <a:cs typeface="Tahoma" pitchFamily="34" charset="0"/>
            </a:endParaRPr>
          </a:p>
          <a:p>
            <a:pPr marL="342900" indent="-342900" algn="l">
              <a:lnSpc>
                <a:spcPct val="90000"/>
              </a:lnSpc>
              <a:spcBef>
                <a:spcPct val="20000"/>
              </a:spcBef>
              <a:buClr>
                <a:schemeClr val="hlink"/>
              </a:buClr>
              <a:buSzPct val="60000"/>
              <a:defRPr/>
            </a:pPr>
            <a:r>
              <a:rPr lang="en-US">
                <a:effectLst>
                  <a:outerShdw blurRad="38100" dist="38100" dir="2700000" algn="tl">
                    <a:srgbClr val="000000"/>
                  </a:outerShdw>
                </a:effectLst>
                <a:latin typeface="Tahoma" pitchFamily="34" charset="0"/>
                <a:cs typeface="Tahoma" pitchFamily="34" charset="0"/>
              </a:rPr>
              <a:t>Pembahasan Pancasila scr ilmiah dengan sendirinya sbg suatu sistem yang senantiasa bersifat koheren (runtut), tanpa adanya suatu pertentangan di dalamnya. Sehingga sila2 Pancasila itu sendiri mrpkn suatu kesatuan yang sistematik.</a:t>
            </a:r>
          </a:p>
          <a:p>
            <a:pPr marL="342900" indent="-342900" algn="l">
              <a:lnSpc>
                <a:spcPct val="90000"/>
              </a:lnSpc>
              <a:spcBef>
                <a:spcPct val="20000"/>
              </a:spcBef>
              <a:buClr>
                <a:schemeClr val="hlink"/>
              </a:buClr>
              <a:buSzPct val="60000"/>
              <a:defRPr/>
            </a:pPr>
            <a:endParaRPr lang="en-US">
              <a:effectLst>
                <a:outerShdw blurRad="38100" dist="38100" dir="2700000" algn="tl">
                  <a:srgbClr val="000000"/>
                </a:outerShdw>
              </a:effectLst>
              <a:latin typeface="Tahoma" pitchFamily="34" charset="0"/>
              <a:cs typeface="Tahoma" pitchFamily="34" charset="0"/>
            </a:endParaRPr>
          </a:p>
          <a:p>
            <a:pPr marL="342900" indent="-342900" algn="l">
              <a:lnSpc>
                <a:spcPct val="90000"/>
              </a:lnSpc>
              <a:spcBef>
                <a:spcPct val="20000"/>
              </a:spcBef>
              <a:buClr>
                <a:schemeClr val="hlink"/>
              </a:buClr>
              <a:buSzPct val="60000"/>
              <a:defRPr/>
            </a:pPr>
            <a:endParaRPr lang="en-US">
              <a:effectLst>
                <a:outerShdw blurRad="38100" dist="38100" dir="2700000" algn="tl">
                  <a:srgbClr val="000000"/>
                </a:outerShdw>
              </a:effectLst>
              <a:latin typeface="Tahoma" pitchFamily="34" charset="0"/>
              <a:cs typeface="Tahoma" pitchFamily="34" charset="0"/>
            </a:endParaRPr>
          </a:p>
          <a:p>
            <a:pPr marL="342900" indent="-342900" algn="l">
              <a:lnSpc>
                <a:spcPct val="90000"/>
              </a:lnSpc>
              <a:spcBef>
                <a:spcPct val="20000"/>
              </a:spcBef>
              <a:buClr>
                <a:schemeClr val="hlink"/>
              </a:buClr>
              <a:buSzPct val="60000"/>
              <a:buFontTx/>
              <a:buChar char="-"/>
              <a:defRPr/>
            </a:pPr>
            <a:endParaRPr lang="en-US">
              <a:effectLst>
                <a:outerShdw blurRad="38100" dist="38100" dir="2700000" algn="tl">
                  <a:srgbClr val="000000"/>
                </a:outerShdw>
              </a:effectLst>
              <a:latin typeface="Tahoma" pitchFamily="34" charset="0"/>
              <a:cs typeface="Tahoma" pitchFamily="34" charset="0"/>
            </a:endParaRPr>
          </a:p>
        </p:txBody>
      </p:sp>
    </p:spTree>
    <p:extLst>
      <p:ext uri="{BB962C8B-B14F-4D97-AF65-F5344CB8AC3E}">
        <p14:creationId xmlns:p14="http://schemas.microsoft.com/office/powerpoint/2010/main" xmlns="" val="693414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762000" y="838200"/>
            <a:ext cx="77724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lnSpc>
                <a:spcPct val="90000"/>
              </a:lnSpc>
              <a:spcBef>
                <a:spcPct val="20000"/>
              </a:spcBef>
              <a:buClr>
                <a:schemeClr val="hlink"/>
              </a:buClr>
              <a:buSzPct val="60000"/>
              <a:buFont typeface="Wingdings" pitchFamily="2" charset="2"/>
              <a:buNone/>
            </a:pPr>
            <a:r>
              <a:rPr lang="id-ID" sz="2000" b="1">
                <a:solidFill>
                  <a:srgbClr val="00FFFF"/>
                </a:solidFill>
                <a:latin typeface="Tahoma" pitchFamily="34" charset="0"/>
                <a:cs typeface="Tahoma" pitchFamily="34" charset="0"/>
              </a:rPr>
              <a:t>4</a:t>
            </a:r>
            <a:r>
              <a:rPr lang="en-US" sz="2000" b="1">
                <a:solidFill>
                  <a:srgbClr val="00FFFF"/>
                </a:solidFill>
                <a:latin typeface="Tahoma" pitchFamily="34" charset="0"/>
                <a:cs typeface="Tahoma" pitchFamily="34" charset="0"/>
              </a:rPr>
              <a:t>. </a:t>
            </a:r>
            <a:r>
              <a:rPr lang="en-US" sz="2400" b="1">
                <a:solidFill>
                  <a:srgbClr val="00FFFF"/>
                </a:solidFill>
                <a:latin typeface="Tahoma" pitchFamily="34" charset="0"/>
                <a:cs typeface="Tahoma" pitchFamily="34" charset="0"/>
              </a:rPr>
              <a:t>Bersifat Universal</a:t>
            </a:r>
          </a:p>
          <a:p>
            <a:pPr algn="l">
              <a:lnSpc>
                <a:spcPct val="90000"/>
              </a:lnSpc>
              <a:spcBef>
                <a:spcPct val="20000"/>
              </a:spcBef>
              <a:buClr>
                <a:schemeClr val="hlink"/>
              </a:buClr>
              <a:buSzPct val="60000"/>
            </a:pPr>
            <a:endParaRPr lang="en-US" sz="2400" b="1">
              <a:solidFill>
                <a:srgbClr val="00FFFF"/>
              </a:solidFill>
              <a:latin typeface="Tahoma" pitchFamily="34" charset="0"/>
              <a:cs typeface="Tahoma" pitchFamily="34" charset="0"/>
            </a:endParaRPr>
          </a:p>
          <a:p>
            <a:pPr algn="l">
              <a:lnSpc>
                <a:spcPct val="90000"/>
              </a:lnSpc>
              <a:spcBef>
                <a:spcPct val="20000"/>
              </a:spcBef>
              <a:buClr>
                <a:schemeClr val="hlink"/>
              </a:buClr>
              <a:buSzPct val="60000"/>
            </a:pPr>
            <a:r>
              <a:rPr lang="en-US" sz="2000">
                <a:latin typeface="Tahoma" pitchFamily="34" charset="0"/>
                <a:cs typeface="Tahoma" pitchFamily="34" charset="0"/>
              </a:rPr>
              <a:t>Kebenaran suatu pengetahuan ilmiah harus bersifat universal, artinya kebenarannya tidak terbatas oleh waktu, ruang, keadaan, situasi, kondisi maupun jumlah tertentu.</a:t>
            </a:r>
          </a:p>
          <a:p>
            <a:pPr algn="l">
              <a:lnSpc>
                <a:spcPct val="90000"/>
              </a:lnSpc>
              <a:spcBef>
                <a:spcPct val="20000"/>
              </a:spcBef>
              <a:buClr>
                <a:schemeClr val="hlink"/>
              </a:buClr>
              <a:buSzPct val="60000"/>
            </a:pPr>
            <a:endParaRPr lang="en-US" sz="2000">
              <a:latin typeface="Tahoma" pitchFamily="34" charset="0"/>
              <a:cs typeface="Tahoma" pitchFamily="34" charset="0"/>
            </a:endParaRPr>
          </a:p>
          <a:p>
            <a:pPr algn="l">
              <a:lnSpc>
                <a:spcPct val="90000"/>
              </a:lnSpc>
              <a:spcBef>
                <a:spcPct val="20000"/>
              </a:spcBef>
              <a:buClr>
                <a:schemeClr val="hlink"/>
              </a:buClr>
              <a:buSzPct val="60000"/>
            </a:pPr>
            <a:r>
              <a:rPr lang="en-US" sz="2000">
                <a:latin typeface="Tahoma" pitchFamily="34" charset="0"/>
                <a:cs typeface="Tahoma" pitchFamily="34" charset="0"/>
              </a:rPr>
              <a:t>Dalam kaitannya dengan kajian Pancasila,  hakekat ontologis nilai-nilai Pancasila adalah bersifat universal atau dengan kata lain bahwa intisari, esensi atau makna yang terdalam dari sila-sila Pancasila pada hakekatnya adalah bersifat universal.</a:t>
            </a:r>
          </a:p>
          <a:p>
            <a:pPr algn="l">
              <a:lnSpc>
                <a:spcPct val="90000"/>
              </a:lnSpc>
              <a:spcBef>
                <a:spcPct val="20000"/>
              </a:spcBef>
              <a:buClr>
                <a:schemeClr val="hlink"/>
              </a:buClr>
              <a:buSzPct val="60000"/>
            </a:pPr>
            <a:endParaRPr lang="en-US" sz="2000">
              <a:latin typeface="Tahoma" pitchFamily="34" charset="0"/>
              <a:cs typeface="Tahoma" pitchFamily="34" charset="0"/>
            </a:endParaRPr>
          </a:p>
          <a:p>
            <a:pPr algn="l">
              <a:lnSpc>
                <a:spcPct val="90000"/>
              </a:lnSpc>
              <a:spcBef>
                <a:spcPct val="20000"/>
              </a:spcBef>
              <a:buClr>
                <a:schemeClr val="hlink"/>
              </a:buClr>
              <a:buSzPct val="60000"/>
              <a:buFontTx/>
              <a:buChar char="-"/>
            </a:pPr>
            <a:endParaRPr lang="en-US">
              <a:latin typeface="Tahoma" pitchFamily="34" charset="0"/>
              <a:cs typeface="Tahoma" pitchFamily="34" charset="0"/>
            </a:endParaRPr>
          </a:p>
        </p:txBody>
      </p:sp>
    </p:spTree>
    <p:extLst>
      <p:ext uri="{BB962C8B-B14F-4D97-AF65-F5344CB8AC3E}">
        <p14:creationId xmlns:p14="http://schemas.microsoft.com/office/powerpoint/2010/main" xmlns="" val="1020913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1170" name="Picture 2" descr="garuda"/>
          <p:cNvPicPr>
            <a:picLocks noGrp="1" noChangeAspect="1" noChangeArrowheads="1"/>
          </p:cNvPicPr>
          <p:nvPr>
            <p:ph sz="half" idx="2"/>
          </p:nvPr>
        </p:nvPicPr>
        <p:blipFill>
          <a:blip r:embed="rId2"/>
          <a:srcRect/>
          <a:stretch>
            <a:fillRect/>
          </a:stretch>
        </p:blipFill>
        <p:spPr>
          <a:xfrm>
            <a:off x="1219280" y="0"/>
            <a:ext cx="7010559" cy="5638721"/>
          </a:xfrm>
        </p:spPr>
      </p:pic>
      <p:sp>
        <p:nvSpPr>
          <p:cNvPr id="391171" name="WordArt 3"/>
          <p:cNvSpPr>
            <a:spLocks noChangeArrowheads="1" noChangeShapeType="1" noTextEdit="1"/>
          </p:cNvSpPr>
          <p:nvPr/>
        </p:nvSpPr>
        <p:spPr bwMode="auto">
          <a:xfrm>
            <a:off x="571472" y="5715000"/>
            <a:ext cx="8286807" cy="656718"/>
          </a:xfrm>
          <a:prstGeom prst="rect">
            <a:avLst/>
          </a:prstGeom>
        </p:spPr>
        <p:txBody>
          <a:bodyPr wrap="none" lIns="68644" tIns="34322" rIns="68644" bIns="34322" fromWordArt="1">
            <a:prstTxWarp prst="textDoubleWave1">
              <a:avLst>
                <a:gd name="adj1" fmla="val 6500"/>
                <a:gd name="adj2" fmla="val 0"/>
              </a:avLst>
            </a:prstTxWarp>
          </a:bodyPr>
          <a:lstStyle/>
          <a:p>
            <a:r>
              <a:rPr lang="id-ID"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rPr>
              <a:t>NKRI  HARGA  MATI</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1170"/>
                                        </p:tgtEl>
                                        <p:attrNameLst>
                                          <p:attrName>style.visibility</p:attrName>
                                        </p:attrNameLst>
                                      </p:cBhvr>
                                      <p:to>
                                        <p:strVal val="visible"/>
                                      </p:to>
                                    </p:set>
                                    <p:anim calcmode="lin" valueType="num">
                                      <p:cBhvr additive="base">
                                        <p:cTn id="7" dur="5000" fill="hold"/>
                                        <p:tgtEl>
                                          <p:spTgt spid="391170"/>
                                        </p:tgtEl>
                                        <p:attrNameLst>
                                          <p:attrName>ppt_x</p:attrName>
                                        </p:attrNameLst>
                                      </p:cBhvr>
                                      <p:tavLst>
                                        <p:tav tm="0">
                                          <p:val>
                                            <p:strVal val="#ppt_x"/>
                                          </p:val>
                                        </p:tav>
                                        <p:tav tm="100000">
                                          <p:val>
                                            <p:strVal val="#ppt_x"/>
                                          </p:val>
                                        </p:tav>
                                      </p:tavLst>
                                    </p:anim>
                                    <p:anim calcmode="lin" valueType="num">
                                      <p:cBhvr additive="base">
                                        <p:cTn id="8" dur="5000" fill="hold"/>
                                        <p:tgtEl>
                                          <p:spTgt spid="391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1171"/>
                                        </p:tgtEl>
                                        <p:attrNameLst>
                                          <p:attrName>style.visibility</p:attrName>
                                        </p:attrNameLst>
                                      </p:cBhvr>
                                      <p:to>
                                        <p:strVal val="visible"/>
                                      </p:to>
                                    </p:set>
                                    <p:anim calcmode="lin" valueType="num">
                                      <p:cBhvr additive="base">
                                        <p:cTn id="11" dur="5000" fill="hold"/>
                                        <p:tgtEl>
                                          <p:spTgt spid="391171"/>
                                        </p:tgtEl>
                                        <p:attrNameLst>
                                          <p:attrName>ppt_x</p:attrName>
                                        </p:attrNameLst>
                                      </p:cBhvr>
                                      <p:tavLst>
                                        <p:tav tm="0">
                                          <p:val>
                                            <p:strVal val="#ppt_x"/>
                                          </p:val>
                                        </p:tav>
                                        <p:tav tm="100000">
                                          <p:val>
                                            <p:strVal val="#ppt_x"/>
                                          </p:val>
                                        </p:tav>
                                      </p:tavLst>
                                    </p:anim>
                                    <p:anim calcmode="lin" valueType="num">
                                      <p:cBhvr additive="base">
                                        <p:cTn id="12" dur="5000" fill="hold"/>
                                        <p:tgtEl>
                                          <p:spTgt spid="391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76200"/>
            <a:ext cx="7838256" cy="1143000"/>
          </a:xfrm>
        </p:spPr>
        <p:txBody>
          <a:bodyPr>
            <a:normAutofit/>
          </a:bodyPr>
          <a:lstStyle/>
          <a:p>
            <a:pPr eaLnBrk="1" hangingPunct="1">
              <a:defRPr/>
            </a:pPr>
            <a:r>
              <a:rPr lang="en-US" sz="2800" b="1" dirty="0" smtClean="0">
                <a:latin typeface="Comic Sans MS" pitchFamily="66" charset="0"/>
              </a:rPr>
              <a:t>PROSES KAUSALITAS PANCASILA</a:t>
            </a:r>
            <a:endParaRPr lang="en-GB" sz="2800" b="1" dirty="0" smtClean="0">
              <a:latin typeface="Comic Sans MS" pitchFamily="66" charset="0"/>
            </a:endParaRPr>
          </a:p>
        </p:txBody>
      </p:sp>
      <p:sp>
        <p:nvSpPr>
          <p:cNvPr id="8195" name="Rectangle 3"/>
          <p:cNvSpPr>
            <a:spLocks noGrp="1" noChangeArrowheads="1"/>
          </p:cNvSpPr>
          <p:nvPr>
            <p:ph type="body" idx="1"/>
          </p:nvPr>
        </p:nvSpPr>
        <p:spPr>
          <a:xfrm>
            <a:off x="838200" y="1371600"/>
            <a:ext cx="7772400" cy="5369768"/>
          </a:xfrm>
        </p:spPr>
        <p:txBody>
          <a:bodyPr>
            <a:normAutofit fontScale="92500" lnSpcReduction="20000"/>
          </a:bodyPr>
          <a:lstStyle/>
          <a:p>
            <a:pPr algn="just" eaLnBrk="1" hangingPunct="1">
              <a:lnSpc>
                <a:spcPct val="110000"/>
              </a:lnSpc>
              <a:spcBef>
                <a:spcPts val="0"/>
              </a:spcBef>
              <a:defRPr/>
            </a:pPr>
            <a:r>
              <a:rPr lang="en-US" sz="2200" dirty="0" smtClean="0">
                <a:latin typeface="Comic Sans MS" pitchFamily="66" charset="0"/>
              </a:rPr>
              <a:t>Proses </a:t>
            </a:r>
            <a:r>
              <a:rPr lang="en-US" sz="2200" dirty="0" err="1" smtClean="0">
                <a:latin typeface="Comic Sans MS" pitchFamily="66" charset="0"/>
              </a:rPr>
              <a:t>terjadinya</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melalui</a:t>
            </a:r>
            <a:r>
              <a:rPr lang="en-US" sz="2200" dirty="0" smtClean="0">
                <a:latin typeface="Comic Sans MS" pitchFamily="66" charset="0"/>
              </a:rPr>
              <a:t> </a:t>
            </a:r>
            <a:r>
              <a:rPr lang="en-US" sz="2200" dirty="0" err="1" smtClean="0">
                <a:latin typeface="Comic Sans MS" pitchFamily="66" charset="0"/>
              </a:rPr>
              <a:t>tahapan</a:t>
            </a:r>
            <a:r>
              <a:rPr lang="en-US" sz="2200" dirty="0" smtClean="0">
                <a:latin typeface="Comic Sans MS" pitchFamily="66" charset="0"/>
              </a:rPr>
              <a:t> yang </a:t>
            </a:r>
            <a:r>
              <a:rPr lang="en-US" sz="2200" dirty="0" err="1" smtClean="0">
                <a:latin typeface="Comic Sans MS" pitchFamily="66" charset="0"/>
              </a:rPr>
              <a:t>sangat</a:t>
            </a:r>
            <a:r>
              <a:rPr lang="en-US" sz="2200" dirty="0" smtClean="0">
                <a:latin typeface="Comic Sans MS" pitchFamily="66" charset="0"/>
              </a:rPr>
              <a:t> </a:t>
            </a:r>
            <a:r>
              <a:rPr lang="en-US" sz="2200" dirty="0" err="1" smtClean="0">
                <a:latin typeface="Comic Sans MS" pitchFamily="66" charset="0"/>
              </a:rPr>
              <a:t>panjang</a:t>
            </a:r>
            <a:r>
              <a:rPr lang="en-US" sz="2200" dirty="0" smtClean="0">
                <a:latin typeface="Comic Sans MS" pitchFamily="66" charset="0"/>
              </a:rPr>
              <a:t> </a:t>
            </a:r>
            <a:r>
              <a:rPr lang="en-US" sz="2200" dirty="0" err="1" smtClean="0">
                <a:latin typeface="Comic Sans MS" pitchFamily="66" charset="0"/>
              </a:rPr>
              <a:t>dalam</a:t>
            </a:r>
            <a:r>
              <a:rPr lang="en-US" sz="2200" dirty="0" smtClean="0">
                <a:latin typeface="Comic Sans MS" pitchFamily="66" charset="0"/>
              </a:rPr>
              <a:t> </a:t>
            </a:r>
            <a:r>
              <a:rPr lang="en-US" sz="2200" dirty="0" err="1" smtClean="0">
                <a:latin typeface="Comic Sans MS" pitchFamily="66" charset="0"/>
              </a:rPr>
              <a:t>sejarah</a:t>
            </a:r>
            <a:r>
              <a:rPr lang="en-US" sz="2200" dirty="0" smtClean="0">
                <a:latin typeface="Comic Sans MS" pitchFamily="66" charset="0"/>
              </a:rPr>
              <a:t> </a:t>
            </a:r>
            <a:r>
              <a:rPr lang="en-US" sz="2200" dirty="0" err="1" smtClean="0">
                <a:latin typeface="Comic Sans MS" pitchFamily="66" charset="0"/>
              </a:rPr>
              <a:t>bgs</a:t>
            </a:r>
            <a:r>
              <a:rPr lang="en-US" sz="2200" dirty="0" smtClean="0">
                <a:latin typeface="Comic Sans MS" pitchFamily="66" charset="0"/>
              </a:rPr>
              <a:t> Indonesia.</a:t>
            </a:r>
          </a:p>
          <a:p>
            <a:pPr eaLnBrk="1" hangingPunct="1">
              <a:lnSpc>
                <a:spcPct val="110000"/>
              </a:lnSpc>
              <a:spcBef>
                <a:spcPts val="0"/>
              </a:spcBef>
              <a:defRPr/>
            </a:pPr>
            <a:endParaRPr lang="en-US" sz="2200" dirty="0" smtClean="0">
              <a:latin typeface="Comic Sans MS" pitchFamily="66" charset="0"/>
            </a:endParaRPr>
          </a:p>
          <a:p>
            <a:pPr algn="just" eaLnBrk="1" hangingPunct="1">
              <a:lnSpc>
                <a:spcPct val="110000"/>
              </a:lnSpc>
              <a:spcBef>
                <a:spcPts val="0"/>
              </a:spcBef>
              <a:defRPr/>
            </a:pPr>
            <a:r>
              <a:rPr lang="en-US" sz="2200" dirty="0" err="1" smtClean="0">
                <a:latin typeface="Comic Sans MS" pitchFamily="66" charset="0"/>
              </a:rPr>
              <a:t>Nilai-nilai</a:t>
            </a:r>
            <a:r>
              <a:rPr lang="en-US" sz="2200" dirty="0" smtClean="0">
                <a:latin typeface="Comic Sans MS" pitchFamily="66" charset="0"/>
              </a:rPr>
              <a:t> </a:t>
            </a:r>
            <a:r>
              <a:rPr lang="en-US" sz="2200" dirty="0" err="1" smtClean="0">
                <a:latin typeface="Comic Sans MS" pitchFamily="66" charset="0"/>
              </a:rPr>
              <a:t>dasar</a:t>
            </a:r>
            <a:r>
              <a:rPr lang="en-US" sz="2200" dirty="0" smtClean="0">
                <a:latin typeface="Comic Sans MS" pitchFamily="66" charset="0"/>
              </a:rPr>
              <a:t>: </a:t>
            </a:r>
            <a:r>
              <a:rPr lang="en-US" sz="2200" i="1" dirty="0" err="1" smtClean="0">
                <a:latin typeface="Comic Sans MS" pitchFamily="66" charset="0"/>
              </a:rPr>
              <a:t>ketuhanan</a:t>
            </a:r>
            <a:r>
              <a:rPr lang="en-US" sz="2200" dirty="0" smtClean="0">
                <a:latin typeface="Comic Sans MS" pitchFamily="66" charset="0"/>
              </a:rPr>
              <a:t>, </a:t>
            </a:r>
            <a:r>
              <a:rPr lang="en-US" sz="2200" i="1" dirty="0" err="1" smtClean="0">
                <a:latin typeface="Comic Sans MS" pitchFamily="66" charset="0"/>
              </a:rPr>
              <a:t>kemanusiaan</a:t>
            </a:r>
            <a:r>
              <a:rPr lang="en-US" sz="2200" dirty="0" smtClean="0">
                <a:latin typeface="Comic Sans MS" pitchFamily="66" charset="0"/>
              </a:rPr>
              <a:t>, </a:t>
            </a:r>
            <a:r>
              <a:rPr lang="en-US" sz="2200" i="1" dirty="0" err="1" smtClean="0">
                <a:latin typeface="Comic Sans MS" pitchFamily="66" charset="0"/>
              </a:rPr>
              <a:t>persatuan</a:t>
            </a:r>
            <a:r>
              <a:rPr lang="en-US" sz="2200" dirty="0" smtClean="0">
                <a:latin typeface="Comic Sans MS" pitchFamily="66" charset="0"/>
              </a:rPr>
              <a:t>,  </a:t>
            </a:r>
            <a:r>
              <a:rPr lang="en-US" sz="2200" i="1" dirty="0" err="1" smtClean="0">
                <a:latin typeface="Comic Sans MS" pitchFamily="66" charset="0"/>
              </a:rPr>
              <a:t>kerak</a:t>
            </a:r>
            <a:r>
              <a:rPr lang="en-US" sz="2200" i="1" dirty="0" smtClean="0">
                <a:latin typeface="Comic Sans MS" pitchFamily="66" charset="0"/>
              </a:rPr>
              <a:t>- </a:t>
            </a:r>
            <a:r>
              <a:rPr lang="en-US" sz="2200" i="1" dirty="0" err="1" smtClean="0">
                <a:latin typeface="Comic Sans MS" pitchFamily="66" charset="0"/>
              </a:rPr>
              <a:t>yatan</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i="1" dirty="0" err="1" smtClean="0">
                <a:latin typeface="Comic Sans MS" pitchFamily="66" charset="0"/>
              </a:rPr>
              <a:t>keadilan</a:t>
            </a:r>
            <a:r>
              <a:rPr lang="en-US" sz="2200" i="1" dirty="0" smtClean="0">
                <a:latin typeface="Comic Sans MS" pitchFamily="66" charset="0"/>
              </a:rPr>
              <a:t>  </a:t>
            </a:r>
            <a:r>
              <a:rPr lang="en-US" sz="2200" dirty="0" err="1" smtClean="0">
                <a:latin typeface="Comic Sans MS" pitchFamily="66" charset="0"/>
              </a:rPr>
              <a:t>telah</a:t>
            </a:r>
            <a:r>
              <a:rPr lang="en-US" sz="2200" dirty="0" smtClean="0">
                <a:latin typeface="Comic Sans MS" pitchFamily="66" charset="0"/>
              </a:rPr>
              <a:t>  </a:t>
            </a:r>
            <a:r>
              <a:rPr lang="en-US" sz="2200" dirty="0" err="1" smtClean="0">
                <a:latin typeface="Comic Sans MS" pitchFamily="66" charset="0"/>
              </a:rPr>
              <a:t>bersemayam</a:t>
            </a:r>
            <a:r>
              <a:rPr lang="en-US" sz="2200" dirty="0" smtClean="0">
                <a:latin typeface="Comic Sans MS" pitchFamily="66" charset="0"/>
              </a:rPr>
              <a:t>  lama  </a:t>
            </a:r>
            <a:r>
              <a:rPr lang="en-US" sz="2200" dirty="0" err="1" smtClean="0">
                <a:latin typeface="Comic Sans MS" pitchFamily="66" charset="0"/>
              </a:rPr>
              <a:t>dalam</a:t>
            </a:r>
            <a:r>
              <a:rPr lang="en-US" sz="2200" dirty="0" smtClean="0">
                <a:latin typeface="Comic Sans MS" pitchFamily="66" charset="0"/>
              </a:rPr>
              <a:t>  </a:t>
            </a:r>
            <a:r>
              <a:rPr lang="en-US" sz="2200" dirty="0" err="1" smtClean="0">
                <a:latin typeface="Comic Sans MS" pitchFamily="66" charset="0"/>
              </a:rPr>
              <a:t>sanu-bari</a:t>
            </a:r>
            <a:r>
              <a:rPr lang="en-US" sz="2200" dirty="0" smtClean="0">
                <a:latin typeface="Comic Sans MS" pitchFamily="66" charset="0"/>
              </a:rPr>
              <a:t>,  </a:t>
            </a:r>
            <a:r>
              <a:rPr lang="en-US" sz="2200" dirty="0" err="1" smtClean="0">
                <a:latin typeface="Comic Sans MS" pitchFamily="66" charset="0"/>
              </a:rPr>
              <a:t>sikap</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perilaku</a:t>
            </a:r>
            <a:r>
              <a:rPr lang="en-US" sz="2200" dirty="0" smtClean="0">
                <a:latin typeface="Comic Sans MS" pitchFamily="66" charset="0"/>
              </a:rPr>
              <a:t> </a:t>
            </a:r>
            <a:r>
              <a:rPr lang="en-US" sz="2200" dirty="0" err="1" smtClean="0">
                <a:latin typeface="Comic Sans MS" pitchFamily="66" charset="0"/>
              </a:rPr>
              <a:t>sehari-hari</a:t>
            </a:r>
            <a:r>
              <a:rPr lang="en-US" sz="2200" dirty="0" smtClean="0">
                <a:latin typeface="Comic Sans MS" pitchFamily="66" charset="0"/>
              </a:rPr>
              <a:t> </a:t>
            </a:r>
            <a:r>
              <a:rPr lang="en-US" sz="2200" dirty="0" err="1" smtClean="0">
                <a:latin typeface="Comic Sans MS" pitchFamily="66" charset="0"/>
              </a:rPr>
              <a:t>bangsa</a:t>
            </a:r>
            <a:r>
              <a:rPr lang="en-US" sz="2200" dirty="0" smtClean="0">
                <a:latin typeface="Comic Sans MS" pitchFamily="66" charset="0"/>
              </a:rPr>
              <a:t> Indonesia.</a:t>
            </a:r>
          </a:p>
          <a:p>
            <a:pPr eaLnBrk="1" hangingPunct="1">
              <a:lnSpc>
                <a:spcPct val="110000"/>
              </a:lnSpc>
              <a:spcBef>
                <a:spcPts val="0"/>
              </a:spcBef>
              <a:defRPr/>
            </a:pPr>
            <a:endParaRPr lang="en-US" sz="2200" dirty="0" smtClean="0">
              <a:latin typeface="Comic Sans MS" pitchFamily="66" charset="0"/>
            </a:endParaRPr>
          </a:p>
          <a:p>
            <a:pPr eaLnBrk="1" hangingPunct="1">
              <a:lnSpc>
                <a:spcPct val="110000"/>
              </a:lnSpc>
              <a:spcBef>
                <a:spcPts val="0"/>
              </a:spcBef>
              <a:defRPr/>
            </a:pPr>
            <a:r>
              <a:rPr lang="en-US" sz="2200" dirty="0" err="1" smtClean="0">
                <a:latin typeface="Comic Sans MS" pitchFamily="66" charset="0"/>
              </a:rPr>
              <a:t>Menurut</a:t>
            </a:r>
            <a:r>
              <a:rPr lang="en-US" sz="2200" dirty="0" smtClean="0">
                <a:latin typeface="Comic Sans MS" pitchFamily="66" charset="0"/>
              </a:rPr>
              <a:t> </a:t>
            </a:r>
            <a:r>
              <a:rPr lang="en-US" sz="2200" b="1" dirty="0" err="1" smtClean="0">
                <a:solidFill>
                  <a:srgbClr val="FFCC00"/>
                </a:solidFill>
                <a:latin typeface="Comic Sans MS" pitchFamily="66" charset="0"/>
              </a:rPr>
              <a:t>Notonagoro</a:t>
            </a:r>
            <a:r>
              <a:rPr lang="en-US" sz="2200" b="1" dirty="0" smtClean="0">
                <a:solidFill>
                  <a:srgbClr val="FFCC00"/>
                </a:solidFill>
                <a:latin typeface="Comic Sans MS" pitchFamily="66" charset="0"/>
              </a:rPr>
              <a:t>: </a:t>
            </a:r>
            <a:r>
              <a:rPr lang="en-US" sz="2200" dirty="0" err="1" smtClean="0">
                <a:latin typeface="Comic Sans MS" pitchFamily="66" charset="0"/>
              </a:rPr>
              <a:t>Asal</a:t>
            </a:r>
            <a:r>
              <a:rPr lang="en-US" sz="2200" dirty="0" smtClean="0">
                <a:latin typeface="Comic Sans MS" pitchFamily="66" charset="0"/>
              </a:rPr>
              <a:t> </a:t>
            </a:r>
            <a:r>
              <a:rPr lang="en-US" sz="2200" dirty="0" err="1" smtClean="0">
                <a:latin typeface="Comic Sans MS" pitchFamily="66" charset="0"/>
              </a:rPr>
              <a:t>mula</a:t>
            </a:r>
            <a:r>
              <a:rPr lang="en-US" sz="2200" dirty="0" smtClean="0">
                <a:latin typeface="Comic Sans MS" pitchFamily="66" charset="0"/>
              </a:rPr>
              <a:t> </a:t>
            </a:r>
            <a:r>
              <a:rPr lang="en-US" sz="2200" dirty="0" err="1" smtClean="0">
                <a:latin typeface="Comic Sans MS" pitchFamily="66" charset="0"/>
              </a:rPr>
              <a:t>langsung</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adalah</a:t>
            </a:r>
            <a:r>
              <a:rPr lang="en-US" sz="2200" dirty="0" smtClean="0">
                <a:latin typeface="Comic Sans MS" pitchFamily="66" charset="0"/>
              </a:rPr>
              <a:t>:</a:t>
            </a:r>
          </a:p>
          <a:p>
            <a:pPr eaLnBrk="1" hangingPunct="1">
              <a:lnSpc>
                <a:spcPct val="110000"/>
              </a:lnSpc>
              <a:spcBef>
                <a:spcPts val="0"/>
              </a:spcBef>
              <a:buFontTx/>
              <a:buNone/>
              <a:defRPr/>
            </a:pPr>
            <a:r>
              <a:rPr lang="en-US" sz="2200" dirty="0" smtClean="0">
                <a:latin typeface="Comic Sans MS" pitchFamily="66" charset="0"/>
              </a:rPr>
              <a:t>	- </a:t>
            </a:r>
            <a:r>
              <a:rPr lang="en-US" sz="2200" u="sng" dirty="0" err="1" smtClean="0">
                <a:latin typeface="Comic Sans MS" pitchFamily="66" charset="0"/>
              </a:rPr>
              <a:t>Asal</a:t>
            </a:r>
            <a:r>
              <a:rPr lang="en-US" sz="2200" u="sng" dirty="0" smtClean="0">
                <a:latin typeface="Comic Sans MS" pitchFamily="66" charset="0"/>
              </a:rPr>
              <a:t> </a:t>
            </a:r>
            <a:r>
              <a:rPr lang="en-US" sz="2200" u="sng" dirty="0" err="1" smtClean="0">
                <a:latin typeface="Comic Sans MS" pitchFamily="66" charset="0"/>
              </a:rPr>
              <a:t>mula</a:t>
            </a:r>
            <a:r>
              <a:rPr lang="en-US" sz="2200" u="sng" dirty="0" smtClean="0">
                <a:latin typeface="Comic Sans MS" pitchFamily="66" charset="0"/>
              </a:rPr>
              <a:t> </a:t>
            </a:r>
            <a:r>
              <a:rPr lang="en-US" sz="2200" u="sng" dirty="0" err="1" smtClean="0">
                <a:latin typeface="Comic Sans MS" pitchFamily="66" charset="0"/>
              </a:rPr>
              <a:t>bahan</a:t>
            </a:r>
            <a:r>
              <a:rPr lang="en-US" sz="2200" u="sng" dirty="0" smtClean="0">
                <a:latin typeface="Comic Sans MS" pitchFamily="66" charset="0"/>
              </a:rPr>
              <a:t> (</a:t>
            </a:r>
            <a:r>
              <a:rPr lang="en-US" sz="2200" u="sng" dirty="0" err="1" smtClean="0">
                <a:latin typeface="Comic Sans MS" pitchFamily="66" charset="0"/>
              </a:rPr>
              <a:t>Kausa</a:t>
            </a:r>
            <a:r>
              <a:rPr lang="en-US" sz="2200" u="sng" dirty="0" smtClean="0">
                <a:latin typeface="Comic Sans MS" pitchFamily="66" charset="0"/>
              </a:rPr>
              <a:t> </a:t>
            </a:r>
            <a:r>
              <a:rPr lang="en-US" sz="2200" u="sng" dirty="0" err="1" smtClean="0">
                <a:latin typeface="Comic Sans MS" pitchFamily="66" charset="0"/>
              </a:rPr>
              <a:t>Materialis</a:t>
            </a:r>
            <a:r>
              <a:rPr lang="en-US" sz="2200" u="sng" dirty="0" smtClean="0">
                <a:latin typeface="Comic Sans MS" pitchFamily="66" charset="0"/>
              </a:rPr>
              <a:t>):</a:t>
            </a:r>
          </a:p>
          <a:p>
            <a:pPr algn="just" eaLnBrk="1" hangingPunct="1">
              <a:lnSpc>
                <a:spcPct val="110000"/>
              </a:lnSpc>
              <a:spcBef>
                <a:spcPts val="0"/>
              </a:spcBef>
              <a:buFontTx/>
              <a:buNone/>
              <a:defRPr/>
            </a:pPr>
            <a:r>
              <a:rPr lang="en-US" sz="2200" dirty="0" smtClean="0">
                <a:latin typeface="Comic Sans MS" pitchFamily="66" charset="0"/>
              </a:rPr>
              <a:t>		- </a:t>
            </a:r>
            <a:r>
              <a:rPr lang="en-US" sz="2200" dirty="0" err="1" smtClean="0">
                <a:latin typeface="Comic Sans MS" pitchFamily="66" charset="0"/>
              </a:rPr>
              <a:t>Kausa</a:t>
            </a:r>
            <a:r>
              <a:rPr lang="en-US" sz="2200" dirty="0" smtClean="0">
                <a:latin typeface="Comic Sans MS" pitchFamily="66" charset="0"/>
              </a:rPr>
              <a:t> </a:t>
            </a:r>
            <a:r>
              <a:rPr lang="en-US" sz="2200" dirty="0" err="1" smtClean="0">
                <a:latin typeface="Comic Sans MS" pitchFamily="66" charset="0"/>
              </a:rPr>
              <a:t>materialis</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adalah</a:t>
            </a:r>
            <a:r>
              <a:rPr lang="en-US" sz="2200" dirty="0" smtClean="0">
                <a:latin typeface="Comic Sans MS" pitchFamily="66" charset="0"/>
              </a:rPr>
              <a:t> </a:t>
            </a:r>
            <a:r>
              <a:rPr lang="en-US" sz="2200" dirty="0" err="1" smtClean="0">
                <a:latin typeface="Comic Sans MS" pitchFamily="66" charset="0"/>
              </a:rPr>
              <a:t>bangsa</a:t>
            </a:r>
            <a:r>
              <a:rPr lang="en-US" sz="2200" dirty="0" smtClean="0">
                <a:latin typeface="Comic Sans MS" pitchFamily="66" charset="0"/>
              </a:rPr>
              <a:t>  Indonesia </a:t>
            </a:r>
          </a:p>
          <a:p>
            <a:pPr eaLnBrk="1" hangingPunct="1">
              <a:lnSpc>
                <a:spcPct val="110000"/>
              </a:lnSpc>
              <a:spcBef>
                <a:spcPts val="0"/>
              </a:spcBef>
              <a:buFontTx/>
              <a:buNone/>
              <a:defRPr/>
            </a:pPr>
            <a:r>
              <a:rPr lang="en-US" sz="2200" dirty="0" smtClean="0">
                <a:latin typeface="Comic Sans MS" pitchFamily="66" charset="0"/>
              </a:rPr>
              <a:t>		  </a:t>
            </a:r>
            <a:r>
              <a:rPr lang="en-US" sz="2200" dirty="0" err="1" smtClean="0">
                <a:latin typeface="Comic Sans MS" pitchFamily="66" charset="0"/>
              </a:rPr>
              <a:t>sendiri</a:t>
            </a:r>
            <a:r>
              <a:rPr lang="en-US" sz="2200" dirty="0" smtClean="0">
                <a:latin typeface="Comic Sans MS" pitchFamily="66" charset="0"/>
              </a:rPr>
              <a:t> yang </a:t>
            </a:r>
            <a:r>
              <a:rPr lang="en-US" sz="2200" dirty="0" err="1" smtClean="0">
                <a:latin typeface="Comic Sans MS" pitchFamily="66" charset="0"/>
              </a:rPr>
              <a:t>tercermin</a:t>
            </a:r>
            <a:r>
              <a:rPr lang="en-US" sz="2200" dirty="0" smtClean="0">
                <a:latin typeface="Comic Sans MS" pitchFamily="66" charset="0"/>
              </a:rPr>
              <a:t> </a:t>
            </a:r>
            <a:r>
              <a:rPr lang="en-US" sz="2200" dirty="0" err="1" smtClean="0">
                <a:latin typeface="Comic Sans MS" pitchFamily="66" charset="0"/>
              </a:rPr>
              <a:t>dari</a:t>
            </a:r>
            <a:r>
              <a:rPr lang="en-US" sz="2200" dirty="0" smtClean="0">
                <a:latin typeface="Comic Sans MS" pitchFamily="66" charset="0"/>
              </a:rPr>
              <a:t> </a:t>
            </a:r>
            <a:r>
              <a:rPr lang="en-US" sz="2200" dirty="0" err="1" smtClean="0">
                <a:latin typeface="Comic Sans MS" pitchFamily="66" charset="0"/>
              </a:rPr>
              <a:t>nilai-nilai</a:t>
            </a:r>
            <a:r>
              <a:rPr lang="en-US" sz="2200" dirty="0" smtClean="0">
                <a:latin typeface="Comic Sans MS" pitchFamily="66" charset="0"/>
              </a:rPr>
              <a:t> </a:t>
            </a:r>
            <a:r>
              <a:rPr lang="en-US" sz="2200" dirty="0" err="1" smtClean="0">
                <a:latin typeface="Comic Sans MS" pitchFamily="66" charset="0"/>
              </a:rPr>
              <a:t>adat-istiadat</a:t>
            </a:r>
            <a:r>
              <a:rPr lang="en-US" sz="2200" dirty="0" smtClean="0">
                <a:latin typeface="Comic Sans MS" pitchFamily="66" charset="0"/>
              </a:rPr>
              <a:t>,  </a:t>
            </a:r>
          </a:p>
          <a:p>
            <a:pPr eaLnBrk="1" hangingPunct="1">
              <a:lnSpc>
                <a:spcPct val="110000"/>
              </a:lnSpc>
              <a:spcBef>
                <a:spcPts val="0"/>
              </a:spcBef>
              <a:buFontTx/>
              <a:buNone/>
              <a:defRPr/>
            </a:pPr>
            <a:r>
              <a:rPr lang="en-US" sz="2200" dirty="0" smtClean="0">
                <a:latin typeface="Comic Sans MS" pitchFamily="66" charset="0"/>
              </a:rPr>
              <a:t>		  </a:t>
            </a:r>
            <a:r>
              <a:rPr lang="en-US" sz="2200" dirty="0" err="1" smtClean="0">
                <a:latin typeface="Comic Sans MS" pitchFamily="66" charset="0"/>
              </a:rPr>
              <a:t>kebudayaan</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nilai-nilai</a:t>
            </a:r>
            <a:r>
              <a:rPr lang="en-US" sz="2200" dirty="0" smtClean="0">
                <a:latin typeface="Comic Sans MS" pitchFamily="66" charset="0"/>
              </a:rPr>
              <a:t> </a:t>
            </a:r>
            <a:r>
              <a:rPr lang="en-US" sz="2200" dirty="0" err="1" smtClean="0">
                <a:latin typeface="Comic Sans MS" pitchFamily="66" charset="0"/>
              </a:rPr>
              <a:t>religius</a:t>
            </a:r>
            <a:r>
              <a:rPr lang="en-US" sz="2200" dirty="0" smtClean="0">
                <a:latin typeface="Comic Sans MS" pitchFamily="66" charset="0"/>
              </a:rPr>
              <a:t> </a:t>
            </a:r>
            <a:r>
              <a:rPr lang="en-US" sz="2200" dirty="0" err="1" smtClean="0">
                <a:latin typeface="Comic Sans MS" pitchFamily="66" charset="0"/>
              </a:rPr>
              <a:t>dalam</a:t>
            </a:r>
            <a:r>
              <a:rPr lang="en-US" sz="2200" dirty="0" smtClean="0">
                <a:latin typeface="Comic Sans MS" pitchFamily="66" charset="0"/>
              </a:rPr>
              <a:t> </a:t>
            </a:r>
            <a:r>
              <a:rPr lang="en-US" sz="2200" dirty="0" err="1" smtClean="0">
                <a:latin typeface="Comic Sans MS" pitchFamily="66" charset="0"/>
              </a:rPr>
              <a:t>kehidupan</a:t>
            </a:r>
            <a:r>
              <a:rPr lang="en-US" sz="2200" dirty="0" smtClean="0">
                <a:latin typeface="Comic Sans MS" pitchFamily="66" charset="0"/>
              </a:rPr>
              <a:t> </a:t>
            </a:r>
          </a:p>
          <a:p>
            <a:pPr eaLnBrk="1" hangingPunct="1">
              <a:lnSpc>
                <a:spcPct val="110000"/>
              </a:lnSpc>
              <a:spcBef>
                <a:spcPts val="0"/>
              </a:spcBef>
              <a:buFontTx/>
              <a:buNone/>
              <a:defRPr/>
            </a:pPr>
            <a:r>
              <a:rPr lang="en-US" sz="2200" dirty="0" smtClean="0">
                <a:latin typeface="Comic Sans MS" pitchFamily="66" charset="0"/>
              </a:rPr>
              <a:t>		  </a:t>
            </a:r>
            <a:r>
              <a:rPr lang="en-US" sz="2200" dirty="0" err="1" smtClean="0">
                <a:latin typeface="Comic Sans MS" pitchFamily="66" charset="0"/>
              </a:rPr>
              <a:t>sehari-hari</a:t>
            </a:r>
            <a:r>
              <a:rPr lang="en-US" sz="2200" dirty="0" smtClean="0">
                <a:latin typeface="Comic Sans MS" pitchFamily="66" charset="0"/>
              </a:rPr>
              <a:t>.</a:t>
            </a:r>
          </a:p>
          <a:p>
            <a:pPr eaLnBrk="1" hangingPunct="1">
              <a:lnSpc>
                <a:spcPct val="110000"/>
              </a:lnSpc>
              <a:spcBef>
                <a:spcPts val="0"/>
              </a:spcBef>
              <a:buFontTx/>
              <a:buNone/>
              <a:defRPr/>
            </a:pPr>
            <a:r>
              <a:rPr lang="en-US" sz="2200" dirty="0" smtClean="0">
                <a:latin typeface="Comic Sans MS" pitchFamily="66" charset="0"/>
              </a:rPr>
              <a:t>	- </a:t>
            </a:r>
            <a:r>
              <a:rPr lang="en-US" sz="2200" u="sng" dirty="0" err="1" smtClean="0">
                <a:latin typeface="Comic Sans MS" pitchFamily="66" charset="0"/>
              </a:rPr>
              <a:t>Asal</a:t>
            </a:r>
            <a:r>
              <a:rPr lang="en-US" sz="2200" u="sng" dirty="0" smtClean="0">
                <a:latin typeface="Comic Sans MS" pitchFamily="66" charset="0"/>
              </a:rPr>
              <a:t> </a:t>
            </a:r>
            <a:r>
              <a:rPr lang="en-US" sz="2200" u="sng" dirty="0" err="1" smtClean="0">
                <a:latin typeface="Comic Sans MS" pitchFamily="66" charset="0"/>
              </a:rPr>
              <a:t>mula</a:t>
            </a:r>
            <a:r>
              <a:rPr lang="en-US" sz="2200" u="sng" dirty="0" smtClean="0">
                <a:latin typeface="Comic Sans MS" pitchFamily="66" charset="0"/>
              </a:rPr>
              <a:t> </a:t>
            </a:r>
            <a:r>
              <a:rPr lang="en-US" sz="2200" u="sng" dirty="0" err="1" smtClean="0">
                <a:latin typeface="Comic Sans MS" pitchFamily="66" charset="0"/>
              </a:rPr>
              <a:t>bentuk</a:t>
            </a:r>
            <a:r>
              <a:rPr lang="en-US" sz="2200" u="sng" dirty="0" smtClean="0">
                <a:latin typeface="Comic Sans MS" pitchFamily="66" charset="0"/>
              </a:rPr>
              <a:t> (</a:t>
            </a:r>
            <a:r>
              <a:rPr lang="en-US" sz="2200" u="sng" dirty="0" err="1" smtClean="0">
                <a:latin typeface="Comic Sans MS" pitchFamily="66" charset="0"/>
              </a:rPr>
              <a:t>Kausa</a:t>
            </a:r>
            <a:r>
              <a:rPr lang="en-US" sz="2200" u="sng" dirty="0" smtClean="0">
                <a:latin typeface="Comic Sans MS" pitchFamily="66" charset="0"/>
              </a:rPr>
              <a:t> </a:t>
            </a:r>
            <a:r>
              <a:rPr lang="en-US" sz="2200" u="sng" dirty="0" err="1" smtClean="0">
                <a:latin typeface="Comic Sans MS" pitchFamily="66" charset="0"/>
              </a:rPr>
              <a:t>Formalis</a:t>
            </a:r>
            <a:r>
              <a:rPr lang="en-US" sz="2200" u="sng" dirty="0" smtClean="0">
                <a:latin typeface="Comic Sans MS" pitchFamily="66" charset="0"/>
              </a:rPr>
              <a:t>):</a:t>
            </a:r>
          </a:p>
          <a:p>
            <a:pPr eaLnBrk="1" hangingPunct="1">
              <a:lnSpc>
                <a:spcPct val="110000"/>
              </a:lnSpc>
              <a:spcBef>
                <a:spcPts val="0"/>
              </a:spcBef>
              <a:buFontTx/>
              <a:buNone/>
              <a:defRPr/>
            </a:pPr>
            <a:r>
              <a:rPr lang="en-US" sz="2200" dirty="0" smtClean="0">
                <a:latin typeface="Comic Sans MS" pitchFamily="66" charset="0"/>
              </a:rPr>
              <a:t>		- </a:t>
            </a:r>
            <a:r>
              <a:rPr lang="en-US" sz="2200" dirty="0" err="1" smtClean="0">
                <a:latin typeface="Comic Sans MS" pitchFamily="66" charset="0"/>
              </a:rPr>
              <a:t>Kausa</a:t>
            </a:r>
            <a:r>
              <a:rPr lang="en-US" sz="2200" dirty="0" smtClean="0">
                <a:latin typeface="Comic Sans MS" pitchFamily="66" charset="0"/>
              </a:rPr>
              <a:t> </a:t>
            </a:r>
            <a:r>
              <a:rPr lang="en-US" sz="2200" dirty="0" err="1" smtClean="0">
                <a:latin typeface="Comic Sans MS" pitchFamily="66" charset="0"/>
              </a:rPr>
              <a:t>formalis</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adalah</a:t>
            </a:r>
            <a:r>
              <a:rPr lang="en-US" sz="2200" dirty="0" smtClean="0">
                <a:latin typeface="Comic Sans MS" pitchFamily="66" charset="0"/>
              </a:rPr>
              <a:t> PPKI </a:t>
            </a:r>
            <a:r>
              <a:rPr lang="en-US" sz="2200" dirty="0" err="1" smtClean="0">
                <a:latin typeface="Comic Sans MS" pitchFamily="66" charset="0"/>
              </a:rPr>
              <a:t>dan</a:t>
            </a:r>
            <a:r>
              <a:rPr lang="en-US" sz="2200" dirty="0" smtClean="0">
                <a:latin typeface="Comic Sans MS" pitchFamily="66" charset="0"/>
              </a:rPr>
              <a:t>  BPUPKI yang </a:t>
            </a:r>
          </a:p>
          <a:p>
            <a:pPr marL="1076325" indent="-1076325" algn="just" eaLnBrk="1" hangingPunct="1">
              <a:lnSpc>
                <a:spcPct val="110000"/>
              </a:lnSpc>
              <a:spcBef>
                <a:spcPts val="0"/>
              </a:spcBef>
              <a:buFontTx/>
              <a:buNone/>
              <a:defRPr/>
            </a:pPr>
            <a:r>
              <a:rPr lang="en-US" sz="2200" dirty="0" smtClean="0">
                <a:latin typeface="Comic Sans MS" pitchFamily="66" charset="0"/>
              </a:rPr>
              <a:t>	</a:t>
            </a:r>
            <a:r>
              <a:rPr lang="en-US" sz="2200" dirty="0" err="1" smtClean="0">
                <a:latin typeface="Comic Sans MS" pitchFamily="66" charset="0"/>
              </a:rPr>
              <a:t>dipimpin</a:t>
            </a:r>
            <a:r>
              <a:rPr lang="en-US" sz="2200" dirty="0" smtClean="0">
                <a:latin typeface="Comic Sans MS" pitchFamily="66" charset="0"/>
              </a:rPr>
              <a:t> </a:t>
            </a:r>
            <a:r>
              <a:rPr lang="en-US" sz="2200" dirty="0" err="1" smtClean="0">
                <a:latin typeface="Comic Sans MS" pitchFamily="66" charset="0"/>
              </a:rPr>
              <a:t>oleh</a:t>
            </a:r>
            <a:r>
              <a:rPr lang="en-US" sz="2200" dirty="0" smtClean="0">
                <a:latin typeface="Comic Sans MS" pitchFamily="66" charset="0"/>
              </a:rPr>
              <a:t> Ir. </a:t>
            </a:r>
            <a:r>
              <a:rPr lang="en-US" sz="2200" dirty="0" err="1" smtClean="0">
                <a:latin typeface="Comic Sans MS" pitchFamily="66" charset="0"/>
              </a:rPr>
              <a:t>Soekarno</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M. </a:t>
            </a:r>
            <a:r>
              <a:rPr lang="en-US" sz="2200" dirty="0" err="1" smtClean="0">
                <a:latin typeface="Comic Sans MS" pitchFamily="66" charset="0"/>
              </a:rPr>
              <a:t>Hatta</a:t>
            </a:r>
            <a:r>
              <a:rPr lang="en-US" sz="2200" dirty="0" smtClean="0">
                <a:latin typeface="Comic Sans MS" pitchFamily="66" charset="0"/>
              </a:rPr>
              <a:t> </a:t>
            </a:r>
            <a:r>
              <a:rPr lang="en-US" sz="2200" dirty="0" err="1" smtClean="0">
                <a:latin typeface="Comic Sans MS" pitchFamily="66" charset="0"/>
              </a:rPr>
              <a:t>sebagai</a:t>
            </a:r>
            <a:r>
              <a:rPr lang="en-US" sz="2200" dirty="0" smtClean="0">
                <a:latin typeface="Comic Sans MS" pitchFamily="66" charset="0"/>
              </a:rPr>
              <a:t> </a:t>
            </a:r>
            <a:r>
              <a:rPr lang="en-US" sz="2200" dirty="0" err="1" smtClean="0">
                <a:latin typeface="Comic Sans MS" pitchFamily="66" charset="0"/>
              </a:rPr>
              <a:t>representasi</a:t>
            </a:r>
            <a:r>
              <a:rPr lang="en-US" sz="2200" dirty="0" smtClean="0">
                <a:latin typeface="Comic Sans MS" pitchFamily="66" charset="0"/>
              </a:rPr>
              <a:t> </a:t>
            </a:r>
            <a:r>
              <a:rPr lang="en-US" sz="2200" dirty="0" err="1" smtClean="0">
                <a:latin typeface="Comic Sans MS" pitchFamily="66" charset="0"/>
              </a:rPr>
              <a:t>pembentuk</a:t>
            </a:r>
            <a:r>
              <a:rPr lang="en-US" sz="2200" dirty="0" smtClean="0">
                <a:latin typeface="Comic Sans MS" pitchFamily="66" charset="0"/>
              </a:rPr>
              <a:t> </a:t>
            </a:r>
            <a:r>
              <a:rPr lang="en-US" sz="2200" dirty="0" err="1" smtClean="0">
                <a:latin typeface="Comic Sans MS" pitchFamily="66" charset="0"/>
              </a:rPr>
              <a:t>negara</a:t>
            </a:r>
            <a:r>
              <a:rPr lang="en-US" sz="2200" dirty="0" smtClean="0">
                <a:latin typeface="Comic Sans MS" pitchFamily="66" charset="0"/>
              </a:rPr>
              <a:t> RI </a:t>
            </a:r>
            <a:r>
              <a:rPr lang="en-US" sz="2200" dirty="0" err="1" smtClean="0">
                <a:latin typeface="Comic Sans MS" pitchFamily="66" charset="0"/>
              </a:rPr>
              <a:t>dengan</a:t>
            </a:r>
            <a:r>
              <a:rPr lang="en-US" sz="2200" dirty="0" smtClean="0">
                <a:latin typeface="Comic Sans MS" pitchFamily="66" charset="0"/>
              </a:rPr>
              <a:t> </a:t>
            </a:r>
            <a:r>
              <a:rPr lang="en-US" sz="2200" dirty="0" err="1" smtClean="0">
                <a:latin typeface="Comic Sans MS" pitchFamily="66" charset="0"/>
              </a:rPr>
              <a:t>dasar</a:t>
            </a:r>
            <a:r>
              <a:rPr lang="en-US" sz="2200" dirty="0" smtClean="0">
                <a:latin typeface="Comic Sans MS" pitchFamily="66" charset="0"/>
              </a:rPr>
              <a:t> </a:t>
            </a:r>
            <a:r>
              <a:rPr lang="en-US" sz="2200" dirty="0" err="1" smtClean="0">
                <a:latin typeface="Comic Sans MS" pitchFamily="66" charset="0"/>
              </a:rPr>
              <a:t>filsafat</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a:t>
            </a:r>
          </a:p>
          <a:p>
            <a:pPr eaLnBrk="1" hangingPunct="1">
              <a:lnSpc>
                <a:spcPct val="110000"/>
              </a:lnSpc>
              <a:spcBef>
                <a:spcPts val="0"/>
              </a:spcBef>
              <a:buFontTx/>
              <a:buNone/>
              <a:defRPr/>
            </a:pPr>
            <a:r>
              <a:rPr lang="en-US" sz="2200" dirty="0" smtClean="0">
                <a:latin typeface="Comic Sans MS" pitchFamily="66" charset="0"/>
              </a:rPr>
              <a:t>	</a:t>
            </a:r>
          </a:p>
          <a:p>
            <a:pPr eaLnBrk="1" hangingPunct="1">
              <a:lnSpc>
                <a:spcPct val="110000"/>
              </a:lnSpc>
              <a:spcBef>
                <a:spcPts val="0"/>
              </a:spcBef>
              <a:defRPr/>
            </a:pPr>
            <a:endParaRPr lang="en-GB" sz="2000" dirty="0" smtClean="0"/>
          </a:p>
        </p:txBody>
      </p:sp>
    </p:spTree>
    <p:extLst>
      <p:ext uri="{BB962C8B-B14F-4D97-AF65-F5344CB8AC3E}">
        <p14:creationId xmlns:p14="http://schemas.microsoft.com/office/powerpoint/2010/main" xmlns="" val="1348829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3568" y="476672"/>
            <a:ext cx="7988424" cy="6192688"/>
          </a:xfrm>
        </p:spPr>
        <p:txBody>
          <a:bodyPr>
            <a:noAutofit/>
          </a:bodyPr>
          <a:lstStyle/>
          <a:p>
            <a:pPr algn="just" eaLnBrk="1" hangingPunct="1">
              <a:spcBef>
                <a:spcPts val="0"/>
              </a:spcBef>
              <a:buFontTx/>
              <a:buNone/>
              <a:defRPr/>
            </a:pPr>
            <a:r>
              <a:rPr lang="en-US" sz="2200" u="sng" dirty="0" err="1" smtClean="0">
                <a:latin typeface="Comic Sans MS" pitchFamily="66" charset="0"/>
              </a:rPr>
              <a:t>Asal</a:t>
            </a:r>
            <a:r>
              <a:rPr lang="en-US" sz="2200" u="sng" dirty="0" smtClean="0">
                <a:latin typeface="Comic Sans MS" pitchFamily="66" charset="0"/>
              </a:rPr>
              <a:t> </a:t>
            </a:r>
            <a:r>
              <a:rPr lang="en-US" sz="2200" u="sng" dirty="0" err="1" smtClean="0">
                <a:latin typeface="Comic Sans MS" pitchFamily="66" charset="0"/>
              </a:rPr>
              <a:t>mula</a:t>
            </a:r>
            <a:r>
              <a:rPr lang="en-US" sz="2200" u="sng" dirty="0" smtClean="0">
                <a:latin typeface="Comic Sans MS" pitchFamily="66" charset="0"/>
              </a:rPr>
              <a:t> </a:t>
            </a:r>
            <a:r>
              <a:rPr lang="en-US" sz="2200" u="sng" dirty="0" err="1" smtClean="0">
                <a:latin typeface="Comic Sans MS" pitchFamily="66" charset="0"/>
              </a:rPr>
              <a:t>karya</a:t>
            </a:r>
            <a:r>
              <a:rPr lang="en-US" sz="2200" u="sng" dirty="0" smtClean="0">
                <a:latin typeface="Comic Sans MS" pitchFamily="66" charset="0"/>
              </a:rPr>
              <a:t> (</a:t>
            </a:r>
            <a:r>
              <a:rPr lang="en-US" sz="2200" u="sng" dirty="0" err="1" smtClean="0">
                <a:latin typeface="Comic Sans MS" pitchFamily="66" charset="0"/>
              </a:rPr>
              <a:t>Kausa</a:t>
            </a:r>
            <a:r>
              <a:rPr lang="en-US" sz="2200" u="sng" dirty="0" smtClean="0">
                <a:latin typeface="Comic Sans MS" pitchFamily="66" charset="0"/>
              </a:rPr>
              <a:t> </a:t>
            </a:r>
            <a:r>
              <a:rPr lang="en-US" sz="2200" u="sng" dirty="0" err="1" smtClean="0">
                <a:latin typeface="Comic Sans MS" pitchFamily="66" charset="0"/>
              </a:rPr>
              <a:t>Effisien</a:t>
            </a:r>
            <a:r>
              <a:rPr lang="en-US" sz="2200" u="sng" dirty="0" smtClean="0">
                <a:latin typeface="Comic Sans MS" pitchFamily="66" charset="0"/>
              </a:rPr>
              <a:t>):</a:t>
            </a:r>
          </a:p>
          <a:p>
            <a:pPr algn="just" eaLnBrk="1" hangingPunct="1">
              <a:spcBef>
                <a:spcPts val="0"/>
              </a:spcBef>
              <a:buFontTx/>
              <a:buNone/>
              <a:defRPr/>
            </a:pPr>
            <a:r>
              <a:rPr lang="en-US" sz="2200" dirty="0" smtClean="0">
                <a:latin typeface="Comic Sans MS" pitchFamily="66" charset="0"/>
              </a:rPr>
              <a:t>   - </a:t>
            </a:r>
            <a:r>
              <a:rPr lang="en-US" sz="2200" dirty="0" err="1" smtClean="0">
                <a:latin typeface="Comic Sans MS" pitchFamily="66" charset="0"/>
              </a:rPr>
              <a:t>Kausa</a:t>
            </a:r>
            <a:r>
              <a:rPr lang="en-US" sz="2200" dirty="0" smtClean="0">
                <a:latin typeface="Comic Sans MS" pitchFamily="66" charset="0"/>
              </a:rPr>
              <a:t> </a:t>
            </a:r>
            <a:r>
              <a:rPr lang="en-US" sz="2200" dirty="0" err="1" smtClean="0">
                <a:latin typeface="Comic Sans MS" pitchFamily="66" charset="0"/>
              </a:rPr>
              <a:t>effisien</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adalah</a:t>
            </a:r>
            <a:r>
              <a:rPr lang="en-US" sz="2200" dirty="0" smtClean="0">
                <a:latin typeface="Comic Sans MS" pitchFamily="66" charset="0"/>
              </a:rPr>
              <a:t> </a:t>
            </a:r>
            <a:r>
              <a:rPr lang="en-US" sz="2200" dirty="0" err="1" smtClean="0">
                <a:latin typeface="Comic Sans MS" pitchFamily="66" charset="0"/>
              </a:rPr>
              <a:t>fihak</a:t>
            </a:r>
            <a:r>
              <a:rPr lang="en-US" sz="2200" dirty="0" smtClean="0">
                <a:latin typeface="Comic Sans MS" pitchFamily="66" charset="0"/>
              </a:rPr>
              <a:t> yang </a:t>
            </a:r>
          </a:p>
          <a:p>
            <a:pPr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mengesahkan</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dari</a:t>
            </a:r>
            <a:r>
              <a:rPr lang="en-US" sz="2200" dirty="0" smtClean="0">
                <a:latin typeface="Comic Sans MS" pitchFamily="66" charset="0"/>
              </a:rPr>
              <a:t> </a:t>
            </a:r>
            <a:r>
              <a:rPr lang="en-US" sz="2200" dirty="0" err="1" smtClean="0">
                <a:latin typeface="Comic Sans MS" pitchFamily="66" charset="0"/>
              </a:rPr>
              <a:t>calon</a:t>
            </a:r>
            <a:r>
              <a:rPr lang="en-US" sz="2200" dirty="0" smtClean="0">
                <a:latin typeface="Comic Sans MS" pitchFamily="66" charset="0"/>
              </a:rPr>
              <a:t> </a:t>
            </a:r>
            <a:r>
              <a:rPr lang="en-US" sz="2200" dirty="0" err="1" smtClean="0">
                <a:latin typeface="Comic Sans MS" pitchFamily="66" charset="0"/>
              </a:rPr>
              <a:t>dasar</a:t>
            </a:r>
            <a:r>
              <a:rPr lang="en-US" sz="2200" dirty="0" smtClean="0">
                <a:latin typeface="Comic Sans MS" pitchFamily="66" charset="0"/>
              </a:rPr>
              <a:t> </a:t>
            </a:r>
            <a:r>
              <a:rPr lang="en-US" sz="2200" dirty="0" err="1" smtClean="0">
                <a:latin typeface="Comic Sans MS" pitchFamily="66" charset="0"/>
              </a:rPr>
              <a:t>negara</a:t>
            </a:r>
            <a:r>
              <a:rPr lang="en-US" sz="2200" dirty="0" smtClean="0">
                <a:latin typeface="Comic Sans MS" pitchFamily="66" charset="0"/>
              </a:rPr>
              <a:t> </a:t>
            </a:r>
          </a:p>
          <a:p>
            <a:pPr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menjadi</a:t>
            </a:r>
            <a:r>
              <a:rPr lang="en-US" sz="2200" dirty="0" smtClean="0">
                <a:latin typeface="Comic Sans MS" pitchFamily="66" charset="0"/>
              </a:rPr>
              <a:t> </a:t>
            </a:r>
            <a:r>
              <a:rPr lang="en-US" sz="2200" dirty="0" err="1" smtClean="0">
                <a:latin typeface="Comic Sans MS" pitchFamily="66" charset="0"/>
              </a:rPr>
              <a:t>dasar</a:t>
            </a:r>
            <a:r>
              <a:rPr lang="en-US" sz="2200" dirty="0" smtClean="0">
                <a:latin typeface="Comic Sans MS" pitchFamily="66" charset="0"/>
              </a:rPr>
              <a:t> </a:t>
            </a:r>
            <a:r>
              <a:rPr lang="en-US" sz="2200" dirty="0" err="1" smtClean="0">
                <a:latin typeface="Comic Sans MS" pitchFamily="66" charset="0"/>
              </a:rPr>
              <a:t>negara</a:t>
            </a:r>
            <a:r>
              <a:rPr lang="en-US" sz="2200" dirty="0" smtClean="0">
                <a:latin typeface="Comic Sans MS" pitchFamily="66" charset="0"/>
              </a:rPr>
              <a:t> yang </a:t>
            </a:r>
            <a:r>
              <a:rPr lang="en-US" sz="2200" dirty="0" err="1" smtClean="0">
                <a:latin typeface="Comic Sans MS" pitchFamily="66" charset="0"/>
              </a:rPr>
              <a:t>sah</a:t>
            </a:r>
            <a:r>
              <a:rPr lang="en-US" sz="2200" dirty="0" smtClean="0">
                <a:latin typeface="Comic Sans MS" pitchFamily="66" charset="0"/>
              </a:rPr>
              <a:t>, </a:t>
            </a:r>
            <a:r>
              <a:rPr lang="en-US" sz="2200" dirty="0" err="1" smtClean="0">
                <a:latin typeface="Comic Sans MS" pitchFamily="66" charset="0"/>
              </a:rPr>
              <a:t>ialah</a:t>
            </a:r>
            <a:r>
              <a:rPr lang="en-US" sz="2200" dirty="0" smtClean="0">
                <a:latin typeface="Comic Sans MS" pitchFamily="66" charset="0"/>
              </a:rPr>
              <a:t> PPKI.</a:t>
            </a:r>
          </a:p>
          <a:p>
            <a:pPr algn="just" eaLnBrk="1" hangingPunct="1">
              <a:spcBef>
                <a:spcPts val="0"/>
              </a:spcBef>
              <a:buFontTx/>
              <a:buNone/>
              <a:defRPr/>
            </a:pPr>
            <a:endParaRPr lang="id-ID" sz="2200" u="sng" dirty="0" smtClean="0">
              <a:latin typeface="Comic Sans MS" pitchFamily="66" charset="0"/>
            </a:endParaRPr>
          </a:p>
          <a:p>
            <a:pPr algn="just" eaLnBrk="1" hangingPunct="1">
              <a:spcBef>
                <a:spcPts val="0"/>
              </a:spcBef>
              <a:buFontTx/>
              <a:buNone/>
              <a:defRPr/>
            </a:pPr>
            <a:r>
              <a:rPr lang="en-US" sz="2200" u="sng" dirty="0" err="1" smtClean="0">
                <a:latin typeface="Comic Sans MS" pitchFamily="66" charset="0"/>
              </a:rPr>
              <a:t>Asal</a:t>
            </a:r>
            <a:r>
              <a:rPr lang="en-US" sz="2200" u="sng" dirty="0" smtClean="0">
                <a:latin typeface="Comic Sans MS" pitchFamily="66" charset="0"/>
              </a:rPr>
              <a:t> </a:t>
            </a:r>
            <a:r>
              <a:rPr lang="en-US" sz="2200" u="sng" dirty="0" err="1" smtClean="0">
                <a:latin typeface="Comic Sans MS" pitchFamily="66" charset="0"/>
              </a:rPr>
              <a:t>mula</a:t>
            </a:r>
            <a:r>
              <a:rPr lang="en-US" sz="2200" u="sng" dirty="0" smtClean="0">
                <a:latin typeface="Comic Sans MS" pitchFamily="66" charset="0"/>
              </a:rPr>
              <a:t> </a:t>
            </a:r>
            <a:r>
              <a:rPr lang="en-US" sz="2200" u="sng" dirty="0" err="1" smtClean="0">
                <a:latin typeface="Comic Sans MS" pitchFamily="66" charset="0"/>
              </a:rPr>
              <a:t>tujuan</a:t>
            </a:r>
            <a:r>
              <a:rPr lang="en-US" sz="2200" u="sng" dirty="0" smtClean="0">
                <a:latin typeface="Comic Sans MS" pitchFamily="66" charset="0"/>
              </a:rPr>
              <a:t> (</a:t>
            </a:r>
            <a:r>
              <a:rPr lang="en-US" sz="2200" u="sng" dirty="0" err="1" smtClean="0">
                <a:latin typeface="Comic Sans MS" pitchFamily="66" charset="0"/>
              </a:rPr>
              <a:t>Kausa</a:t>
            </a:r>
            <a:r>
              <a:rPr lang="en-US" sz="2200" u="sng" dirty="0" smtClean="0">
                <a:latin typeface="Comic Sans MS" pitchFamily="66" charset="0"/>
              </a:rPr>
              <a:t> </a:t>
            </a:r>
            <a:r>
              <a:rPr lang="en-US" sz="2200" u="sng" dirty="0" err="1" smtClean="0">
                <a:latin typeface="Comic Sans MS" pitchFamily="66" charset="0"/>
              </a:rPr>
              <a:t>Finalis</a:t>
            </a:r>
            <a:r>
              <a:rPr lang="en-US" sz="2200" u="sng" dirty="0" smtClean="0">
                <a:latin typeface="Comic Sans MS" pitchFamily="66" charset="0"/>
              </a:rPr>
              <a:t>):</a:t>
            </a:r>
          </a:p>
          <a:p>
            <a:pPr algn="just" eaLnBrk="1" hangingPunct="1">
              <a:spcBef>
                <a:spcPts val="0"/>
              </a:spcBef>
              <a:buFontTx/>
              <a:buNone/>
              <a:defRPr/>
            </a:pPr>
            <a:r>
              <a:rPr lang="en-US" sz="2200" dirty="0" smtClean="0">
                <a:latin typeface="Comic Sans MS" pitchFamily="66" charset="0"/>
              </a:rPr>
              <a:t>   - </a:t>
            </a:r>
            <a:r>
              <a:rPr lang="en-US" sz="2200" dirty="0" err="1" smtClean="0">
                <a:latin typeface="Comic Sans MS" pitchFamily="66" charset="0"/>
              </a:rPr>
              <a:t>Tujuan</a:t>
            </a:r>
            <a:r>
              <a:rPr lang="en-US" sz="2200" dirty="0" smtClean="0">
                <a:latin typeface="Comic Sans MS" pitchFamily="66" charset="0"/>
              </a:rPr>
              <a:t> </a:t>
            </a:r>
            <a:r>
              <a:rPr lang="en-US" sz="2200" dirty="0" err="1" smtClean="0">
                <a:latin typeface="Comic Sans MS" pitchFamily="66" charset="0"/>
              </a:rPr>
              <a:t>dirumuskannya</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r>
              <a:rPr lang="en-US" sz="2200" dirty="0" err="1" smtClean="0">
                <a:latin typeface="Comic Sans MS" pitchFamily="66" charset="0"/>
              </a:rPr>
              <a:t>adalah</a:t>
            </a:r>
            <a:r>
              <a:rPr lang="en-US" sz="2200" dirty="0" smtClean="0">
                <a:latin typeface="Comic Sans MS" pitchFamily="66" charset="0"/>
              </a:rPr>
              <a:t> 	</a:t>
            </a:r>
          </a:p>
          <a:p>
            <a:pPr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dimaksudkan</a:t>
            </a:r>
            <a:r>
              <a:rPr lang="en-US" sz="2200" dirty="0" smtClean="0">
                <a:latin typeface="Comic Sans MS" pitchFamily="66" charset="0"/>
              </a:rPr>
              <a:t> </a:t>
            </a:r>
            <a:r>
              <a:rPr lang="en-US" sz="2200" dirty="0" err="1" smtClean="0">
                <a:latin typeface="Comic Sans MS" pitchFamily="66" charset="0"/>
              </a:rPr>
              <a:t>untuk</a:t>
            </a:r>
            <a:r>
              <a:rPr lang="en-US" sz="2200" dirty="0" smtClean="0">
                <a:latin typeface="Comic Sans MS" pitchFamily="66" charset="0"/>
              </a:rPr>
              <a:t> </a:t>
            </a:r>
            <a:r>
              <a:rPr lang="en-US" sz="2200" dirty="0" err="1" smtClean="0">
                <a:latin typeface="Comic Sans MS" pitchFamily="66" charset="0"/>
              </a:rPr>
              <a:t>menjadi</a:t>
            </a:r>
            <a:r>
              <a:rPr lang="en-US" sz="2200" dirty="0" smtClean="0">
                <a:latin typeface="Comic Sans MS" pitchFamily="66" charset="0"/>
              </a:rPr>
              <a:t> </a:t>
            </a:r>
            <a:r>
              <a:rPr lang="en-US" sz="2200" dirty="0" err="1" smtClean="0">
                <a:latin typeface="Comic Sans MS" pitchFamily="66" charset="0"/>
              </a:rPr>
              <a:t>dasar</a:t>
            </a:r>
            <a:r>
              <a:rPr lang="en-US" sz="2200" dirty="0" smtClean="0">
                <a:latin typeface="Comic Sans MS" pitchFamily="66" charset="0"/>
              </a:rPr>
              <a:t> </a:t>
            </a:r>
            <a:r>
              <a:rPr lang="en-US" sz="2200" dirty="0" err="1" smtClean="0">
                <a:latin typeface="Comic Sans MS" pitchFamily="66" charset="0"/>
              </a:rPr>
              <a:t>negara</a:t>
            </a:r>
            <a:r>
              <a:rPr lang="en-US" sz="2200" dirty="0" smtClean="0">
                <a:latin typeface="Comic Sans MS" pitchFamily="66" charset="0"/>
              </a:rPr>
              <a:t> </a:t>
            </a:r>
          </a:p>
          <a:p>
            <a:pPr algn="just" eaLnBrk="1" hangingPunct="1">
              <a:spcBef>
                <a:spcPts val="0"/>
              </a:spcBef>
              <a:buFontTx/>
              <a:buNone/>
              <a:defRPr/>
            </a:pPr>
            <a:r>
              <a:rPr lang="en-US" sz="2200" dirty="0" smtClean="0">
                <a:latin typeface="Comic Sans MS" pitchFamily="66" charset="0"/>
              </a:rPr>
              <a:t>      Indonesia. </a:t>
            </a:r>
            <a:r>
              <a:rPr lang="en-US" sz="2200" dirty="0" err="1" smtClean="0">
                <a:latin typeface="Comic Sans MS" pitchFamily="66" charset="0"/>
              </a:rPr>
              <a:t>Oleh</a:t>
            </a:r>
            <a:r>
              <a:rPr lang="en-US" sz="2200" dirty="0" smtClean="0">
                <a:latin typeface="Comic Sans MS" pitchFamily="66" charset="0"/>
              </a:rPr>
              <a:t> </a:t>
            </a:r>
            <a:r>
              <a:rPr lang="en-US" sz="2200" dirty="0" err="1" smtClean="0">
                <a:latin typeface="Comic Sans MS" pitchFamily="66" charset="0"/>
              </a:rPr>
              <a:t>karena</a:t>
            </a:r>
            <a:r>
              <a:rPr lang="en-US" sz="2200" dirty="0" smtClean="0">
                <a:latin typeface="Comic Sans MS" pitchFamily="66" charset="0"/>
              </a:rPr>
              <a:t> </a:t>
            </a:r>
            <a:r>
              <a:rPr lang="en-US" sz="2200" dirty="0" err="1" smtClean="0">
                <a:latin typeface="Comic Sans MS" pitchFamily="66" charset="0"/>
              </a:rPr>
              <a:t>itu</a:t>
            </a:r>
            <a:r>
              <a:rPr lang="en-US" sz="2200" dirty="0" smtClean="0">
                <a:latin typeface="Comic Sans MS" pitchFamily="66" charset="0"/>
              </a:rPr>
              <a:t>, </a:t>
            </a:r>
            <a:r>
              <a:rPr lang="en-US" sz="2200" dirty="0" err="1" smtClean="0">
                <a:latin typeface="Comic Sans MS" pitchFamily="66" charset="0"/>
              </a:rPr>
              <a:t>kausa</a:t>
            </a:r>
            <a:r>
              <a:rPr lang="en-US" sz="2200" dirty="0" smtClean="0">
                <a:latin typeface="Comic Sans MS" pitchFamily="66" charset="0"/>
              </a:rPr>
              <a:t> </a:t>
            </a:r>
            <a:r>
              <a:rPr lang="en-US" sz="2200" dirty="0" err="1" smtClean="0">
                <a:latin typeface="Comic Sans MS" pitchFamily="66" charset="0"/>
              </a:rPr>
              <a:t>finalis</a:t>
            </a:r>
            <a:r>
              <a:rPr lang="en-US" sz="2200" dirty="0" smtClean="0">
                <a:latin typeface="Comic Sans MS" pitchFamily="66" charset="0"/>
              </a:rPr>
              <a:t> </a:t>
            </a:r>
            <a:r>
              <a:rPr lang="en-US" sz="2200" dirty="0" err="1" smtClean="0">
                <a:latin typeface="Comic Sans MS" pitchFamily="66" charset="0"/>
              </a:rPr>
              <a:t>Pancasila</a:t>
            </a:r>
            <a:r>
              <a:rPr lang="en-US" sz="2200" dirty="0" smtClean="0">
                <a:latin typeface="Comic Sans MS" pitchFamily="66" charset="0"/>
              </a:rPr>
              <a:t> </a:t>
            </a:r>
          </a:p>
          <a:p>
            <a:pPr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adalah</a:t>
            </a:r>
            <a:r>
              <a:rPr lang="en-US" sz="2200" dirty="0" smtClean="0">
                <a:latin typeface="Comic Sans MS" pitchFamily="66" charset="0"/>
              </a:rPr>
              <a:t> </a:t>
            </a:r>
            <a:r>
              <a:rPr lang="en-US" sz="2200" dirty="0" err="1" smtClean="0">
                <a:latin typeface="Comic Sans MS" pitchFamily="66" charset="0"/>
              </a:rPr>
              <a:t>anggota</a:t>
            </a:r>
            <a:r>
              <a:rPr lang="en-US" sz="2200" dirty="0" smtClean="0">
                <a:latin typeface="Comic Sans MS" pitchFamily="66" charset="0"/>
              </a:rPr>
              <a:t> BPUKI </a:t>
            </a:r>
            <a:r>
              <a:rPr lang="en-US" sz="2200" dirty="0" err="1" smtClean="0">
                <a:latin typeface="Comic Sans MS" pitchFamily="66" charset="0"/>
              </a:rPr>
              <a:t>dan</a:t>
            </a:r>
            <a:r>
              <a:rPr lang="en-US" sz="2200" dirty="0" smtClean="0">
                <a:latin typeface="Comic Sans MS" pitchFamily="66" charset="0"/>
              </a:rPr>
              <a:t> PPKI yang </a:t>
            </a:r>
            <a:r>
              <a:rPr lang="en-US" sz="2200" dirty="0" err="1" smtClean="0">
                <a:latin typeface="Comic Sans MS" pitchFamily="66" charset="0"/>
              </a:rPr>
              <a:t>dipimpin</a:t>
            </a:r>
            <a:r>
              <a:rPr lang="en-US" sz="2200" dirty="0" smtClean="0">
                <a:latin typeface="Comic Sans MS" pitchFamily="66" charset="0"/>
              </a:rPr>
              <a:t> </a:t>
            </a:r>
          </a:p>
          <a:p>
            <a:pPr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oleh</a:t>
            </a:r>
            <a:r>
              <a:rPr lang="en-US" sz="2200" dirty="0" smtClean="0">
                <a:latin typeface="Comic Sans MS" pitchFamily="66" charset="0"/>
              </a:rPr>
              <a:t> Ir. </a:t>
            </a:r>
            <a:r>
              <a:rPr lang="en-US" sz="2200" dirty="0" err="1" smtClean="0">
                <a:latin typeface="Comic Sans MS" pitchFamily="66" charset="0"/>
              </a:rPr>
              <a:t>Soekarno</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Muh</a:t>
            </a:r>
            <a:r>
              <a:rPr lang="en-US" sz="2200" dirty="0" smtClean="0">
                <a:latin typeface="Comic Sans MS" pitchFamily="66" charset="0"/>
              </a:rPr>
              <a:t>. </a:t>
            </a:r>
            <a:r>
              <a:rPr lang="en-US" sz="2200" dirty="0" err="1" smtClean="0">
                <a:latin typeface="Comic Sans MS" pitchFamily="66" charset="0"/>
              </a:rPr>
              <a:t>Hatta</a:t>
            </a:r>
            <a:r>
              <a:rPr lang="en-US" sz="2200" dirty="0" smtClean="0">
                <a:latin typeface="Comic Sans MS" pitchFamily="66" charset="0"/>
              </a:rPr>
              <a:t> </a:t>
            </a:r>
            <a:r>
              <a:rPr lang="en-US" sz="2200" dirty="0" err="1" smtClean="0">
                <a:latin typeface="Comic Sans MS" pitchFamily="66" charset="0"/>
              </a:rPr>
              <a:t>sebagai</a:t>
            </a:r>
            <a:r>
              <a:rPr lang="en-US" sz="2200" dirty="0" smtClean="0">
                <a:latin typeface="Comic Sans MS" pitchFamily="66" charset="0"/>
              </a:rPr>
              <a:t> </a:t>
            </a:r>
          </a:p>
          <a:p>
            <a:pPr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pendiri</a:t>
            </a:r>
            <a:r>
              <a:rPr lang="en-US" sz="2200" dirty="0" smtClean="0">
                <a:latin typeface="Comic Sans MS" pitchFamily="66" charset="0"/>
              </a:rPr>
              <a:t> </a:t>
            </a:r>
            <a:r>
              <a:rPr lang="en-US" sz="2200" dirty="0" err="1" smtClean="0">
                <a:latin typeface="Comic Sans MS" pitchFamily="66" charset="0"/>
              </a:rPr>
              <a:t>negara</a:t>
            </a:r>
            <a:r>
              <a:rPr lang="en-US" sz="2200" dirty="0" smtClean="0">
                <a:latin typeface="Comic Sans MS" pitchFamily="66" charset="0"/>
              </a:rPr>
              <a:t> RI.</a:t>
            </a:r>
          </a:p>
          <a:p>
            <a:pPr algn="just" eaLnBrk="1" hangingPunct="1">
              <a:spcBef>
                <a:spcPts val="0"/>
              </a:spcBef>
              <a:defRPr/>
            </a:pPr>
            <a:endParaRPr lang="en-US" sz="2200" dirty="0" smtClean="0">
              <a:latin typeface="Comic Sans MS" pitchFamily="66" charset="0"/>
            </a:endParaRPr>
          </a:p>
          <a:p>
            <a:pPr algn="just" eaLnBrk="1" hangingPunct="1">
              <a:spcBef>
                <a:spcPts val="0"/>
              </a:spcBef>
              <a:buFontTx/>
              <a:buNone/>
              <a:defRPr/>
            </a:pPr>
            <a:r>
              <a:rPr lang="en-US" sz="2200" u="sng" dirty="0" err="1" smtClean="0">
                <a:latin typeface="Comic Sans MS" pitchFamily="66" charset="0"/>
              </a:rPr>
              <a:t>Asal</a:t>
            </a:r>
            <a:r>
              <a:rPr lang="en-US" sz="2200" u="sng" dirty="0" smtClean="0">
                <a:latin typeface="Comic Sans MS" pitchFamily="66" charset="0"/>
              </a:rPr>
              <a:t> </a:t>
            </a:r>
            <a:r>
              <a:rPr lang="en-US" sz="2200" u="sng" dirty="0" err="1" smtClean="0">
                <a:latin typeface="Comic Sans MS" pitchFamily="66" charset="0"/>
              </a:rPr>
              <a:t>Mula</a:t>
            </a:r>
            <a:r>
              <a:rPr lang="en-US" sz="2200" u="sng" dirty="0" smtClean="0">
                <a:latin typeface="Comic Sans MS" pitchFamily="66" charset="0"/>
              </a:rPr>
              <a:t> </a:t>
            </a:r>
            <a:r>
              <a:rPr lang="en-US" sz="2200" u="sng" dirty="0" err="1" smtClean="0">
                <a:latin typeface="Comic Sans MS" pitchFamily="66" charset="0"/>
              </a:rPr>
              <a:t>Tak</a:t>
            </a:r>
            <a:r>
              <a:rPr lang="en-US" sz="2200" u="sng" dirty="0" smtClean="0">
                <a:latin typeface="Comic Sans MS" pitchFamily="66" charset="0"/>
              </a:rPr>
              <a:t> </a:t>
            </a:r>
            <a:r>
              <a:rPr lang="en-US" sz="2200" u="sng" dirty="0" err="1" smtClean="0">
                <a:latin typeface="Comic Sans MS" pitchFamily="66" charset="0"/>
              </a:rPr>
              <a:t>Langsung</a:t>
            </a:r>
            <a:r>
              <a:rPr lang="en-US" sz="2200" u="sng" dirty="0" smtClean="0">
                <a:latin typeface="Comic Sans MS" pitchFamily="66" charset="0"/>
              </a:rPr>
              <a:t> </a:t>
            </a:r>
            <a:r>
              <a:rPr lang="en-US" sz="2200" u="sng" dirty="0" err="1" smtClean="0">
                <a:latin typeface="Comic Sans MS" pitchFamily="66" charset="0"/>
              </a:rPr>
              <a:t>Pancasila</a:t>
            </a:r>
            <a:r>
              <a:rPr lang="en-US" sz="2200" u="sng" dirty="0" smtClean="0">
                <a:latin typeface="Comic Sans MS" pitchFamily="66" charset="0"/>
              </a:rPr>
              <a:t>:</a:t>
            </a:r>
          </a:p>
          <a:p>
            <a:pPr marL="530225" indent="-530225" algn="just" eaLnBrk="1" hangingPunct="1">
              <a:spcBef>
                <a:spcPts val="0"/>
              </a:spcBef>
              <a:buFontTx/>
              <a:buNone/>
              <a:defRPr/>
            </a:pPr>
            <a:r>
              <a:rPr lang="en-US" sz="2200" dirty="0" smtClean="0">
                <a:latin typeface="Comic Sans MS" pitchFamily="66" charset="0"/>
              </a:rPr>
              <a:t>   - </a:t>
            </a:r>
            <a:r>
              <a:rPr lang="en-US" sz="2200" dirty="0" err="1" smtClean="0">
                <a:latin typeface="Comic Sans MS" pitchFamily="66" charset="0"/>
              </a:rPr>
              <a:t>Adalah</a:t>
            </a:r>
            <a:r>
              <a:rPr lang="en-US" sz="2200" dirty="0" smtClean="0">
                <a:latin typeface="Comic Sans MS" pitchFamily="66" charset="0"/>
              </a:rPr>
              <a:t> </a:t>
            </a:r>
            <a:r>
              <a:rPr lang="en-US" sz="2200" dirty="0" err="1" smtClean="0">
                <a:latin typeface="Comic Sans MS" pitchFamily="66" charset="0"/>
              </a:rPr>
              <a:t>bangsa</a:t>
            </a:r>
            <a:r>
              <a:rPr lang="en-US" sz="2200" dirty="0" smtClean="0">
                <a:latin typeface="Comic Sans MS" pitchFamily="66" charset="0"/>
              </a:rPr>
              <a:t> Indonesia </a:t>
            </a:r>
            <a:r>
              <a:rPr lang="en-US" sz="2200" dirty="0" err="1" smtClean="0">
                <a:latin typeface="Comic Sans MS" pitchFamily="66" charset="0"/>
              </a:rPr>
              <a:t>sendiri</a:t>
            </a:r>
            <a:r>
              <a:rPr lang="en-US" sz="2200" dirty="0" smtClean="0">
                <a:latin typeface="Comic Sans MS" pitchFamily="66" charset="0"/>
              </a:rPr>
              <a:t> yang </a:t>
            </a:r>
            <a:r>
              <a:rPr lang="en-US" sz="2200" dirty="0" err="1" smtClean="0">
                <a:latin typeface="Comic Sans MS" pitchFamily="66" charset="0"/>
              </a:rPr>
              <a:t>tercermin</a:t>
            </a:r>
            <a:r>
              <a:rPr lang="en-US" sz="2200" dirty="0" smtClean="0">
                <a:latin typeface="Comic Sans MS" pitchFamily="66" charset="0"/>
              </a:rPr>
              <a:t> </a:t>
            </a:r>
            <a:r>
              <a:rPr lang="en-US" sz="2200" dirty="0" err="1" smtClean="0">
                <a:latin typeface="Comic Sans MS" pitchFamily="66" charset="0"/>
              </a:rPr>
              <a:t>pada</a:t>
            </a:r>
            <a:r>
              <a:rPr lang="en-US" sz="2200" dirty="0">
                <a:latin typeface="Comic Sans MS" pitchFamily="66" charset="0"/>
              </a:rPr>
              <a:t> </a:t>
            </a:r>
            <a:r>
              <a:rPr lang="en-US" sz="2200" dirty="0" err="1" smtClean="0">
                <a:latin typeface="Comic Sans MS" pitchFamily="66" charset="0"/>
              </a:rPr>
              <a:t>nilai-nilai</a:t>
            </a:r>
            <a:r>
              <a:rPr lang="en-US" sz="2200" dirty="0" smtClean="0">
                <a:latin typeface="Comic Sans MS" pitchFamily="66" charset="0"/>
              </a:rPr>
              <a:t> </a:t>
            </a:r>
            <a:r>
              <a:rPr lang="en-US" sz="2200" dirty="0" err="1" smtClean="0">
                <a:latin typeface="Comic Sans MS" pitchFamily="66" charset="0"/>
              </a:rPr>
              <a:t>ketuhanan</a:t>
            </a:r>
            <a:r>
              <a:rPr lang="en-US" sz="2200" dirty="0" smtClean="0">
                <a:latin typeface="Comic Sans MS" pitchFamily="66" charset="0"/>
              </a:rPr>
              <a:t>, </a:t>
            </a:r>
            <a:r>
              <a:rPr lang="en-US" sz="2200" dirty="0" err="1" smtClean="0">
                <a:latin typeface="Comic Sans MS" pitchFamily="66" charset="0"/>
              </a:rPr>
              <a:t>kemanusiaan</a:t>
            </a:r>
            <a:r>
              <a:rPr lang="en-US" sz="2200" dirty="0" smtClean="0">
                <a:latin typeface="Comic Sans MS" pitchFamily="66" charset="0"/>
              </a:rPr>
              <a:t>, </a:t>
            </a:r>
            <a:r>
              <a:rPr lang="en-US" sz="2200" dirty="0" err="1" smtClean="0">
                <a:latin typeface="Comic Sans MS" pitchFamily="66" charset="0"/>
              </a:rPr>
              <a:t>persatuan</a:t>
            </a:r>
            <a:r>
              <a:rPr lang="en-US" sz="2200" dirty="0" smtClean="0">
                <a:latin typeface="Comic Sans MS" pitchFamily="66" charset="0"/>
              </a:rPr>
              <a:t>, </a:t>
            </a:r>
          </a:p>
          <a:p>
            <a:pPr marL="530225" indent="-530225" algn="just" eaLnBrk="1" hangingPunct="1">
              <a:spcBef>
                <a:spcPts val="0"/>
              </a:spcBef>
              <a:buFontTx/>
              <a:buNone/>
              <a:defRPr/>
            </a:pPr>
            <a:r>
              <a:rPr lang="en-US" sz="2200" dirty="0" smtClean="0">
                <a:latin typeface="Comic Sans MS" pitchFamily="66" charset="0"/>
              </a:rPr>
              <a:t>      </a:t>
            </a:r>
            <a:r>
              <a:rPr lang="en-US" sz="2200" dirty="0" err="1" smtClean="0">
                <a:latin typeface="Comic Sans MS" pitchFamily="66" charset="0"/>
              </a:rPr>
              <a:t>kerakyatan</a:t>
            </a:r>
            <a:r>
              <a:rPr lang="en-US" sz="2200" dirty="0" smtClean="0">
                <a:latin typeface="Comic Sans MS" pitchFamily="66" charset="0"/>
              </a:rPr>
              <a:t> </a:t>
            </a:r>
            <a:r>
              <a:rPr lang="en-US" sz="2200" dirty="0" err="1" smtClean="0">
                <a:latin typeface="Comic Sans MS" pitchFamily="66" charset="0"/>
              </a:rPr>
              <a:t>dan</a:t>
            </a:r>
            <a:r>
              <a:rPr lang="en-US" sz="2200" dirty="0" smtClean="0">
                <a:latin typeface="Comic Sans MS" pitchFamily="66" charset="0"/>
              </a:rPr>
              <a:t> </a:t>
            </a:r>
            <a:r>
              <a:rPr lang="en-US" sz="2200" dirty="0" err="1" smtClean="0">
                <a:latin typeface="Comic Sans MS" pitchFamily="66" charset="0"/>
              </a:rPr>
              <a:t>keadilan</a:t>
            </a:r>
            <a:r>
              <a:rPr lang="en-US" sz="2200" dirty="0" smtClean="0">
                <a:latin typeface="Comic Sans MS" pitchFamily="66" charset="0"/>
              </a:rPr>
              <a:t> yang </a:t>
            </a:r>
            <a:r>
              <a:rPr lang="en-US" sz="2200" dirty="0" err="1" smtClean="0">
                <a:latin typeface="Comic Sans MS" pitchFamily="66" charset="0"/>
              </a:rPr>
              <a:t>telah</a:t>
            </a:r>
            <a:r>
              <a:rPr lang="en-US" sz="2200" dirty="0" smtClean="0">
                <a:latin typeface="Comic Sans MS" pitchFamily="66" charset="0"/>
              </a:rPr>
              <a:t> </a:t>
            </a:r>
            <a:r>
              <a:rPr lang="en-US" sz="2200" dirty="0" err="1" smtClean="0">
                <a:latin typeface="Comic Sans MS" pitchFamily="66" charset="0"/>
              </a:rPr>
              <a:t>menjadi</a:t>
            </a:r>
            <a:r>
              <a:rPr lang="en-US" sz="2200" dirty="0" smtClean="0">
                <a:latin typeface="Comic Sans MS" pitchFamily="66" charset="0"/>
              </a:rPr>
              <a:t> </a:t>
            </a:r>
            <a:r>
              <a:rPr lang="en-US" sz="2200" dirty="0" err="1" smtClean="0">
                <a:latin typeface="Comic Sans MS" pitchFamily="66" charset="0"/>
              </a:rPr>
              <a:t>pegangan</a:t>
            </a:r>
            <a:r>
              <a:rPr lang="en-US" sz="2200" dirty="0" smtClean="0">
                <a:latin typeface="Comic Sans MS" pitchFamily="66" charset="0"/>
              </a:rPr>
              <a:t>   </a:t>
            </a:r>
            <a:r>
              <a:rPr lang="en-US" sz="2200" dirty="0" err="1" smtClean="0">
                <a:latin typeface="Comic Sans MS" pitchFamily="66" charset="0"/>
              </a:rPr>
              <a:t>hidup</a:t>
            </a:r>
            <a:r>
              <a:rPr lang="en-US" sz="2200" dirty="0" smtClean="0">
                <a:latin typeface="Comic Sans MS" pitchFamily="66" charset="0"/>
              </a:rPr>
              <a:t> </a:t>
            </a:r>
            <a:r>
              <a:rPr lang="en-US" sz="2200" dirty="0" err="1" smtClean="0">
                <a:latin typeface="Comic Sans MS" pitchFamily="66" charset="0"/>
              </a:rPr>
              <a:t>bangsa</a:t>
            </a:r>
            <a:r>
              <a:rPr lang="en-US" sz="2200" dirty="0" smtClean="0">
                <a:latin typeface="Comic Sans MS" pitchFamily="66" charset="0"/>
              </a:rPr>
              <a:t> Indonesia </a:t>
            </a:r>
            <a:r>
              <a:rPr lang="en-US" sz="2200" dirty="0" err="1" smtClean="0">
                <a:latin typeface="Comic Sans MS" pitchFamily="66" charset="0"/>
              </a:rPr>
              <a:t>sejak</a:t>
            </a:r>
            <a:r>
              <a:rPr lang="en-US" sz="2200" dirty="0" smtClean="0">
                <a:latin typeface="Comic Sans MS" pitchFamily="66" charset="0"/>
              </a:rPr>
              <a:t> lama.</a:t>
            </a:r>
          </a:p>
          <a:p>
            <a:pPr algn="just" eaLnBrk="1" hangingPunct="1">
              <a:spcBef>
                <a:spcPts val="0"/>
              </a:spcBef>
              <a:defRPr/>
            </a:pPr>
            <a:endParaRPr lang="en-GB" sz="2200" dirty="0" smtClean="0">
              <a:latin typeface="Comic Sans MS" pitchFamily="66" charset="0"/>
            </a:endParaRPr>
          </a:p>
        </p:txBody>
      </p:sp>
    </p:spTree>
    <p:extLst>
      <p:ext uri="{BB962C8B-B14F-4D97-AF65-F5344CB8AC3E}">
        <p14:creationId xmlns:p14="http://schemas.microsoft.com/office/powerpoint/2010/main" xmlns="" val="1866358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7" y="274130"/>
            <a:ext cx="8228647" cy="868854"/>
          </a:xfrm>
        </p:spPr>
        <p:txBody>
          <a:bodyPr>
            <a:normAutofit/>
          </a:bodyPr>
          <a:lstStyle/>
          <a:p>
            <a:r>
              <a:rPr lang="id-ID" sz="2800" dirty="0" smtClean="0">
                <a:latin typeface="Arial" pitchFamily="34" charset="0"/>
                <a:cs typeface="Arial" pitchFamily="34" charset="0"/>
              </a:rPr>
              <a:t>PANDANGAN PARA  AHLI (Norma Dasar)</a:t>
            </a:r>
            <a:endParaRPr lang="id-ID" sz="2800" dirty="0">
              <a:latin typeface="Arial" pitchFamily="34" charset="0"/>
              <a:cs typeface="Arial" pitchFamily="34" charset="0"/>
            </a:endParaRPr>
          </a:p>
        </p:txBody>
      </p:sp>
      <p:sp>
        <p:nvSpPr>
          <p:cNvPr id="3" name="Text Placeholder 2"/>
          <p:cNvSpPr>
            <a:spLocks noGrp="1"/>
          </p:cNvSpPr>
          <p:nvPr>
            <p:ph type="body" sz="half" idx="1"/>
          </p:nvPr>
        </p:nvSpPr>
        <p:spPr>
          <a:xfrm>
            <a:off x="457677" y="1214423"/>
            <a:ext cx="4057114" cy="4911772"/>
          </a:xfrm>
        </p:spPr>
        <p:txBody>
          <a:bodyPr>
            <a:normAutofit lnSpcReduction="10000"/>
          </a:bodyPr>
          <a:lstStyle/>
          <a:p>
            <a:pPr>
              <a:buFont typeface="Wingdings" pitchFamily="2" charset="2"/>
              <a:buChar char="Ø"/>
            </a:pPr>
            <a:r>
              <a:rPr lang="id-ID" sz="2300" dirty="0" smtClean="0">
                <a:latin typeface="Arial" pitchFamily="34" charset="0"/>
                <a:cs typeface="Arial" pitchFamily="34" charset="0"/>
              </a:rPr>
              <a:t>Prof. Dr. Hans Kelsen</a:t>
            </a:r>
          </a:p>
          <a:p>
            <a:pPr>
              <a:buNone/>
            </a:pPr>
            <a:r>
              <a:rPr lang="id-ID" sz="2300" dirty="0" smtClean="0">
                <a:latin typeface="Arial" pitchFamily="34" charset="0"/>
                <a:cs typeface="Arial" pitchFamily="34" charset="0"/>
              </a:rPr>
              <a:t>	Norma Dasar – Grundnorm</a:t>
            </a:r>
          </a:p>
          <a:p>
            <a:pPr>
              <a:buFont typeface="Wingdings" pitchFamily="2" charset="2"/>
              <a:buChar char="Ø"/>
            </a:pPr>
            <a:r>
              <a:rPr lang="id-ID" sz="2300" dirty="0" smtClean="0">
                <a:latin typeface="Arial" pitchFamily="34" charset="0"/>
                <a:cs typeface="Arial" pitchFamily="34" charset="0"/>
              </a:rPr>
              <a:t>Prof. Dr. Hans Nawiasky</a:t>
            </a:r>
          </a:p>
          <a:p>
            <a:pPr>
              <a:buNone/>
            </a:pPr>
            <a:r>
              <a:rPr lang="id-ID" sz="2300" dirty="0" smtClean="0">
                <a:latin typeface="Arial" pitchFamily="34" charset="0"/>
                <a:cs typeface="Arial" pitchFamily="34" charset="0"/>
              </a:rPr>
              <a:t>	Norma Fundamental Negara – </a:t>
            </a:r>
            <a:r>
              <a:rPr lang="id-ID" sz="2300" i="1" dirty="0" smtClean="0">
                <a:latin typeface="Arial" pitchFamily="34" charset="0"/>
                <a:cs typeface="Arial" pitchFamily="34" charset="0"/>
              </a:rPr>
              <a:t>Staatsfundamentalnorm.</a:t>
            </a:r>
          </a:p>
          <a:p>
            <a:pPr>
              <a:buFont typeface="Wingdings" pitchFamily="2" charset="2"/>
              <a:buChar char="Ø"/>
            </a:pPr>
            <a:r>
              <a:rPr lang="id-ID" sz="2300" dirty="0" smtClean="0">
                <a:latin typeface="Arial" pitchFamily="34" charset="0"/>
                <a:cs typeface="Arial" pitchFamily="34" charset="0"/>
              </a:rPr>
              <a:t>Prof. Dr. Friedrich Carl von Savigny</a:t>
            </a:r>
          </a:p>
          <a:p>
            <a:pPr>
              <a:buNone/>
            </a:pPr>
            <a:r>
              <a:rPr lang="id-ID" sz="2300" dirty="0" smtClean="0">
                <a:latin typeface="Arial" pitchFamily="34" charset="0"/>
                <a:cs typeface="Arial" pitchFamily="34" charset="0"/>
              </a:rPr>
              <a:t>	Jiwa Bangsa – </a:t>
            </a:r>
            <a:r>
              <a:rPr lang="id-ID" sz="2300" i="1" dirty="0" smtClean="0">
                <a:latin typeface="Arial" pitchFamily="34" charset="0"/>
                <a:cs typeface="Arial" pitchFamily="34" charset="0"/>
              </a:rPr>
              <a:t>Volksgeist.</a:t>
            </a:r>
          </a:p>
          <a:p>
            <a:pPr marL="457200" indent="-457200">
              <a:buFont typeface="Wingdings" pitchFamily="2" charset="2"/>
              <a:buChar char="Ø"/>
            </a:pPr>
            <a:r>
              <a:rPr lang="id-ID" sz="2300" dirty="0" smtClean="0">
                <a:latin typeface="Arial" pitchFamily="34" charset="0"/>
                <a:cs typeface="Arial" pitchFamily="34" charset="0"/>
              </a:rPr>
              <a:t>Prof. Dr. Drs. Notonagoro, SH.</a:t>
            </a:r>
          </a:p>
          <a:p>
            <a:pPr marL="457200" indent="-457200">
              <a:buNone/>
            </a:pPr>
            <a:r>
              <a:rPr lang="id-ID" sz="2300" dirty="0" smtClean="0">
                <a:latin typeface="Arial" pitchFamily="34" charset="0"/>
                <a:cs typeface="Arial" pitchFamily="34" charset="0"/>
              </a:rPr>
              <a:t>	Azas Kerokhanian Negara</a:t>
            </a:r>
          </a:p>
          <a:p>
            <a:pPr marL="457200" indent="-457200">
              <a:buNone/>
            </a:pPr>
            <a:r>
              <a:rPr lang="id-ID" sz="2300" dirty="0" smtClean="0">
                <a:latin typeface="Arial" pitchFamily="34" charset="0"/>
                <a:cs typeface="Arial" pitchFamily="34" charset="0"/>
              </a:rPr>
              <a:t>	</a:t>
            </a:r>
            <a:endParaRPr lang="id-ID" sz="2300" dirty="0">
              <a:latin typeface="Arial" pitchFamily="34" charset="0"/>
              <a:cs typeface="Arial" pitchFamily="34" charset="0"/>
            </a:endParaRPr>
          </a:p>
        </p:txBody>
      </p:sp>
      <p:sp>
        <p:nvSpPr>
          <p:cNvPr id="4" name="Content Placeholder 3"/>
          <p:cNvSpPr>
            <a:spLocks noGrp="1"/>
          </p:cNvSpPr>
          <p:nvPr>
            <p:ph sz="half" idx="2"/>
          </p:nvPr>
        </p:nvSpPr>
        <p:spPr>
          <a:xfrm>
            <a:off x="4629209" y="1142985"/>
            <a:ext cx="4057114" cy="4983210"/>
          </a:xfrm>
        </p:spPr>
        <p:txBody>
          <a:bodyPr>
            <a:normAutofit/>
          </a:bodyPr>
          <a:lstStyle/>
          <a:p>
            <a:pPr>
              <a:buFont typeface="Wingdings" pitchFamily="2" charset="2"/>
              <a:buChar char="Ø"/>
            </a:pPr>
            <a:r>
              <a:rPr lang="id-ID" sz="2300" dirty="0" smtClean="0">
                <a:latin typeface="Arial" pitchFamily="34" charset="0"/>
                <a:cs typeface="Arial" pitchFamily="34" charset="0"/>
              </a:rPr>
              <a:t>Prof. Mr. Dr. Raden Soepomo</a:t>
            </a:r>
          </a:p>
          <a:p>
            <a:pPr>
              <a:buNone/>
            </a:pPr>
            <a:r>
              <a:rPr lang="id-ID" sz="2300" dirty="0" smtClean="0">
                <a:latin typeface="Arial" pitchFamily="34" charset="0"/>
                <a:cs typeface="Arial" pitchFamily="34" charset="0"/>
              </a:rPr>
              <a:t>	Cita-cita Hukum – </a:t>
            </a:r>
            <a:r>
              <a:rPr lang="id-ID" sz="2300" i="1" dirty="0" smtClean="0">
                <a:latin typeface="Arial" pitchFamily="34" charset="0"/>
                <a:cs typeface="Arial" pitchFamily="34" charset="0"/>
              </a:rPr>
              <a:t>Rechtsidee.</a:t>
            </a:r>
          </a:p>
          <a:p>
            <a:pPr>
              <a:buFont typeface="Wingdings" pitchFamily="2" charset="2"/>
              <a:buChar char="Ø"/>
            </a:pPr>
            <a:r>
              <a:rPr lang="id-ID" sz="2300" dirty="0" smtClean="0">
                <a:latin typeface="Arial" pitchFamily="34" charset="0"/>
                <a:cs typeface="Arial" pitchFamily="34" charset="0"/>
              </a:rPr>
              <a:t>Prof. Kenneth C Wheare</a:t>
            </a:r>
          </a:p>
          <a:p>
            <a:pPr>
              <a:buNone/>
            </a:pPr>
            <a:r>
              <a:rPr lang="id-ID" sz="2300" dirty="0" smtClean="0">
                <a:latin typeface="Arial" pitchFamily="34" charset="0"/>
                <a:cs typeface="Arial" pitchFamily="34" charset="0"/>
              </a:rPr>
              <a:t>	Hukum Alam – </a:t>
            </a:r>
            <a:r>
              <a:rPr lang="id-ID" sz="2300" i="1" dirty="0" smtClean="0">
                <a:latin typeface="Arial" pitchFamily="34" charset="0"/>
                <a:cs typeface="Arial" pitchFamily="34" charset="0"/>
              </a:rPr>
              <a:t>Natural Law</a:t>
            </a:r>
            <a:endParaRPr lang="id-ID" sz="2300" i="1" dirty="0">
              <a:latin typeface="Arial" pitchFamily="34" charset="0"/>
              <a:cs typeface="Arial" pitchFamily="34" charset="0"/>
            </a:endParaRPr>
          </a:p>
        </p:txBody>
      </p:sp>
      <p:pic>
        <p:nvPicPr>
          <p:cNvPr id="5" name="Picture 3" descr="Indonesia-1"/>
          <p:cNvPicPr>
            <a:picLocks noChangeAspect="1" noChangeArrowheads="1" noCrop="1"/>
          </p:cNvPicPr>
          <p:nvPr/>
        </p:nvPicPr>
        <p:blipFill>
          <a:blip r:embed="rId2"/>
          <a:srcRect/>
          <a:stretch>
            <a:fillRect/>
          </a:stretch>
        </p:blipFill>
        <p:spPr>
          <a:xfrm>
            <a:off x="0" y="214290"/>
            <a:ext cx="1285852" cy="785793"/>
          </a:xfrm>
          <a:prstGeom prst="rect">
            <a:avLst/>
          </a:prstGeom>
        </p:spPr>
      </p:pic>
      <p:pic>
        <p:nvPicPr>
          <p:cNvPr id="6" name="Picture 5" descr="garuda"/>
          <p:cNvPicPr>
            <a:picLocks noChangeAspect="1" noChangeArrowheads="1"/>
          </p:cNvPicPr>
          <p:nvPr/>
        </p:nvPicPr>
        <p:blipFill>
          <a:blip r:embed="rId3"/>
          <a:srcRect/>
          <a:stretch>
            <a:fillRect/>
          </a:stretch>
        </p:blipFill>
        <p:spPr>
          <a:xfrm>
            <a:off x="7786678" y="0"/>
            <a:ext cx="1357322" cy="1142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36" dur="500"/>
                                        <p:tgtEl>
                                          <p:spTgt spid="3">
                                            <p:txEl>
                                              <p:pRg st="6" end="6"/>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heckerboard(across)">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checkerboard(across)">
                                      <p:cBhvr>
                                        <p:cTn id="44" dur="500"/>
                                        <p:tgtEl>
                                          <p:spTgt spid="4">
                                            <p:txEl>
                                              <p:pRg st="0" end="0"/>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checkerboard(across)">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checkerboard(across)">
                                      <p:cBhvr>
                                        <p:cTn id="52" dur="500"/>
                                        <p:tgtEl>
                                          <p:spTgt spid="4">
                                            <p:txEl>
                                              <p:pRg st="2" end="2"/>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checkerboard(across)">
                                      <p:cBhvr>
                                        <p:cTn id="5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b="1" dirty="0" smtClean="0">
                <a:latin typeface="Arial" pitchFamily="34" charset="0"/>
                <a:cs typeface="Arial" pitchFamily="34" charset="0"/>
              </a:rPr>
              <a:t>PANCASILA</a:t>
            </a:r>
            <a:endParaRPr lang="id-ID" sz="4000" b="1" dirty="0">
              <a:latin typeface="Arial" pitchFamily="34" charset="0"/>
              <a:cs typeface="Arial" pitchFamily="34" charset="0"/>
            </a:endParaRPr>
          </a:p>
        </p:txBody>
      </p:sp>
      <p:graphicFrame>
        <p:nvGraphicFramePr>
          <p:cNvPr id="10" name="Diagram 9"/>
          <p:cNvGraphicFramePr/>
          <p:nvPr/>
        </p:nvGraphicFramePr>
        <p:xfrm>
          <a:off x="714348" y="1397000"/>
          <a:ext cx="7715304"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ndonesia-1"/>
          <p:cNvPicPr>
            <a:picLocks noChangeAspect="1" noChangeArrowheads="1" noCrop="1"/>
          </p:cNvPicPr>
          <p:nvPr/>
        </p:nvPicPr>
        <p:blipFill>
          <a:blip r:embed="rId6"/>
          <a:srcRect/>
          <a:stretch>
            <a:fillRect/>
          </a:stretch>
        </p:blipFill>
        <p:spPr>
          <a:xfrm>
            <a:off x="0" y="214290"/>
            <a:ext cx="1285852" cy="785793"/>
          </a:xfrm>
          <a:prstGeom prst="rect">
            <a:avLst/>
          </a:prstGeom>
        </p:spPr>
      </p:pic>
      <p:pic>
        <p:nvPicPr>
          <p:cNvPr id="5" name="Picture 4" descr="garuda"/>
          <p:cNvPicPr>
            <a:picLocks noChangeAspect="1" noChangeArrowheads="1"/>
          </p:cNvPicPr>
          <p:nvPr/>
        </p:nvPicPr>
        <p:blipFill>
          <a:blip r:embed="rId7"/>
          <a:srcRect/>
          <a:stretch>
            <a:fillRect/>
          </a:stretch>
        </p:blipFill>
        <p:spPr>
          <a:xfrm>
            <a:off x="7786678" y="0"/>
            <a:ext cx="1357322" cy="1142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8647" cy="1143000"/>
          </a:xfrm>
        </p:spPr>
        <p:txBody>
          <a:bodyPr>
            <a:normAutofit/>
          </a:bodyPr>
          <a:lstStyle/>
          <a:p>
            <a:r>
              <a:rPr lang="id-ID" sz="4000" b="1" dirty="0" smtClean="0">
                <a:latin typeface="Arial" pitchFamily="34" charset="0"/>
                <a:cs typeface="Arial" pitchFamily="34" charset="0"/>
              </a:rPr>
              <a:t>Hakikat Pancasila</a:t>
            </a:r>
            <a:endParaRPr lang="id-ID" sz="4000" dirty="0">
              <a:latin typeface="Arial" pitchFamily="34" charset="0"/>
              <a:cs typeface="Arial" pitchFamily="34" charset="0"/>
            </a:endParaRPr>
          </a:p>
        </p:txBody>
      </p:sp>
      <p:graphicFrame>
        <p:nvGraphicFramePr>
          <p:cNvPr id="7" name="Diagram 6"/>
          <p:cNvGraphicFramePr/>
          <p:nvPr/>
        </p:nvGraphicFramePr>
        <p:xfrm>
          <a:off x="1428728" y="1357298"/>
          <a:ext cx="609600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Indonesia-1"/>
          <p:cNvPicPr>
            <a:picLocks noChangeAspect="1" noChangeArrowheads="1" noCrop="1"/>
          </p:cNvPicPr>
          <p:nvPr/>
        </p:nvPicPr>
        <p:blipFill>
          <a:blip r:embed="rId6"/>
          <a:srcRect/>
          <a:stretch>
            <a:fillRect/>
          </a:stretch>
        </p:blipFill>
        <p:spPr>
          <a:xfrm>
            <a:off x="0" y="214290"/>
            <a:ext cx="1285852" cy="785793"/>
          </a:xfrm>
          <a:prstGeom prst="rect">
            <a:avLst/>
          </a:prstGeom>
        </p:spPr>
      </p:pic>
      <p:pic>
        <p:nvPicPr>
          <p:cNvPr id="5" name="Picture 4" descr="garuda"/>
          <p:cNvPicPr>
            <a:picLocks noChangeAspect="1" noChangeArrowheads="1"/>
          </p:cNvPicPr>
          <p:nvPr/>
        </p:nvPicPr>
        <p:blipFill>
          <a:blip r:embed="rId7"/>
          <a:srcRect/>
          <a:stretch>
            <a:fillRect/>
          </a:stretch>
        </p:blipFill>
        <p:spPr>
          <a:xfrm>
            <a:off x="7786678" y="0"/>
            <a:ext cx="1357322" cy="1142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2924175"/>
            <a:ext cx="8229600" cy="1143000"/>
          </a:xfrm>
        </p:spPr>
        <p:txBody>
          <a:bodyPr/>
          <a:lstStyle/>
          <a:p>
            <a:r>
              <a:rPr lang="en-US" b="1"/>
              <a:t>BAGIAN II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PANCASILA</a:t>
            </a:r>
          </a:p>
        </p:txBody>
      </p:sp>
      <p:graphicFrame>
        <p:nvGraphicFramePr>
          <p:cNvPr id="2" name="Diagram 1"/>
          <p:cNvGraphicFramePr/>
          <p:nvPr/>
        </p:nvGraphicFramePr>
        <p:xfrm>
          <a:off x="179388" y="1268413"/>
          <a:ext cx="8713787" cy="211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024" name="AutoShape 16"/>
          <p:cNvSpPr>
            <a:spLocks noChangeArrowheads="1"/>
          </p:cNvSpPr>
          <p:nvPr/>
        </p:nvSpPr>
        <p:spPr bwMode="auto">
          <a:xfrm>
            <a:off x="179388" y="3644900"/>
            <a:ext cx="2376487" cy="1512888"/>
          </a:xfrm>
          <a:prstGeom prst="wedgeRectCallout">
            <a:avLst>
              <a:gd name="adj1" fmla="val -26287"/>
              <a:gd name="adj2" fmla="val 27963"/>
            </a:avLst>
          </a:prstGeom>
          <a:solidFill>
            <a:srgbClr val="F8F8F8"/>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buFontTx/>
              <a:buChar char="-"/>
            </a:pPr>
            <a:r>
              <a:rPr lang="en-US" sz="1400">
                <a:solidFill>
                  <a:srgbClr val="000000"/>
                </a:solidFill>
                <a:latin typeface="Tahoma" pitchFamily="34" charset="0"/>
              </a:rPr>
              <a:t> Bhs Sansekerta (Panca=5,</a:t>
            </a:r>
          </a:p>
          <a:p>
            <a:r>
              <a:rPr lang="en-US" sz="1400">
                <a:solidFill>
                  <a:srgbClr val="000000"/>
                </a:solidFill>
                <a:latin typeface="Tahoma" pitchFamily="34" charset="0"/>
              </a:rPr>
              <a:t>  Sy</a:t>
            </a:r>
            <a:r>
              <a:rPr lang="id-ID" sz="1400">
                <a:solidFill>
                  <a:srgbClr val="000000"/>
                </a:solidFill>
                <a:latin typeface="Tahoma" pitchFamily="34" charset="0"/>
              </a:rPr>
              <a:t>i</a:t>
            </a:r>
            <a:r>
              <a:rPr lang="en-US" sz="1400">
                <a:solidFill>
                  <a:srgbClr val="000000"/>
                </a:solidFill>
                <a:latin typeface="Tahoma" pitchFamily="34" charset="0"/>
              </a:rPr>
              <a:t>la= dasar/alas/sendi)</a:t>
            </a:r>
          </a:p>
          <a:p>
            <a:endParaRPr lang="en-US" sz="1400">
              <a:solidFill>
                <a:srgbClr val="000000"/>
              </a:solidFill>
              <a:latin typeface="Tahoma" pitchFamily="34" charset="0"/>
            </a:endParaRPr>
          </a:p>
          <a:p>
            <a:pPr>
              <a:buFontTx/>
              <a:buChar char="-"/>
            </a:pPr>
            <a:r>
              <a:rPr lang="en-US" sz="1400">
                <a:solidFill>
                  <a:srgbClr val="000000"/>
                </a:solidFill>
                <a:latin typeface="Tahoma" pitchFamily="34" charset="0"/>
              </a:rPr>
              <a:t> </a:t>
            </a:r>
            <a:r>
              <a:rPr lang="id-ID" sz="1400">
                <a:solidFill>
                  <a:srgbClr val="000000"/>
                </a:solidFill>
                <a:latin typeface="Tahoma" pitchFamily="34" charset="0"/>
              </a:rPr>
              <a:t>Syiila= </a:t>
            </a:r>
            <a:r>
              <a:rPr lang="en-US" sz="1400">
                <a:solidFill>
                  <a:srgbClr val="000000"/>
                </a:solidFill>
                <a:latin typeface="Tahoma" pitchFamily="34" charset="0"/>
              </a:rPr>
              <a:t>aturan tingkah laku</a:t>
            </a:r>
            <a:r>
              <a:rPr lang="id-ID" sz="1400">
                <a:solidFill>
                  <a:srgbClr val="000000"/>
                </a:solidFill>
                <a:latin typeface="Tahoma" pitchFamily="34" charset="0"/>
              </a:rPr>
              <a:t> </a:t>
            </a:r>
            <a:r>
              <a:rPr lang="en-US" sz="1400">
                <a:solidFill>
                  <a:srgbClr val="000000"/>
                </a:solidFill>
                <a:latin typeface="Tahoma" pitchFamily="34" charset="0"/>
              </a:rPr>
              <a:t>yang baik/</a:t>
            </a:r>
            <a:r>
              <a:rPr lang="id-ID" sz="1400">
                <a:solidFill>
                  <a:srgbClr val="000000"/>
                </a:solidFill>
                <a:latin typeface="Tahoma" pitchFamily="34" charset="0"/>
              </a:rPr>
              <a:t> </a:t>
            </a:r>
            <a:r>
              <a:rPr lang="en-US" sz="1400">
                <a:solidFill>
                  <a:srgbClr val="000000"/>
                </a:solidFill>
                <a:latin typeface="Tahoma" pitchFamily="34" charset="0"/>
              </a:rPr>
              <a:t>penting</a:t>
            </a:r>
          </a:p>
          <a:p>
            <a:pPr>
              <a:buFontTx/>
              <a:buChar char="-"/>
            </a:pPr>
            <a:endParaRPr lang="en-US" sz="1400">
              <a:solidFill>
                <a:srgbClr val="000000"/>
              </a:solidFill>
              <a:latin typeface="Tahoma" pitchFamily="34" charset="0"/>
            </a:endParaRPr>
          </a:p>
        </p:txBody>
      </p:sp>
      <p:sp>
        <p:nvSpPr>
          <p:cNvPr id="43025" name="AutoShape 17"/>
          <p:cNvSpPr>
            <a:spLocks noChangeArrowheads="1"/>
          </p:cNvSpPr>
          <p:nvPr/>
        </p:nvSpPr>
        <p:spPr bwMode="auto">
          <a:xfrm>
            <a:off x="2916238" y="3644900"/>
            <a:ext cx="2879725" cy="2520950"/>
          </a:xfrm>
          <a:prstGeom prst="wedgeRectCallout">
            <a:avLst>
              <a:gd name="adj1" fmla="val -46306"/>
              <a:gd name="adj2" fmla="val -21662"/>
            </a:avLst>
          </a:prstGeom>
          <a:solidFill>
            <a:srgbClr val="B2B2B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a:flatTx/>
          </a:bodyPr>
          <a:lstStyle/>
          <a:p>
            <a:pPr>
              <a:buFontTx/>
              <a:buChar char="-"/>
            </a:pPr>
            <a:r>
              <a:rPr lang="en-US" sz="1400">
                <a:solidFill>
                  <a:srgbClr val="000000"/>
                </a:solidFill>
                <a:latin typeface="Tahoma" pitchFamily="34" charset="0"/>
              </a:rPr>
              <a:t> Tri Pitaka Budha  ( 5 aturan  </a:t>
            </a:r>
          </a:p>
          <a:p>
            <a:r>
              <a:rPr lang="en-US" sz="1400">
                <a:solidFill>
                  <a:srgbClr val="000000"/>
                </a:solidFill>
                <a:latin typeface="Tahoma" pitchFamily="34" charset="0"/>
              </a:rPr>
              <a:t>  berupa larangan  = membunuh, </a:t>
            </a:r>
          </a:p>
          <a:p>
            <a:r>
              <a:rPr lang="en-US" sz="1400">
                <a:solidFill>
                  <a:srgbClr val="000000"/>
                </a:solidFill>
                <a:latin typeface="Tahoma" pitchFamily="34" charset="0"/>
              </a:rPr>
              <a:t>  mencuri,berzina, berdusta, </a:t>
            </a:r>
          </a:p>
          <a:p>
            <a:r>
              <a:rPr lang="en-US" sz="1400">
                <a:solidFill>
                  <a:srgbClr val="000000"/>
                </a:solidFill>
                <a:latin typeface="Tahoma" pitchFamily="34" charset="0"/>
              </a:rPr>
              <a:t>  minum miras)</a:t>
            </a:r>
          </a:p>
          <a:p>
            <a:endParaRPr lang="en-US" sz="1400">
              <a:solidFill>
                <a:srgbClr val="000000"/>
              </a:solidFill>
              <a:latin typeface="Tahoma" pitchFamily="34" charset="0"/>
            </a:endParaRPr>
          </a:p>
          <a:p>
            <a:r>
              <a:rPr lang="en-US" sz="1400">
                <a:solidFill>
                  <a:srgbClr val="000000"/>
                </a:solidFill>
                <a:latin typeface="Tahoma" pitchFamily="34" charset="0"/>
              </a:rPr>
              <a:t>-Negara Kertagama;Pu Prapanca; </a:t>
            </a:r>
          </a:p>
          <a:p>
            <a:r>
              <a:rPr lang="en-US" sz="1400">
                <a:solidFill>
                  <a:srgbClr val="000000"/>
                </a:solidFill>
                <a:latin typeface="Tahoma" pitchFamily="34" charset="0"/>
              </a:rPr>
              <a:t> Majapahit 1365 &amp;Sutasoma;Pu </a:t>
            </a:r>
          </a:p>
          <a:p>
            <a:r>
              <a:rPr lang="en-US" sz="1400">
                <a:solidFill>
                  <a:srgbClr val="000000"/>
                </a:solidFill>
                <a:latin typeface="Tahoma" pitchFamily="34" charset="0"/>
              </a:rPr>
              <a:t> Tantular ( 5 batu sendi </a:t>
            </a:r>
          </a:p>
          <a:p>
            <a:r>
              <a:rPr lang="en-US" sz="1400">
                <a:solidFill>
                  <a:srgbClr val="000000"/>
                </a:solidFill>
                <a:latin typeface="Tahoma" pitchFamily="34" charset="0"/>
              </a:rPr>
              <a:t> kesusilaan  berupa larangan = </a:t>
            </a:r>
          </a:p>
          <a:p>
            <a:r>
              <a:rPr lang="en-US" sz="1400">
                <a:solidFill>
                  <a:srgbClr val="000000"/>
                </a:solidFill>
                <a:latin typeface="Tahoma" pitchFamily="34" charset="0"/>
              </a:rPr>
              <a:t> tindak kekerasa, mencuri,berhati </a:t>
            </a:r>
          </a:p>
          <a:p>
            <a:r>
              <a:rPr lang="en-US" sz="1400">
                <a:solidFill>
                  <a:srgbClr val="000000"/>
                </a:solidFill>
                <a:latin typeface="Tahoma" pitchFamily="34" charset="0"/>
              </a:rPr>
              <a:t> dengki,berdusta,minum miras)</a:t>
            </a:r>
          </a:p>
          <a:p>
            <a:pPr>
              <a:buFontTx/>
              <a:buChar char="-"/>
            </a:pPr>
            <a:endParaRPr lang="en-US" sz="1400">
              <a:solidFill>
                <a:srgbClr val="000000"/>
              </a:solidFill>
              <a:latin typeface="Tahoma" pitchFamily="34" charset="0"/>
            </a:endParaRPr>
          </a:p>
        </p:txBody>
      </p:sp>
      <p:sp>
        <p:nvSpPr>
          <p:cNvPr id="43026" name="AutoShape 18"/>
          <p:cNvSpPr>
            <a:spLocks noChangeArrowheads="1"/>
          </p:cNvSpPr>
          <p:nvPr/>
        </p:nvSpPr>
        <p:spPr bwMode="auto">
          <a:xfrm>
            <a:off x="6011863" y="3644900"/>
            <a:ext cx="2952750" cy="3213100"/>
          </a:xfrm>
          <a:prstGeom prst="wedgeRectCallout">
            <a:avLst>
              <a:gd name="adj1" fmla="val -41292"/>
              <a:gd name="adj2" fmla="val -23319"/>
            </a:avLst>
          </a:prstGeom>
          <a:solidFill>
            <a:srgbClr val="777777"/>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777777"/>
            </a:extrusionClr>
          </a:sp3d>
        </p:spPr>
        <p:txBody>
          <a:bodyPr>
            <a:flatTx/>
          </a:bodyPr>
          <a:lstStyle/>
          <a:p>
            <a:pPr>
              <a:buFontTx/>
              <a:buChar char="-"/>
            </a:pPr>
            <a:r>
              <a:rPr lang="en-US" sz="1400">
                <a:latin typeface="Tahoma" pitchFamily="34" charset="0"/>
              </a:rPr>
              <a:t> Digunakan untuk memberi </a:t>
            </a:r>
          </a:p>
          <a:p>
            <a:r>
              <a:rPr lang="en-US" sz="1400">
                <a:latin typeface="Tahoma" pitchFamily="34" charset="0"/>
              </a:rPr>
              <a:t>  nama dasar fils negara.</a:t>
            </a:r>
          </a:p>
          <a:p>
            <a:endParaRPr lang="en-US" sz="1400">
              <a:latin typeface="Tahoma" pitchFamily="34" charset="0"/>
            </a:endParaRPr>
          </a:p>
          <a:p>
            <a:pPr>
              <a:buFontTx/>
              <a:buChar char="-"/>
            </a:pPr>
            <a:r>
              <a:rPr lang="en-US" sz="1400">
                <a:latin typeface="Tahoma" pitchFamily="34" charset="0"/>
              </a:rPr>
              <a:t> Prosesnya :</a:t>
            </a:r>
          </a:p>
          <a:p>
            <a:r>
              <a:rPr lang="en-US" sz="1400">
                <a:latin typeface="Tahoma" pitchFamily="34" charset="0"/>
              </a:rPr>
              <a:t>  </a:t>
            </a:r>
            <a:r>
              <a:rPr lang="en-US" sz="1400" u="sng">
                <a:latin typeface="Tahoma" pitchFamily="34" charset="0"/>
              </a:rPr>
              <a:t>Pengusulan</a:t>
            </a:r>
            <a:r>
              <a:rPr lang="en-US" sz="1400">
                <a:latin typeface="Tahoma" pitchFamily="34" charset="0"/>
              </a:rPr>
              <a:t> ( Sukarno, sidang </a:t>
            </a:r>
          </a:p>
          <a:p>
            <a:r>
              <a:rPr lang="en-US" sz="1400">
                <a:latin typeface="Tahoma" pitchFamily="34" charset="0"/>
              </a:rPr>
              <a:t>  BPUPKI 1 Juni 1945)</a:t>
            </a:r>
          </a:p>
          <a:p>
            <a:r>
              <a:rPr lang="en-US" sz="1400">
                <a:latin typeface="Tahoma" pitchFamily="34" charset="0"/>
              </a:rPr>
              <a:t>  </a:t>
            </a:r>
            <a:r>
              <a:rPr lang="en-US" sz="1400" u="sng">
                <a:latin typeface="Tahoma" pitchFamily="34" charset="0"/>
              </a:rPr>
              <a:t>Perumusan</a:t>
            </a:r>
            <a:r>
              <a:rPr lang="en-US" sz="1400">
                <a:latin typeface="Tahoma" pitchFamily="34" charset="0"/>
              </a:rPr>
              <a:t> (Panitia 9 BPUPKI 22 </a:t>
            </a:r>
          </a:p>
          <a:p>
            <a:r>
              <a:rPr lang="en-US" sz="1400">
                <a:latin typeface="Tahoma" pitchFamily="34" charset="0"/>
              </a:rPr>
              <a:t>  Juni 45 dlm Piagam Jakarta)</a:t>
            </a:r>
          </a:p>
          <a:p>
            <a:r>
              <a:rPr lang="en-US" sz="1400">
                <a:latin typeface="Tahoma" pitchFamily="34" charset="0"/>
              </a:rPr>
              <a:t>  </a:t>
            </a:r>
            <a:r>
              <a:rPr lang="en-US" sz="1400" u="sng">
                <a:latin typeface="Tahoma" pitchFamily="34" charset="0"/>
              </a:rPr>
              <a:t>Penetapan</a:t>
            </a:r>
            <a:r>
              <a:rPr lang="en-US" sz="1400">
                <a:latin typeface="Tahoma" pitchFamily="34" charset="0"/>
              </a:rPr>
              <a:t> ( PPKI, 18 Agst 45, </a:t>
            </a:r>
          </a:p>
          <a:p>
            <a:r>
              <a:rPr lang="en-US" sz="1400">
                <a:latin typeface="Tahoma" pitchFamily="34" charset="0"/>
              </a:rPr>
              <a:t>  dlm Pembukaan UUD 45</a:t>
            </a:r>
          </a:p>
          <a:p>
            <a:r>
              <a:rPr lang="en-US" sz="1400">
                <a:latin typeface="Tahoma" pitchFamily="34" charset="0"/>
              </a:rPr>
              <a:t>  </a:t>
            </a:r>
            <a:r>
              <a:rPr lang="en-US" sz="1400" u="sng">
                <a:latin typeface="Tahoma" pitchFamily="34" charset="0"/>
              </a:rPr>
              <a:t>Peresmian</a:t>
            </a:r>
            <a:r>
              <a:rPr lang="en-US" sz="1400">
                <a:latin typeface="Tahoma" pitchFamily="34" charset="0"/>
              </a:rPr>
              <a:t> ( MPRS, 5 Juli 1966, </a:t>
            </a:r>
          </a:p>
          <a:p>
            <a:r>
              <a:rPr lang="en-US" sz="1400">
                <a:latin typeface="Tahoma" pitchFamily="34" charset="0"/>
              </a:rPr>
              <a:t>  dlm Tap MPRS No. XX/MPRS/66)</a:t>
            </a:r>
          </a:p>
          <a:p>
            <a:endParaRPr lang="en-US" sz="1400">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5" name="Rectangle 13"/>
          <p:cNvSpPr>
            <a:spLocks noGrp="1" noChangeArrowheads="1"/>
          </p:cNvSpPr>
          <p:nvPr>
            <p:ph type="title"/>
          </p:nvPr>
        </p:nvSpPr>
        <p:spPr/>
        <p:txBody>
          <a:bodyPr/>
          <a:lstStyle/>
          <a:p>
            <a:r>
              <a:rPr lang="en-US" sz="2800"/>
              <a:t>BENTUK SUSUNAN PANCASILA</a:t>
            </a:r>
            <a:br>
              <a:rPr lang="en-US" sz="2800"/>
            </a:br>
            <a:r>
              <a:rPr lang="en-US" sz="2400"/>
              <a:t>( Hierarkis Piramidal )</a:t>
            </a:r>
          </a:p>
        </p:txBody>
      </p:sp>
      <p:grpSp>
        <p:nvGrpSpPr>
          <p:cNvPr id="12" name="Diagram 2"/>
          <p:cNvGrpSpPr>
            <a:grpSpLocks noChangeAspect="1"/>
          </p:cNvGrpSpPr>
          <p:nvPr/>
        </p:nvGrpSpPr>
        <p:grpSpPr bwMode="auto">
          <a:xfrm>
            <a:off x="684213" y="1196975"/>
            <a:ext cx="3384550" cy="4330700"/>
            <a:chOff x="1586" y="838"/>
            <a:chExt cx="2544" cy="2592"/>
          </a:xfrm>
        </p:grpSpPr>
        <p:sp>
          <p:nvSpPr>
            <p:cNvPr id="13" name="_s30724"/>
            <p:cNvSpPr>
              <a:spLocks noChangeArrowheads="1"/>
            </p:cNvSpPr>
            <p:nvPr/>
          </p:nvSpPr>
          <p:spPr bwMode="auto">
            <a:xfrm flipV="1">
              <a:off x="2604" y="1032"/>
              <a:ext cx="508" cy="441"/>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rgbClr val="FF0000"/>
            </a:solidFill>
            <a:ln w="4669" algn="in">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ahoma" pitchFamily="34" charset="0"/>
                  <a:cs typeface="Arial" charset="0"/>
                </a:rPr>
                <a:t>Sila</a:t>
              </a:r>
              <a:r>
                <a:rPr kumimoji="0" lang="en-US" sz="1400" b="0" i="0" u="none" strike="noStrike" cap="none" normalizeH="0" baseline="0" dirty="0" smtClean="0">
                  <a:ln>
                    <a:noFill/>
                  </a:ln>
                  <a:solidFill>
                    <a:schemeClr val="bg1"/>
                  </a:solidFill>
                  <a:effectLst/>
                  <a:latin typeface="Tahoma" pitchFamily="34" charset="0"/>
                  <a:cs typeface="Arial" charset="0"/>
                </a:rPr>
                <a:t> V</a:t>
              </a:r>
            </a:p>
          </p:txBody>
        </p:sp>
        <p:sp>
          <p:nvSpPr>
            <p:cNvPr id="14" name="_s30725"/>
            <p:cNvSpPr>
              <a:spLocks noChangeArrowheads="1"/>
            </p:cNvSpPr>
            <p:nvPr/>
          </p:nvSpPr>
          <p:spPr bwMode="auto">
            <a:xfrm flipV="1">
              <a:off x="2349" y="1473"/>
              <a:ext cx="1018" cy="4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00FF"/>
            </a:solidFill>
            <a:ln w="4669" algn="in">
              <a:miter lim="800000"/>
              <a:headEnd/>
              <a:tailEnd/>
            </a:ln>
            <a:scene3d>
              <a:camera prst="legacyObliqueTopRight"/>
              <a:lightRig rig="legacyFlat3" dir="b"/>
            </a:scene3d>
            <a:sp3d extrusionH="430200" prstMaterial="legacyMatte">
              <a:bevelT w="13500" h="13500" prst="angle"/>
              <a:bevelB w="13500" h="13500" prst="angle"/>
              <a:extrusionClr>
                <a:srgbClr val="FF00FF"/>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bg1"/>
                  </a:solidFill>
                  <a:effectLst/>
                  <a:latin typeface="Tahoma" pitchFamily="34" charset="0"/>
                  <a:cs typeface="Arial" charset="0"/>
                </a:rPr>
                <a:t>Sila</a:t>
              </a:r>
              <a:r>
                <a:rPr kumimoji="0" lang="en-US" sz="1800" b="0" i="0" u="none" strike="noStrike" cap="none" normalizeH="0" baseline="0" dirty="0" smtClean="0">
                  <a:ln>
                    <a:noFill/>
                  </a:ln>
                  <a:solidFill>
                    <a:schemeClr val="bg1"/>
                  </a:solidFill>
                  <a:effectLst/>
                  <a:latin typeface="Tahoma" pitchFamily="34" charset="0"/>
                  <a:cs typeface="Arial" charset="0"/>
                </a:rPr>
                <a:t> IV</a:t>
              </a:r>
            </a:p>
          </p:txBody>
        </p:sp>
        <p:sp>
          <p:nvSpPr>
            <p:cNvPr id="15" name="_s30726"/>
            <p:cNvSpPr>
              <a:spLocks noChangeArrowheads="1"/>
            </p:cNvSpPr>
            <p:nvPr/>
          </p:nvSpPr>
          <p:spPr bwMode="auto">
            <a:xfrm flipV="1">
              <a:off x="2095" y="1913"/>
              <a:ext cx="1526" cy="441"/>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rgbClr val="00FFFF"/>
            </a:solidFill>
            <a:ln w="4669" algn="in">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Tahoma" pitchFamily="34" charset="0"/>
                  <a:cs typeface="Arial" charset="0"/>
                </a:rPr>
                <a:t>Sila</a:t>
              </a:r>
              <a:r>
                <a:rPr kumimoji="0" lang="en-US" sz="2000" b="0" i="0" u="none" strike="noStrike" cap="none" normalizeH="0" baseline="0" dirty="0" smtClean="0">
                  <a:ln>
                    <a:noFill/>
                  </a:ln>
                  <a:solidFill>
                    <a:schemeClr val="bg1"/>
                  </a:solidFill>
                  <a:effectLst/>
                  <a:latin typeface="Tahoma" pitchFamily="34" charset="0"/>
                  <a:cs typeface="Arial" charset="0"/>
                </a:rPr>
                <a:t> III</a:t>
              </a:r>
            </a:p>
          </p:txBody>
        </p:sp>
        <p:sp>
          <p:nvSpPr>
            <p:cNvPr id="16" name="_s30727"/>
            <p:cNvSpPr>
              <a:spLocks noChangeArrowheads="1"/>
            </p:cNvSpPr>
            <p:nvPr/>
          </p:nvSpPr>
          <p:spPr bwMode="auto">
            <a:xfrm flipV="1">
              <a:off x="1840" y="2354"/>
              <a:ext cx="2036" cy="441"/>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rgbClr val="FFFFCC"/>
            </a:solidFill>
            <a:ln w="4669" algn="in">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300" b="0" i="0" u="none" strike="noStrike" cap="none" normalizeH="0" baseline="0" dirty="0" err="1" smtClean="0">
                  <a:ln>
                    <a:noFill/>
                  </a:ln>
                  <a:solidFill>
                    <a:schemeClr val="bg1"/>
                  </a:solidFill>
                  <a:effectLst/>
                  <a:latin typeface="Tahoma" pitchFamily="34" charset="0"/>
                  <a:cs typeface="Arial" charset="0"/>
                </a:rPr>
                <a:t>Sila</a:t>
              </a:r>
              <a:r>
                <a:rPr kumimoji="0" lang="en-US" sz="2300" b="0" i="0" u="none" strike="noStrike" cap="none" normalizeH="0" baseline="0" dirty="0" smtClean="0">
                  <a:ln>
                    <a:noFill/>
                  </a:ln>
                  <a:solidFill>
                    <a:schemeClr val="bg1"/>
                  </a:solidFill>
                  <a:effectLst/>
                  <a:latin typeface="Tahoma" pitchFamily="34" charset="0"/>
                  <a:cs typeface="Arial" charset="0"/>
                </a:rPr>
                <a:t> II</a:t>
              </a:r>
            </a:p>
          </p:txBody>
        </p:sp>
        <p:sp>
          <p:nvSpPr>
            <p:cNvPr id="17" name="_s30728"/>
            <p:cNvSpPr>
              <a:spLocks noChangeArrowheads="1"/>
            </p:cNvSpPr>
            <p:nvPr/>
          </p:nvSpPr>
          <p:spPr bwMode="auto">
            <a:xfrm flipV="1">
              <a:off x="1586" y="2795"/>
              <a:ext cx="2544" cy="440"/>
            </a:xfrm>
            <a:custGeom>
              <a:avLst/>
              <a:gdLst>
                <a:gd name="G0" fmla="+- 2160 0 0"/>
                <a:gd name="G1" fmla="+- 21600 0 2160"/>
                <a:gd name="G2" fmla="*/ 2160 1 2"/>
                <a:gd name="G3" fmla="+- 21600 0 G2"/>
                <a:gd name="G4" fmla="+/ 2160 21600 2"/>
                <a:gd name="G5" fmla="+/ G1 0 2"/>
                <a:gd name="G6" fmla="*/ 21600 21600 2160"/>
                <a:gd name="G7" fmla="*/ G6 1 2"/>
                <a:gd name="G8" fmla="+- 21600 0 G7"/>
                <a:gd name="G9" fmla="*/ 21600 1 2"/>
                <a:gd name="G10" fmla="+- 2160 0 G9"/>
                <a:gd name="G11" fmla="?: G10 G8 0"/>
                <a:gd name="G12" fmla="?: G10 G7 21600"/>
                <a:gd name="T0" fmla="*/ 20520 w 21600"/>
                <a:gd name="T1" fmla="*/ 10800 h 21600"/>
                <a:gd name="T2" fmla="*/ 10800 w 21600"/>
                <a:gd name="T3" fmla="*/ 21600 h 21600"/>
                <a:gd name="T4" fmla="*/ 1080 w 21600"/>
                <a:gd name="T5" fmla="*/ 10800 h 21600"/>
                <a:gd name="T6" fmla="*/ 10800 w 21600"/>
                <a:gd name="T7" fmla="*/ 0 h 21600"/>
                <a:gd name="T8" fmla="*/ 2880 w 21600"/>
                <a:gd name="T9" fmla="*/ 2880 h 21600"/>
                <a:gd name="T10" fmla="*/ 18720 w 21600"/>
                <a:gd name="T11" fmla="*/ 18720 h 21600"/>
              </a:gdLst>
              <a:ahLst/>
              <a:cxnLst>
                <a:cxn ang="0">
                  <a:pos x="T0" y="T1"/>
                </a:cxn>
                <a:cxn ang="0">
                  <a:pos x="T2" y="T3"/>
                </a:cxn>
                <a:cxn ang="0">
                  <a:pos x="T4" y="T5"/>
                </a:cxn>
                <a:cxn ang="0">
                  <a:pos x="T6" y="T7"/>
                </a:cxn>
              </a:cxnLst>
              <a:rect l="T8" t="T9" r="T10" b="T11"/>
              <a:pathLst>
                <a:path w="21600" h="21600">
                  <a:moveTo>
                    <a:pt x="0" y="0"/>
                  </a:moveTo>
                  <a:lnTo>
                    <a:pt x="2160" y="21600"/>
                  </a:lnTo>
                  <a:lnTo>
                    <a:pt x="19440" y="21600"/>
                  </a:lnTo>
                  <a:lnTo>
                    <a:pt x="21600" y="0"/>
                  </a:lnTo>
                  <a:close/>
                </a:path>
              </a:pathLst>
            </a:custGeom>
            <a:solidFill>
              <a:srgbClr val="FFFF00"/>
            </a:solidFill>
            <a:ln w="4669" algn="in">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rot="10800000"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err="1" smtClean="0">
                  <a:ln>
                    <a:noFill/>
                  </a:ln>
                  <a:solidFill>
                    <a:schemeClr val="bg1"/>
                  </a:solidFill>
                  <a:effectLst/>
                  <a:latin typeface="Tahoma" pitchFamily="34" charset="0"/>
                  <a:cs typeface="Arial" charset="0"/>
                </a:rPr>
                <a:t>Sila</a:t>
              </a:r>
              <a:r>
                <a:rPr kumimoji="0" lang="en-US" sz="2600" b="0" i="0" u="none" strike="noStrike" cap="none" normalizeH="0" baseline="0" dirty="0" smtClean="0">
                  <a:ln>
                    <a:noFill/>
                  </a:ln>
                  <a:solidFill>
                    <a:schemeClr val="bg1"/>
                  </a:solidFill>
                  <a:effectLst/>
                  <a:latin typeface="Tahoma" pitchFamily="34" charset="0"/>
                  <a:cs typeface="Arial" charset="0"/>
                </a:rPr>
                <a:t> I</a:t>
              </a:r>
            </a:p>
          </p:txBody>
        </p:sp>
      </p:grpSp>
      <p:sp>
        <p:nvSpPr>
          <p:cNvPr id="8218" name="Rectangle 26"/>
          <p:cNvSpPr>
            <a:spLocks noChangeArrowheads="1"/>
          </p:cNvSpPr>
          <p:nvPr/>
        </p:nvSpPr>
        <p:spPr bwMode="auto">
          <a:xfrm>
            <a:off x="0" y="5516563"/>
            <a:ext cx="5111750" cy="950912"/>
          </a:xfrm>
          <a:prstGeom prst="rect">
            <a:avLst/>
          </a:prstGeom>
          <a:noFill/>
          <a:ln w="9525">
            <a:noFill/>
            <a:miter lim="800000"/>
            <a:headEnd/>
            <a:tailEnd/>
          </a:ln>
          <a:effectLst/>
        </p:spPr>
        <p:txBody>
          <a:bodyPr anchor="ctr"/>
          <a:lstStyle/>
          <a:p>
            <a:pPr algn="ctr" eaLnBrk="1" hangingPunct="1"/>
            <a:r>
              <a:rPr lang="en-US">
                <a:solidFill>
                  <a:schemeClr val="tx2"/>
                </a:solidFill>
                <a:effectLst>
                  <a:outerShdw blurRad="38100" dist="38100" dir="2700000" algn="tl">
                    <a:srgbClr val="000000"/>
                  </a:outerShdw>
                </a:effectLst>
                <a:latin typeface="Arial" charset="0"/>
              </a:rPr>
              <a:t>Sila yang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di depan  mendasari, meliputi  dan menjiwai sila-sila dibelakangnya atau sila dibelakang didasari, diliputi, dan dijiwai sila didepannya</a:t>
            </a:r>
          </a:p>
        </p:txBody>
      </p:sp>
      <p:sp>
        <p:nvSpPr>
          <p:cNvPr id="8220" name="Text Box 28"/>
          <p:cNvSpPr txBox="1">
            <a:spLocks noChangeArrowheads="1"/>
          </p:cNvSpPr>
          <p:nvPr/>
        </p:nvSpPr>
        <p:spPr bwMode="auto">
          <a:xfrm>
            <a:off x="4716463" y="1844675"/>
            <a:ext cx="3024187" cy="366713"/>
          </a:xfrm>
          <a:prstGeom prst="rect">
            <a:avLst/>
          </a:prstGeom>
          <a:noFill/>
          <a:ln w="9525">
            <a:noFill/>
            <a:miter lim="800000"/>
            <a:headEnd/>
            <a:tailEnd/>
          </a:ln>
          <a:effectLst/>
        </p:spPr>
        <p:txBody>
          <a:bodyPr>
            <a:spAutoFit/>
          </a:bodyPr>
          <a:lstStyle/>
          <a:p>
            <a:pPr>
              <a:spcBef>
                <a:spcPct val="50000"/>
              </a:spcBef>
            </a:pPr>
            <a:endParaRPr lang="en-GB">
              <a:latin typeface="Tahoma" pitchFamily="34" charset="0"/>
            </a:endParaRPr>
          </a:p>
        </p:txBody>
      </p:sp>
      <p:sp>
        <p:nvSpPr>
          <p:cNvPr id="8222" name="Text Box 30"/>
          <p:cNvSpPr txBox="1">
            <a:spLocks noChangeArrowheads="1"/>
          </p:cNvSpPr>
          <p:nvPr/>
        </p:nvSpPr>
        <p:spPr bwMode="auto">
          <a:xfrm>
            <a:off x="5867400" y="4652963"/>
            <a:ext cx="2987675" cy="336550"/>
          </a:xfrm>
          <a:prstGeom prst="rect">
            <a:avLst/>
          </a:prstGeom>
          <a:noFill/>
          <a:ln w="9525">
            <a:noFill/>
            <a:miter lim="800000"/>
            <a:headEnd/>
            <a:tailEnd/>
          </a:ln>
          <a:effectLst/>
        </p:spPr>
        <p:txBody>
          <a:bodyPr>
            <a:spAutoFit/>
          </a:bodyPr>
          <a:lstStyle/>
          <a:p>
            <a:pPr>
              <a:spcBef>
                <a:spcPct val="50000"/>
              </a:spcBef>
            </a:pPr>
            <a:r>
              <a:rPr lang="en-US" sz="1600">
                <a:latin typeface="Tahoma" pitchFamily="34" charset="0"/>
              </a:rPr>
              <a:t>Sila 1 menjiwai sila 2,3,4,&amp;5</a:t>
            </a:r>
          </a:p>
        </p:txBody>
      </p:sp>
      <p:sp>
        <p:nvSpPr>
          <p:cNvPr id="8223" name="Text Box 31"/>
          <p:cNvSpPr txBox="1">
            <a:spLocks noChangeArrowheads="1"/>
          </p:cNvSpPr>
          <p:nvPr/>
        </p:nvSpPr>
        <p:spPr bwMode="auto">
          <a:xfrm>
            <a:off x="4427538" y="3933825"/>
            <a:ext cx="5076825" cy="336550"/>
          </a:xfrm>
          <a:prstGeom prst="rect">
            <a:avLst/>
          </a:prstGeom>
          <a:noFill/>
          <a:ln w="9525">
            <a:noFill/>
            <a:miter lim="800000"/>
            <a:headEnd/>
            <a:tailEnd/>
          </a:ln>
          <a:effectLst/>
        </p:spPr>
        <p:txBody>
          <a:bodyPr>
            <a:spAutoFit/>
          </a:bodyPr>
          <a:lstStyle/>
          <a:p>
            <a:pPr>
              <a:spcBef>
                <a:spcPct val="50000"/>
              </a:spcBef>
            </a:pPr>
            <a:r>
              <a:rPr lang="en-US" sz="1600">
                <a:latin typeface="Tahoma" pitchFamily="34" charset="0"/>
              </a:rPr>
              <a:t>Sila 2 dijiwai sila 1 dan  menjiwai sila 3,4 &amp; 5</a:t>
            </a:r>
          </a:p>
        </p:txBody>
      </p:sp>
      <p:sp>
        <p:nvSpPr>
          <p:cNvPr id="8224" name="Text Box 32"/>
          <p:cNvSpPr txBox="1">
            <a:spLocks noChangeArrowheads="1"/>
          </p:cNvSpPr>
          <p:nvPr/>
        </p:nvSpPr>
        <p:spPr bwMode="auto">
          <a:xfrm>
            <a:off x="3851275" y="3141663"/>
            <a:ext cx="4681538" cy="336550"/>
          </a:xfrm>
          <a:prstGeom prst="rect">
            <a:avLst/>
          </a:prstGeom>
          <a:noFill/>
          <a:ln w="9525">
            <a:noFill/>
            <a:miter lim="800000"/>
            <a:headEnd/>
            <a:tailEnd/>
          </a:ln>
          <a:effectLst/>
        </p:spPr>
        <p:txBody>
          <a:bodyPr>
            <a:spAutoFit/>
          </a:bodyPr>
          <a:lstStyle/>
          <a:p>
            <a:pPr algn="r">
              <a:spcBef>
                <a:spcPct val="50000"/>
              </a:spcBef>
            </a:pPr>
            <a:r>
              <a:rPr lang="en-US" sz="1600">
                <a:latin typeface="Tahoma" pitchFamily="34" charset="0"/>
              </a:rPr>
              <a:t>Sila 3 dijiwai sila 1,2  dan  menjiwai sila 4 &amp; 5</a:t>
            </a:r>
          </a:p>
        </p:txBody>
      </p:sp>
      <p:sp>
        <p:nvSpPr>
          <p:cNvPr id="8225" name="Text Box 33"/>
          <p:cNvSpPr txBox="1">
            <a:spLocks noChangeArrowheads="1"/>
          </p:cNvSpPr>
          <p:nvPr/>
        </p:nvSpPr>
        <p:spPr bwMode="auto">
          <a:xfrm>
            <a:off x="3492500" y="2420938"/>
            <a:ext cx="5041900" cy="336550"/>
          </a:xfrm>
          <a:prstGeom prst="rect">
            <a:avLst/>
          </a:prstGeom>
          <a:noFill/>
          <a:ln w="9525">
            <a:noFill/>
            <a:miter lim="800000"/>
            <a:headEnd/>
            <a:tailEnd/>
          </a:ln>
          <a:effectLst/>
        </p:spPr>
        <p:txBody>
          <a:bodyPr>
            <a:spAutoFit/>
          </a:bodyPr>
          <a:lstStyle/>
          <a:p>
            <a:pPr algn="r">
              <a:spcBef>
                <a:spcPct val="50000"/>
              </a:spcBef>
            </a:pPr>
            <a:r>
              <a:rPr lang="en-US" sz="1600">
                <a:latin typeface="Tahoma" pitchFamily="34" charset="0"/>
              </a:rPr>
              <a:t>Sila 4 dijiwai sila 1,2,3  dan  menjiwai sila  5</a:t>
            </a:r>
          </a:p>
        </p:txBody>
      </p:sp>
      <p:sp>
        <p:nvSpPr>
          <p:cNvPr id="8226" name="Text Box 34"/>
          <p:cNvSpPr txBox="1">
            <a:spLocks noChangeArrowheads="1"/>
          </p:cNvSpPr>
          <p:nvPr/>
        </p:nvSpPr>
        <p:spPr bwMode="auto">
          <a:xfrm>
            <a:off x="3492500" y="1773238"/>
            <a:ext cx="5041900" cy="336550"/>
          </a:xfrm>
          <a:prstGeom prst="rect">
            <a:avLst/>
          </a:prstGeom>
          <a:noFill/>
          <a:ln w="9525">
            <a:noFill/>
            <a:miter lim="800000"/>
            <a:headEnd/>
            <a:tailEnd/>
          </a:ln>
          <a:effectLst/>
        </p:spPr>
        <p:txBody>
          <a:bodyPr>
            <a:spAutoFit/>
          </a:bodyPr>
          <a:lstStyle/>
          <a:p>
            <a:pPr algn="r">
              <a:spcBef>
                <a:spcPct val="50000"/>
              </a:spcBef>
            </a:pPr>
            <a:r>
              <a:rPr lang="en-US" sz="1600">
                <a:latin typeface="Tahoma" pitchFamily="34" charset="0"/>
              </a:rPr>
              <a:t>Sila 5 dijiwai sila 1,2,3,4</a:t>
            </a:r>
          </a:p>
        </p:txBody>
      </p:sp>
      <p:sp>
        <p:nvSpPr>
          <p:cNvPr id="8227" name="AutoShape 35"/>
          <p:cNvSpPr>
            <a:spLocks noChangeArrowheads="1"/>
          </p:cNvSpPr>
          <p:nvPr/>
        </p:nvSpPr>
        <p:spPr bwMode="auto">
          <a:xfrm>
            <a:off x="5072066" y="5300663"/>
            <a:ext cx="3821109" cy="1557337"/>
          </a:xfrm>
          <a:prstGeom prst="wedgeRectCallout">
            <a:avLst>
              <a:gd name="adj1" fmla="val -32412"/>
              <a:gd name="adj2" fmla="val 14630"/>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dirty="0" err="1">
                <a:solidFill>
                  <a:schemeClr val="bg1"/>
                </a:solidFill>
                <a:latin typeface="Tahoma" pitchFamily="34" charset="0"/>
              </a:rPr>
              <a:t>Sila</a:t>
            </a:r>
            <a:r>
              <a:rPr lang="en-US" dirty="0">
                <a:solidFill>
                  <a:schemeClr val="bg1"/>
                </a:solidFill>
                <a:latin typeface="Tahoma" pitchFamily="34" charset="0"/>
              </a:rPr>
              <a:t> </a:t>
            </a:r>
            <a:r>
              <a:rPr lang="en-US" dirty="0" err="1">
                <a:solidFill>
                  <a:schemeClr val="bg1"/>
                </a:solidFill>
                <a:latin typeface="Tahoma" pitchFamily="34" charset="0"/>
              </a:rPr>
              <a:t>dibelakang</a:t>
            </a:r>
            <a:r>
              <a:rPr lang="en-US" dirty="0">
                <a:solidFill>
                  <a:schemeClr val="bg1"/>
                </a:solidFill>
                <a:latin typeface="Tahoma" pitchFamily="34" charset="0"/>
              </a:rPr>
              <a:t> </a:t>
            </a:r>
            <a:r>
              <a:rPr lang="en-US" dirty="0" err="1">
                <a:solidFill>
                  <a:schemeClr val="bg1"/>
                </a:solidFill>
                <a:latin typeface="Tahoma" pitchFamily="34" charset="0"/>
              </a:rPr>
              <a:t>sila</a:t>
            </a:r>
            <a:r>
              <a:rPr lang="en-US" dirty="0">
                <a:solidFill>
                  <a:schemeClr val="bg1"/>
                </a:solidFill>
                <a:latin typeface="Tahoma" pitchFamily="34" charset="0"/>
              </a:rPr>
              <a:t> </a:t>
            </a:r>
            <a:r>
              <a:rPr lang="en-US" dirty="0" err="1">
                <a:solidFill>
                  <a:schemeClr val="bg1"/>
                </a:solidFill>
                <a:latin typeface="Tahoma" pitchFamily="34" charset="0"/>
              </a:rPr>
              <a:t>lainya</a:t>
            </a:r>
            <a:r>
              <a:rPr lang="en-US" dirty="0">
                <a:solidFill>
                  <a:schemeClr val="bg1"/>
                </a:solidFill>
                <a:latin typeface="Tahoma" pitchFamily="34" charset="0"/>
              </a:rPr>
              <a:t> </a:t>
            </a:r>
            <a:r>
              <a:rPr lang="en-US" dirty="0" err="1">
                <a:solidFill>
                  <a:schemeClr val="bg1"/>
                </a:solidFill>
                <a:latin typeface="Tahoma" pitchFamily="34" charset="0"/>
              </a:rPr>
              <a:t>itu</a:t>
            </a:r>
            <a:r>
              <a:rPr lang="en-US" dirty="0">
                <a:solidFill>
                  <a:schemeClr val="bg1"/>
                </a:solidFill>
                <a:latin typeface="Tahoma" pitchFamily="34" charset="0"/>
              </a:rPr>
              <a:t> </a:t>
            </a:r>
            <a:r>
              <a:rPr lang="en-US" dirty="0" err="1">
                <a:solidFill>
                  <a:schemeClr val="bg1"/>
                </a:solidFill>
                <a:latin typeface="Tahoma" pitchFamily="34" charset="0"/>
              </a:rPr>
              <a:t>adalah</a:t>
            </a:r>
            <a:r>
              <a:rPr lang="en-US" dirty="0">
                <a:solidFill>
                  <a:schemeClr val="bg1"/>
                </a:solidFill>
                <a:latin typeface="Tahoma" pitchFamily="34" charset="0"/>
              </a:rPr>
              <a:t> </a:t>
            </a:r>
            <a:r>
              <a:rPr lang="en-US" dirty="0" err="1">
                <a:solidFill>
                  <a:schemeClr val="bg1"/>
                </a:solidFill>
                <a:latin typeface="Tahoma" pitchFamily="34" charset="0"/>
              </a:rPr>
              <a:t>pengjelmaan</a:t>
            </a:r>
            <a:r>
              <a:rPr lang="en-US" dirty="0">
                <a:solidFill>
                  <a:schemeClr val="bg1"/>
                </a:solidFill>
                <a:latin typeface="Tahoma" pitchFamily="34" charset="0"/>
              </a:rPr>
              <a:t> / </a:t>
            </a:r>
            <a:r>
              <a:rPr lang="en-US" dirty="0" err="1">
                <a:solidFill>
                  <a:schemeClr val="bg1"/>
                </a:solidFill>
                <a:latin typeface="Tahoma" pitchFamily="34" charset="0"/>
              </a:rPr>
              <a:t>pengkususan</a:t>
            </a:r>
            <a:r>
              <a:rPr lang="en-US" dirty="0">
                <a:solidFill>
                  <a:schemeClr val="bg1"/>
                </a:solidFill>
                <a:latin typeface="Tahoma" pitchFamily="34" charset="0"/>
              </a:rPr>
              <a:t> </a:t>
            </a:r>
            <a:r>
              <a:rPr lang="en-US" dirty="0" err="1">
                <a:solidFill>
                  <a:schemeClr val="bg1"/>
                </a:solidFill>
                <a:latin typeface="Tahoma" pitchFamily="34" charset="0"/>
              </a:rPr>
              <a:t>sila-sila</a:t>
            </a:r>
            <a:r>
              <a:rPr lang="en-US" dirty="0">
                <a:solidFill>
                  <a:schemeClr val="bg1"/>
                </a:solidFill>
                <a:latin typeface="Tahoma" pitchFamily="34" charset="0"/>
              </a:rPr>
              <a:t> </a:t>
            </a:r>
            <a:r>
              <a:rPr lang="en-US" dirty="0" err="1">
                <a:solidFill>
                  <a:schemeClr val="bg1"/>
                </a:solidFill>
                <a:latin typeface="Tahoma" pitchFamily="34" charset="0"/>
              </a:rPr>
              <a:t>dimukanya</a:t>
            </a:r>
            <a:endParaRPr lang="en-US" dirty="0">
              <a:solidFill>
                <a:schemeClr val="bg1"/>
              </a:solidFill>
              <a:latin typeface="Tahoma" pitchFamily="34" charset="0"/>
            </a:endParaRPr>
          </a:p>
          <a:p>
            <a:pPr algn="ctr"/>
            <a:r>
              <a:rPr lang="en-US" dirty="0" err="1">
                <a:solidFill>
                  <a:schemeClr val="bg1"/>
                </a:solidFill>
                <a:latin typeface="Tahoma" pitchFamily="34" charset="0"/>
              </a:rPr>
              <a:t>Lebih</a:t>
            </a:r>
            <a:r>
              <a:rPr lang="en-US" dirty="0">
                <a:solidFill>
                  <a:schemeClr val="bg1"/>
                </a:solidFill>
                <a:latin typeface="Tahoma" pitchFamily="34" charset="0"/>
              </a:rPr>
              <a:t> </a:t>
            </a:r>
            <a:r>
              <a:rPr lang="en-US" dirty="0" err="1">
                <a:solidFill>
                  <a:schemeClr val="bg1"/>
                </a:solidFill>
                <a:latin typeface="Tahoma" pitchFamily="34" charset="0"/>
              </a:rPr>
              <a:t>sempit</a:t>
            </a:r>
            <a:r>
              <a:rPr lang="en-US" dirty="0">
                <a:solidFill>
                  <a:schemeClr val="bg1"/>
                </a:solidFill>
                <a:latin typeface="Tahoma" pitchFamily="34" charset="0"/>
              </a:rPr>
              <a:t> “</a:t>
            </a:r>
            <a:r>
              <a:rPr lang="en-US" dirty="0" err="1">
                <a:solidFill>
                  <a:schemeClr val="bg1"/>
                </a:solidFill>
                <a:latin typeface="Tahoma" pitchFamily="34" charset="0"/>
              </a:rPr>
              <a:t>luasnya</a:t>
            </a:r>
            <a:r>
              <a:rPr lang="en-US" dirty="0">
                <a:solidFill>
                  <a:schemeClr val="bg1"/>
                </a:solidFill>
                <a:latin typeface="Tahoma" pitchFamily="34" charset="0"/>
              </a:rPr>
              <a:t>” </a:t>
            </a:r>
            <a:r>
              <a:rPr lang="en-US" dirty="0" err="1">
                <a:solidFill>
                  <a:schemeClr val="bg1"/>
                </a:solidFill>
                <a:latin typeface="Tahoma" pitchFamily="34" charset="0"/>
              </a:rPr>
              <a:t>tapi</a:t>
            </a:r>
            <a:r>
              <a:rPr lang="en-US" dirty="0">
                <a:solidFill>
                  <a:schemeClr val="bg1"/>
                </a:solidFill>
                <a:latin typeface="Tahoma" pitchFamily="34" charset="0"/>
              </a:rPr>
              <a:t> </a:t>
            </a:r>
            <a:r>
              <a:rPr lang="en-US" dirty="0" err="1">
                <a:solidFill>
                  <a:schemeClr val="bg1"/>
                </a:solidFill>
                <a:latin typeface="Tahoma" pitchFamily="34" charset="0"/>
              </a:rPr>
              <a:t>lebih</a:t>
            </a:r>
            <a:r>
              <a:rPr lang="en-US" dirty="0">
                <a:solidFill>
                  <a:schemeClr val="bg1"/>
                </a:solidFill>
                <a:latin typeface="Tahoma" pitchFamily="34" charset="0"/>
              </a:rPr>
              <a:t> </a:t>
            </a:r>
            <a:r>
              <a:rPr lang="en-US" dirty="0" err="1">
                <a:solidFill>
                  <a:schemeClr val="bg1"/>
                </a:solidFill>
                <a:latin typeface="Tahoma" pitchFamily="34" charset="0"/>
              </a:rPr>
              <a:t>luasa</a:t>
            </a:r>
            <a:r>
              <a:rPr lang="en-US" dirty="0">
                <a:solidFill>
                  <a:schemeClr val="bg1"/>
                </a:solidFill>
                <a:latin typeface="Tahoma" pitchFamily="34" charset="0"/>
              </a:rPr>
              <a:t> “</a:t>
            </a:r>
            <a:r>
              <a:rPr lang="en-US" dirty="0" err="1">
                <a:solidFill>
                  <a:schemeClr val="bg1"/>
                </a:solidFill>
                <a:latin typeface="Tahoma" pitchFamily="34" charset="0"/>
              </a:rPr>
              <a:t>sifatnya</a:t>
            </a:r>
            <a:r>
              <a:rPr lang="en-US" dirty="0">
                <a:solidFill>
                  <a:schemeClr val="bg1"/>
                </a:solidFill>
                <a:latin typeface="Taho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8205"/>
                                        </p:tgtEl>
                                        <p:attrNameLst>
                                          <p:attrName>style.visibility</p:attrName>
                                        </p:attrNameLst>
                                      </p:cBhvr>
                                      <p:to>
                                        <p:strVal val="visible"/>
                                      </p:to>
                                    </p:set>
                                    <p:animEffect transition="in" filter="fade">
                                      <p:cBhvr>
                                        <p:cTn id="7" dur="1000">
                                          <p:stCondLst>
                                            <p:cond delay="0"/>
                                          </p:stCondLst>
                                        </p:cTn>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a:t>BENTUK SUSUNAN PANCASILA</a:t>
            </a:r>
            <a:r>
              <a:rPr lang="en-US" sz="2400"/>
              <a:t/>
            </a:r>
            <a:br>
              <a:rPr lang="en-US" sz="2400"/>
            </a:br>
            <a:r>
              <a:rPr lang="en-US" sz="2400"/>
              <a:t>( Kesatuan Majemuk Tunggal Bersifat Organis )</a:t>
            </a:r>
          </a:p>
        </p:txBody>
      </p:sp>
      <p:sp>
        <p:nvSpPr>
          <p:cNvPr id="48139" name="Text Box 11"/>
          <p:cNvSpPr txBox="1">
            <a:spLocks noChangeArrowheads="1"/>
          </p:cNvSpPr>
          <p:nvPr/>
        </p:nvSpPr>
        <p:spPr bwMode="auto">
          <a:xfrm>
            <a:off x="4716463" y="1844675"/>
            <a:ext cx="3024187" cy="366713"/>
          </a:xfrm>
          <a:prstGeom prst="rect">
            <a:avLst/>
          </a:prstGeom>
          <a:noFill/>
          <a:ln w="9525">
            <a:noFill/>
            <a:miter lim="800000"/>
            <a:headEnd/>
            <a:tailEnd/>
          </a:ln>
          <a:effectLst/>
        </p:spPr>
        <p:txBody>
          <a:bodyPr>
            <a:spAutoFit/>
          </a:bodyPr>
          <a:lstStyle/>
          <a:p>
            <a:pPr>
              <a:spcBef>
                <a:spcPct val="50000"/>
              </a:spcBef>
            </a:pPr>
            <a:endParaRPr lang="en-GB">
              <a:latin typeface="Tahoma" pitchFamily="34" charset="0"/>
            </a:endParaRPr>
          </a:p>
        </p:txBody>
      </p:sp>
      <p:sp>
        <p:nvSpPr>
          <p:cNvPr id="48147" name="AutoShape 19"/>
          <p:cNvSpPr>
            <a:spLocks noChangeArrowheads="1"/>
          </p:cNvSpPr>
          <p:nvPr/>
        </p:nvSpPr>
        <p:spPr bwMode="auto">
          <a:xfrm>
            <a:off x="250825" y="1484313"/>
            <a:ext cx="4465638" cy="576262"/>
          </a:xfrm>
          <a:prstGeom prst="wedgeRectCallout">
            <a:avLst>
              <a:gd name="adj1" fmla="val -45449"/>
              <a:gd name="adj2" fmla="val 27685"/>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r>
              <a:rPr lang="en-US" sz="1600">
                <a:latin typeface="Tahoma" pitchFamily="34" charset="0"/>
              </a:rPr>
              <a:t>Masing-masing sila tidak terpisahkan satu sama lain dalam hal kesatuannya</a:t>
            </a:r>
          </a:p>
        </p:txBody>
      </p:sp>
      <p:sp>
        <p:nvSpPr>
          <p:cNvPr id="48148" name="AutoShape 20"/>
          <p:cNvSpPr>
            <a:spLocks noChangeArrowheads="1"/>
          </p:cNvSpPr>
          <p:nvPr/>
        </p:nvSpPr>
        <p:spPr bwMode="auto">
          <a:xfrm>
            <a:off x="250825" y="2205038"/>
            <a:ext cx="4465638" cy="576262"/>
          </a:xfrm>
          <a:prstGeom prst="wedgeRectCallout">
            <a:avLst>
              <a:gd name="adj1" fmla="val -40616"/>
              <a:gd name="adj2" fmla="val -44764"/>
            </a:avLst>
          </a:prstGeom>
          <a:solidFill>
            <a:srgbClr val="99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33"/>
            </a:extrusionClr>
          </a:sp3d>
        </p:spPr>
        <p:txBody>
          <a:bodyPr>
            <a:flatTx/>
          </a:bodyPr>
          <a:lstStyle/>
          <a:p>
            <a:r>
              <a:rPr lang="en-US" sz="1600">
                <a:latin typeface="Tahoma" pitchFamily="34" charset="0"/>
              </a:rPr>
              <a:t>Masing-masing sila mempunyai kedudukan dan fungsi sendiri-sendiri</a:t>
            </a:r>
          </a:p>
        </p:txBody>
      </p:sp>
      <p:sp>
        <p:nvSpPr>
          <p:cNvPr id="48149" name="AutoShape 21"/>
          <p:cNvSpPr>
            <a:spLocks noChangeArrowheads="1"/>
          </p:cNvSpPr>
          <p:nvPr/>
        </p:nvSpPr>
        <p:spPr bwMode="auto">
          <a:xfrm>
            <a:off x="250825" y="2924175"/>
            <a:ext cx="4465638" cy="576263"/>
          </a:xfrm>
          <a:prstGeom prst="wedgeRectCallout">
            <a:avLst>
              <a:gd name="adj1" fmla="val -40616"/>
              <a:gd name="adj2" fmla="val -44764"/>
            </a:avLst>
          </a:prstGeom>
          <a:solidFill>
            <a:srgbClr val="99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99"/>
            </a:extrusionClr>
          </a:sp3d>
        </p:spPr>
        <p:txBody>
          <a:bodyPr>
            <a:flatTx/>
          </a:bodyPr>
          <a:lstStyle/>
          <a:p>
            <a:r>
              <a:rPr lang="en-US" sz="1600">
                <a:latin typeface="Tahoma" pitchFamily="34" charset="0"/>
              </a:rPr>
              <a:t>Masing-masing sila berbeda namun tidak bertentangani</a:t>
            </a:r>
          </a:p>
        </p:txBody>
      </p:sp>
      <p:sp>
        <p:nvSpPr>
          <p:cNvPr id="48150" name="AutoShape 22"/>
          <p:cNvSpPr>
            <a:spLocks noChangeArrowheads="1"/>
          </p:cNvSpPr>
          <p:nvPr/>
        </p:nvSpPr>
        <p:spPr bwMode="auto">
          <a:xfrm>
            <a:off x="250825" y="3644900"/>
            <a:ext cx="4465638" cy="576263"/>
          </a:xfrm>
          <a:prstGeom prst="wedgeRectCallout">
            <a:avLst>
              <a:gd name="adj1" fmla="val -40616"/>
              <a:gd name="adj2" fmla="val -44764"/>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r>
              <a:rPr lang="en-US" sz="1600">
                <a:latin typeface="Tahoma" pitchFamily="34" charset="0"/>
              </a:rPr>
              <a:t>Masing-masing sila atau bagian saling melengkapi</a:t>
            </a:r>
          </a:p>
        </p:txBody>
      </p:sp>
      <p:sp>
        <p:nvSpPr>
          <p:cNvPr id="48151" name="AutoShape 23"/>
          <p:cNvSpPr>
            <a:spLocks noChangeArrowheads="1"/>
          </p:cNvSpPr>
          <p:nvPr/>
        </p:nvSpPr>
        <p:spPr bwMode="auto">
          <a:xfrm>
            <a:off x="250825" y="4365625"/>
            <a:ext cx="4465638" cy="576263"/>
          </a:xfrm>
          <a:prstGeom prst="wedgeRectCallout">
            <a:avLst>
              <a:gd name="adj1" fmla="val -40616"/>
              <a:gd name="adj2" fmla="val -44764"/>
            </a:avLst>
          </a:prstGeom>
          <a:solidFill>
            <a:srgbClr val="33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33"/>
            </a:extrusionClr>
          </a:sp3d>
        </p:spPr>
        <p:txBody>
          <a:bodyPr>
            <a:flatTx/>
          </a:bodyPr>
          <a:lstStyle/>
          <a:p>
            <a:r>
              <a:rPr lang="en-US" sz="1600">
                <a:latin typeface="Tahoma" pitchFamily="34" charset="0"/>
              </a:rPr>
              <a:t>Masing-masing sila atau bagian tidak boleh dilepas-pisahkan satu sama lain</a:t>
            </a:r>
          </a:p>
        </p:txBody>
      </p:sp>
      <p:sp>
        <p:nvSpPr>
          <p:cNvPr id="48152" name="AutoShape 24"/>
          <p:cNvSpPr>
            <a:spLocks noChangeArrowheads="1"/>
          </p:cNvSpPr>
          <p:nvPr/>
        </p:nvSpPr>
        <p:spPr bwMode="auto">
          <a:xfrm>
            <a:off x="250825" y="5084763"/>
            <a:ext cx="4465638" cy="792162"/>
          </a:xfrm>
          <a:prstGeom prst="wedgeRectCallout">
            <a:avLst>
              <a:gd name="adj1" fmla="val -24403"/>
              <a:gd name="adj2" fmla="val -41986"/>
            </a:avLst>
          </a:prstGeom>
          <a:solidFill>
            <a:srgbClr val="E8F907"/>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8F907"/>
            </a:extrusionClr>
          </a:sp3d>
        </p:spPr>
        <p:txBody>
          <a:bodyPr>
            <a:flatTx/>
          </a:bodyPr>
          <a:lstStyle/>
          <a:p>
            <a:r>
              <a:rPr lang="en-US" sz="1600">
                <a:latin typeface="Tahoma" pitchFamily="34" charset="0"/>
              </a:rPr>
              <a:t>Masing-masing sila atau bagian bersatu untuk terwujudnya keseluruhan, dan keseluruhan membina bagian2</a:t>
            </a:r>
          </a:p>
        </p:txBody>
      </p:sp>
      <p:sp>
        <p:nvSpPr>
          <p:cNvPr id="48160" name="AutoShape 32"/>
          <p:cNvSpPr>
            <a:spLocks/>
          </p:cNvSpPr>
          <p:nvPr/>
        </p:nvSpPr>
        <p:spPr bwMode="auto">
          <a:xfrm>
            <a:off x="5003800" y="1916113"/>
            <a:ext cx="863600" cy="3673475"/>
          </a:xfrm>
          <a:prstGeom prst="rightBrace">
            <a:avLst>
              <a:gd name="adj1" fmla="val 35447"/>
              <a:gd name="adj2" fmla="val 50000"/>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d-ID"/>
          </a:p>
        </p:txBody>
      </p:sp>
      <p:sp>
        <p:nvSpPr>
          <p:cNvPr id="48161" name="AutoShape 33"/>
          <p:cNvSpPr>
            <a:spLocks noChangeArrowheads="1"/>
          </p:cNvSpPr>
          <p:nvPr/>
        </p:nvSpPr>
        <p:spPr bwMode="auto">
          <a:xfrm>
            <a:off x="6011863" y="2924175"/>
            <a:ext cx="2519362" cy="1871663"/>
          </a:xfrm>
          <a:prstGeom prst="wedgeRectCallout">
            <a:avLst>
              <a:gd name="adj1" fmla="val -5074"/>
              <a:gd name="adj2" fmla="val 15394"/>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lgn="ctr"/>
            <a:r>
              <a:rPr lang="en-US">
                <a:latin typeface="Tahoma" pitchFamily="34" charset="0"/>
              </a:rPr>
              <a:t>Kesatuan organis dari kemajemukan akan menghidupkan  keduduakn dan fungsi-fungsi sila dalam satu kesatuanyang utuh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stCondLst>
                                            <p:cond delay="0"/>
                                          </p:stCondLst>
                                        </p:cTn>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0"/>
            <a:ext cx="8229600" cy="1143000"/>
          </a:xfrm>
        </p:spPr>
        <p:txBody>
          <a:bodyPr/>
          <a:lstStyle/>
          <a:p>
            <a:r>
              <a:rPr lang="en-US"/>
              <a:t>Hubungan FMN &amp; FPN</a:t>
            </a:r>
          </a:p>
        </p:txBody>
      </p:sp>
      <p:sp>
        <p:nvSpPr>
          <p:cNvPr id="49157" name="AutoShape 5"/>
          <p:cNvSpPr>
            <a:spLocks noChangeArrowheads="1"/>
          </p:cNvSpPr>
          <p:nvPr/>
        </p:nvSpPr>
        <p:spPr bwMode="auto">
          <a:xfrm>
            <a:off x="2771775" y="1125538"/>
            <a:ext cx="3816350" cy="1873250"/>
          </a:xfrm>
          <a:prstGeom prst="wedgeRectCallout">
            <a:avLst>
              <a:gd name="adj1" fmla="val -22255"/>
              <a:gd name="adj2" fmla="val 3051"/>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a:latin typeface="Tahoma" pitchFamily="34" charset="0"/>
              </a:rPr>
              <a:t>Ketuhanan Yang Maha Esa</a:t>
            </a:r>
          </a:p>
          <a:p>
            <a:pPr algn="ctr"/>
            <a:r>
              <a:rPr lang="en-US" sz="1600">
                <a:latin typeface="Tahoma" pitchFamily="34" charset="0"/>
              </a:rPr>
              <a:t>Kemanusiaan Yang Adil &amp; Beradab</a:t>
            </a:r>
          </a:p>
          <a:p>
            <a:pPr algn="ctr"/>
            <a:r>
              <a:rPr lang="en-US" sz="1600">
                <a:latin typeface="Tahoma" pitchFamily="34" charset="0"/>
              </a:rPr>
              <a:t>( Terkandung 3 Hukum: Hk Tuhan, Hk Kodrat, Hk Etik )</a:t>
            </a:r>
          </a:p>
          <a:p>
            <a:pPr algn="ctr"/>
            <a:endParaRPr lang="en-US" sz="1600">
              <a:latin typeface="Tahoma" pitchFamily="34" charset="0"/>
            </a:endParaRPr>
          </a:p>
          <a:p>
            <a:pPr algn="ctr"/>
            <a:r>
              <a:rPr lang="en-US" sz="1600">
                <a:latin typeface="Tahoma" pitchFamily="34" charset="0"/>
              </a:rPr>
              <a:t>Menjiwai</a:t>
            </a:r>
          </a:p>
          <a:p>
            <a:pPr algn="ctr"/>
            <a:r>
              <a:rPr lang="en-US" sz="1600">
                <a:latin typeface="Tahoma" pitchFamily="34" charset="0"/>
              </a:rPr>
              <a:t>(4)</a:t>
            </a:r>
          </a:p>
        </p:txBody>
      </p:sp>
      <p:sp>
        <p:nvSpPr>
          <p:cNvPr id="49158" name="AutoShape 6"/>
          <p:cNvSpPr>
            <a:spLocks noChangeArrowheads="1"/>
          </p:cNvSpPr>
          <p:nvPr/>
        </p:nvSpPr>
        <p:spPr bwMode="auto">
          <a:xfrm>
            <a:off x="395288" y="3933825"/>
            <a:ext cx="2016125" cy="1150938"/>
          </a:xfrm>
          <a:prstGeom prst="wedgeRectCallout">
            <a:avLst>
              <a:gd name="adj1" fmla="val -42361"/>
              <a:gd name="adj2" fmla="val 24898"/>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Pokok Pikiran </a:t>
            </a:r>
          </a:p>
          <a:p>
            <a:pPr algn="ctr"/>
            <a:r>
              <a:rPr lang="en-US">
                <a:latin typeface="Tahoma" pitchFamily="34" charset="0"/>
              </a:rPr>
              <a:t>Persatuan (1)</a:t>
            </a:r>
          </a:p>
          <a:p>
            <a:pPr algn="ctr"/>
            <a:r>
              <a:rPr lang="en-US">
                <a:latin typeface="Tahoma" pitchFamily="34" charset="0"/>
              </a:rPr>
              <a:t>(Sila 3)</a:t>
            </a:r>
          </a:p>
        </p:txBody>
      </p:sp>
      <p:sp>
        <p:nvSpPr>
          <p:cNvPr id="49159" name="AutoShape 7"/>
          <p:cNvSpPr>
            <a:spLocks noChangeArrowheads="1"/>
          </p:cNvSpPr>
          <p:nvPr/>
        </p:nvSpPr>
        <p:spPr bwMode="auto">
          <a:xfrm>
            <a:off x="2771775" y="4149725"/>
            <a:ext cx="3024188" cy="935038"/>
          </a:xfrm>
          <a:prstGeom prst="wedgeRectCallout">
            <a:avLst>
              <a:gd name="adj1" fmla="val -44907"/>
              <a:gd name="adj2" fmla="val 19102"/>
            </a:avLst>
          </a:prstGeom>
          <a:solidFill>
            <a:srgbClr val="66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33"/>
            </a:extrusionClr>
          </a:sp3d>
        </p:spPr>
        <p:txBody>
          <a:bodyPr>
            <a:flatTx/>
          </a:bodyPr>
          <a:lstStyle/>
          <a:p>
            <a:pPr algn="ctr"/>
            <a:r>
              <a:rPr lang="en-US">
                <a:latin typeface="Tahoma" pitchFamily="34" charset="0"/>
              </a:rPr>
              <a:t>Kerakyatan,Permusyawaratan Perwakilan (3)</a:t>
            </a:r>
          </a:p>
          <a:p>
            <a:pPr algn="ctr"/>
            <a:r>
              <a:rPr lang="en-US">
                <a:latin typeface="Tahoma" pitchFamily="34" charset="0"/>
              </a:rPr>
              <a:t>(Sila 4)</a:t>
            </a:r>
          </a:p>
        </p:txBody>
      </p:sp>
      <p:sp>
        <p:nvSpPr>
          <p:cNvPr id="49160" name="AutoShape 8"/>
          <p:cNvSpPr>
            <a:spLocks noChangeArrowheads="1"/>
          </p:cNvSpPr>
          <p:nvPr/>
        </p:nvSpPr>
        <p:spPr bwMode="auto">
          <a:xfrm>
            <a:off x="6227763" y="4149725"/>
            <a:ext cx="2592387" cy="935038"/>
          </a:xfrm>
          <a:prstGeom prst="wedgeRectCallout">
            <a:avLst>
              <a:gd name="adj1" fmla="val -38241"/>
              <a:gd name="adj2" fmla="val 26912"/>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algn="ctr"/>
            <a:r>
              <a:rPr lang="en-US">
                <a:latin typeface="Tahoma" pitchFamily="34" charset="0"/>
              </a:rPr>
              <a:t>Pokok Pikiran</a:t>
            </a:r>
          </a:p>
          <a:p>
            <a:pPr algn="ctr"/>
            <a:r>
              <a:rPr lang="en-US">
                <a:latin typeface="Tahoma" pitchFamily="34" charset="0"/>
              </a:rPr>
              <a:t> Keadilan Sosial (2)</a:t>
            </a:r>
          </a:p>
          <a:p>
            <a:pPr algn="ctr"/>
            <a:r>
              <a:rPr lang="en-US">
                <a:latin typeface="Tahoma" pitchFamily="34" charset="0"/>
              </a:rPr>
              <a:t>(Sila 5)</a:t>
            </a:r>
          </a:p>
        </p:txBody>
      </p:sp>
      <p:sp>
        <p:nvSpPr>
          <p:cNvPr id="49161" name="AutoShape 9"/>
          <p:cNvSpPr>
            <a:spLocks noChangeArrowheads="1"/>
          </p:cNvSpPr>
          <p:nvPr/>
        </p:nvSpPr>
        <p:spPr bwMode="auto">
          <a:xfrm>
            <a:off x="5724525" y="4005263"/>
            <a:ext cx="431800" cy="1223962"/>
          </a:xfrm>
          <a:prstGeom prst="rightArrow">
            <a:avLst>
              <a:gd name="adj1" fmla="val 50000"/>
              <a:gd name="adj2" fmla="val 25000"/>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d-ID"/>
          </a:p>
        </p:txBody>
      </p:sp>
      <p:sp>
        <p:nvSpPr>
          <p:cNvPr id="49162" name="AutoShape 10"/>
          <p:cNvSpPr>
            <a:spLocks noChangeArrowheads="1"/>
          </p:cNvSpPr>
          <p:nvPr/>
        </p:nvSpPr>
        <p:spPr bwMode="auto">
          <a:xfrm>
            <a:off x="395288" y="5661025"/>
            <a:ext cx="2016125" cy="719138"/>
          </a:xfrm>
          <a:prstGeom prst="wedgeRectCallout">
            <a:avLst>
              <a:gd name="adj1" fmla="val -43069"/>
              <a:gd name="adj2" fmla="val 43819"/>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Sebagai Dasar Negara</a:t>
            </a:r>
          </a:p>
        </p:txBody>
      </p:sp>
      <p:sp>
        <p:nvSpPr>
          <p:cNvPr id="49163" name="AutoShape 11"/>
          <p:cNvSpPr>
            <a:spLocks noChangeArrowheads="1"/>
          </p:cNvSpPr>
          <p:nvPr/>
        </p:nvSpPr>
        <p:spPr bwMode="auto">
          <a:xfrm>
            <a:off x="3492500" y="5661025"/>
            <a:ext cx="2016125" cy="719138"/>
          </a:xfrm>
          <a:prstGeom prst="wedgeRectCallout">
            <a:avLst>
              <a:gd name="adj1" fmla="val -43778"/>
              <a:gd name="adj2" fmla="val 33444"/>
            </a:avLst>
          </a:prstGeom>
          <a:solidFill>
            <a:srgbClr val="66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33"/>
            </a:extrusionClr>
          </a:sp3d>
        </p:spPr>
        <p:txBody>
          <a:bodyPr>
            <a:flatTx/>
          </a:bodyPr>
          <a:lstStyle/>
          <a:p>
            <a:pPr algn="ctr"/>
            <a:r>
              <a:rPr lang="en-US">
                <a:latin typeface="Tahoma" pitchFamily="34" charset="0"/>
              </a:rPr>
              <a:t>Sebagai Sistem Negara</a:t>
            </a:r>
          </a:p>
        </p:txBody>
      </p:sp>
      <p:sp>
        <p:nvSpPr>
          <p:cNvPr id="49164" name="AutoShape 12"/>
          <p:cNvSpPr>
            <a:spLocks noChangeArrowheads="1"/>
          </p:cNvSpPr>
          <p:nvPr/>
        </p:nvSpPr>
        <p:spPr bwMode="auto">
          <a:xfrm>
            <a:off x="6732588" y="5589588"/>
            <a:ext cx="2016125" cy="792162"/>
          </a:xfrm>
          <a:prstGeom prst="wedgeRectCallout">
            <a:avLst>
              <a:gd name="adj1" fmla="val -29449"/>
              <a:gd name="adj2" fmla="val 14130"/>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algn="ctr"/>
            <a:r>
              <a:rPr lang="en-US">
                <a:latin typeface="Tahoma" pitchFamily="34" charset="0"/>
              </a:rPr>
              <a:t>Sebagai Tujuan Negara</a:t>
            </a:r>
          </a:p>
        </p:txBody>
      </p:sp>
      <p:sp>
        <p:nvSpPr>
          <p:cNvPr id="49165" name="Text Box 13"/>
          <p:cNvSpPr txBox="1">
            <a:spLocks noChangeArrowheads="1"/>
          </p:cNvSpPr>
          <p:nvPr/>
        </p:nvSpPr>
        <p:spPr bwMode="auto">
          <a:xfrm>
            <a:off x="3059113" y="3213100"/>
            <a:ext cx="3671887" cy="366713"/>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Fundamen Politik Negara/FPN</a:t>
            </a:r>
          </a:p>
        </p:txBody>
      </p:sp>
      <p:sp>
        <p:nvSpPr>
          <p:cNvPr id="49166" name="Text Box 14"/>
          <p:cNvSpPr txBox="1">
            <a:spLocks noChangeArrowheads="1"/>
          </p:cNvSpPr>
          <p:nvPr/>
        </p:nvSpPr>
        <p:spPr bwMode="auto">
          <a:xfrm>
            <a:off x="6948488" y="1196975"/>
            <a:ext cx="1871662" cy="641350"/>
          </a:xfrm>
          <a:prstGeom prst="rect">
            <a:avLst/>
          </a:prstGeom>
          <a:noFill/>
          <a:ln w="9525">
            <a:noFill/>
            <a:miter lim="800000"/>
            <a:headEnd/>
            <a:tailEnd/>
          </a:ln>
          <a:effectLst/>
        </p:spPr>
        <p:txBody>
          <a:bodyPr>
            <a:spAutoFit/>
          </a:bodyPr>
          <a:lstStyle/>
          <a:p>
            <a:pPr>
              <a:spcBef>
                <a:spcPct val="50000"/>
              </a:spcBef>
            </a:pPr>
            <a:r>
              <a:rPr lang="en-US">
                <a:latin typeface="Tahoma" pitchFamily="34" charset="0"/>
              </a:rPr>
              <a:t>Fundamen Moral Negara/FMN</a:t>
            </a:r>
          </a:p>
        </p:txBody>
      </p:sp>
      <p:sp>
        <p:nvSpPr>
          <p:cNvPr id="49167" name="AutoShape 15"/>
          <p:cNvSpPr>
            <a:spLocks noChangeArrowheads="1"/>
          </p:cNvSpPr>
          <p:nvPr/>
        </p:nvSpPr>
        <p:spPr bwMode="auto">
          <a:xfrm>
            <a:off x="4716463" y="2997200"/>
            <a:ext cx="485775" cy="288925"/>
          </a:xfrm>
          <a:prstGeom prst="downArrow">
            <a:avLst>
              <a:gd name="adj1" fmla="val 50000"/>
              <a:gd name="adj2" fmla="val 25000"/>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id-ID"/>
          </a:p>
        </p:txBody>
      </p:sp>
      <p:sp>
        <p:nvSpPr>
          <p:cNvPr id="49168" name="Line 16"/>
          <p:cNvSpPr>
            <a:spLocks noChangeShapeType="1"/>
          </p:cNvSpPr>
          <p:nvPr/>
        </p:nvSpPr>
        <p:spPr bwMode="auto">
          <a:xfrm flipH="1">
            <a:off x="250825" y="3429000"/>
            <a:ext cx="2736850" cy="0"/>
          </a:xfrm>
          <a:prstGeom prst="lin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49169" name="Line 17"/>
          <p:cNvSpPr>
            <a:spLocks noChangeShapeType="1"/>
          </p:cNvSpPr>
          <p:nvPr/>
        </p:nvSpPr>
        <p:spPr bwMode="auto">
          <a:xfrm flipH="1">
            <a:off x="6335713" y="3357563"/>
            <a:ext cx="2628900" cy="0"/>
          </a:xfrm>
          <a:prstGeom prst="lin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49170" name="Line 18"/>
          <p:cNvSpPr>
            <a:spLocks noChangeShapeType="1"/>
          </p:cNvSpPr>
          <p:nvPr/>
        </p:nvSpPr>
        <p:spPr bwMode="auto">
          <a:xfrm flipH="1">
            <a:off x="250825" y="5373688"/>
            <a:ext cx="8713788" cy="0"/>
          </a:xfrm>
          <a:prstGeom prst="lin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49171" name="Line 19"/>
          <p:cNvSpPr>
            <a:spLocks noChangeShapeType="1"/>
          </p:cNvSpPr>
          <p:nvPr/>
        </p:nvSpPr>
        <p:spPr bwMode="auto">
          <a:xfrm flipH="1" flipV="1">
            <a:off x="250825" y="3429000"/>
            <a:ext cx="0" cy="1944688"/>
          </a:xfrm>
          <a:prstGeom prst="lin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49172" name="Line 20"/>
          <p:cNvSpPr>
            <a:spLocks noChangeShapeType="1"/>
          </p:cNvSpPr>
          <p:nvPr/>
        </p:nvSpPr>
        <p:spPr bwMode="auto">
          <a:xfrm flipH="1" flipV="1">
            <a:off x="8964613" y="3357563"/>
            <a:ext cx="0" cy="2016125"/>
          </a:xfrm>
          <a:prstGeom prst="line">
            <a:avLst/>
          </a:prstGeom>
          <a:noFill/>
          <a:ln w="38100">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365126"/>
            <a:ext cx="8229600" cy="1139825"/>
          </a:xfrm>
        </p:spPr>
        <p:txBody>
          <a:bodyPr/>
          <a:lstStyle/>
          <a:p>
            <a:r>
              <a:rPr lang="id-ID" sz="4000" dirty="0">
                <a:latin typeface="Comic Sans MS" pitchFamily="66" charset="0"/>
              </a:rPr>
              <a:t>Subpokok Bahasan</a:t>
            </a:r>
            <a:endParaRPr lang="en-GB" sz="4000" dirty="0">
              <a:latin typeface="Comic Sans MS" pitchFamily="66" charset="0"/>
            </a:endParaRPr>
          </a:p>
        </p:txBody>
      </p:sp>
      <p:sp>
        <p:nvSpPr>
          <p:cNvPr id="97283" name="Rectangle 3"/>
          <p:cNvSpPr>
            <a:spLocks noGrp="1" noChangeArrowheads="1"/>
          </p:cNvSpPr>
          <p:nvPr>
            <p:ph type="body" idx="1"/>
          </p:nvPr>
        </p:nvSpPr>
        <p:spPr>
          <a:xfrm>
            <a:off x="251178" y="1341439"/>
            <a:ext cx="8641644" cy="4784725"/>
          </a:xfrm>
        </p:spPr>
        <p:txBody>
          <a:bodyPr>
            <a:normAutofit/>
          </a:bodyPr>
          <a:lstStyle/>
          <a:p>
            <a:pPr algn="just">
              <a:lnSpc>
                <a:spcPct val="90000"/>
              </a:lnSpc>
            </a:pPr>
            <a:r>
              <a:rPr lang="en-US" dirty="0">
                <a:latin typeface="Comic Sans MS" pitchFamily="66" charset="0"/>
              </a:rPr>
              <a:t>LANDASAN PENDIDIKAN PANCASILA</a:t>
            </a:r>
            <a:r>
              <a:rPr lang="en-US" sz="3600" b="1" dirty="0">
                <a:latin typeface="Tempus Sans ITC" pitchFamily="82" charset="0"/>
              </a:rPr>
              <a:t>:</a:t>
            </a:r>
          </a:p>
          <a:p>
            <a:pPr lvl="1" algn="just">
              <a:lnSpc>
                <a:spcPct val="90000"/>
              </a:lnSpc>
            </a:pPr>
            <a:r>
              <a:rPr lang="en-US" dirty="0">
                <a:latin typeface="Comic Sans MS" pitchFamily="66" charset="0"/>
              </a:rPr>
              <a:t>LANDASAN HISTORIS</a:t>
            </a:r>
          </a:p>
          <a:p>
            <a:pPr lvl="1" algn="just">
              <a:lnSpc>
                <a:spcPct val="90000"/>
              </a:lnSpc>
            </a:pPr>
            <a:r>
              <a:rPr lang="en-US" dirty="0">
                <a:latin typeface="Comic Sans MS" pitchFamily="66" charset="0"/>
              </a:rPr>
              <a:t>LANDASAN KULTURAL</a:t>
            </a:r>
          </a:p>
          <a:p>
            <a:pPr lvl="1" algn="just">
              <a:lnSpc>
                <a:spcPct val="90000"/>
              </a:lnSpc>
            </a:pPr>
            <a:r>
              <a:rPr lang="en-US" dirty="0">
                <a:latin typeface="Comic Sans MS" pitchFamily="66" charset="0"/>
              </a:rPr>
              <a:t>LANDASAN YURIDIS</a:t>
            </a:r>
          </a:p>
          <a:p>
            <a:pPr lvl="1" algn="just">
              <a:lnSpc>
                <a:spcPct val="90000"/>
              </a:lnSpc>
            </a:pPr>
            <a:r>
              <a:rPr lang="en-US" dirty="0">
                <a:latin typeface="Comic Sans MS" pitchFamily="66" charset="0"/>
              </a:rPr>
              <a:t>LANDASAN FILOSOFIS</a:t>
            </a:r>
          </a:p>
          <a:p>
            <a:pPr algn="just">
              <a:lnSpc>
                <a:spcPct val="90000"/>
              </a:lnSpc>
            </a:pPr>
            <a:r>
              <a:rPr lang="en-US" sz="3600" b="1" dirty="0">
                <a:latin typeface="Tempus Sans ITC" pitchFamily="82" charset="0"/>
              </a:rPr>
              <a:t>TUJUAN PENDIDIKAN PANCASILA:</a:t>
            </a:r>
          </a:p>
          <a:p>
            <a:pPr lvl="1" algn="just">
              <a:lnSpc>
                <a:spcPct val="90000"/>
              </a:lnSpc>
            </a:pPr>
            <a:r>
              <a:rPr lang="en-US" dirty="0">
                <a:latin typeface="Comic Sans MS" pitchFamily="66" charset="0"/>
              </a:rPr>
              <a:t>TUJUAN NASIONAL</a:t>
            </a:r>
          </a:p>
          <a:p>
            <a:pPr lvl="1" algn="just">
              <a:lnSpc>
                <a:spcPct val="90000"/>
              </a:lnSpc>
            </a:pPr>
            <a:r>
              <a:rPr lang="en-US" dirty="0">
                <a:latin typeface="Comic Sans MS" pitchFamily="66" charset="0"/>
              </a:rPr>
              <a:t>TUJUAN PENDIDIKAN NASIONAL</a:t>
            </a:r>
          </a:p>
          <a:p>
            <a:pPr lvl="1" algn="just">
              <a:lnSpc>
                <a:spcPct val="90000"/>
              </a:lnSpc>
            </a:pPr>
            <a:r>
              <a:rPr lang="en-US" dirty="0">
                <a:latin typeface="Comic Sans MS" pitchFamily="66" charset="0"/>
              </a:rPr>
              <a:t>TUJUAN PENDIDIKAN PANCASILA</a:t>
            </a:r>
            <a:endParaRPr lang="en-GB"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checkerboard(across)">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7283">
                                            <p:txEl>
                                              <p:pRg st="0" end="0"/>
                                            </p:txEl>
                                          </p:spTgt>
                                        </p:tgtEl>
                                        <p:attrNameLst>
                                          <p:attrName>style.visibility</p:attrName>
                                        </p:attrNameLst>
                                      </p:cBhvr>
                                      <p:to>
                                        <p:strVal val="visible"/>
                                      </p:to>
                                    </p:set>
                                    <p:animEffect transition="in" filter="checkerboard(across)">
                                      <p:cBhvr>
                                        <p:cTn id="12" dur="500"/>
                                        <p:tgtEl>
                                          <p:spTgt spid="97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283">
                                            <p:txEl>
                                              <p:pRg st="1" end="1"/>
                                            </p:txEl>
                                          </p:spTgt>
                                        </p:tgtEl>
                                        <p:attrNameLst>
                                          <p:attrName>style.visibility</p:attrName>
                                        </p:attrNameLst>
                                      </p:cBhvr>
                                      <p:to>
                                        <p:strVal val="visible"/>
                                      </p:to>
                                    </p:set>
                                    <p:animEffect transition="in" filter="blinds(horizontal)">
                                      <p:cBhvr>
                                        <p:cTn id="17" dur="500"/>
                                        <p:tgtEl>
                                          <p:spTgt spid="972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7283">
                                            <p:txEl>
                                              <p:pRg st="2" end="2"/>
                                            </p:txEl>
                                          </p:spTgt>
                                        </p:tgtEl>
                                        <p:attrNameLst>
                                          <p:attrName>style.visibility</p:attrName>
                                        </p:attrNameLst>
                                      </p:cBhvr>
                                      <p:to>
                                        <p:strVal val="visible"/>
                                      </p:to>
                                    </p:set>
                                    <p:animEffect transition="in" filter="blinds(horizontal)">
                                      <p:cBhvr>
                                        <p:cTn id="22" dur="500"/>
                                        <p:tgtEl>
                                          <p:spTgt spid="972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283">
                                            <p:txEl>
                                              <p:pRg st="3" end="3"/>
                                            </p:txEl>
                                          </p:spTgt>
                                        </p:tgtEl>
                                        <p:attrNameLst>
                                          <p:attrName>style.visibility</p:attrName>
                                        </p:attrNameLst>
                                      </p:cBhvr>
                                      <p:to>
                                        <p:strVal val="visible"/>
                                      </p:to>
                                    </p:set>
                                    <p:animEffect transition="in" filter="blinds(horizontal)">
                                      <p:cBhvr>
                                        <p:cTn id="27" dur="500"/>
                                        <p:tgtEl>
                                          <p:spTgt spid="972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283">
                                            <p:txEl>
                                              <p:pRg st="4" end="4"/>
                                            </p:txEl>
                                          </p:spTgt>
                                        </p:tgtEl>
                                        <p:attrNameLst>
                                          <p:attrName>style.visibility</p:attrName>
                                        </p:attrNameLst>
                                      </p:cBhvr>
                                      <p:to>
                                        <p:strVal val="visible"/>
                                      </p:to>
                                    </p:set>
                                    <p:animEffect transition="in" filter="blinds(horizontal)">
                                      <p:cBhvr>
                                        <p:cTn id="32" dur="500"/>
                                        <p:tgtEl>
                                          <p:spTgt spid="972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Effect transition="in" filter="checkerboard(across)">
                                      <p:cBhvr>
                                        <p:cTn id="37" dur="500"/>
                                        <p:tgtEl>
                                          <p:spTgt spid="972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7283">
                                            <p:txEl>
                                              <p:pRg st="6" end="6"/>
                                            </p:txEl>
                                          </p:spTgt>
                                        </p:tgtEl>
                                        <p:attrNameLst>
                                          <p:attrName>style.visibility</p:attrName>
                                        </p:attrNameLst>
                                      </p:cBhvr>
                                      <p:to>
                                        <p:strVal val="visible"/>
                                      </p:to>
                                    </p:set>
                                    <p:animEffect transition="in" filter="blinds(horizontal)">
                                      <p:cBhvr>
                                        <p:cTn id="42" dur="500"/>
                                        <p:tgtEl>
                                          <p:spTgt spid="9728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7283">
                                            <p:txEl>
                                              <p:pRg st="7" end="7"/>
                                            </p:txEl>
                                          </p:spTgt>
                                        </p:tgtEl>
                                        <p:attrNameLst>
                                          <p:attrName>style.visibility</p:attrName>
                                        </p:attrNameLst>
                                      </p:cBhvr>
                                      <p:to>
                                        <p:strVal val="visible"/>
                                      </p:to>
                                    </p:set>
                                    <p:animEffect transition="in" filter="blinds(horizontal)">
                                      <p:cBhvr>
                                        <p:cTn id="47" dur="500"/>
                                        <p:tgtEl>
                                          <p:spTgt spid="9728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7283">
                                            <p:txEl>
                                              <p:pRg st="8" end="8"/>
                                            </p:txEl>
                                          </p:spTgt>
                                        </p:tgtEl>
                                        <p:attrNameLst>
                                          <p:attrName>style.visibility</p:attrName>
                                        </p:attrNameLst>
                                      </p:cBhvr>
                                      <p:to>
                                        <p:strVal val="visible"/>
                                      </p:to>
                                    </p:set>
                                    <p:animEffect transition="in" filter="blinds(horizontal)">
                                      <p:cBhvr>
                                        <p:cTn id="52" dur="500"/>
                                        <p:tgtEl>
                                          <p:spTgt spid="97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noFill/>
          <a:ln/>
        </p:spPr>
        <p:txBody>
          <a:bodyPr anchorCtr="0"/>
          <a:lstStyle/>
          <a:p>
            <a:r>
              <a:rPr lang="en-US" sz="2800"/>
              <a:t>BENTUK SUSUNAN PANCASILA</a:t>
            </a:r>
            <a:br>
              <a:rPr lang="en-US" sz="2800"/>
            </a:br>
            <a:r>
              <a:rPr lang="en-US" sz="2800"/>
              <a:t>( Saling Mengkualifikasi/Mengisi )</a:t>
            </a:r>
          </a:p>
        </p:txBody>
      </p:sp>
      <p:sp>
        <p:nvSpPr>
          <p:cNvPr id="50181" name="AutoShape 5"/>
          <p:cNvSpPr>
            <a:spLocks noChangeArrowheads="1"/>
          </p:cNvSpPr>
          <p:nvPr/>
        </p:nvSpPr>
        <p:spPr bwMode="auto">
          <a:xfrm>
            <a:off x="250825" y="2060575"/>
            <a:ext cx="2376488" cy="433388"/>
          </a:xfrm>
          <a:prstGeom prst="wedgeRectCallout">
            <a:avLst>
              <a:gd name="adj1" fmla="val -43722"/>
              <a:gd name="adj2" fmla="val -3847"/>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algn="ctr"/>
            <a:r>
              <a:rPr lang="en-US">
                <a:latin typeface="Tahoma" pitchFamily="34" charset="0"/>
              </a:rPr>
              <a:t>Masing-Masing Sila</a:t>
            </a:r>
          </a:p>
        </p:txBody>
      </p:sp>
      <p:sp>
        <p:nvSpPr>
          <p:cNvPr id="50182" name="AutoShape 6"/>
          <p:cNvSpPr>
            <a:spLocks noChangeArrowheads="1"/>
          </p:cNvSpPr>
          <p:nvPr/>
        </p:nvSpPr>
        <p:spPr bwMode="auto">
          <a:xfrm>
            <a:off x="3348038" y="1844675"/>
            <a:ext cx="3816350" cy="433388"/>
          </a:xfrm>
          <a:prstGeom prst="wedgeRectCallout">
            <a:avLst>
              <a:gd name="adj1" fmla="val -46088"/>
              <a:gd name="adj2" fmla="val -3847"/>
            </a:avLst>
          </a:prstGeom>
          <a:solidFill>
            <a:srgbClr val="FF7C8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7C80"/>
            </a:extrusionClr>
          </a:sp3d>
        </p:spPr>
        <p:txBody>
          <a:bodyPr>
            <a:flatTx/>
          </a:bodyPr>
          <a:lstStyle/>
          <a:p>
            <a:pPr algn="ctr"/>
            <a:r>
              <a:rPr lang="en-US">
                <a:latin typeface="Tahoma" pitchFamily="34" charset="0"/>
              </a:rPr>
              <a:t>Mengandung 4 sila lainnya </a:t>
            </a:r>
          </a:p>
        </p:txBody>
      </p:sp>
      <p:sp>
        <p:nvSpPr>
          <p:cNvPr id="50183" name="AutoShape 7"/>
          <p:cNvSpPr>
            <a:spLocks noChangeArrowheads="1"/>
          </p:cNvSpPr>
          <p:nvPr/>
        </p:nvSpPr>
        <p:spPr bwMode="auto">
          <a:xfrm>
            <a:off x="3348038" y="2565400"/>
            <a:ext cx="3816350" cy="433388"/>
          </a:xfrm>
          <a:prstGeom prst="wedgeRectCallout">
            <a:avLst>
              <a:gd name="adj1" fmla="val -35481"/>
              <a:gd name="adj2" fmla="val -29852"/>
            </a:avLst>
          </a:prstGeom>
          <a:solidFill>
            <a:srgbClr val="FF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FF"/>
            </a:extrusionClr>
          </a:sp3d>
        </p:spPr>
        <p:txBody>
          <a:bodyPr>
            <a:flatTx/>
          </a:bodyPr>
          <a:lstStyle/>
          <a:p>
            <a:pPr algn="ctr"/>
            <a:r>
              <a:rPr lang="en-US">
                <a:latin typeface="Tahoma" pitchFamily="34" charset="0"/>
              </a:rPr>
              <a:t>Dikualifikasi oleh 4 sila lainnya</a:t>
            </a:r>
          </a:p>
        </p:txBody>
      </p:sp>
      <p:sp>
        <p:nvSpPr>
          <p:cNvPr id="50184" name="AutoShape 8"/>
          <p:cNvSpPr>
            <a:spLocks noChangeArrowheads="1"/>
          </p:cNvSpPr>
          <p:nvPr/>
        </p:nvSpPr>
        <p:spPr bwMode="auto">
          <a:xfrm>
            <a:off x="4067175" y="3213100"/>
            <a:ext cx="4392613" cy="433388"/>
          </a:xfrm>
          <a:prstGeom prst="wedgeRectCallout">
            <a:avLst>
              <a:gd name="adj1" fmla="val -37389"/>
              <a:gd name="adj2" fmla="val -29852"/>
            </a:avLst>
          </a:prstGeom>
          <a:solidFill>
            <a:srgbClr val="F77DA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77DA3"/>
            </a:extrusionClr>
          </a:sp3d>
        </p:spPr>
        <p:txBody>
          <a:bodyPr>
            <a:flatTx/>
          </a:bodyPr>
          <a:lstStyle/>
          <a:p>
            <a:pPr algn="ctr"/>
            <a:r>
              <a:rPr lang="en-US">
                <a:latin typeface="Tahoma" pitchFamily="34" charset="0"/>
              </a:rPr>
              <a:t>Sila 1 juga mengandung sila 2,3,4,5</a:t>
            </a:r>
          </a:p>
        </p:txBody>
      </p:sp>
      <p:sp>
        <p:nvSpPr>
          <p:cNvPr id="50186" name="AutoShape 10"/>
          <p:cNvSpPr>
            <a:spLocks noChangeArrowheads="1"/>
          </p:cNvSpPr>
          <p:nvPr/>
        </p:nvSpPr>
        <p:spPr bwMode="auto">
          <a:xfrm>
            <a:off x="4067175" y="3789363"/>
            <a:ext cx="4392613" cy="433387"/>
          </a:xfrm>
          <a:prstGeom prst="wedgeRectCallout">
            <a:avLst>
              <a:gd name="adj1" fmla="val -37389"/>
              <a:gd name="adj2" fmla="val -2985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a:latin typeface="Tahoma" pitchFamily="34" charset="0"/>
              </a:rPr>
              <a:t>Sila 2 juga mengandung sila 1,3,4,5</a:t>
            </a:r>
          </a:p>
        </p:txBody>
      </p:sp>
      <p:sp>
        <p:nvSpPr>
          <p:cNvPr id="50189" name="AutoShape 13"/>
          <p:cNvSpPr>
            <a:spLocks noChangeArrowheads="1"/>
          </p:cNvSpPr>
          <p:nvPr/>
        </p:nvSpPr>
        <p:spPr bwMode="auto">
          <a:xfrm>
            <a:off x="4067175" y="4365625"/>
            <a:ext cx="4392613" cy="433388"/>
          </a:xfrm>
          <a:prstGeom prst="wedgeRectCallout">
            <a:avLst>
              <a:gd name="adj1" fmla="val -37389"/>
              <a:gd name="adj2" fmla="val -29852"/>
            </a:avLst>
          </a:prstGeom>
          <a:solidFill>
            <a:srgbClr val="E8F907"/>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8F907"/>
            </a:extrusionClr>
          </a:sp3d>
        </p:spPr>
        <p:txBody>
          <a:bodyPr>
            <a:flatTx/>
          </a:bodyPr>
          <a:lstStyle/>
          <a:p>
            <a:pPr algn="ctr"/>
            <a:r>
              <a:rPr lang="en-US">
                <a:latin typeface="Tahoma" pitchFamily="34" charset="0"/>
              </a:rPr>
              <a:t>Sila 3 juga mengandung sila 1,2,4,5</a:t>
            </a:r>
          </a:p>
        </p:txBody>
      </p:sp>
      <p:sp>
        <p:nvSpPr>
          <p:cNvPr id="50190" name="AutoShape 14"/>
          <p:cNvSpPr>
            <a:spLocks noChangeArrowheads="1"/>
          </p:cNvSpPr>
          <p:nvPr/>
        </p:nvSpPr>
        <p:spPr bwMode="auto">
          <a:xfrm>
            <a:off x="4067175" y="4941888"/>
            <a:ext cx="4392613" cy="433387"/>
          </a:xfrm>
          <a:prstGeom prst="wedgeRectCallout">
            <a:avLst>
              <a:gd name="adj1" fmla="val -37389"/>
              <a:gd name="adj2" fmla="val -29852"/>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Sila 4 juga mengandung sila 1,2,3,5</a:t>
            </a:r>
          </a:p>
        </p:txBody>
      </p:sp>
      <p:sp>
        <p:nvSpPr>
          <p:cNvPr id="50191" name="AutoShape 15"/>
          <p:cNvSpPr>
            <a:spLocks noChangeArrowheads="1"/>
          </p:cNvSpPr>
          <p:nvPr/>
        </p:nvSpPr>
        <p:spPr bwMode="auto">
          <a:xfrm>
            <a:off x="4067175" y="5516563"/>
            <a:ext cx="4392613" cy="433387"/>
          </a:xfrm>
          <a:prstGeom prst="wedgeRectCallout">
            <a:avLst>
              <a:gd name="adj1" fmla="val -37389"/>
              <a:gd name="adj2" fmla="val -29852"/>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a:flatTx/>
          </a:bodyPr>
          <a:lstStyle/>
          <a:p>
            <a:pPr algn="ctr"/>
            <a:r>
              <a:rPr lang="en-US">
                <a:latin typeface="Tahoma" pitchFamily="34" charset="0"/>
              </a:rPr>
              <a:t>Sila 5 juga mengandung sila 1,2,3,4</a:t>
            </a:r>
          </a:p>
        </p:txBody>
      </p:sp>
      <p:sp>
        <p:nvSpPr>
          <p:cNvPr id="50192" name="AutoShape 16"/>
          <p:cNvSpPr>
            <a:spLocks/>
          </p:cNvSpPr>
          <p:nvPr/>
        </p:nvSpPr>
        <p:spPr bwMode="auto">
          <a:xfrm>
            <a:off x="2771775" y="1989138"/>
            <a:ext cx="215900" cy="720725"/>
          </a:xfrm>
          <a:prstGeom prst="leftBrace">
            <a:avLst>
              <a:gd name="adj1" fmla="val 27819"/>
              <a:gd name="adj2" fmla="val 50000"/>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wrap="none" anchor="ctr">
            <a:flatTx/>
          </a:bodyPr>
          <a:lstStyle/>
          <a:p>
            <a:endParaRPr lang="id-ID"/>
          </a:p>
        </p:txBody>
      </p:sp>
      <p:sp>
        <p:nvSpPr>
          <p:cNvPr id="50193" name="Line 17"/>
          <p:cNvSpPr>
            <a:spLocks noChangeShapeType="1"/>
          </p:cNvSpPr>
          <p:nvPr/>
        </p:nvSpPr>
        <p:spPr bwMode="auto">
          <a:xfrm>
            <a:off x="3563938" y="2997200"/>
            <a:ext cx="0" cy="2808288"/>
          </a:xfrm>
          <a:prstGeom prst="line">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50194" name="Line 18"/>
          <p:cNvSpPr>
            <a:spLocks noChangeShapeType="1"/>
          </p:cNvSpPr>
          <p:nvPr/>
        </p:nvSpPr>
        <p:spPr bwMode="auto">
          <a:xfrm>
            <a:off x="3563938" y="5805488"/>
            <a:ext cx="431800" cy="0"/>
          </a:xfrm>
          <a:prstGeom prst="line">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50195" name="Line 19"/>
          <p:cNvSpPr>
            <a:spLocks noChangeShapeType="1"/>
          </p:cNvSpPr>
          <p:nvPr/>
        </p:nvSpPr>
        <p:spPr bwMode="auto">
          <a:xfrm>
            <a:off x="3563938" y="5157788"/>
            <a:ext cx="431800" cy="0"/>
          </a:xfrm>
          <a:prstGeom prst="line">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50196" name="Line 20"/>
          <p:cNvSpPr>
            <a:spLocks noChangeShapeType="1"/>
          </p:cNvSpPr>
          <p:nvPr/>
        </p:nvSpPr>
        <p:spPr bwMode="auto">
          <a:xfrm>
            <a:off x="3563938" y="4581525"/>
            <a:ext cx="431800" cy="0"/>
          </a:xfrm>
          <a:prstGeom prst="line">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50197" name="Line 21"/>
          <p:cNvSpPr>
            <a:spLocks noChangeShapeType="1"/>
          </p:cNvSpPr>
          <p:nvPr/>
        </p:nvSpPr>
        <p:spPr bwMode="auto">
          <a:xfrm>
            <a:off x="3563938" y="4005263"/>
            <a:ext cx="431800" cy="0"/>
          </a:xfrm>
          <a:prstGeom prst="line">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
        <p:nvSpPr>
          <p:cNvPr id="50198" name="Line 22"/>
          <p:cNvSpPr>
            <a:spLocks noChangeShapeType="1"/>
          </p:cNvSpPr>
          <p:nvPr/>
        </p:nvSpPr>
        <p:spPr bwMode="auto">
          <a:xfrm>
            <a:off x="3563938" y="3429000"/>
            <a:ext cx="431800" cy="0"/>
          </a:xfrm>
          <a:prstGeom prst="line">
            <a:avLst/>
          </a:prstGeom>
          <a:noFill/>
          <a:ln w="9525">
            <a:solidFill>
              <a:schemeClr val="tx1"/>
            </a:solidFill>
            <a:round/>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0180"/>
                                        </p:tgtEl>
                                        <p:attrNameLst>
                                          <p:attrName>style.visibility</p:attrName>
                                        </p:attrNameLst>
                                      </p:cBhvr>
                                      <p:to>
                                        <p:strVal val="visible"/>
                                      </p:to>
                                    </p:set>
                                    <p:animEffect transition="in" filter="fade">
                                      <p:cBhvr>
                                        <p:cTn id="7" dur="1000">
                                          <p:stCondLst>
                                            <p:cond delay="0"/>
                                          </p:stCondLst>
                                        </p:cTn>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Kata Kunci</a:t>
            </a:r>
          </a:p>
        </p:txBody>
      </p:sp>
      <p:sp>
        <p:nvSpPr>
          <p:cNvPr id="54275" name="Rectangle 3"/>
          <p:cNvSpPr>
            <a:spLocks noGrp="1" noChangeArrowheads="1"/>
          </p:cNvSpPr>
          <p:nvPr>
            <p:ph type="body" idx="1"/>
          </p:nvPr>
        </p:nvSpPr>
        <p:spPr/>
        <p:txBody>
          <a:bodyPr/>
          <a:lstStyle/>
          <a:p>
            <a:pPr>
              <a:buFont typeface="Wingdings" pitchFamily="2" charset="2"/>
              <a:buNone/>
            </a:pPr>
            <a:r>
              <a:rPr lang="en-US"/>
              <a:t>Manusia seutuhnya  digunakan untuk memahami arti makna Pancasila sebagai  ideologi pembangunan serta tujuan jangka panjang yang hendak dicapai bersama. Ideologi pembangunan  bercorak “ antroposentrik” da</a:t>
            </a:r>
            <a:r>
              <a:rPr lang="id-ID"/>
              <a:t>l</a:t>
            </a:r>
            <a:r>
              <a:rPr lang="en-US"/>
              <a:t>am arti  manusia yang berada pada tempat yang sentral  sebagai subjek dan sekaligus objek pembangunan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1" name="Oval 25" descr="Paper bag"/>
          <p:cNvSpPr>
            <a:spLocks noGrp="1" noChangeArrowheads="1"/>
          </p:cNvSpPr>
          <p:nvPr>
            <p:ph type="title"/>
          </p:nvPr>
        </p:nvSpPr>
        <p:spPr>
          <a:xfrm>
            <a:off x="2195513" y="188913"/>
            <a:ext cx="3816350" cy="1143000"/>
          </a:xfrm>
          <a:prstGeom prst="ellipse">
            <a:avLst/>
          </a:prstGeom>
          <a:blipFill dpi="0" rotWithShape="0">
            <a:blip r:embed="rId2"/>
            <a:srcRect/>
            <a:tile tx="0" ty="0" sx="100000" sy="100000" flip="none" algn="tl"/>
          </a:blipFill>
          <a:ln/>
          <a:scene3d>
            <a:camera prst="legacyObliqueTopRight"/>
            <a:lightRig rig="legacyFlat3" dir="b"/>
          </a:scene3d>
          <a:sp3d extrusionH="430200" prstMaterial="legacyMatte">
            <a:bevelT w="13500" h="13500" prst="angle"/>
            <a:bevelB w="13500" h="13500" prst="angle"/>
            <a:extrusionClr>
              <a:srgbClr val="FFCC99"/>
            </a:extrusionClr>
          </a:sp3d>
        </p:spPr>
        <p:txBody>
          <a:bodyPr anchorCtr="0">
            <a:normAutofit fontScale="90000"/>
            <a:flatTx/>
          </a:bodyPr>
          <a:lstStyle/>
          <a:p>
            <a:r>
              <a:rPr lang="en-US" sz="2800" b="1">
                <a:solidFill>
                  <a:schemeClr val="tx1"/>
                </a:solidFill>
              </a:rPr>
              <a:t>ISI ARTI PANCASILA</a:t>
            </a:r>
          </a:p>
        </p:txBody>
      </p:sp>
      <p:sp>
        <p:nvSpPr>
          <p:cNvPr id="55324" name="Oval 28" descr="Water droplets"/>
          <p:cNvSpPr>
            <a:spLocks noChangeArrowheads="1"/>
          </p:cNvSpPr>
          <p:nvPr/>
        </p:nvSpPr>
        <p:spPr bwMode="auto">
          <a:xfrm>
            <a:off x="323850" y="1844675"/>
            <a:ext cx="2449513" cy="1143000"/>
          </a:xfrm>
          <a:prstGeom prst="ellipse">
            <a:avLst/>
          </a:prstGeom>
          <a:blipFill dpi="0" rotWithShape="0">
            <a:blip r:embed="rId3"/>
            <a:srcRect/>
            <a:tile tx="0" ty="0" sx="100000" sy="100000" flip="none" algn="tl"/>
          </a:blip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anchor="ctr">
            <a:flatTx/>
          </a:bodyPr>
          <a:lstStyle/>
          <a:p>
            <a:pPr algn="ctr" eaLnBrk="1" hangingPunct="1"/>
            <a:r>
              <a:rPr lang="en-US" sz="2000" b="1">
                <a:solidFill>
                  <a:schemeClr val="bg2"/>
                </a:solidFill>
                <a:effectLst>
                  <a:outerShdw blurRad="38100" dist="38100" dir="2700000" algn="tl">
                    <a:srgbClr val="000000"/>
                  </a:outerShdw>
                </a:effectLst>
                <a:latin typeface="Arial" charset="0"/>
              </a:rPr>
              <a:t>Abstrak Umum Universal</a:t>
            </a:r>
            <a:endParaRPr lang="en-US" sz="3200" b="1">
              <a:solidFill>
                <a:schemeClr val="bg2"/>
              </a:solidFill>
              <a:effectLst>
                <a:outerShdw blurRad="38100" dist="38100" dir="2700000" algn="tl">
                  <a:srgbClr val="000000"/>
                </a:outerShdw>
              </a:effectLst>
              <a:latin typeface="Arial" charset="0"/>
            </a:endParaRPr>
          </a:p>
        </p:txBody>
      </p:sp>
      <p:sp>
        <p:nvSpPr>
          <p:cNvPr id="55325" name="Oval 29" descr="Water droplets"/>
          <p:cNvSpPr>
            <a:spLocks noChangeArrowheads="1"/>
          </p:cNvSpPr>
          <p:nvPr/>
        </p:nvSpPr>
        <p:spPr bwMode="auto">
          <a:xfrm>
            <a:off x="2916238" y="2205038"/>
            <a:ext cx="2305050" cy="1081087"/>
          </a:xfrm>
          <a:prstGeom prst="ellipse">
            <a:avLst/>
          </a:prstGeom>
          <a:blipFill dpi="0" rotWithShape="0">
            <a:blip r:embed="rId3"/>
            <a:srcRect/>
            <a:tile tx="0" ty="0" sx="100000" sy="100000" flip="none" algn="tl"/>
          </a:blip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anchor="ctr">
            <a:flatTx/>
          </a:bodyPr>
          <a:lstStyle/>
          <a:p>
            <a:pPr algn="ctr" eaLnBrk="1" hangingPunct="1"/>
            <a:r>
              <a:rPr lang="en-US" sz="2000" b="1">
                <a:solidFill>
                  <a:schemeClr val="bg2"/>
                </a:solidFill>
                <a:effectLst>
                  <a:outerShdw blurRad="38100" dist="38100" dir="2700000" algn="tl">
                    <a:srgbClr val="000000"/>
                  </a:outerShdw>
                </a:effectLst>
                <a:latin typeface="Arial" charset="0"/>
              </a:rPr>
              <a:t>Umum Kolektif</a:t>
            </a:r>
            <a:endParaRPr lang="en-US" sz="3200" b="1">
              <a:solidFill>
                <a:schemeClr val="bg2"/>
              </a:solidFill>
              <a:effectLst>
                <a:outerShdw blurRad="38100" dist="38100" dir="2700000" algn="tl">
                  <a:srgbClr val="000000"/>
                </a:outerShdw>
              </a:effectLst>
              <a:latin typeface="Arial" charset="0"/>
            </a:endParaRPr>
          </a:p>
        </p:txBody>
      </p:sp>
      <p:sp>
        <p:nvSpPr>
          <p:cNvPr id="55326" name="Oval 30" descr="Water droplets"/>
          <p:cNvSpPr>
            <a:spLocks noChangeArrowheads="1"/>
          </p:cNvSpPr>
          <p:nvPr/>
        </p:nvSpPr>
        <p:spPr bwMode="auto">
          <a:xfrm>
            <a:off x="5508625" y="1773238"/>
            <a:ext cx="2305050" cy="1143000"/>
          </a:xfrm>
          <a:prstGeom prst="ellipse">
            <a:avLst/>
          </a:prstGeom>
          <a:blipFill dpi="0" rotWithShape="0">
            <a:blip r:embed="rId3"/>
            <a:srcRect/>
            <a:tile tx="0" ty="0" sx="100000" sy="100000" flip="none" algn="tl"/>
          </a:blip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anchor="ctr">
            <a:flatTx/>
          </a:bodyPr>
          <a:lstStyle/>
          <a:p>
            <a:pPr algn="ctr" eaLnBrk="1" hangingPunct="1"/>
            <a:r>
              <a:rPr lang="en-US" sz="2000" b="1">
                <a:solidFill>
                  <a:schemeClr val="bg2"/>
                </a:solidFill>
                <a:effectLst>
                  <a:outerShdw blurRad="38100" dist="38100" dir="2700000" algn="tl">
                    <a:srgbClr val="000000"/>
                  </a:outerShdw>
                </a:effectLst>
                <a:latin typeface="Arial" charset="0"/>
              </a:rPr>
              <a:t>Khusus Singular &amp; Kongkrit</a:t>
            </a:r>
            <a:endParaRPr lang="en-US" sz="3200" b="1">
              <a:solidFill>
                <a:schemeClr val="bg2"/>
              </a:solidFill>
              <a:effectLst>
                <a:outerShdw blurRad="38100" dist="38100" dir="2700000" algn="tl">
                  <a:srgbClr val="000000"/>
                </a:outerShdw>
              </a:effectLst>
              <a:latin typeface="Arial" charset="0"/>
            </a:endParaRPr>
          </a:p>
        </p:txBody>
      </p:sp>
      <p:sp>
        <p:nvSpPr>
          <p:cNvPr id="55327" name="AutoShape 31">
            <a:hlinkClick r:id="" action="ppaction://hlinkshowjump?jump=previousslide" highlightClick="1"/>
          </p:cNvPr>
          <p:cNvSpPr>
            <a:spLocks noChangeArrowheads="1"/>
          </p:cNvSpPr>
          <p:nvPr/>
        </p:nvSpPr>
        <p:spPr bwMode="auto">
          <a:xfrm rot="16200000">
            <a:off x="3744120" y="1593056"/>
            <a:ext cx="792162" cy="288925"/>
          </a:xfrm>
          <a:prstGeom prst="actionButtonBackPrevious">
            <a:avLst/>
          </a:prstGeom>
          <a:solidFill>
            <a:schemeClr val="accent1"/>
          </a:solidFill>
          <a:ln w="9525">
            <a:noFill/>
            <a:miter lim="800000"/>
            <a:headEnd/>
            <a:tailEnd/>
          </a:ln>
          <a:effectLst/>
        </p:spPr>
        <p:txBody>
          <a:bodyPr wrap="none" anchor="ctr"/>
          <a:lstStyle/>
          <a:p>
            <a:endParaRPr lang="id-ID"/>
          </a:p>
        </p:txBody>
      </p:sp>
      <p:sp>
        <p:nvSpPr>
          <p:cNvPr id="55328" name="AutoShape 32">
            <a:hlinkClick r:id="" action="ppaction://hlinkshowjump?jump=previousslide" highlightClick="1"/>
          </p:cNvPr>
          <p:cNvSpPr>
            <a:spLocks noChangeArrowheads="1"/>
          </p:cNvSpPr>
          <p:nvPr/>
        </p:nvSpPr>
        <p:spPr bwMode="auto">
          <a:xfrm rot="14412625">
            <a:off x="5545138" y="1250950"/>
            <a:ext cx="757238" cy="325437"/>
          </a:xfrm>
          <a:prstGeom prst="actionButtonBackPrevious">
            <a:avLst/>
          </a:prstGeom>
          <a:solidFill>
            <a:schemeClr val="accent1"/>
          </a:solidFill>
          <a:ln w="9525">
            <a:noFill/>
            <a:miter lim="800000"/>
            <a:headEnd/>
            <a:tailEnd/>
          </a:ln>
          <a:effectLst/>
        </p:spPr>
        <p:txBody>
          <a:bodyPr wrap="none" anchor="ctr"/>
          <a:lstStyle/>
          <a:p>
            <a:endParaRPr lang="id-ID"/>
          </a:p>
        </p:txBody>
      </p:sp>
      <p:sp>
        <p:nvSpPr>
          <p:cNvPr id="55329" name="AutoShape 33">
            <a:hlinkClick r:id="" action="ppaction://hlinkshowjump?jump=previousslide" highlightClick="1"/>
          </p:cNvPr>
          <p:cNvSpPr>
            <a:spLocks noChangeArrowheads="1"/>
          </p:cNvSpPr>
          <p:nvPr/>
        </p:nvSpPr>
        <p:spPr bwMode="auto">
          <a:xfrm rot="-3545867">
            <a:off x="2321719" y="1339057"/>
            <a:ext cx="685800" cy="360362"/>
          </a:xfrm>
          <a:prstGeom prst="actionButtonBackPrevious">
            <a:avLst/>
          </a:prstGeom>
          <a:solidFill>
            <a:schemeClr val="accent1"/>
          </a:solidFill>
          <a:ln w="9525">
            <a:noFill/>
            <a:miter lim="800000"/>
            <a:headEnd/>
            <a:tailEnd/>
          </a:ln>
          <a:effectLst/>
        </p:spPr>
        <p:txBody>
          <a:bodyPr wrap="none" anchor="ctr"/>
          <a:lstStyle/>
          <a:p>
            <a:endParaRPr lang="id-ID"/>
          </a:p>
        </p:txBody>
      </p:sp>
      <p:sp>
        <p:nvSpPr>
          <p:cNvPr id="55331" name="AutoShape 35" descr="Bouquet"/>
          <p:cNvSpPr>
            <a:spLocks noChangeArrowheads="1"/>
          </p:cNvSpPr>
          <p:nvPr/>
        </p:nvSpPr>
        <p:spPr bwMode="auto">
          <a:xfrm>
            <a:off x="323850" y="3284538"/>
            <a:ext cx="2305050" cy="2879725"/>
          </a:xfrm>
          <a:prstGeom prst="wedgeRectCallout">
            <a:avLst>
              <a:gd name="adj1" fmla="val -42977"/>
              <a:gd name="adj2" fmla="val 16426"/>
            </a:avLst>
          </a:prstGeom>
          <a:blipFill dpi="0" rotWithShape="1">
            <a:blip r:embed="rId4"/>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CCFF"/>
            </a:extrusionClr>
          </a:sp3d>
        </p:spPr>
        <p:txBody>
          <a:bodyPr>
            <a:flatTx/>
          </a:bodyPr>
          <a:lstStyle/>
          <a:p>
            <a:pPr algn="ctr"/>
            <a:r>
              <a:rPr lang="en-US" sz="1600">
                <a:solidFill>
                  <a:schemeClr val="bg2"/>
                </a:solidFill>
              </a:rPr>
              <a:t>Isi arti yang tidak terbatas ruang,waktu,keadaan,situasi,kondisi maupun jumlah.</a:t>
            </a:r>
          </a:p>
          <a:p>
            <a:pPr algn="ctr"/>
            <a:r>
              <a:rPr lang="en-US" sz="1600">
                <a:solidFill>
                  <a:schemeClr val="bg2"/>
                </a:solidFill>
              </a:rPr>
              <a:t>Meunjuk pada makna esensial: Tuhan, manusia,satu,rakyat, adil</a:t>
            </a:r>
          </a:p>
        </p:txBody>
      </p:sp>
      <p:sp>
        <p:nvSpPr>
          <p:cNvPr id="55332" name="AutoShape 36" descr="Oak"/>
          <p:cNvSpPr>
            <a:spLocks noChangeArrowheads="1"/>
          </p:cNvSpPr>
          <p:nvPr/>
        </p:nvSpPr>
        <p:spPr bwMode="auto">
          <a:xfrm>
            <a:off x="2987675" y="3573463"/>
            <a:ext cx="2305050" cy="3284537"/>
          </a:xfrm>
          <a:prstGeom prst="wedgeRectCallout">
            <a:avLst>
              <a:gd name="adj1" fmla="val -42977"/>
              <a:gd name="adj2" fmla="val 3019"/>
            </a:avLst>
          </a:prstGeom>
          <a:blipFill dpi="0" rotWithShape="1">
            <a:blip r:embed="rId5"/>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99"/>
            </a:extrusionClr>
          </a:sp3d>
        </p:spPr>
        <p:txBody>
          <a:bodyPr>
            <a:flatTx/>
          </a:bodyPr>
          <a:lstStyle/>
          <a:p>
            <a:pPr algn="ctr"/>
            <a:r>
              <a:rPr lang="en-US" sz="1600"/>
              <a:t>Wujud pelaksanaan secara kongkret dalam hidup kenegaraan Indonesia. Mrpkn pedoman normatif dalam perundangan.</a:t>
            </a:r>
          </a:p>
          <a:p>
            <a:pPr algn="ctr"/>
            <a:r>
              <a:rPr lang="en-US" sz="1600"/>
              <a:t>Ex. Sila 1: Pembukaan UUD45 Al 4, Psl 29 ayat 2.</a:t>
            </a:r>
          </a:p>
          <a:p>
            <a:pPr algn="ctr"/>
            <a:r>
              <a:rPr lang="en-US" sz="1600"/>
              <a:t>Sila 2:Ps 27,28</a:t>
            </a:r>
          </a:p>
        </p:txBody>
      </p:sp>
      <p:sp>
        <p:nvSpPr>
          <p:cNvPr id="55333" name="AutoShape 37" descr="Woven mat"/>
          <p:cNvSpPr>
            <a:spLocks noChangeArrowheads="1"/>
          </p:cNvSpPr>
          <p:nvPr/>
        </p:nvSpPr>
        <p:spPr bwMode="auto">
          <a:xfrm>
            <a:off x="5940425" y="3068638"/>
            <a:ext cx="2305050" cy="3168650"/>
          </a:xfrm>
          <a:prstGeom prst="wedgeRectCallout">
            <a:avLst>
              <a:gd name="adj1" fmla="val -39875"/>
              <a:gd name="adj2" fmla="val 7264"/>
            </a:avLst>
          </a:prstGeom>
          <a:blipFill dpi="0" rotWithShape="1">
            <a:blip r:embed="rId6"/>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66"/>
            </a:extrusionClr>
          </a:sp3d>
        </p:spPr>
        <p:txBody>
          <a:bodyPr>
            <a:flatTx/>
          </a:bodyPr>
          <a:lstStyle/>
          <a:p>
            <a:pPr algn="ctr"/>
            <a:r>
              <a:rPr lang="en-US" sz="1600"/>
              <a:t>Wujud pelaksanaan secara kongkret dlm  bid khusus namun nyata seperti, epoleksusbud, organisasi,pendidikan .Bisa  berkembang dan dinamis . Ex. UU Politik 85 mjd 99 no 2,3,4 . Pendidikan, BUMN dll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WordArt 4"/>
          <p:cNvSpPr>
            <a:spLocks noChangeArrowheads="1" noChangeShapeType="1" noTextEdit="1"/>
          </p:cNvSpPr>
          <p:nvPr/>
        </p:nvSpPr>
        <p:spPr bwMode="auto">
          <a:xfrm>
            <a:off x="2411413" y="188913"/>
            <a:ext cx="4248150" cy="431800"/>
          </a:xfrm>
          <a:prstGeom prst="rect">
            <a:avLst/>
          </a:prstGeom>
        </p:spPr>
        <p:txBody>
          <a:bodyPr wrap="none" fromWordArt="1">
            <a:prstTxWarp prst="textPlain">
              <a:avLst>
                <a:gd name="adj" fmla="val 50000"/>
              </a:avLst>
            </a:prstTxWarp>
          </a:bodyPr>
          <a:lstStyle/>
          <a:p>
            <a:pPr algn="ctr"/>
            <a:r>
              <a:rPr lang="id-ID" sz="3600" kern="10">
                <a:ln w="9525">
                  <a:noFill/>
                  <a:round/>
                  <a:headEnd/>
                  <a:tailEnd/>
                </a:ln>
                <a:solidFill>
                  <a:schemeClr val="folHlink"/>
                </a:solidFill>
                <a:effectLst>
                  <a:outerShdw dist="35921" dir="2700000" algn="ctr" rotWithShape="0">
                    <a:srgbClr val="C0C0C0">
                      <a:alpha val="80000"/>
                    </a:srgbClr>
                  </a:outerShdw>
                </a:effectLst>
                <a:latin typeface="Impact"/>
              </a:rPr>
              <a:t>Pembukaan UUD 1945</a:t>
            </a:r>
          </a:p>
        </p:txBody>
      </p:sp>
      <p:sp>
        <p:nvSpPr>
          <p:cNvPr id="66566" name="AutoShape 6"/>
          <p:cNvSpPr>
            <a:spLocks noChangeArrowheads="1"/>
          </p:cNvSpPr>
          <p:nvPr/>
        </p:nvSpPr>
        <p:spPr bwMode="auto">
          <a:xfrm>
            <a:off x="2627313" y="836613"/>
            <a:ext cx="3960812" cy="647700"/>
          </a:xfrm>
          <a:prstGeom prst="wedgeRectCallout">
            <a:avLst>
              <a:gd name="adj1" fmla="val -21824"/>
              <a:gd name="adj2" fmla="val 45097"/>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a:latin typeface="Tahoma" pitchFamily="34" charset="0"/>
              </a:rPr>
              <a:t>Merupakan sumber tertib hukum tertinggi</a:t>
            </a:r>
          </a:p>
          <a:p>
            <a:pPr algn="ctr"/>
            <a:r>
              <a:rPr lang="en-US" sz="1400">
                <a:latin typeface="Tahoma" pitchFamily="34" charset="0"/>
              </a:rPr>
              <a:t>Terdiri atas 4 alinea. Pernyataan Kemerdekaan</a:t>
            </a:r>
          </a:p>
        </p:txBody>
      </p:sp>
      <p:sp>
        <p:nvSpPr>
          <p:cNvPr id="66567" name="AutoShape 7"/>
          <p:cNvSpPr>
            <a:spLocks noChangeArrowheads="1"/>
          </p:cNvSpPr>
          <p:nvPr/>
        </p:nvSpPr>
        <p:spPr bwMode="auto">
          <a:xfrm>
            <a:off x="179388" y="1773238"/>
            <a:ext cx="1800225" cy="2665412"/>
          </a:xfrm>
          <a:prstGeom prst="wedgeRectCallout">
            <a:avLst>
              <a:gd name="adj1" fmla="val -41444"/>
              <a:gd name="adj2" fmla="val -11583"/>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Alinea 1</a:t>
            </a:r>
          </a:p>
          <a:p>
            <a:pPr algn="ctr"/>
            <a:r>
              <a:rPr lang="en-US" sz="1200">
                <a:latin typeface="Tahoma" pitchFamily="34" charset="0"/>
              </a:rPr>
              <a:t>Bahwa sesungguhnya kemerdekaan adalah hak segala bangsa dan oleh sebab itu, maka penjajahan di atasdunia harus dihapuskan, karena tidak sesuai dengan perikemanusiaan &amp; perikeadilan</a:t>
            </a:r>
          </a:p>
        </p:txBody>
      </p:sp>
      <p:sp>
        <p:nvSpPr>
          <p:cNvPr id="66568" name="AutoShape 8"/>
          <p:cNvSpPr>
            <a:spLocks noChangeArrowheads="1"/>
          </p:cNvSpPr>
          <p:nvPr/>
        </p:nvSpPr>
        <p:spPr bwMode="auto">
          <a:xfrm>
            <a:off x="2339975" y="1773238"/>
            <a:ext cx="1871663" cy="2665412"/>
          </a:xfrm>
          <a:prstGeom prst="wedgeRectCallout">
            <a:avLst>
              <a:gd name="adj1" fmla="val -37954"/>
              <a:gd name="adj2" fmla="val -8903"/>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Alinea 2</a:t>
            </a:r>
          </a:p>
          <a:p>
            <a:pPr algn="ctr"/>
            <a:r>
              <a:rPr lang="en-US" sz="1200">
                <a:latin typeface="Tahoma" pitchFamily="34" charset="0"/>
              </a:rPr>
              <a:t>Dan perjuangan pergerakan kemerdekaan Indonesia telah sampailah kepada saat yang berbahagia dengan selamat sentausa mengantarkan rakyat Indonesia ke depan pintu gerbang kemerdekaan Negara Indonesia yang merdeka,bersatu,berdaulat adil dan makmur</a:t>
            </a:r>
          </a:p>
        </p:txBody>
      </p:sp>
      <p:sp>
        <p:nvSpPr>
          <p:cNvPr id="66569" name="AutoShape 9"/>
          <p:cNvSpPr>
            <a:spLocks noChangeArrowheads="1"/>
          </p:cNvSpPr>
          <p:nvPr/>
        </p:nvSpPr>
        <p:spPr bwMode="auto">
          <a:xfrm>
            <a:off x="4572000" y="1773238"/>
            <a:ext cx="1871663" cy="2665412"/>
          </a:xfrm>
          <a:prstGeom prst="wedgeRectCallout">
            <a:avLst>
              <a:gd name="adj1" fmla="val -14884"/>
              <a:gd name="adj2" fmla="val -8903"/>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Alinea 3</a:t>
            </a:r>
          </a:p>
          <a:p>
            <a:pPr algn="ctr"/>
            <a:r>
              <a:rPr lang="en-US" sz="1200">
                <a:latin typeface="Tahoma" pitchFamily="34" charset="0"/>
              </a:rPr>
              <a:t>Atas berkat rakhmat Allah Yang Maha Kuasa dan dengan didorong oleh keinginan luhur, supaya berkehidupan kebangsaan yang bebas,maka rakyat Indonesia menyatakan dengan ini kemerdekaannya.</a:t>
            </a:r>
          </a:p>
        </p:txBody>
      </p:sp>
      <p:sp>
        <p:nvSpPr>
          <p:cNvPr id="66570" name="AutoShape 10"/>
          <p:cNvSpPr>
            <a:spLocks noChangeArrowheads="1"/>
          </p:cNvSpPr>
          <p:nvPr/>
        </p:nvSpPr>
        <p:spPr bwMode="auto">
          <a:xfrm>
            <a:off x="6804025" y="1773238"/>
            <a:ext cx="1944688" cy="2665412"/>
          </a:xfrm>
          <a:prstGeom prst="wedgeRectCallout">
            <a:avLst>
              <a:gd name="adj1" fmla="val -38569"/>
              <a:gd name="adj2" fmla="val -11644"/>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Alinea 4</a:t>
            </a:r>
          </a:p>
          <a:p>
            <a:pPr algn="ctr"/>
            <a:r>
              <a:rPr lang="en-US" sz="1200">
                <a:latin typeface="Tahoma" pitchFamily="34" charset="0"/>
              </a:rPr>
              <a:t>Kemudian dari pada itu untuk membentuk suatu Pemerintahan neg Indonesia ang melindungi segenap bangsa Indonesia dan seluruh tumpah darah Indonesia  dan untuk memajukan kesejahteraan umum mencerdaskan kehidupan bangsa…..keadilan sos bagi  seluruh rakyat Indonesia</a:t>
            </a:r>
          </a:p>
        </p:txBody>
      </p:sp>
      <p:sp>
        <p:nvSpPr>
          <p:cNvPr id="66571" name="AutoShape 11"/>
          <p:cNvSpPr>
            <a:spLocks noChangeArrowheads="1"/>
          </p:cNvSpPr>
          <p:nvPr/>
        </p:nvSpPr>
        <p:spPr bwMode="auto">
          <a:xfrm>
            <a:off x="250825" y="4941888"/>
            <a:ext cx="3529013" cy="1008062"/>
          </a:xfrm>
          <a:prstGeom prst="wedgeRectCallout">
            <a:avLst>
              <a:gd name="adj1" fmla="val -33806"/>
              <a:gd name="adj2" fmla="val -40866"/>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400">
                <a:latin typeface="Tahoma" pitchFamily="34" charset="0"/>
              </a:rPr>
              <a:t>Pernyatana tidak memiliki hubungan kausal organis dengan pasal-pasalnya</a:t>
            </a:r>
          </a:p>
          <a:p>
            <a:pPr algn="ctr"/>
            <a:r>
              <a:rPr lang="en-US" sz="1400">
                <a:latin typeface="Tahoma" pitchFamily="34" charset="0"/>
              </a:rPr>
              <a:t>( penjelasan atasperistiwa/keadaan yang mendahului terbentuknya negara RI</a:t>
            </a:r>
          </a:p>
        </p:txBody>
      </p:sp>
      <p:sp>
        <p:nvSpPr>
          <p:cNvPr id="66572" name="AutoShape 12"/>
          <p:cNvSpPr>
            <a:spLocks noChangeArrowheads="1"/>
          </p:cNvSpPr>
          <p:nvPr/>
        </p:nvSpPr>
        <p:spPr bwMode="auto">
          <a:xfrm>
            <a:off x="5292725" y="4868863"/>
            <a:ext cx="3455988" cy="503237"/>
          </a:xfrm>
          <a:prstGeom prst="wedgeRectCallout">
            <a:avLst>
              <a:gd name="adj1" fmla="val -44718"/>
              <a:gd name="adj2" fmla="val 35171"/>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algn="ctr"/>
            <a:r>
              <a:rPr lang="en-US" sz="1400">
                <a:latin typeface="Tahoma" pitchFamily="34" charset="0"/>
              </a:rPr>
              <a:t>Memiliki hubungan kausal dengan  pasal-pasalnya, dalam sudut:</a:t>
            </a:r>
          </a:p>
        </p:txBody>
      </p:sp>
      <p:sp>
        <p:nvSpPr>
          <p:cNvPr id="66573" name="AutoShape 13"/>
          <p:cNvSpPr>
            <a:spLocks noChangeArrowheads="1"/>
          </p:cNvSpPr>
          <p:nvPr/>
        </p:nvSpPr>
        <p:spPr bwMode="auto">
          <a:xfrm>
            <a:off x="4067175" y="5661025"/>
            <a:ext cx="4752975" cy="1196975"/>
          </a:xfrm>
          <a:prstGeom prst="wedgeRectCallout">
            <a:avLst>
              <a:gd name="adj1" fmla="val -5176"/>
              <a:gd name="adj2" fmla="val -19894"/>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algn="ctr"/>
            <a:r>
              <a:rPr lang="en-US" sz="1200">
                <a:latin typeface="Tahoma" pitchFamily="34" charset="0"/>
              </a:rPr>
              <a:t>1, UUD ditentukan akan ada</a:t>
            </a:r>
          </a:p>
          <a:p>
            <a:pPr algn="ctr"/>
            <a:r>
              <a:rPr lang="en-US" sz="1200">
                <a:latin typeface="Tahoma" pitchFamily="34" charset="0"/>
              </a:rPr>
              <a:t>2, Yang diatur dlm UUD adalah tentang pembentukan pemerintahan neg yang memenuhi berbagai syarat</a:t>
            </a:r>
          </a:p>
          <a:p>
            <a:pPr algn="ctr"/>
            <a:r>
              <a:rPr lang="en-US" sz="1200">
                <a:latin typeface="Tahoma" pitchFamily="34" charset="0"/>
              </a:rPr>
              <a:t>3, Negara Inodnesia adalah berbentuk Republik yang berkedaulatan Rakyat</a:t>
            </a:r>
          </a:p>
          <a:p>
            <a:pPr algn="ctr"/>
            <a:r>
              <a:rPr lang="en-US" sz="1200">
                <a:latin typeface="Tahoma" pitchFamily="34" charset="0"/>
              </a:rPr>
              <a:t>4, Ditetapkannya Pancasila sebagai dasar filsafat negara</a:t>
            </a:r>
          </a:p>
          <a:p>
            <a:pPr algn="ctr"/>
            <a:endParaRPr lang="en-US" sz="1400">
              <a:latin typeface="Tahoma" pitchFamily="34" charset="0"/>
            </a:endParaRPr>
          </a:p>
        </p:txBody>
      </p:sp>
      <p:sp>
        <p:nvSpPr>
          <p:cNvPr id="66574" name="Line 14"/>
          <p:cNvSpPr>
            <a:spLocks noChangeShapeType="1"/>
          </p:cNvSpPr>
          <p:nvPr/>
        </p:nvSpPr>
        <p:spPr bwMode="auto">
          <a:xfrm>
            <a:off x="1116013" y="1557338"/>
            <a:ext cx="6840537" cy="0"/>
          </a:xfrm>
          <a:prstGeom prst="line">
            <a:avLst/>
          </a:prstGeom>
          <a:noFill/>
          <a:ln w="9525">
            <a:solidFill>
              <a:schemeClr val="tx1"/>
            </a:solidFill>
            <a:round/>
            <a:headEnd/>
            <a:tailEnd/>
          </a:ln>
          <a:effectLst/>
        </p:spPr>
        <p:txBody>
          <a:bodyPr/>
          <a:lstStyle/>
          <a:p>
            <a:endParaRPr lang="id-ID"/>
          </a:p>
        </p:txBody>
      </p:sp>
      <p:sp>
        <p:nvSpPr>
          <p:cNvPr id="66575" name="Line 15"/>
          <p:cNvSpPr>
            <a:spLocks noChangeShapeType="1"/>
          </p:cNvSpPr>
          <p:nvPr/>
        </p:nvSpPr>
        <p:spPr bwMode="auto">
          <a:xfrm>
            <a:off x="1116013" y="1557338"/>
            <a:ext cx="0" cy="142875"/>
          </a:xfrm>
          <a:prstGeom prst="line">
            <a:avLst/>
          </a:prstGeom>
          <a:noFill/>
          <a:ln w="9525">
            <a:solidFill>
              <a:schemeClr val="tx1"/>
            </a:solidFill>
            <a:round/>
            <a:headEnd/>
            <a:tailEnd type="triangle" w="med" len="med"/>
          </a:ln>
          <a:effectLst/>
        </p:spPr>
        <p:txBody>
          <a:bodyPr/>
          <a:lstStyle/>
          <a:p>
            <a:endParaRPr lang="id-ID"/>
          </a:p>
        </p:txBody>
      </p:sp>
      <p:sp>
        <p:nvSpPr>
          <p:cNvPr id="66576" name="Line 16"/>
          <p:cNvSpPr>
            <a:spLocks noChangeShapeType="1"/>
          </p:cNvSpPr>
          <p:nvPr/>
        </p:nvSpPr>
        <p:spPr bwMode="auto">
          <a:xfrm>
            <a:off x="3348038" y="1557338"/>
            <a:ext cx="0" cy="142875"/>
          </a:xfrm>
          <a:prstGeom prst="line">
            <a:avLst/>
          </a:prstGeom>
          <a:noFill/>
          <a:ln w="9525">
            <a:solidFill>
              <a:schemeClr val="tx1"/>
            </a:solidFill>
            <a:round/>
            <a:headEnd/>
            <a:tailEnd type="triangle" w="med" len="med"/>
          </a:ln>
          <a:effectLst/>
        </p:spPr>
        <p:txBody>
          <a:bodyPr/>
          <a:lstStyle/>
          <a:p>
            <a:endParaRPr lang="id-ID"/>
          </a:p>
        </p:txBody>
      </p:sp>
      <p:sp>
        <p:nvSpPr>
          <p:cNvPr id="66577" name="Line 17"/>
          <p:cNvSpPr>
            <a:spLocks noChangeShapeType="1"/>
          </p:cNvSpPr>
          <p:nvPr/>
        </p:nvSpPr>
        <p:spPr bwMode="auto">
          <a:xfrm>
            <a:off x="5580063" y="1557338"/>
            <a:ext cx="0" cy="142875"/>
          </a:xfrm>
          <a:prstGeom prst="line">
            <a:avLst/>
          </a:prstGeom>
          <a:noFill/>
          <a:ln w="9525">
            <a:solidFill>
              <a:schemeClr val="tx1"/>
            </a:solidFill>
            <a:round/>
            <a:headEnd/>
            <a:tailEnd type="triangle" w="med" len="med"/>
          </a:ln>
          <a:effectLst/>
        </p:spPr>
        <p:txBody>
          <a:bodyPr/>
          <a:lstStyle/>
          <a:p>
            <a:endParaRPr lang="id-ID"/>
          </a:p>
        </p:txBody>
      </p:sp>
      <p:sp>
        <p:nvSpPr>
          <p:cNvPr id="66578" name="Line 18"/>
          <p:cNvSpPr>
            <a:spLocks noChangeShapeType="1"/>
          </p:cNvSpPr>
          <p:nvPr/>
        </p:nvSpPr>
        <p:spPr bwMode="auto">
          <a:xfrm>
            <a:off x="7956550" y="1557338"/>
            <a:ext cx="0" cy="142875"/>
          </a:xfrm>
          <a:prstGeom prst="line">
            <a:avLst/>
          </a:prstGeom>
          <a:noFill/>
          <a:ln w="9525">
            <a:solidFill>
              <a:schemeClr val="tx1"/>
            </a:solidFill>
            <a:round/>
            <a:headEnd/>
            <a:tailEnd type="triangle" w="med" len="med"/>
          </a:ln>
          <a:effectLst/>
        </p:spPr>
        <p:txBody>
          <a:bodyPr/>
          <a:lstStyle/>
          <a:p>
            <a:endParaRPr lang="id-ID"/>
          </a:p>
        </p:txBody>
      </p:sp>
      <p:sp>
        <p:nvSpPr>
          <p:cNvPr id="66580" name="Line 20"/>
          <p:cNvSpPr>
            <a:spLocks noChangeShapeType="1"/>
          </p:cNvSpPr>
          <p:nvPr/>
        </p:nvSpPr>
        <p:spPr bwMode="auto">
          <a:xfrm>
            <a:off x="684213" y="4652963"/>
            <a:ext cx="4967287" cy="0"/>
          </a:xfrm>
          <a:prstGeom prst="line">
            <a:avLst/>
          </a:prstGeom>
          <a:noFill/>
          <a:ln w="9525">
            <a:solidFill>
              <a:schemeClr val="tx1"/>
            </a:solidFill>
            <a:round/>
            <a:headEnd/>
            <a:tailEnd/>
          </a:ln>
          <a:effectLst/>
        </p:spPr>
        <p:txBody>
          <a:bodyPr/>
          <a:lstStyle/>
          <a:p>
            <a:endParaRPr lang="id-ID"/>
          </a:p>
        </p:txBody>
      </p:sp>
      <p:sp>
        <p:nvSpPr>
          <p:cNvPr id="66581" name="Line 21"/>
          <p:cNvSpPr>
            <a:spLocks noChangeShapeType="1"/>
          </p:cNvSpPr>
          <p:nvPr/>
        </p:nvSpPr>
        <p:spPr bwMode="auto">
          <a:xfrm>
            <a:off x="684213" y="4868863"/>
            <a:ext cx="0" cy="0"/>
          </a:xfrm>
          <a:prstGeom prst="line">
            <a:avLst/>
          </a:prstGeom>
          <a:noFill/>
          <a:ln w="9525">
            <a:solidFill>
              <a:schemeClr val="tx1"/>
            </a:solidFill>
            <a:round/>
            <a:headEnd/>
            <a:tailEnd type="triangle" w="med" len="med"/>
          </a:ln>
          <a:effectLst/>
        </p:spPr>
        <p:txBody>
          <a:bodyPr/>
          <a:lstStyle/>
          <a:p>
            <a:endParaRPr lang="id-ID"/>
          </a:p>
        </p:txBody>
      </p:sp>
      <p:sp>
        <p:nvSpPr>
          <p:cNvPr id="66582" name="Line 22"/>
          <p:cNvSpPr>
            <a:spLocks noChangeShapeType="1"/>
          </p:cNvSpPr>
          <p:nvPr/>
        </p:nvSpPr>
        <p:spPr bwMode="auto">
          <a:xfrm>
            <a:off x="5651500" y="4437063"/>
            <a:ext cx="0" cy="215900"/>
          </a:xfrm>
          <a:prstGeom prst="line">
            <a:avLst/>
          </a:prstGeom>
          <a:noFill/>
          <a:ln w="9525">
            <a:solidFill>
              <a:schemeClr val="tx1"/>
            </a:solidFill>
            <a:round/>
            <a:headEnd/>
            <a:tailEnd type="triangle" w="med" len="med"/>
          </a:ln>
          <a:effectLst/>
        </p:spPr>
        <p:txBody>
          <a:bodyPr/>
          <a:lstStyle/>
          <a:p>
            <a:endParaRPr lang="id-ID"/>
          </a:p>
        </p:txBody>
      </p:sp>
      <p:sp>
        <p:nvSpPr>
          <p:cNvPr id="66583" name="Line 23"/>
          <p:cNvSpPr>
            <a:spLocks noChangeShapeType="1"/>
          </p:cNvSpPr>
          <p:nvPr/>
        </p:nvSpPr>
        <p:spPr bwMode="auto">
          <a:xfrm>
            <a:off x="3203575" y="4437063"/>
            <a:ext cx="0" cy="215900"/>
          </a:xfrm>
          <a:prstGeom prst="line">
            <a:avLst/>
          </a:prstGeom>
          <a:noFill/>
          <a:ln w="9525">
            <a:solidFill>
              <a:schemeClr val="tx1"/>
            </a:solidFill>
            <a:round/>
            <a:headEnd/>
            <a:tailEnd type="triangle" w="med" len="med"/>
          </a:ln>
          <a:effectLst/>
        </p:spPr>
        <p:txBody>
          <a:bodyPr/>
          <a:lstStyle/>
          <a:p>
            <a:endParaRPr lang="id-ID"/>
          </a:p>
        </p:txBody>
      </p:sp>
      <p:sp>
        <p:nvSpPr>
          <p:cNvPr id="66584" name="Line 24"/>
          <p:cNvSpPr>
            <a:spLocks noChangeShapeType="1"/>
          </p:cNvSpPr>
          <p:nvPr/>
        </p:nvSpPr>
        <p:spPr bwMode="auto">
          <a:xfrm>
            <a:off x="684213" y="4437063"/>
            <a:ext cx="0" cy="360362"/>
          </a:xfrm>
          <a:prstGeom prst="line">
            <a:avLst/>
          </a:prstGeom>
          <a:noFill/>
          <a:ln w="9525">
            <a:solidFill>
              <a:schemeClr val="tx1"/>
            </a:solidFill>
            <a:round/>
            <a:headEnd/>
            <a:tailEnd type="triangle" w="med" len="med"/>
          </a:ln>
          <a:effectLst/>
        </p:spPr>
        <p:txBody>
          <a:bodyPr/>
          <a:lstStyle/>
          <a:p>
            <a:endParaRPr lang="id-ID"/>
          </a:p>
        </p:txBody>
      </p:sp>
      <p:sp>
        <p:nvSpPr>
          <p:cNvPr id="66585" name="Line 25"/>
          <p:cNvSpPr>
            <a:spLocks noChangeShapeType="1"/>
          </p:cNvSpPr>
          <p:nvPr/>
        </p:nvSpPr>
        <p:spPr bwMode="auto">
          <a:xfrm>
            <a:off x="7451725" y="4437063"/>
            <a:ext cx="0" cy="360362"/>
          </a:xfrm>
          <a:prstGeom prst="line">
            <a:avLst/>
          </a:prstGeom>
          <a:noFill/>
          <a:ln w="9525">
            <a:solidFill>
              <a:schemeClr val="tx1"/>
            </a:solidFill>
            <a:round/>
            <a:headEnd/>
            <a:tailEnd type="triangle" w="med" len="med"/>
          </a:ln>
          <a:effectLst/>
        </p:spPr>
        <p:txBody>
          <a:bodyPr/>
          <a:lstStyle/>
          <a:p>
            <a:endParaRPr lang="id-ID"/>
          </a:p>
        </p:txBody>
      </p:sp>
      <p:sp>
        <p:nvSpPr>
          <p:cNvPr id="66586" name="Line 26"/>
          <p:cNvSpPr>
            <a:spLocks noChangeShapeType="1"/>
          </p:cNvSpPr>
          <p:nvPr/>
        </p:nvSpPr>
        <p:spPr bwMode="auto">
          <a:xfrm>
            <a:off x="6732588" y="5373688"/>
            <a:ext cx="0" cy="287337"/>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iagram 2"/>
          <p:cNvGrpSpPr>
            <a:grpSpLocks noChangeAspect="1"/>
          </p:cNvGrpSpPr>
          <p:nvPr/>
        </p:nvGrpSpPr>
        <p:grpSpPr bwMode="auto">
          <a:xfrm>
            <a:off x="250825" y="981075"/>
            <a:ext cx="8356600" cy="5327650"/>
            <a:chOff x="1500" y="772"/>
            <a:chExt cx="2717" cy="2720"/>
          </a:xfrm>
        </p:grpSpPr>
        <p:sp>
          <p:nvSpPr>
            <p:cNvPr id="4" name="_s29700"/>
            <p:cNvSpPr>
              <a:spLocks noChangeShapeType="1"/>
            </p:cNvSpPr>
            <p:nvPr/>
          </p:nvSpPr>
          <p:spPr bwMode="auto">
            <a:xfrm flipH="1" flipV="1">
              <a:off x="2212" y="1922"/>
              <a:ext cx="325" cy="105"/>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5" name="_s29701"/>
            <p:cNvSpPr>
              <a:spLocks noChangeArrowheads="1"/>
            </p:cNvSpPr>
            <p:nvPr/>
          </p:nvSpPr>
          <p:spPr bwMode="auto">
            <a:xfrm>
              <a:off x="1551" y="1477"/>
              <a:ext cx="679" cy="679"/>
            </a:xfrm>
            <a:prstGeom prst="ellipse">
              <a:avLst/>
            </a:prstGeom>
            <a:solidFill>
              <a:schemeClr val="tx1"/>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Verdana" pitchFamily="34" charset="0"/>
                  <a:cs typeface="Arial" charset="0"/>
                </a:rPr>
                <a:t>Sbg</a:t>
              </a:r>
              <a:r>
                <a:rPr kumimoji="0" lang="en-US" sz="1400" b="0" i="0" u="none" strike="noStrike" cap="none" normalizeH="0" baseline="0" dirty="0" smtClean="0">
                  <a:ln>
                    <a:noFill/>
                  </a:ln>
                  <a:solidFill>
                    <a:schemeClr val="bg1"/>
                  </a:solidFill>
                  <a:effectLst/>
                  <a:latin typeface="Verdana" pitchFamily="34" charset="0"/>
                  <a:cs typeface="Arial" charset="0"/>
                </a:rPr>
                <a:t> </a:t>
              </a:r>
              <a:r>
                <a:rPr kumimoji="0" lang="en-US" sz="1400" b="0" i="0" u="none" strike="noStrike" cap="none" normalizeH="0" baseline="0" dirty="0" err="1" smtClean="0">
                  <a:ln>
                    <a:noFill/>
                  </a:ln>
                  <a:solidFill>
                    <a:schemeClr val="bg1"/>
                  </a:solidFill>
                  <a:effectLst/>
                  <a:latin typeface="Verdana" pitchFamily="34" charset="0"/>
                  <a:cs typeface="Arial" charset="0"/>
                </a:rPr>
                <a:t>fakta</a:t>
              </a:r>
              <a:r>
                <a:rPr kumimoji="0" lang="en-US" sz="1400" b="0" i="0" u="none" strike="noStrike" cap="none" normalizeH="0" baseline="0" dirty="0" smtClean="0">
                  <a:ln>
                    <a:noFill/>
                  </a:ln>
                  <a:solidFill>
                    <a:schemeClr val="bg1"/>
                  </a:solidFill>
                  <a:effectLst/>
                  <a:latin typeface="Verdana" pitchFamily="34" charset="0"/>
                  <a:cs typeface="Arial" charset="0"/>
                </a:rPr>
                <a:t> </a:t>
              </a:r>
              <a:r>
                <a:rPr kumimoji="0" lang="en-US" sz="1400" b="0" i="0" u="none" strike="noStrike" cap="none" normalizeH="0" baseline="0" dirty="0" err="1" smtClean="0">
                  <a:ln>
                    <a:noFill/>
                  </a:ln>
                  <a:solidFill>
                    <a:schemeClr val="bg1"/>
                  </a:solidFill>
                  <a:effectLst/>
                  <a:latin typeface="Verdana" pitchFamily="34" charset="0"/>
                  <a:cs typeface="Arial" charset="0"/>
                </a:rPr>
                <a:t>sejarah</a:t>
              </a:r>
              <a:endParaRPr kumimoji="0" lang="en-US" sz="1400" b="0" i="0" u="none" strike="noStrike" cap="none" normalizeH="0" baseline="0" dirty="0" smtClean="0">
                <a:ln>
                  <a:noFill/>
                </a:ln>
                <a:solidFill>
                  <a:schemeClr val="bg1"/>
                </a:solidFill>
                <a:effectLst/>
                <a:latin typeface="Verdana"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Verdana" pitchFamily="34" charset="0"/>
                  <a:cs typeface="Arial" charset="0"/>
                </a:rPr>
                <a:t>yg</a:t>
              </a:r>
              <a:r>
                <a:rPr kumimoji="0" lang="en-US" sz="1400" b="0" i="0" u="none" strike="noStrike" cap="none" normalizeH="0" baseline="0" dirty="0" smtClean="0">
                  <a:ln>
                    <a:noFill/>
                  </a:ln>
                  <a:solidFill>
                    <a:schemeClr val="bg1"/>
                  </a:solidFill>
                  <a:effectLst/>
                  <a:latin typeface="Verdana" pitchFamily="34" charset="0"/>
                  <a:cs typeface="Arial" charset="0"/>
                </a:rPr>
                <a:t> </a:t>
              </a:r>
              <a:r>
                <a:rPr kumimoji="0" lang="en-US" sz="1400" b="0" i="0" u="none" strike="noStrike" cap="none" normalizeH="0" baseline="0" dirty="0" err="1" smtClean="0">
                  <a:ln>
                    <a:noFill/>
                  </a:ln>
                  <a:solidFill>
                    <a:schemeClr val="bg1"/>
                  </a:solidFill>
                  <a:effectLst/>
                  <a:latin typeface="Verdana" pitchFamily="34" charset="0"/>
                  <a:cs typeface="Arial" charset="0"/>
                </a:rPr>
                <a:t>tak</a:t>
              </a:r>
              <a:r>
                <a:rPr kumimoji="0" lang="en-US" sz="1400" b="0" i="0" u="none" strike="noStrike" cap="none" normalizeH="0" baseline="0" dirty="0" smtClean="0">
                  <a:ln>
                    <a:noFill/>
                  </a:ln>
                  <a:solidFill>
                    <a:schemeClr val="bg1"/>
                  </a:solidFill>
                  <a:effectLst/>
                  <a:latin typeface="Verdana" pitchFamily="34" charset="0"/>
                  <a:cs typeface="Arial" charset="0"/>
                </a:rPr>
                <a:t> </a:t>
              </a:r>
              <a:r>
                <a:rPr kumimoji="0" lang="en-US" sz="1400" b="0" i="0" u="none" strike="noStrike" cap="none" normalizeH="0" baseline="0" dirty="0" err="1" smtClean="0">
                  <a:ln>
                    <a:noFill/>
                  </a:ln>
                  <a:solidFill>
                    <a:schemeClr val="bg1"/>
                  </a:solidFill>
                  <a:effectLst/>
                  <a:latin typeface="Verdana" pitchFamily="34" charset="0"/>
                  <a:cs typeface="Arial" charset="0"/>
                </a:rPr>
                <a:t>dapat</a:t>
              </a:r>
              <a:endParaRPr kumimoji="0" lang="en-US" sz="1400" b="0" i="0" u="none" strike="noStrike" cap="none" normalizeH="0" baseline="0" dirty="0" smtClean="0">
                <a:ln>
                  <a:noFill/>
                </a:ln>
                <a:solidFill>
                  <a:schemeClr val="bg1"/>
                </a:solidFill>
                <a:effectLst/>
                <a:latin typeface="Verdana"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Verdana" pitchFamily="34" charset="0"/>
                  <a:cs typeface="Arial" charset="0"/>
                </a:rPr>
                <a:t> </a:t>
              </a:r>
              <a:r>
                <a:rPr kumimoji="0" lang="en-US" sz="1400" b="0" i="0" u="none" strike="noStrike" cap="none" normalizeH="0" baseline="0" dirty="0" err="1" smtClean="0">
                  <a:ln>
                    <a:noFill/>
                  </a:ln>
                  <a:solidFill>
                    <a:schemeClr val="bg1"/>
                  </a:solidFill>
                  <a:effectLst/>
                  <a:latin typeface="Verdana" pitchFamily="34" charset="0"/>
                  <a:cs typeface="Arial" charset="0"/>
                </a:rPr>
                <a:t>terulang</a:t>
              </a:r>
              <a:endParaRPr kumimoji="0" lang="en-US" sz="1400" b="0" i="0" u="none" strike="noStrike" cap="none" normalizeH="0" baseline="0" dirty="0" smtClean="0">
                <a:ln>
                  <a:noFill/>
                </a:ln>
                <a:solidFill>
                  <a:schemeClr val="bg1"/>
                </a:solidFill>
                <a:effectLst/>
                <a:latin typeface="Verdana" pitchFamily="34" charset="0"/>
                <a:cs typeface="Arial" charset="0"/>
              </a:endParaRPr>
            </a:p>
          </p:txBody>
        </p:sp>
        <p:sp>
          <p:nvSpPr>
            <p:cNvPr id="6" name="_s29702"/>
            <p:cNvSpPr>
              <a:spLocks noChangeShapeType="1"/>
            </p:cNvSpPr>
            <p:nvPr/>
          </p:nvSpPr>
          <p:spPr bwMode="auto">
            <a:xfrm flipH="1">
              <a:off x="2460" y="2405"/>
              <a:ext cx="200" cy="277"/>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7" name="_s29703"/>
            <p:cNvSpPr>
              <a:spLocks noChangeArrowheads="1"/>
            </p:cNvSpPr>
            <p:nvPr/>
          </p:nvSpPr>
          <p:spPr bwMode="auto">
            <a:xfrm>
              <a:off x="1921" y="2617"/>
              <a:ext cx="679" cy="679"/>
            </a:xfrm>
            <a:prstGeom prst="ellipse">
              <a:avLst/>
            </a:prstGeom>
            <a:solidFill>
              <a:srgbClr val="969696"/>
            </a:solidFill>
            <a:ln w="9525">
              <a:round/>
              <a:headEnd/>
              <a:tailEnd/>
            </a:ln>
            <a:scene3d>
              <a:camera prst="legacyObliqueTopRight"/>
              <a:lightRig rig="legacyFlat3" dir="b"/>
            </a:scene3d>
            <a:sp3d extrusionH="430200" prstMaterial="legacyMatte">
              <a:bevelT w="13500" h="13500" prst="angle"/>
              <a:bevelB w="13500" h="13500" prst="angle"/>
              <a:extrusionClr>
                <a:srgbClr val="969696"/>
              </a:extrusionClr>
            </a:sp3d>
          </p:spPr>
          <p:txBody>
            <a:bodyPr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Berkedudukan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 tetap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dan tidak dapat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diubah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p:txBody>
        </p:sp>
        <p:sp>
          <p:nvSpPr>
            <p:cNvPr id="8" name="_s29704"/>
            <p:cNvSpPr>
              <a:spLocks noChangeShapeType="1"/>
            </p:cNvSpPr>
            <p:nvPr/>
          </p:nvSpPr>
          <p:spPr bwMode="auto">
            <a:xfrm>
              <a:off x="3058" y="2405"/>
              <a:ext cx="201" cy="276"/>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9" name="_s29705"/>
            <p:cNvSpPr>
              <a:spLocks noChangeArrowheads="1"/>
            </p:cNvSpPr>
            <p:nvPr/>
          </p:nvSpPr>
          <p:spPr bwMode="auto">
            <a:xfrm>
              <a:off x="3119" y="2617"/>
              <a:ext cx="679" cy="679"/>
            </a:xfrm>
            <a:prstGeom prst="ellipse">
              <a:avLst/>
            </a:prstGeom>
            <a:solidFill>
              <a:srgbClr val="777777"/>
            </a:solidFill>
            <a:ln w="9525">
              <a:round/>
              <a:headEnd/>
              <a:tailEnd/>
            </a:ln>
            <a:scene3d>
              <a:camera prst="legacyObliqueTopRight"/>
              <a:lightRig rig="legacyFlat3" dir="b"/>
            </a:scene3d>
            <a:sp3d extrusionH="430200" prstMaterial="legacyMatte">
              <a:bevelT w="13500" h="13500" prst="angle"/>
              <a:bevelB w="13500" h="13500" prst="angle"/>
              <a:extrusionClr>
                <a:srgbClr val="777777"/>
              </a:extrusionClr>
            </a:sp3d>
          </p:spPr>
          <p:txBody>
            <a:bodyPr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Memuat sifat-sifat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Fundamental &amp; asasi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bagi negara</a:t>
              </a:r>
            </a:p>
          </p:txBody>
        </p:sp>
        <p:sp>
          <p:nvSpPr>
            <p:cNvPr id="10" name="_s29706"/>
            <p:cNvSpPr>
              <a:spLocks noChangeShapeType="1"/>
            </p:cNvSpPr>
            <p:nvPr/>
          </p:nvSpPr>
          <p:spPr bwMode="auto">
            <a:xfrm flipV="1">
              <a:off x="3181" y="1921"/>
              <a:ext cx="324" cy="106"/>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11" name="_s29707"/>
            <p:cNvSpPr>
              <a:spLocks noChangeArrowheads="1"/>
            </p:cNvSpPr>
            <p:nvPr/>
          </p:nvSpPr>
          <p:spPr bwMode="auto">
            <a:xfrm>
              <a:off x="3489" y="1478"/>
              <a:ext cx="679" cy="679"/>
            </a:xfrm>
            <a:prstGeom prst="ellipse">
              <a:avLst/>
            </a:prstGeom>
            <a:solidFill>
              <a:srgbClr val="808080"/>
            </a:solidFill>
            <a:ln w="9525">
              <a:round/>
              <a:headEnd/>
              <a:tailEnd/>
            </a:ln>
            <a:scene3d>
              <a:camera prst="legacyObliqueTopRight"/>
              <a:lightRig rig="legacyFlat3" dir="b"/>
            </a:scene3d>
            <a:sp3d extrusionH="430200" prstMaterial="legacyMatte">
              <a:bevelT w="13500" h="13500" prst="angle"/>
              <a:bevelB w="13500" h="13500" prst="angle"/>
              <a:extrusionClr>
                <a:srgbClr val="808080"/>
              </a:extrusionClr>
            </a:sp3d>
          </p:spPr>
          <p:txBody>
            <a:bodyPr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Mengandung cita-cita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luhur Proklamasi</a:t>
              </a:r>
            </a:p>
          </p:txBody>
        </p:sp>
        <p:sp>
          <p:nvSpPr>
            <p:cNvPr id="12" name="_s29708"/>
            <p:cNvSpPr>
              <a:spLocks noChangeShapeType="1"/>
            </p:cNvSpPr>
            <p:nvPr/>
          </p:nvSpPr>
          <p:spPr bwMode="auto">
            <a:xfrm flipV="1">
              <a:off x="2859" y="1452"/>
              <a:ext cx="0" cy="341"/>
            </a:xfrm>
            <a:prstGeom prst="line">
              <a:avLst/>
            </a:prstGeom>
            <a:noFill/>
            <a:ln w="28575">
              <a:solidFill>
                <a:schemeClr val="tx1"/>
              </a:solidFill>
              <a:round/>
              <a:headEnd/>
              <a:tailEnd/>
            </a:ln>
          </p:spPr>
          <p:txBody>
            <a:bodyPr vert="horz" wrap="square" lIns="91440" tIns="45720" rIns="91440" bIns="45720" numCol="1" anchor="ctr" anchorCtr="0" compatLnSpc="1">
              <a:prstTxWarp prst="textNoShape">
                <a:avLst/>
              </a:prstTxWarp>
            </a:bodyPr>
            <a:lstStyle/>
            <a:p>
              <a:endParaRPr lang="id-ID"/>
            </a:p>
          </p:txBody>
        </p:sp>
        <p:sp>
          <p:nvSpPr>
            <p:cNvPr id="13" name="_s29709"/>
            <p:cNvSpPr>
              <a:spLocks noChangeArrowheads="1"/>
            </p:cNvSpPr>
            <p:nvPr/>
          </p:nvSpPr>
          <p:spPr bwMode="auto">
            <a:xfrm>
              <a:off x="2520" y="774"/>
              <a:ext cx="679" cy="679"/>
            </a:xfrm>
            <a:prstGeom prst="ellipse">
              <a:avLst/>
            </a:prstGeom>
            <a:solidFill>
              <a:srgbClr val="B2B2B2"/>
            </a:solidFill>
            <a:ln w="9525">
              <a:round/>
              <a:headEnd/>
              <a:tailEnd/>
            </a:ln>
            <a:scene3d>
              <a:camera prst="legacyObliqueTopRight"/>
              <a:lightRig rig="legacyFlat3" dir="b"/>
            </a:scene3d>
            <a:sp3d extrusionH="430200" prstMaterial="legacyMatte">
              <a:bevelT w="13500" h="13500" prst="angle"/>
              <a:bevelB w="13500" h="13500" prst="angle"/>
              <a:extrusionClr>
                <a:srgbClr val="B2B2B2"/>
              </a:extrusionClr>
            </a:sp3d>
          </p:spPr>
          <p:txBody>
            <a:bodyPr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Pernyataan kemerde-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Kaan yang terinci</a:t>
              </a:r>
            </a:p>
          </p:txBody>
        </p:sp>
        <p:sp>
          <p:nvSpPr>
            <p:cNvPr id="14" name="_s29710"/>
            <p:cNvSpPr>
              <a:spLocks noChangeArrowheads="1"/>
            </p:cNvSpPr>
            <p:nvPr/>
          </p:nvSpPr>
          <p:spPr bwMode="auto">
            <a:xfrm>
              <a:off x="2520" y="1793"/>
              <a:ext cx="679" cy="679"/>
            </a:xfrm>
            <a:prstGeom prst="ellipse">
              <a:avLst/>
            </a:prstGeom>
            <a:solidFill>
              <a:srgbClr val="CCFF33"/>
            </a:solidFill>
            <a:ln w="9525">
              <a:round/>
              <a:headEnd/>
              <a:tailEnd/>
            </a:ln>
            <a:scene3d>
              <a:camera prst="legacyObliqueTopRight"/>
              <a:lightRig rig="legacyFlat3" dir="b"/>
            </a:scene3d>
            <a:sp3d extrusionH="430200" prstMaterial="legacyMatte">
              <a:bevelT w="13500" h="13500" prst="angle"/>
              <a:bevelB w="13500" h="13500" prst="angle"/>
              <a:extrusionClr>
                <a:srgbClr val="CCFF33"/>
              </a:extrusionClr>
            </a:sp3d>
          </p:spPr>
          <p:txBody>
            <a:bodyPr vert="horz" wrap="none" lIns="0" tIns="0" rIns="0" bIns="0" numCol="1" anchor="ctr" anchorCtr="0" compatLnSpc="1">
              <a:prstTxWarp prst="textNoShape">
                <a:avLst/>
              </a:prstTxWarp>
              <a:flatTx/>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Pembukaan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Verdana" pitchFamily="34" charset="0"/>
                  <a:cs typeface="Arial" charset="0"/>
                </a:rPr>
                <a:t>UUD 1945</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4"/>
          <p:cNvSpPr>
            <a:spLocks noChangeArrowheads="1"/>
          </p:cNvSpPr>
          <p:nvPr/>
        </p:nvSpPr>
        <p:spPr bwMode="auto">
          <a:xfrm>
            <a:off x="323850" y="260350"/>
            <a:ext cx="3313113" cy="865188"/>
          </a:xfrm>
          <a:prstGeom prst="wedgeRectCallout">
            <a:avLst>
              <a:gd name="adj1" fmla="val -13727"/>
              <a:gd name="adj2" fmla="val 15870"/>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Hakikat </a:t>
            </a:r>
          </a:p>
          <a:p>
            <a:pPr algn="ctr"/>
            <a:r>
              <a:rPr lang="en-US" sz="1600" b="1">
                <a:latin typeface="Tahoma" pitchFamily="34" charset="0"/>
              </a:rPr>
              <a:t>Pembukaan UUD 1945</a:t>
            </a:r>
          </a:p>
          <a:p>
            <a:pPr algn="ctr"/>
            <a:r>
              <a:rPr lang="en-US" sz="1600" b="1">
                <a:latin typeface="Tahoma" pitchFamily="34" charset="0"/>
              </a:rPr>
              <a:t>(staatsfundamentalnorm)</a:t>
            </a:r>
          </a:p>
        </p:txBody>
      </p:sp>
      <p:sp>
        <p:nvSpPr>
          <p:cNvPr id="69637" name="AutoShape 5"/>
          <p:cNvSpPr>
            <a:spLocks noChangeArrowheads="1"/>
          </p:cNvSpPr>
          <p:nvPr/>
        </p:nvSpPr>
        <p:spPr bwMode="auto">
          <a:xfrm>
            <a:off x="250825" y="1773238"/>
            <a:ext cx="3097213" cy="1800225"/>
          </a:xfrm>
          <a:prstGeom prst="wedgeRectCallout">
            <a:avLst>
              <a:gd name="adj1" fmla="val -36468"/>
              <a:gd name="adj2" fmla="val -24338"/>
            </a:avLst>
          </a:prstGeom>
          <a:solidFill>
            <a:srgbClr val="99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33"/>
            </a:extrusionClr>
          </a:sp3d>
        </p:spPr>
        <p:txBody>
          <a:bodyPr>
            <a:flatTx/>
          </a:bodyPr>
          <a:lstStyle/>
          <a:p>
            <a:r>
              <a:rPr lang="en-US" sz="1600">
                <a:latin typeface="Tahoma" pitchFamily="34" charset="0"/>
              </a:rPr>
              <a:t>Sebagai Tertib Hukum Tertinggi</a:t>
            </a:r>
          </a:p>
          <a:p>
            <a:r>
              <a:rPr lang="en-US" sz="1200">
                <a:latin typeface="Tahoma" pitchFamily="34" charset="0"/>
              </a:rPr>
              <a:t>-sumber hukum positif</a:t>
            </a:r>
          </a:p>
          <a:p>
            <a:r>
              <a:rPr lang="en-US" sz="1200">
                <a:latin typeface="Tahoma" pitchFamily="34" charset="0"/>
              </a:rPr>
              <a:t> pokok2 pikiran  meliputi suasana   </a:t>
            </a:r>
          </a:p>
          <a:p>
            <a:r>
              <a:rPr lang="en-US" sz="1200">
                <a:latin typeface="Tahoma" pitchFamily="34" charset="0"/>
              </a:rPr>
              <a:t> kebatinan, mewujudkan cta-cita hukum, </a:t>
            </a:r>
          </a:p>
          <a:p>
            <a:r>
              <a:rPr lang="en-US" sz="1200">
                <a:latin typeface="Tahoma" pitchFamily="34" charset="0"/>
              </a:rPr>
              <a:t> menguasai hukum dasar tertulis (UUD) </a:t>
            </a:r>
          </a:p>
          <a:p>
            <a:r>
              <a:rPr lang="en-US" sz="1200">
                <a:latin typeface="Tahoma" pitchFamily="34" charset="0"/>
              </a:rPr>
              <a:t> dan tak tertulis/konvensi</a:t>
            </a:r>
          </a:p>
          <a:p>
            <a:r>
              <a:rPr lang="en-US" sz="1200">
                <a:latin typeface="Tahoma" pitchFamily="34" charset="0"/>
              </a:rPr>
              <a:t>-pokok pikiran terkongkritisasi dalam pasl2</a:t>
            </a:r>
          </a:p>
          <a:p>
            <a:r>
              <a:rPr lang="en-US" sz="1200">
                <a:latin typeface="Tahoma" pitchFamily="34" charset="0"/>
              </a:rPr>
              <a:t>-pasal-pasal dijabarkan dalam hukum </a:t>
            </a:r>
          </a:p>
          <a:p>
            <a:r>
              <a:rPr lang="en-US" sz="1200">
                <a:latin typeface="Tahoma" pitchFamily="34" charset="0"/>
              </a:rPr>
              <a:t> positif dibawahnya</a:t>
            </a:r>
          </a:p>
        </p:txBody>
      </p:sp>
      <p:sp>
        <p:nvSpPr>
          <p:cNvPr id="69638" name="AutoShape 6"/>
          <p:cNvSpPr>
            <a:spLocks noChangeArrowheads="1"/>
          </p:cNvSpPr>
          <p:nvPr/>
        </p:nvSpPr>
        <p:spPr bwMode="auto">
          <a:xfrm>
            <a:off x="900113" y="4005263"/>
            <a:ext cx="3168650" cy="576262"/>
          </a:xfrm>
          <a:prstGeom prst="wedgeRectCallout">
            <a:avLst>
              <a:gd name="adj1" fmla="val -43986"/>
              <a:gd name="adj2" fmla="val 19972"/>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600">
                <a:latin typeface="Tahoma" pitchFamily="34" charset="0"/>
              </a:rPr>
              <a:t>Memenuhi Syarat Adanya Tertib Hukum Indonesia</a:t>
            </a:r>
          </a:p>
          <a:p>
            <a:endParaRPr lang="en-US" sz="1200">
              <a:latin typeface="Tahoma" pitchFamily="34" charset="0"/>
            </a:endParaRPr>
          </a:p>
        </p:txBody>
      </p:sp>
      <p:sp>
        <p:nvSpPr>
          <p:cNvPr id="69639" name="AutoShape 7"/>
          <p:cNvSpPr>
            <a:spLocks noChangeArrowheads="1"/>
          </p:cNvSpPr>
          <p:nvPr/>
        </p:nvSpPr>
        <p:spPr bwMode="auto">
          <a:xfrm>
            <a:off x="179388" y="4941888"/>
            <a:ext cx="1944687" cy="576262"/>
          </a:xfrm>
          <a:prstGeom prst="wedgeRectCallout">
            <a:avLst>
              <a:gd name="adj1" fmla="val -4449"/>
              <a:gd name="adj2" fmla="val -16389"/>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Adanya Kesatuan Subjek; penguasa atasperaturan hukum ( Al:4)</a:t>
            </a:r>
          </a:p>
        </p:txBody>
      </p:sp>
      <p:sp>
        <p:nvSpPr>
          <p:cNvPr id="69640" name="AutoShape 8"/>
          <p:cNvSpPr>
            <a:spLocks noChangeArrowheads="1"/>
          </p:cNvSpPr>
          <p:nvPr/>
        </p:nvSpPr>
        <p:spPr bwMode="auto">
          <a:xfrm>
            <a:off x="179388" y="5805488"/>
            <a:ext cx="1944687" cy="1052512"/>
          </a:xfrm>
          <a:prstGeom prst="wedgeRectCallout">
            <a:avLst>
              <a:gd name="adj1" fmla="val 16366"/>
              <a:gd name="adj2" fmla="val -50454"/>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Adanya Kesatuan asaa kerokhanian; dasar dari  keseluruhan perat hukum, sbg sumber segala hukum . Al. 4</a:t>
            </a:r>
          </a:p>
        </p:txBody>
      </p:sp>
      <p:sp>
        <p:nvSpPr>
          <p:cNvPr id="69641" name="AutoShape 9"/>
          <p:cNvSpPr>
            <a:spLocks noChangeArrowheads="1"/>
          </p:cNvSpPr>
          <p:nvPr/>
        </p:nvSpPr>
        <p:spPr bwMode="auto">
          <a:xfrm>
            <a:off x="2484438" y="4941888"/>
            <a:ext cx="1944687" cy="576262"/>
          </a:xfrm>
          <a:prstGeom prst="wedgeRectCallout">
            <a:avLst>
              <a:gd name="adj1" fmla="val -39468"/>
              <a:gd name="adj2" fmla="val 28514"/>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Adanya Kesatuan Daerah </a:t>
            </a:r>
          </a:p>
          <a:p>
            <a:pPr algn="ctr"/>
            <a:r>
              <a:rPr lang="en-US" sz="1200">
                <a:latin typeface="Tahoma" pitchFamily="34" charset="0"/>
              </a:rPr>
              <a:t>:seluru tumpah darah, Al. 4</a:t>
            </a:r>
          </a:p>
        </p:txBody>
      </p:sp>
      <p:sp>
        <p:nvSpPr>
          <p:cNvPr id="69642" name="AutoShape 10"/>
          <p:cNvSpPr>
            <a:spLocks noChangeArrowheads="1"/>
          </p:cNvSpPr>
          <p:nvPr/>
        </p:nvSpPr>
        <p:spPr bwMode="auto">
          <a:xfrm>
            <a:off x="2484438" y="5805488"/>
            <a:ext cx="1944687" cy="1052512"/>
          </a:xfrm>
          <a:prstGeom prst="wedgeRectCallout">
            <a:avLst>
              <a:gd name="adj1" fmla="val -41838"/>
              <a:gd name="adj2" fmla="val -29940"/>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Adanya Kesatuan waktu, dimana perat. Hkm berlaku. (maka disusunlah kemerdekaan  kebangsaan..</a:t>
            </a:r>
          </a:p>
        </p:txBody>
      </p:sp>
      <p:sp>
        <p:nvSpPr>
          <p:cNvPr id="69643" name="Line 11"/>
          <p:cNvSpPr>
            <a:spLocks noChangeShapeType="1"/>
          </p:cNvSpPr>
          <p:nvPr/>
        </p:nvSpPr>
        <p:spPr bwMode="auto">
          <a:xfrm>
            <a:off x="2411413" y="4581525"/>
            <a:ext cx="0" cy="1800225"/>
          </a:xfrm>
          <a:prstGeom prst="line">
            <a:avLst/>
          </a:prstGeom>
          <a:noFill/>
          <a:ln w="9525">
            <a:solidFill>
              <a:schemeClr val="tx1"/>
            </a:solidFill>
            <a:round/>
            <a:headEnd/>
            <a:tailEnd/>
          </a:ln>
          <a:effectLst/>
        </p:spPr>
        <p:txBody>
          <a:bodyPr/>
          <a:lstStyle/>
          <a:p>
            <a:endParaRPr lang="id-ID"/>
          </a:p>
        </p:txBody>
      </p:sp>
      <p:sp>
        <p:nvSpPr>
          <p:cNvPr id="69644" name="Line 12"/>
          <p:cNvSpPr>
            <a:spLocks noChangeShapeType="1"/>
          </p:cNvSpPr>
          <p:nvPr/>
        </p:nvSpPr>
        <p:spPr bwMode="auto">
          <a:xfrm flipH="1">
            <a:off x="2195513" y="6381750"/>
            <a:ext cx="215900" cy="0"/>
          </a:xfrm>
          <a:prstGeom prst="line">
            <a:avLst/>
          </a:prstGeom>
          <a:noFill/>
          <a:ln w="9525">
            <a:solidFill>
              <a:schemeClr val="tx1"/>
            </a:solidFill>
            <a:round/>
            <a:headEnd/>
            <a:tailEnd type="triangle" w="med" len="med"/>
          </a:ln>
          <a:effectLst/>
        </p:spPr>
        <p:txBody>
          <a:bodyPr/>
          <a:lstStyle/>
          <a:p>
            <a:endParaRPr lang="id-ID"/>
          </a:p>
        </p:txBody>
      </p:sp>
      <p:sp>
        <p:nvSpPr>
          <p:cNvPr id="69645" name="Line 13"/>
          <p:cNvSpPr>
            <a:spLocks noChangeShapeType="1"/>
          </p:cNvSpPr>
          <p:nvPr/>
        </p:nvSpPr>
        <p:spPr bwMode="auto">
          <a:xfrm flipH="1">
            <a:off x="2195513" y="5157788"/>
            <a:ext cx="215900" cy="0"/>
          </a:xfrm>
          <a:prstGeom prst="line">
            <a:avLst/>
          </a:prstGeom>
          <a:noFill/>
          <a:ln w="9525">
            <a:solidFill>
              <a:schemeClr val="tx1"/>
            </a:solidFill>
            <a:round/>
            <a:headEnd/>
            <a:tailEnd type="triangle" w="med" len="med"/>
          </a:ln>
          <a:effectLst/>
        </p:spPr>
        <p:txBody>
          <a:bodyPr/>
          <a:lstStyle/>
          <a:p>
            <a:endParaRPr lang="id-ID"/>
          </a:p>
        </p:txBody>
      </p:sp>
      <p:sp>
        <p:nvSpPr>
          <p:cNvPr id="69646" name="Line 14"/>
          <p:cNvSpPr>
            <a:spLocks noChangeShapeType="1"/>
          </p:cNvSpPr>
          <p:nvPr/>
        </p:nvSpPr>
        <p:spPr bwMode="auto">
          <a:xfrm>
            <a:off x="2411413" y="5300663"/>
            <a:ext cx="144462" cy="0"/>
          </a:xfrm>
          <a:prstGeom prst="line">
            <a:avLst/>
          </a:prstGeom>
          <a:noFill/>
          <a:ln w="9525">
            <a:solidFill>
              <a:schemeClr val="tx1"/>
            </a:solidFill>
            <a:round/>
            <a:headEnd/>
            <a:tailEnd type="triangle" w="med" len="med"/>
          </a:ln>
          <a:effectLst/>
        </p:spPr>
        <p:txBody>
          <a:bodyPr/>
          <a:lstStyle/>
          <a:p>
            <a:endParaRPr lang="id-ID"/>
          </a:p>
        </p:txBody>
      </p:sp>
      <p:sp>
        <p:nvSpPr>
          <p:cNvPr id="69647" name="Line 15"/>
          <p:cNvSpPr>
            <a:spLocks noChangeShapeType="1"/>
          </p:cNvSpPr>
          <p:nvPr/>
        </p:nvSpPr>
        <p:spPr bwMode="auto">
          <a:xfrm>
            <a:off x="2411413" y="6165850"/>
            <a:ext cx="144462" cy="0"/>
          </a:xfrm>
          <a:prstGeom prst="line">
            <a:avLst/>
          </a:prstGeom>
          <a:noFill/>
          <a:ln w="9525">
            <a:solidFill>
              <a:schemeClr val="tx1"/>
            </a:solidFill>
            <a:round/>
            <a:headEnd/>
            <a:tailEnd type="triangle" w="med" len="med"/>
          </a:ln>
          <a:effectLst/>
        </p:spPr>
        <p:txBody>
          <a:bodyPr/>
          <a:lstStyle/>
          <a:p>
            <a:endParaRPr lang="id-ID"/>
          </a:p>
        </p:txBody>
      </p:sp>
      <p:sp>
        <p:nvSpPr>
          <p:cNvPr id="69648" name="AutoShape 16"/>
          <p:cNvSpPr>
            <a:spLocks noChangeArrowheads="1"/>
          </p:cNvSpPr>
          <p:nvPr/>
        </p:nvSpPr>
        <p:spPr bwMode="auto">
          <a:xfrm>
            <a:off x="4211638" y="260350"/>
            <a:ext cx="3097212" cy="576263"/>
          </a:xfrm>
          <a:prstGeom prst="wedgeRectCallout">
            <a:avLst>
              <a:gd name="adj1" fmla="val -47796"/>
              <a:gd name="adj2" fmla="val 10056"/>
            </a:avLst>
          </a:prstGeom>
          <a:solidFill>
            <a:srgbClr val="99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33"/>
            </a:extrusionClr>
          </a:sp3d>
        </p:spPr>
        <p:txBody>
          <a:bodyPr>
            <a:flatTx/>
          </a:bodyPr>
          <a:lstStyle/>
          <a:p>
            <a:r>
              <a:rPr lang="en-US" sz="1600">
                <a:latin typeface="Tahoma" pitchFamily="34" charset="0"/>
              </a:rPr>
              <a:t>Sebagai Pokok Kaidah Negara Yg Fundamental . </a:t>
            </a:r>
          </a:p>
          <a:p>
            <a:endParaRPr lang="en-US" sz="1600">
              <a:latin typeface="Tahoma" pitchFamily="34" charset="0"/>
            </a:endParaRPr>
          </a:p>
          <a:p>
            <a:endParaRPr lang="en-US" sz="1200">
              <a:latin typeface="Tahoma" pitchFamily="34" charset="0"/>
            </a:endParaRPr>
          </a:p>
        </p:txBody>
      </p:sp>
      <p:sp>
        <p:nvSpPr>
          <p:cNvPr id="69649" name="AutoShape 17"/>
          <p:cNvSpPr>
            <a:spLocks noChangeArrowheads="1"/>
          </p:cNvSpPr>
          <p:nvPr/>
        </p:nvSpPr>
        <p:spPr bwMode="auto">
          <a:xfrm>
            <a:off x="4211638" y="1196975"/>
            <a:ext cx="1728787" cy="576263"/>
          </a:xfrm>
          <a:prstGeom prst="wedgeRectCallout">
            <a:avLst>
              <a:gd name="adj1" fmla="val -5005"/>
              <a:gd name="adj2" fmla="val 13361"/>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Dari segi terjadinya:</a:t>
            </a:r>
          </a:p>
          <a:p>
            <a:pPr algn="ctr"/>
            <a:r>
              <a:rPr lang="en-US" sz="1200">
                <a:latin typeface="Tahoma" pitchFamily="34" charset="0"/>
              </a:rPr>
              <a:t>Sbg kehendak bersama</a:t>
            </a:r>
          </a:p>
        </p:txBody>
      </p:sp>
      <p:sp>
        <p:nvSpPr>
          <p:cNvPr id="69650" name="AutoShape 18"/>
          <p:cNvSpPr>
            <a:spLocks noChangeArrowheads="1"/>
          </p:cNvSpPr>
          <p:nvPr/>
        </p:nvSpPr>
        <p:spPr bwMode="auto">
          <a:xfrm>
            <a:off x="4500563" y="1989138"/>
            <a:ext cx="2736850" cy="1800225"/>
          </a:xfrm>
          <a:prstGeom prst="wedgeRectCallout">
            <a:avLst>
              <a:gd name="adj1" fmla="val -40023"/>
              <a:gd name="adj2" fmla="val -22486"/>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Dari segi isinya:</a:t>
            </a:r>
          </a:p>
          <a:p>
            <a:pPr algn="ctr"/>
            <a:r>
              <a:rPr lang="en-US" sz="1200">
                <a:latin typeface="Tahoma" pitchFamily="34" charset="0"/>
              </a:rPr>
              <a:t>-Dasar tujuan negara (umum dan khusus)</a:t>
            </a:r>
          </a:p>
          <a:p>
            <a:pPr algn="ctr"/>
            <a:r>
              <a:rPr lang="en-US" sz="1200">
                <a:latin typeface="Tahoma" pitchFamily="34" charset="0"/>
              </a:rPr>
              <a:t>-Ketentuan diadakanya UUD ( maka disusnlah kemerdekan…</a:t>
            </a:r>
          </a:p>
          <a:p>
            <a:pPr algn="ctr"/>
            <a:r>
              <a:rPr lang="en-US" sz="1200">
                <a:latin typeface="Tahoma" pitchFamily="34" charset="0"/>
              </a:rPr>
              <a:t>-Bentuk negara (susunan neg berkedaulantan rakyat)</a:t>
            </a:r>
          </a:p>
          <a:p>
            <a:pPr algn="ctr"/>
            <a:r>
              <a:rPr lang="en-US" sz="1200">
                <a:latin typeface="Tahoma" pitchFamily="34" charset="0"/>
              </a:rPr>
              <a:t>-dasar Filsf.  Neg. (dengan berdasar pada ketuhanan…sosial</a:t>
            </a:r>
          </a:p>
        </p:txBody>
      </p:sp>
      <p:sp>
        <p:nvSpPr>
          <p:cNvPr id="69651" name="Line 19"/>
          <p:cNvSpPr>
            <a:spLocks noChangeShapeType="1"/>
          </p:cNvSpPr>
          <p:nvPr/>
        </p:nvSpPr>
        <p:spPr bwMode="auto">
          <a:xfrm>
            <a:off x="6804025" y="836613"/>
            <a:ext cx="0" cy="1079500"/>
          </a:xfrm>
          <a:prstGeom prst="line">
            <a:avLst/>
          </a:prstGeom>
          <a:noFill/>
          <a:ln w="9525">
            <a:solidFill>
              <a:schemeClr val="tx1"/>
            </a:solidFill>
            <a:round/>
            <a:headEnd/>
            <a:tailEnd type="triangle" w="med" len="med"/>
          </a:ln>
          <a:effectLst/>
        </p:spPr>
        <p:txBody>
          <a:bodyPr/>
          <a:lstStyle/>
          <a:p>
            <a:endParaRPr lang="id-ID"/>
          </a:p>
        </p:txBody>
      </p:sp>
      <p:sp>
        <p:nvSpPr>
          <p:cNvPr id="69652" name="Line 20"/>
          <p:cNvSpPr>
            <a:spLocks noChangeShapeType="1"/>
          </p:cNvSpPr>
          <p:nvPr/>
        </p:nvSpPr>
        <p:spPr bwMode="auto">
          <a:xfrm flipH="1">
            <a:off x="6011863" y="1341438"/>
            <a:ext cx="792162" cy="0"/>
          </a:xfrm>
          <a:prstGeom prst="line">
            <a:avLst/>
          </a:prstGeom>
          <a:noFill/>
          <a:ln w="9525">
            <a:solidFill>
              <a:schemeClr val="tx1"/>
            </a:solidFill>
            <a:round/>
            <a:headEnd/>
            <a:tailEnd type="triangle" w="med" len="med"/>
          </a:ln>
          <a:effectLst/>
        </p:spPr>
        <p:txBody>
          <a:bodyPr/>
          <a:lstStyle/>
          <a:p>
            <a:endParaRPr lang="id-ID"/>
          </a:p>
        </p:txBody>
      </p:sp>
      <p:sp>
        <p:nvSpPr>
          <p:cNvPr id="69653" name="AutoShape 21"/>
          <p:cNvSpPr>
            <a:spLocks noChangeArrowheads="1"/>
          </p:cNvSpPr>
          <p:nvPr/>
        </p:nvSpPr>
        <p:spPr bwMode="auto">
          <a:xfrm>
            <a:off x="5364163" y="4149725"/>
            <a:ext cx="3097212" cy="576263"/>
          </a:xfrm>
          <a:prstGeom prst="wedgeRectCallout">
            <a:avLst>
              <a:gd name="adj1" fmla="val -16787"/>
              <a:gd name="adj2" fmla="val -25481"/>
            </a:avLst>
          </a:prstGeom>
          <a:solidFill>
            <a:srgbClr val="99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33"/>
            </a:extrusionClr>
          </a:sp3d>
        </p:spPr>
        <p:txBody>
          <a:bodyPr>
            <a:flatTx/>
          </a:bodyPr>
          <a:lstStyle/>
          <a:p>
            <a:r>
              <a:rPr lang="en-US" sz="1600">
                <a:latin typeface="Tahoma" pitchFamily="34" charset="0"/>
              </a:rPr>
              <a:t>Tetap terlekat pada kelangsungan hidup negara</a:t>
            </a:r>
            <a:endParaRPr lang="en-US" sz="1200">
              <a:latin typeface="Tahoma" pitchFamily="34" charset="0"/>
            </a:endParaRPr>
          </a:p>
        </p:txBody>
      </p:sp>
      <p:sp>
        <p:nvSpPr>
          <p:cNvPr id="69654" name="AutoShape 22"/>
          <p:cNvSpPr>
            <a:spLocks noChangeArrowheads="1"/>
          </p:cNvSpPr>
          <p:nvPr/>
        </p:nvSpPr>
        <p:spPr bwMode="auto">
          <a:xfrm>
            <a:off x="5003800" y="5013325"/>
            <a:ext cx="1655763" cy="576263"/>
          </a:xfrm>
          <a:prstGeom prst="wedgeRectCallout">
            <a:avLst>
              <a:gd name="adj1" fmla="val -47889"/>
              <a:gd name="adj2" fmla="val 30991"/>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Tak dapat diubah oleh siapapun</a:t>
            </a:r>
          </a:p>
        </p:txBody>
      </p:sp>
      <p:sp>
        <p:nvSpPr>
          <p:cNvPr id="69655" name="AutoShape 23"/>
          <p:cNvSpPr>
            <a:spLocks noChangeArrowheads="1"/>
          </p:cNvSpPr>
          <p:nvPr/>
        </p:nvSpPr>
        <p:spPr bwMode="auto">
          <a:xfrm>
            <a:off x="5003800" y="6092825"/>
            <a:ext cx="1728788" cy="576263"/>
          </a:xfrm>
          <a:prstGeom prst="wedgeRectCallout">
            <a:avLst>
              <a:gd name="adj1" fmla="val -51380"/>
              <a:gd name="adj2" fmla="val 30991"/>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Sbg tertib hukum tertinggiyang tetap &amp; dapat diubah </a:t>
            </a:r>
          </a:p>
        </p:txBody>
      </p:sp>
      <p:sp>
        <p:nvSpPr>
          <p:cNvPr id="69656" name="AutoShape 24"/>
          <p:cNvSpPr>
            <a:spLocks noChangeArrowheads="1"/>
          </p:cNvSpPr>
          <p:nvPr/>
        </p:nvSpPr>
        <p:spPr bwMode="auto">
          <a:xfrm>
            <a:off x="7308850" y="5373688"/>
            <a:ext cx="1620838" cy="719137"/>
          </a:xfrm>
          <a:prstGeom prst="wedgeRectCallout">
            <a:avLst>
              <a:gd name="adj1" fmla="val -44713"/>
              <a:gd name="adj2" fmla="val 14458"/>
            </a:avLst>
          </a:prstGeom>
          <a:solidFill>
            <a:srgbClr val="00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CC00"/>
            </a:extrusionClr>
          </a:sp3d>
        </p:spPr>
        <p:txBody>
          <a:bodyPr>
            <a:flatTx/>
          </a:bodyPr>
          <a:lstStyle/>
          <a:p>
            <a:pPr algn="ctr"/>
            <a:r>
              <a:rPr lang="en-US" sz="1200">
                <a:latin typeface="Tahoma" pitchFamily="34" charset="0"/>
              </a:rPr>
              <a:t>Sebagai pengejawantahan Proklamasi</a:t>
            </a:r>
          </a:p>
        </p:txBody>
      </p:sp>
      <p:sp>
        <p:nvSpPr>
          <p:cNvPr id="69657" name="Line 25"/>
          <p:cNvSpPr>
            <a:spLocks noChangeShapeType="1"/>
          </p:cNvSpPr>
          <p:nvPr/>
        </p:nvSpPr>
        <p:spPr bwMode="auto">
          <a:xfrm>
            <a:off x="3779838" y="549275"/>
            <a:ext cx="431800" cy="0"/>
          </a:xfrm>
          <a:prstGeom prst="line">
            <a:avLst/>
          </a:prstGeom>
          <a:noFill/>
          <a:ln w="38100">
            <a:solidFill>
              <a:srgbClr val="FF3300"/>
            </a:solidFill>
            <a:round/>
            <a:headEnd/>
            <a:tailEnd type="triangle" w="med" len="med"/>
          </a:ln>
          <a:effectLst/>
        </p:spPr>
        <p:txBody>
          <a:bodyPr/>
          <a:lstStyle/>
          <a:p>
            <a:endParaRPr lang="id-ID"/>
          </a:p>
        </p:txBody>
      </p:sp>
      <p:sp>
        <p:nvSpPr>
          <p:cNvPr id="69658" name="Line 26"/>
          <p:cNvSpPr>
            <a:spLocks noChangeShapeType="1"/>
          </p:cNvSpPr>
          <p:nvPr/>
        </p:nvSpPr>
        <p:spPr bwMode="auto">
          <a:xfrm>
            <a:off x="3924300" y="549275"/>
            <a:ext cx="0" cy="3384550"/>
          </a:xfrm>
          <a:prstGeom prst="line">
            <a:avLst/>
          </a:prstGeom>
          <a:noFill/>
          <a:ln w="38100">
            <a:solidFill>
              <a:srgbClr val="FF3300"/>
            </a:solidFill>
            <a:round/>
            <a:headEnd/>
            <a:tailEnd type="triangle" w="med" len="med"/>
          </a:ln>
          <a:effectLst/>
        </p:spPr>
        <p:txBody>
          <a:bodyPr/>
          <a:lstStyle/>
          <a:p>
            <a:endParaRPr lang="id-ID"/>
          </a:p>
        </p:txBody>
      </p:sp>
      <p:sp>
        <p:nvSpPr>
          <p:cNvPr id="69659" name="Line 27"/>
          <p:cNvSpPr>
            <a:spLocks noChangeShapeType="1"/>
          </p:cNvSpPr>
          <p:nvPr/>
        </p:nvSpPr>
        <p:spPr bwMode="auto">
          <a:xfrm flipH="1">
            <a:off x="3419475" y="2636838"/>
            <a:ext cx="504825" cy="0"/>
          </a:xfrm>
          <a:prstGeom prst="line">
            <a:avLst/>
          </a:prstGeom>
          <a:noFill/>
          <a:ln w="38100">
            <a:solidFill>
              <a:srgbClr val="FF3300"/>
            </a:solidFill>
            <a:round/>
            <a:headEnd/>
            <a:tailEnd type="triangle" w="med" len="med"/>
          </a:ln>
          <a:effectLst/>
        </p:spPr>
        <p:txBody>
          <a:bodyPr/>
          <a:lstStyle/>
          <a:p>
            <a:endParaRPr lang="id-ID"/>
          </a:p>
        </p:txBody>
      </p:sp>
      <p:sp>
        <p:nvSpPr>
          <p:cNvPr id="69660" name="Line 28"/>
          <p:cNvSpPr>
            <a:spLocks noChangeShapeType="1"/>
          </p:cNvSpPr>
          <p:nvPr/>
        </p:nvSpPr>
        <p:spPr bwMode="auto">
          <a:xfrm>
            <a:off x="3924300" y="3716338"/>
            <a:ext cx="431800" cy="0"/>
          </a:xfrm>
          <a:prstGeom prst="line">
            <a:avLst/>
          </a:prstGeom>
          <a:noFill/>
          <a:ln w="38100">
            <a:solidFill>
              <a:srgbClr val="FF3300"/>
            </a:solidFill>
            <a:round/>
            <a:headEnd/>
            <a:tailEnd/>
          </a:ln>
          <a:effectLst/>
        </p:spPr>
        <p:txBody>
          <a:bodyPr/>
          <a:lstStyle/>
          <a:p>
            <a:endParaRPr lang="id-ID"/>
          </a:p>
        </p:txBody>
      </p:sp>
      <p:sp>
        <p:nvSpPr>
          <p:cNvPr id="69661" name="Line 29"/>
          <p:cNvSpPr>
            <a:spLocks noChangeShapeType="1"/>
          </p:cNvSpPr>
          <p:nvPr/>
        </p:nvSpPr>
        <p:spPr bwMode="auto">
          <a:xfrm>
            <a:off x="4356100" y="3716338"/>
            <a:ext cx="0" cy="649287"/>
          </a:xfrm>
          <a:prstGeom prst="line">
            <a:avLst/>
          </a:prstGeom>
          <a:noFill/>
          <a:ln w="38100">
            <a:solidFill>
              <a:srgbClr val="FF3300"/>
            </a:solidFill>
            <a:round/>
            <a:headEnd/>
            <a:tailEnd/>
          </a:ln>
          <a:effectLst/>
        </p:spPr>
        <p:txBody>
          <a:bodyPr/>
          <a:lstStyle/>
          <a:p>
            <a:endParaRPr lang="id-ID"/>
          </a:p>
        </p:txBody>
      </p:sp>
      <p:sp>
        <p:nvSpPr>
          <p:cNvPr id="69662" name="Line 30"/>
          <p:cNvSpPr>
            <a:spLocks noChangeShapeType="1"/>
          </p:cNvSpPr>
          <p:nvPr/>
        </p:nvSpPr>
        <p:spPr bwMode="auto">
          <a:xfrm>
            <a:off x="4356100" y="4365625"/>
            <a:ext cx="1008063" cy="0"/>
          </a:xfrm>
          <a:prstGeom prst="line">
            <a:avLst/>
          </a:prstGeom>
          <a:noFill/>
          <a:ln w="38100">
            <a:solidFill>
              <a:srgbClr val="FF3300"/>
            </a:solidFill>
            <a:round/>
            <a:headEnd/>
            <a:tailEnd type="triangle" w="med" len="med"/>
          </a:ln>
          <a:effectLst/>
        </p:spPr>
        <p:txBody>
          <a:bodyPr/>
          <a:lstStyle/>
          <a:p>
            <a:endParaRPr lang="id-ID"/>
          </a:p>
        </p:txBody>
      </p:sp>
      <p:sp>
        <p:nvSpPr>
          <p:cNvPr id="69663" name="Line 31"/>
          <p:cNvSpPr>
            <a:spLocks noChangeShapeType="1"/>
          </p:cNvSpPr>
          <p:nvPr/>
        </p:nvSpPr>
        <p:spPr bwMode="auto">
          <a:xfrm>
            <a:off x="7019925" y="4724400"/>
            <a:ext cx="0" cy="1584325"/>
          </a:xfrm>
          <a:prstGeom prst="line">
            <a:avLst/>
          </a:prstGeom>
          <a:noFill/>
          <a:ln w="9525">
            <a:solidFill>
              <a:schemeClr val="tx1"/>
            </a:solidFill>
            <a:round/>
            <a:headEnd/>
            <a:tailEnd/>
          </a:ln>
          <a:effectLst/>
        </p:spPr>
        <p:txBody>
          <a:bodyPr/>
          <a:lstStyle/>
          <a:p>
            <a:endParaRPr lang="id-ID"/>
          </a:p>
        </p:txBody>
      </p:sp>
      <p:sp>
        <p:nvSpPr>
          <p:cNvPr id="69664" name="Line 32"/>
          <p:cNvSpPr>
            <a:spLocks noChangeShapeType="1"/>
          </p:cNvSpPr>
          <p:nvPr/>
        </p:nvSpPr>
        <p:spPr bwMode="auto">
          <a:xfrm flipH="1">
            <a:off x="6804025" y="6308725"/>
            <a:ext cx="215900" cy="0"/>
          </a:xfrm>
          <a:prstGeom prst="line">
            <a:avLst/>
          </a:prstGeom>
          <a:noFill/>
          <a:ln w="9525">
            <a:solidFill>
              <a:schemeClr val="tx1"/>
            </a:solidFill>
            <a:round/>
            <a:headEnd/>
            <a:tailEnd type="triangle" w="med" len="med"/>
          </a:ln>
          <a:effectLst/>
        </p:spPr>
        <p:txBody>
          <a:bodyPr/>
          <a:lstStyle/>
          <a:p>
            <a:endParaRPr lang="id-ID"/>
          </a:p>
        </p:txBody>
      </p:sp>
      <p:sp>
        <p:nvSpPr>
          <p:cNvPr id="69665" name="Line 33"/>
          <p:cNvSpPr>
            <a:spLocks noChangeShapeType="1"/>
          </p:cNvSpPr>
          <p:nvPr/>
        </p:nvSpPr>
        <p:spPr bwMode="auto">
          <a:xfrm>
            <a:off x="7019925" y="5734050"/>
            <a:ext cx="288925" cy="0"/>
          </a:xfrm>
          <a:prstGeom prst="line">
            <a:avLst/>
          </a:prstGeom>
          <a:noFill/>
          <a:ln w="9525">
            <a:solidFill>
              <a:schemeClr val="tx1"/>
            </a:solidFill>
            <a:round/>
            <a:headEnd/>
            <a:tailEnd type="triangle" w="med" len="med"/>
          </a:ln>
          <a:effectLst/>
        </p:spPr>
        <p:txBody>
          <a:bodyPr/>
          <a:lstStyle/>
          <a:p>
            <a:endParaRPr lang="id-ID"/>
          </a:p>
        </p:txBody>
      </p:sp>
      <p:sp>
        <p:nvSpPr>
          <p:cNvPr id="69666" name="Line 34"/>
          <p:cNvSpPr>
            <a:spLocks noChangeShapeType="1"/>
          </p:cNvSpPr>
          <p:nvPr/>
        </p:nvSpPr>
        <p:spPr bwMode="auto">
          <a:xfrm flipH="1">
            <a:off x="6659563" y="5157788"/>
            <a:ext cx="360362" cy="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4"/>
          <p:cNvSpPr>
            <a:spLocks noChangeArrowheads="1"/>
          </p:cNvSpPr>
          <p:nvPr/>
        </p:nvSpPr>
        <p:spPr bwMode="auto">
          <a:xfrm>
            <a:off x="323850" y="260350"/>
            <a:ext cx="3313113" cy="647700"/>
          </a:xfrm>
          <a:prstGeom prst="wedgeRectCallout">
            <a:avLst>
              <a:gd name="adj1" fmla="val -13727"/>
              <a:gd name="adj2" fmla="val 37991"/>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Pengertian Isi </a:t>
            </a:r>
          </a:p>
          <a:p>
            <a:pPr algn="ctr"/>
            <a:r>
              <a:rPr lang="en-US" sz="1600" b="1">
                <a:latin typeface="Tahoma" pitchFamily="34" charset="0"/>
              </a:rPr>
              <a:t>Pembukaan UUD 1945</a:t>
            </a:r>
          </a:p>
          <a:p>
            <a:pPr algn="ctr"/>
            <a:endParaRPr lang="en-US" sz="1600" b="1">
              <a:latin typeface="Tahoma" pitchFamily="34" charset="0"/>
            </a:endParaRPr>
          </a:p>
        </p:txBody>
      </p:sp>
      <p:sp>
        <p:nvSpPr>
          <p:cNvPr id="70661" name="AutoShape 5"/>
          <p:cNvSpPr>
            <a:spLocks noChangeArrowheads="1"/>
          </p:cNvSpPr>
          <p:nvPr/>
        </p:nvSpPr>
        <p:spPr bwMode="auto">
          <a:xfrm>
            <a:off x="395288" y="1412875"/>
            <a:ext cx="2592387" cy="360363"/>
          </a:xfrm>
          <a:prstGeom prst="wedgeRectCallout">
            <a:avLst>
              <a:gd name="adj1" fmla="val -42958"/>
              <a:gd name="adj2" fmla="val 48236"/>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Alinea 1</a:t>
            </a:r>
          </a:p>
        </p:txBody>
      </p:sp>
      <p:sp>
        <p:nvSpPr>
          <p:cNvPr id="70662" name="AutoShape 6"/>
          <p:cNvSpPr>
            <a:spLocks noChangeArrowheads="1"/>
          </p:cNvSpPr>
          <p:nvPr/>
        </p:nvSpPr>
        <p:spPr bwMode="auto">
          <a:xfrm>
            <a:off x="395288" y="1989138"/>
            <a:ext cx="2592387" cy="360362"/>
          </a:xfrm>
          <a:prstGeom prst="wedgeRectCallout">
            <a:avLst>
              <a:gd name="adj1" fmla="val -42958"/>
              <a:gd name="adj2" fmla="val 48236"/>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Alinea 2</a:t>
            </a:r>
          </a:p>
        </p:txBody>
      </p:sp>
      <p:sp>
        <p:nvSpPr>
          <p:cNvPr id="70663" name="AutoShape 7"/>
          <p:cNvSpPr>
            <a:spLocks noChangeArrowheads="1"/>
          </p:cNvSpPr>
          <p:nvPr/>
        </p:nvSpPr>
        <p:spPr bwMode="auto">
          <a:xfrm>
            <a:off x="395288" y="2565400"/>
            <a:ext cx="2592387" cy="360363"/>
          </a:xfrm>
          <a:prstGeom prst="wedgeRectCallout">
            <a:avLst>
              <a:gd name="adj1" fmla="val -42958"/>
              <a:gd name="adj2" fmla="val 48236"/>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Alinea 3</a:t>
            </a:r>
          </a:p>
        </p:txBody>
      </p:sp>
      <p:sp>
        <p:nvSpPr>
          <p:cNvPr id="70664" name="AutoShape 8"/>
          <p:cNvSpPr>
            <a:spLocks noChangeArrowheads="1"/>
          </p:cNvSpPr>
          <p:nvPr/>
        </p:nvSpPr>
        <p:spPr bwMode="auto">
          <a:xfrm>
            <a:off x="395288" y="3141663"/>
            <a:ext cx="2592387" cy="360362"/>
          </a:xfrm>
          <a:prstGeom prst="wedgeRectCallout">
            <a:avLst>
              <a:gd name="adj1" fmla="val -42958"/>
              <a:gd name="adj2" fmla="val 48236"/>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a:latin typeface="Tahoma" pitchFamily="34" charset="0"/>
              </a:rPr>
              <a:t>Alinea 4</a:t>
            </a:r>
          </a:p>
        </p:txBody>
      </p:sp>
      <p:sp>
        <p:nvSpPr>
          <p:cNvPr id="70665" name="AutoShape 9"/>
          <p:cNvSpPr>
            <a:spLocks noChangeArrowheads="1"/>
          </p:cNvSpPr>
          <p:nvPr/>
        </p:nvSpPr>
        <p:spPr bwMode="auto">
          <a:xfrm>
            <a:off x="3708400" y="1341438"/>
            <a:ext cx="3382963" cy="360362"/>
          </a:xfrm>
          <a:prstGeom prst="wedgeRectCallout">
            <a:avLst>
              <a:gd name="adj1" fmla="val -44884"/>
              <a:gd name="adj2" fmla="val 15199"/>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400">
                <a:latin typeface="Tahoma" pitchFamily="34" charset="0"/>
              </a:rPr>
              <a:t>Hak Kodrat</a:t>
            </a:r>
          </a:p>
        </p:txBody>
      </p:sp>
      <p:sp>
        <p:nvSpPr>
          <p:cNvPr id="70666" name="AutoShape 10"/>
          <p:cNvSpPr>
            <a:spLocks noChangeArrowheads="1"/>
          </p:cNvSpPr>
          <p:nvPr/>
        </p:nvSpPr>
        <p:spPr bwMode="auto">
          <a:xfrm>
            <a:off x="3708400" y="1916113"/>
            <a:ext cx="3382963" cy="360362"/>
          </a:xfrm>
          <a:prstGeom prst="wedgeRectCallout">
            <a:avLst>
              <a:gd name="adj1" fmla="val -45681"/>
              <a:gd name="adj2" fmla="val 31940"/>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400">
                <a:latin typeface="Tahoma" pitchFamily="34" charset="0"/>
              </a:rPr>
              <a:t>Realisasi perjuangan n cita-cita</a:t>
            </a:r>
          </a:p>
        </p:txBody>
      </p:sp>
      <p:sp>
        <p:nvSpPr>
          <p:cNvPr id="70667" name="AutoShape 11"/>
          <p:cNvSpPr>
            <a:spLocks noChangeArrowheads="1"/>
          </p:cNvSpPr>
          <p:nvPr/>
        </p:nvSpPr>
        <p:spPr bwMode="auto">
          <a:xfrm>
            <a:off x="3708400" y="2492375"/>
            <a:ext cx="3382963" cy="360363"/>
          </a:xfrm>
          <a:prstGeom prst="wedgeRectCallout">
            <a:avLst>
              <a:gd name="adj1" fmla="val -44602"/>
              <a:gd name="adj2" fmla="val 48236"/>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Nilai religius, moral, pernyataan ulang Prokl</a:t>
            </a:r>
          </a:p>
        </p:txBody>
      </p:sp>
      <p:sp>
        <p:nvSpPr>
          <p:cNvPr id="70668" name="AutoShape 12"/>
          <p:cNvSpPr>
            <a:spLocks noChangeArrowheads="1"/>
          </p:cNvSpPr>
          <p:nvPr/>
        </p:nvSpPr>
        <p:spPr bwMode="auto">
          <a:xfrm>
            <a:off x="3708400" y="3213100"/>
            <a:ext cx="3382963" cy="360363"/>
          </a:xfrm>
          <a:prstGeom prst="wedgeRectCallout">
            <a:avLst>
              <a:gd name="adj1" fmla="val -35218"/>
              <a:gd name="adj2" fmla="val -15199"/>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Tujuan Negara</a:t>
            </a:r>
          </a:p>
        </p:txBody>
      </p:sp>
      <p:sp>
        <p:nvSpPr>
          <p:cNvPr id="70669" name="AutoShape 13"/>
          <p:cNvSpPr>
            <a:spLocks noChangeArrowheads="1"/>
          </p:cNvSpPr>
          <p:nvPr/>
        </p:nvSpPr>
        <p:spPr bwMode="auto">
          <a:xfrm>
            <a:off x="3708400" y="3933825"/>
            <a:ext cx="3382963" cy="360363"/>
          </a:xfrm>
          <a:prstGeom prst="wedgeRectCallout">
            <a:avLst>
              <a:gd name="adj1" fmla="val -35218"/>
              <a:gd name="adj2" fmla="val -15199"/>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Ketentuaan Diadakannya UUD Negara</a:t>
            </a:r>
          </a:p>
        </p:txBody>
      </p:sp>
      <p:sp>
        <p:nvSpPr>
          <p:cNvPr id="70670" name="AutoShape 14"/>
          <p:cNvSpPr>
            <a:spLocks noChangeArrowheads="1"/>
          </p:cNvSpPr>
          <p:nvPr/>
        </p:nvSpPr>
        <p:spPr bwMode="auto">
          <a:xfrm>
            <a:off x="323850" y="5084763"/>
            <a:ext cx="3382963" cy="360362"/>
          </a:xfrm>
          <a:prstGeom prst="wedgeRectCallout">
            <a:avLst>
              <a:gd name="adj1" fmla="val -35218"/>
              <a:gd name="adj2" fmla="val -15199"/>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Dasar Filsafat  Negara</a:t>
            </a:r>
          </a:p>
        </p:txBody>
      </p:sp>
      <p:sp>
        <p:nvSpPr>
          <p:cNvPr id="70671" name="AutoShape 15"/>
          <p:cNvSpPr>
            <a:spLocks noChangeArrowheads="1"/>
          </p:cNvSpPr>
          <p:nvPr/>
        </p:nvSpPr>
        <p:spPr bwMode="auto">
          <a:xfrm>
            <a:off x="2484438" y="4508500"/>
            <a:ext cx="3382962" cy="360363"/>
          </a:xfrm>
          <a:prstGeom prst="wedgeRectCallout">
            <a:avLst>
              <a:gd name="adj1" fmla="val -33106"/>
              <a:gd name="adj2" fmla="val 4625"/>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200">
                <a:latin typeface="Tahoma" pitchFamily="34" charset="0"/>
              </a:rPr>
              <a:t>Bentuk Negara</a:t>
            </a:r>
          </a:p>
        </p:txBody>
      </p:sp>
      <p:sp>
        <p:nvSpPr>
          <p:cNvPr id="70672" name="Line 16"/>
          <p:cNvSpPr>
            <a:spLocks noChangeShapeType="1"/>
          </p:cNvSpPr>
          <p:nvPr/>
        </p:nvSpPr>
        <p:spPr bwMode="auto">
          <a:xfrm>
            <a:off x="3059113" y="1557338"/>
            <a:ext cx="649287" cy="0"/>
          </a:xfrm>
          <a:prstGeom prst="line">
            <a:avLst/>
          </a:prstGeom>
          <a:noFill/>
          <a:ln w="9525">
            <a:solidFill>
              <a:schemeClr val="tx1"/>
            </a:solidFill>
            <a:round/>
            <a:headEnd/>
            <a:tailEnd type="triangle" w="med" len="med"/>
          </a:ln>
          <a:effectLst/>
        </p:spPr>
        <p:txBody>
          <a:bodyPr/>
          <a:lstStyle/>
          <a:p>
            <a:endParaRPr lang="id-ID"/>
          </a:p>
        </p:txBody>
      </p:sp>
      <p:sp>
        <p:nvSpPr>
          <p:cNvPr id="70673" name="Line 17"/>
          <p:cNvSpPr>
            <a:spLocks noChangeShapeType="1"/>
          </p:cNvSpPr>
          <p:nvPr/>
        </p:nvSpPr>
        <p:spPr bwMode="auto">
          <a:xfrm>
            <a:off x="3059113" y="2133600"/>
            <a:ext cx="649287" cy="0"/>
          </a:xfrm>
          <a:prstGeom prst="line">
            <a:avLst/>
          </a:prstGeom>
          <a:noFill/>
          <a:ln w="9525">
            <a:solidFill>
              <a:schemeClr val="tx1"/>
            </a:solidFill>
            <a:round/>
            <a:headEnd/>
            <a:tailEnd type="triangle" w="med" len="med"/>
          </a:ln>
          <a:effectLst/>
        </p:spPr>
        <p:txBody>
          <a:bodyPr/>
          <a:lstStyle/>
          <a:p>
            <a:endParaRPr lang="id-ID"/>
          </a:p>
        </p:txBody>
      </p:sp>
      <p:sp>
        <p:nvSpPr>
          <p:cNvPr id="70674" name="Line 18"/>
          <p:cNvSpPr>
            <a:spLocks noChangeShapeType="1"/>
          </p:cNvSpPr>
          <p:nvPr/>
        </p:nvSpPr>
        <p:spPr bwMode="auto">
          <a:xfrm>
            <a:off x="3059113" y="2708275"/>
            <a:ext cx="649287" cy="0"/>
          </a:xfrm>
          <a:prstGeom prst="line">
            <a:avLst/>
          </a:prstGeom>
          <a:noFill/>
          <a:ln w="9525">
            <a:solidFill>
              <a:schemeClr val="tx1"/>
            </a:solidFill>
            <a:round/>
            <a:headEnd/>
            <a:tailEnd type="triangle" w="med" len="med"/>
          </a:ln>
          <a:effectLst/>
        </p:spPr>
        <p:txBody>
          <a:bodyPr/>
          <a:lstStyle/>
          <a:p>
            <a:endParaRPr lang="id-ID"/>
          </a:p>
        </p:txBody>
      </p:sp>
      <p:sp>
        <p:nvSpPr>
          <p:cNvPr id="70675" name="Line 19"/>
          <p:cNvSpPr>
            <a:spLocks noChangeShapeType="1"/>
          </p:cNvSpPr>
          <p:nvPr/>
        </p:nvSpPr>
        <p:spPr bwMode="auto">
          <a:xfrm>
            <a:off x="3059113" y="3357563"/>
            <a:ext cx="649287" cy="0"/>
          </a:xfrm>
          <a:prstGeom prst="line">
            <a:avLst/>
          </a:prstGeom>
          <a:noFill/>
          <a:ln w="9525">
            <a:solidFill>
              <a:schemeClr val="tx1"/>
            </a:solidFill>
            <a:round/>
            <a:headEnd/>
            <a:tailEnd type="triangle" w="med" len="med"/>
          </a:ln>
          <a:effectLst/>
        </p:spPr>
        <p:txBody>
          <a:bodyPr/>
          <a:lstStyle/>
          <a:p>
            <a:endParaRPr lang="id-ID"/>
          </a:p>
        </p:txBody>
      </p:sp>
      <p:sp>
        <p:nvSpPr>
          <p:cNvPr id="70676" name="Line 20"/>
          <p:cNvSpPr>
            <a:spLocks noChangeShapeType="1"/>
          </p:cNvSpPr>
          <p:nvPr/>
        </p:nvSpPr>
        <p:spPr bwMode="auto">
          <a:xfrm>
            <a:off x="1763713" y="3500438"/>
            <a:ext cx="1871662" cy="649287"/>
          </a:xfrm>
          <a:prstGeom prst="line">
            <a:avLst/>
          </a:prstGeom>
          <a:noFill/>
          <a:ln w="9525">
            <a:solidFill>
              <a:schemeClr val="tx1"/>
            </a:solidFill>
            <a:round/>
            <a:headEnd/>
            <a:tailEnd type="triangle" w="med" len="med"/>
          </a:ln>
          <a:effectLst/>
        </p:spPr>
        <p:txBody>
          <a:bodyPr/>
          <a:lstStyle/>
          <a:p>
            <a:endParaRPr lang="id-ID"/>
          </a:p>
        </p:txBody>
      </p:sp>
      <p:sp>
        <p:nvSpPr>
          <p:cNvPr id="70677" name="Line 21"/>
          <p:cNvSpPr>
            <a:spLocks noChangeShapeType="1"/>
          </p:cNvSpPr>
          <p:nvPr/>
        </p:nvSpPr>
        <p:spPr bwMode="auto">
          <a:xfrm>
            <a:off x="1692275" y="3573463"/>
            <a:ext cx="0" cy="1439862"/>
          </a:xfrm>
          <a:prstGeom prst="line">
            <a:avLst/>
          </a:prstGeom>
          <a:noFill/>
          <a:ln w="9525">
            <a:solidFill>
              <a:schemeClr val="tx1"/>
            </a:solidFill>
            <a:round/>
            <a:headEnd/>
            <a:tailEnd type="triangle" w="med" len="med"/>
          </a:ln>
          <a:effectLst/>
        </p:spPr>
        <p:txBody>
          <a:bodyPr/>
          <a:lstStyle/>
          <a:p>
            <a:endParaRPr lang="id-ID"/>
          </a:p>
        </p:txBody>
      </p:sp>
      <p:sp>
        <p:nvSpPr>
          <p:cNvPr id="70678" name="Line 22"/>
          <p:cNvSpPr>
            <a:spLocks noChangeShapeType="1"/>
          </p:cNvSpPr>
          <p:nvPr/>
        </p:nvSpPr>
        <p:spPr bwMode="auto">
          <a:xfrm>
            <a:off x="1692275" y="3500438"/>
            <a:ext cx="792163" cy="1223962"/>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AutoShape 4"/>
          <p:cNvSpPr>
            <a:spLocks noChangeArrowheads="1"/>
          </p:cNvSpPr>
          <p:nvPr/>
        </p:nvSpPr>
        <p:spPr bwMode="auto">
          <a:xfrm>
            <a:off x="3203575" y="3068638"/>
            <a:ext cx="2160588" cy="863600"/>
          </a:xfrm>
          <a:prstGeom prst="wedgeRectCallout">
            <a:avLst>
              <a:gd name="adj1" fmla="val 5620"/>
              <a:gd name="adj2" fmla="val 15991"/>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Tujuan  </a:t>
            </a:r>
          </a:p>
          <a:p>
            <a:pPr algn="ctr"/>
            <a:r>
              <a:rPr lang="en-US" sz="1600" b="1">
                <a:latin typeface="Tahoma" pitchFamily="34" charset="0"/>
              </a:rPr>
              <a:t>Pembukaan </a:t>
            </a:r>
          </a:p>
          <a:p>
            <a:pPr algn="ctr"/>
            <a:r>
              <a:rPr lang="en-US" sz="1600" b="1">
                <a:latin typeface="Tahoma" pitchFamily="34" charset="0"/>
              </a:rPr>
              <a:t>UUD 1945</a:t>
            </a:r>
          </a:p>
          <a:p>
            <a:pPr algn="ctr"/>
            <a:endParaRPr lang="en-US" sz="1600" b="1">
              <a:latin typeface="Tahoma" pitchFamily="34" charset="0"/>
            </a:endParaRPr>
          </a:p>
        </p:txBody>
      </p:sp>
      <p:sp>
        <p:nvSpPr>
          <p:cNvPr id="71686" name="AutoShape 6"/>
          <p:cNvSpPr>
            <a:spLocks noChangeArrowheads="1"/>
          </p:cNvSpPr>
          <p:nvPr/>
        </p:nvSpPr>
        <p:spPr bwMode="auto">
          <a:xfrm>
            <a:off x="179388" y="692150"/>
            <a:ext cx="3924300" cy="1873250"/>
          </a:xfrm>
          <a:prstGeom prst="wedgeRectCallout">
            <a:avLst>
              <a:gd name="adj1" fmla="val -41463"/>
              <a:gd name="adj2" fmla="val -12625"/>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p:spPr>
        <p:txBody>
          <a:bodyPr>
            <a:flatTx/>
          </a:bodyPr>
          <a:lstStyle/>
          <a:p>
            <a:pPr algn="ctr"/>
            <a:r>
              <a:rPr lang="en-US">
                <a:latin typeface="Tahoma" pitchFamily="34" charset="0"/>
              </a:rPr>
              <a:t>Alinea I</a:t>
            </a:r>
          </a:p>
          <a:p>
            <a:pPr algn="ctr"/>
            <a:r>
              <a:rPr lang="en-US" sz="1600">
                <a:latin typeface="Tahoma" pitchFamily="34" charset="0"/>
              </a:rPr>
              <a:t>Pertanggung jawaban atas pernyataan kemerdekaan yang sudah selayaknya, berdasar hak kodrat yang mutlak  dari moral bangsa untuk merdeka</a:t>
            </a:r>
          </a:p>
        </p:txBody>
      </p:sp>
      <p:sp>
        <p:nvSpPr>
          <p:cNvPr id="71687" name="AutoShape 7"/>
          <p:cNvSpPr>
            <a:spLocks noChangeArrowheads="1"/>
          </p:cNvSpPr>
          <p:nvPr/>
        </p:nvSpPr>
        <p:spPr bwMode="auto">
          <a:xfrm>
            <a:off x="4572000" y="692150"/>
            <a:ext cx="4176713" cy="1873250"/>
          </a:xfrm>
          <a:prstGeom prst="wedgeRectCallout">
            <a:avLst>
              <a:gd name="adj1" fmla="val -48023"/>
              <a:gd name="adj2" fmla="val -12625"/>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a:latin typeface="Tahoma" pitchFamily="34" charset="0"/>
              </a:rPr>
              <a:t>Alinea II</a:t>
            </a:r>
          </a:p>
          <a:p>
            <a:pPr algn="ctr"/>
            <a:r>
              <a:rPr lang="en-US" sz="1600">
                <a:latin typeface="Tahoma" pitchFamily="34" charset="0"/>
              </a:rPr>
              <a:t>Penetapan cita-cita bangsa yang ingin dicapai dengan kemerdekaan ; terpeliharanya kemerdekaan, kedaulatan negara,kesatuan bangsa,neg &amp;daerah atasdasar hukum dan moral, untuk kemakmuran bersama yang berkeadilan</a:t>
            </a:r>
          </a:p>
        </p:txBody>
      </p:sp>
      <p:sp>
        <p:nvSpPr>
          <p:cNvPr id="71688" name="AutoShape 8"/>
          <p:cNvSpPr>
            <a:spLocks noChangeArrowheads="1"/>
          </p:cNvSpPr>
          <p:nvPr/>
        </p:nvSpPr>
        <p:spPr bwMode="auto">
          <a:xfrm>
            <a:off x="250825" y="4437063"/>
            <a:ext cx="3924300" cy="1873250"/>
          </a:xfrm>
          <a:prstGeom prst="wedgeRectCallout">
            <a:avLst>
              <a:gd name="adj1" fmla="val -41463"/>
              <a:gd name="adj2" fmla="val -12625"/>
            </a:avLst>
          </a:prstGeom>
          <a:solidFill>
            <a:schemeClr val="tx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a:flatTx/>
          </a:bodyPr>
          <a:lstStyle/>
          <a:p>
            <a:pPr algn="ctr"/>
            <a:r>
              <a:rPr lang="en-US">
                <a:latin typeface="Tahoma" pitchFamily="34" charset="0"/>
              </a:rPr>
              <a:t>Alinea III</a:t>
            </a:r>
          </a:p>
          <a:p>
            <a:pPr algn="ctr"/>
            <a:r>
              <a:rPr lang="en-US" sz="1600">
                <a:latin typeface="Tahoma" pitchFamily="34" charset="0"/>
              </a:rPr>
              <a:t>Penegasan bahwa proklamasi menjadi permulaan dan dasar hidup kebangsaan dan kenagaraan yang luhur dan suci dalam lindungan Tuhan </a:t>
            </a:r>
          </a:p>
        </p:txBody>
      </p:sp>
      <p:sp>
        <p:nvSpPr>
          <p:cNvPr id="71689" name="AutoShape 9"/>
          <p:cNvSpPr>
            <a:spLocks noChangeArrowheads="1"/>
          </p:cNvSpPr>
          <p:nvPr/>
        </p:nvSpPr>
        <p:spPr bwMode="auto">
          <a:xfrm>
            <a:off x="4859338" y="4365625"/>
            <a:ext cx="3924300" cy="1873250"/>
          </a:xfrm>
          <a:prstGeom prst="wedgeRectCallout">
            <a:avLst>
              <a:gd name="adj1" fmla="val -41463"/>
              <a:gd name="adj2" fmla="val -12625"/>
            </a:avLst>
          </a:prstGeom>
          <a:solidFill>
            <a:srgbClr val="B2B2B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B2B2B2"/>
            </a:extrusionClr>
          </a:sp3d>
        </p:spPr>
        <p:txBody>
          <a:bodyPr>
            <a:flatTx/>
          </a:bodyPr>
          <a:lstStyle/>
          <a:p>
            <a:pPr algn="ctr"/>
            <a:r>
              <a:rPr lang="en-US">
                <a:latin typeface="Tahoma" pitchFamily="34" charset="0"/>
              </a:rPr>
              <a:t>Alinea IV</a:t>
            </a:r>
          </a:p>
          <a:p>
            <a:pPr algn="ctr"/>
            <a:r>
              <a:rPr lang="en-US" sz="1600">
                <a:latin typeface="Tahoma" pitchFamily="34" charset="0"/>
              </a:rPr>
              <a:t>Penegasan bahwa untuk melaksanakan segala hal dalam perwujudan hal-hal tertentu dalam alien 4, sebagai pedoman dan peganagan yang tetap dan praktis dalam realisasi hidup bernegara berdasar Pancasila</a:t>
            </a:r>
          </a:p>
        </p:txBody>
      </p:sp>
      <p:sp>
        <p:nvSpPr>
          <p:cNvPr id="71690" name="Line 10"/>
          <p:cNvSpPr>
            <a:spLocks noChangeShapeType="1"/>
          </p:cNvSpPr>
          <p:nvPr/>
        </p:nvSpPr>
        <p:spPr bwMode="auto">
          <a:xfrm flipH="1">
            <a:off x="1763713" y="3573463"/>
            <a:ext cx="1439862" cy="0"/>
          </a:xfrm>
          <a:prstGeom prst="line">
            <a:avLst/>
          </a:prstGeom>
          <a:noFill/>
          <a:ln w="38100">
            <a:solidFill>
              <a:schemeClr val="tx1"/>
            </a:solidFill>
            <a:round/>
            <a:headEnd/>
            <a:tailEnd/>
          </a:ln>
          <a:effectLst/>
        </p:spPr>
        <p:txBody>
          <a:bodyPr/>
          <a:lstStyle/>
          <a:p>
            <a:endParaRPr lang="id-ID"/>
          </a:p>
        </p:txBody>
      </p:sp>
      <p:sp>
        <p:nvSpPr>
          <p:cNvPr id="71691" name="Line 11"/>
          <p:cNvSpPr>
            <a:spLocks noChangeShapeType="1"/>
          </p:cNvSpPr>
          <p:nvPr/>
        </p:nvSpPr>
        <p:spPr bwMode="auto">
          <a:xfrm flipH="1">
            <a:off x="1763713" y="3357563"/>
            <a:ext cx="1439862" cy="0"/>
          </a:xfrm>
          <a:prstGeom prst="line">
            <a:avLst/>
          </a:prstGeom>
          <a:noFill/>
          <a:ln w="38100">
            <a:solidFill>
              <a:schemeClr val="tx1"/>
            </a:solidFill>
            <a:round/>
            <a:headEnd/>
            <a:tailEnd/>
          </a:ln>
          <a:effectLst/>
        </p:spPr>
        <p:txBody>
          <a:bodyPr/>
          <a:lstStyle/>
          <a:p>
            <a:endParaRPr lang="id-ID"/>
          </a:p>
        </p:txBody>
      </p:sp>
      <p:sp>
        <p:nvSpPr>
          <p:cNvPr id="71692" name="Line 12"/>
          <p:cNvSpPr>
            <a:spLocks noChangeShapeType="1"/>
          </p:cNvSpPr>
          <p:nvPr/>
        </p:nvSpPr>
        <p:spPr bwMode="auto">
          <a:xfrm>
            <a:off x="5435600" y="3284538"/>
            <a:ext cx="1584325" cy="0"/>
          </a:xfrm>
          <a:prstGeom prst="line">
            <a:avLst/>
          </a:prstGeom>
          <a:noFill/>
          <a:ln w="38100">
            <a:solidFill>
              <a:schemeClr val="tx1"/>
            </a:solidFill>
            <a:round/>
            <a:headEnd/>
            <a:tailEnd/>
          </a:ln>
          <a:effectLst/>
        </p:spPr>
        <p:txBody>
          <a:bodyPr/>
          <a:lstStyle/>
          <a:p>
            <a:endParaRPr lang="id-ID"/>
          </a:p>
        </p:txBody>
      </p:sp>
      <p:sp>
        <p:nvSpPr>
          <p:cNvPr id="71693" name="Line 13"/>
          <p:cNvSpPr>
            <a:spLocks noChangeShapeType="1"/>
          </p:cNvSpPr>
          <p:nvPr/>
        </p:nvSpPr>
        <p:spPr bwMode="auto">
          <a:xfrm>
            <a:off x="5435600" y="3500438"/>
            <a:ext cx="1584325" cy="0"/>
          </a:xfrm>
          <a:prstGeom prst="line">
            <a:avLst/>
          </a:prstGeom>
          <a:noFill/>
          <a:ln w="38100">
            <a:solidFill>
              <a:schemeClr val="tx1"/>
            </a:solidFill>
            <a:round/>
            <a:headEnd/>
            <a:tailEnd/>
          </a:ln>
          <a:effectLst/>
        </p:spPr>
        <p:txBody>
          <a:bodyPr/>
          <a:lstStyle/>
          <a:p>
            <a:endParaRPr lang="id-ID"/>
          </a:p>
        </p:txBody>
      </p:sp>
      <p:sp>
        <p:nvSpPr>
          <p:cNvPr id="71694" name="Line 14"/>
          <p:cNvSpPr>
            <a:spLocks noChangeShapeType="1"/>
          </p:cNvSpPr>
          <p:nvPr/>
        </p:nvSpPr>
        <p:spPr bwMode="auto">
          <a:xfrm>
            <a:off x="7019925" y="3500438"/>
            <a:ext cx="0" cy="792162"/>
          </a:xfrm>
          <a:prstGeom prst="line">
            <a:avLst/>
          </a:prstGeom>
          <a:noFill/>
          <a:ln w="38100">
            <a:solidFill>
              <a:schemeClr val="tx1"/>
            </a:solidFill>
            <a:round/>
            <a:headEnd/>
            <a:tailEnd type="triangle" w="med" len="med"/>
          </a:ln>
          <a:effectLst/>
        </p:spPr>
        <p:txBody>
          <a:bodyPr/>
          <a:lstStyle/>
          <a:p>
            <a:endParaRPr lang="id-ID"/>
          </a:p>
        </p:txBody>
      </p:sp>
      <p:sp>
        <p:nvSpPr>
          <p:cNvPr id="71695" name="Line 15"/>
          <p:cNvSpPr>
            <a:spLocks noChangeShapeType="1"/>
          </p:cNvSpPr>
          <p:nvPr/>
        </p:nvSpPr>
        <p:spPr bwMode="auto">
          <a:xfrm>
            <a:off x="1763713" y="3573463"/>
            <a:ext cx="0" cy="792162"/>
          </a:xfrm>
          <a:prstGeom prst="line">
            <a:avLst/>
          </a:prstGeom>
          <a:noFill/>
          <a:ln w="38100">
            <a:solidFill>
              <a:schemeClr val="tx1"/>
            </a:solidFill>
            <a:round/>
            <a:headEnd/>
            <a:tailEnd type="triangle" w="med" len="med"/>
          </a:ln>
          <a:effectLst/>
        </p:spPr>
        <p:txBody>
          <a:bodyPr/>
          <a:lstStyle/>
          <a:p>
            <a:endParaRPr lang="id-ID"/>
          </a:p>
        </p:txBody>
      </p:sp>
      <p:sp>
        <p:nvSpPr>
          <p:cNvPr id="71696" name="Line 16"/>
          <p:cNvSpPr>
            <a:spLocks noChangeShapeType="1"/>
          </p:cNvSpPr>
          <p:nvPr/>
        </p:nvSpPr>
        <p:spPr bwMode="auto">
          <a:xfrm flipV="1">
            <a:off x="1763713" y="2565400"/>
            <a:ext cx="0" cy="792163"/>
          </a:xfrm>
          <a:prstGeom prst="line">
            <a:avLst/>
          </a:prstGeom>
          <a:noFill/>
          <a:ln w="38100">
            <a:solidFill>
              <a:schemeClr val="tx1"/>
            </a:solidFill>
            <a:round/>
            <a:headEnd/>
            <a:tailEnd type="triangle" w="med" len="med"/>
          </a:ln>
          <a:effectLst/>
        </p:spPr>
        <p:txBody>
          <a:bodyPr/>
          <a:lstStyle/>
          <a:p>
            <a:endParaRPr lang="id-ID"/>
          </a:p>
        </p:txBody>
      </p:sp>
      <p:sp>
        <p:nvSpPr>
          <p:cNvPr id="71697" name="Line 17"/>
          <p:cNvSpPr>
            <a:spLocks noChangeShapeType="1"/>
          </p:cNvSpPr>
          <p:nvPr/>
        </p:nvSpPr>
        <p:spPr bwMode="auto">
          <a:xfrm flipV="1">
            <a:off x="7019925" y="2565400"/>
            <a:ext cx="0" cy="719138"/>
          </a:xfrm>
          <a:prstGeom prst="line">
            <a:avLst/>
          </a:prstGeom>
          <a:noFill/>
          <a:ln w="38100">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AutoShape 4"/>
          <p:cNvSpPr>
            <a:spLocks noChangeArrowheads="1"/>
          </p:cNvSpPr>
          <p:nvPr/>
        </p:nvSpPr>
        <p:spPr bwMode="auto">
          <a:xfrm>
            <a:off x="250825" y="188913"/>
            <a:ext cx="2160588" cy="431800"/>
          </a:xfrm>
          <a:prstGeom prst="wedgeRectCallout">
            <a:avLst>
              <a:gd name="adj1" fmla="val 12306"/>
              <a:gd name="adj2" fmla="val 4485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Makna Alinea 1</a:t>
            </a:r>
          </a:p>
        </p:txBody>
      </p:sp>
      <p:sp>
        <p:nvSpPr>
          <p:cNvPr id="74757" name="AutoShape 5"/>
          <p:cNvSpPr>
            <a:spLocks noChangeArrowheads="1"/>
          </p:cNvSpPr>
          <p:nvPr/>
        </p:nvSpPr>
        <p:spPr bwMode="auto">
          <a:xfrm>
            <a:off x="250825" y="1268413"/>
            <a:ext cx="4176713" cy="1943100"/>
          </a:xfrm>
          <a:prstGeom prst="wedgeRectCallout">
            <a:avLst>
              <a:gd name="adj1" fmla="val 48139"/>
              <a:gd name="adj2" fmla="val -36926"/>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pPr algn="ctr"/>
            <a:r>
              <a:rPr lang="en-US" sz="1600" b="1">
                <a:latin typeface="Tahoma" pitchFamily="34" charset="0"/>
              </a:rPr>
              <a:t>Dalil Objektif</a:t>
            </a:r>
          </a:p>
          <a:p>
            <a:pPr algn="ctr"/>
            <a:endParaRPr lang="en-US" sz="1600" b="1">
              <a:latin typeface="Tahoma" pitchFamily="34" charset="0"/>
            </a:endParaRPr>
          </a:p>
          <a:p>
            <a:pPr algn="ctr">
              <a:buFontTx/>
              <a:buChar char="-"/>
            </a:pPr>
            <a:r>
              <a:rPr lang="en-US" sz="1600">
                <a:latin typeface="Tahoma" pitchFamily="34" charset="0"/>
              </a:rPr>
              <a:t>Bahwa penjajahan  tidak sesuai dengan perikemanusisaan dan perikeadilan</a:t>
            </a:r>
          </a:p>
          <a:p>
            <a:pPr algn="ctr">
              <a:buFontTx/>
              <a:buChar char="-"/>
            </a:pPr>
            <a:endParaRPr lang="en-US" sz="800">
              <a:latin typeface="Tahoma" pitchFamily="34" charset="0"/>
            </a:endParaRPr>
          </a:p>
          <a:p>
            <a:pPr algn="ctr">
              <a:buFontTx/>
              <a:buChar char="-"/>
            </a:pPr>
            <a:r>
              <a:rPr lang="en-US" sz="1600">
                <a:latin typeface="Tahoma" pitchFamily="34" charset="0"/>
              </a:rPr>
              <a:t> Bahwa semua bangsa di dunia harus dapat menjalankan hak asasinya yaitu hak untuk merdeka</a:t>
            </a:r>
          </a:p>
        </p:txBody>
      </p:sp>
      <p:sp>
        <p:nvSpPr>
          <p:cNvPr id="74758" name="AutoShape 6"/>
          <p:cNvSpPr>
            <a:spLocks noChangeArrowheads="1"/>
          </p:cNvSpPr>
          <p:nvPr/>
        </p:nvSpPr>
        <p:spPr bwMode="auto">
          <a:xfrm>
            <a:off x="250825" y="3573463"/>
            <a:ext cx="4176713" cy="1223962"/>
          </a:xfrm>
          <a:prstGeom prst="wedgeRectCallout">
            <a:avLst>
              <a:gd name="adj1" fmla="val 21343"/>
              <a:gd name="adj2" fmla="val -29116"/>
            </a:avLst>
          </a:prstGeom>
          <a:solidFill>
            <a:srgbClr val="FF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a:flatTx/>
          </a:bodyPr>
          <a:lstStyle/>
          <a:p>
            <a:pPr algn="ctr"/>
            <a:r>
              <a:rPr lang="en-US" sz="1600" b="1">
                <a:latin typeface="Tahoma" pitchFamily="34" charset="0"/>
              </a:rPr>
              <a:t>Pernyataan Subjektif</a:t>
            </a:r>
          </a:p>
          <a:p>
            <a:pPr algn="ctr"/>
            <a:endParaRPr lang="en-US" sz="1600" b="1">
              <a:latin typeface="Tahoma" pitchFamily="34" charset="0"/>
            </a:endParaRPr>
          </a:p>
          <a:p>
            <a:pPr algn="ctr"/>
            <a:r>
              <a:rPr lang="en-US" sz="1600">
                <a:latin typeface="Tahoma" pitchFamily="34" charset="0"/>
              </a:rPr>
              <a:t>Aspirasi bangsa Indonesia untuk membebaskan  diri dari penjajahan</a:t>
            </a:r>
          </a:p>
        </p:txBody>
      </p:sp>
      <p:sp>
        <p:nvSpPr>
          <p:cNvPr id="74759" name="AutoShape 7"/>
          <p:cNvSpPr>
            <a:spLocks noChangeArrowheads="1"/>
          </p:cNvSpPr>
          <p:nvPr/>
        </p:nvSpPr>
        <p:spPr bwMode="auto">
          <a:xfrm>
            <a:off x="250825" y="5157788"/>
            <a:ext cx="4176713" cy="1484312"/>
          </a:xfrm>
          <a:prstGeom prst="wedgeRectCallout">
            <a:avLst>
              <a:gd name="adj1" fmla="val 23051"/>
              <a:gd name="adj2" fmla="val -46792"/>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600" b="1">
                <a:latin typeface="Tahoma" pitchFamily="34" charset="0"/>
              </a:rPr>
              <a:t>Landasan Pokok Politik Luar Negeri</a:t>
            </a:r>
          </a:p>
          <a:p>
            <a:pPr algn="ctr"/>
            <a:endParaRPr lang="en-US" sz="1600" b="1">
              <a:latin typeface="Tahoma" pitchFamily="34" charset="0"/>
            </a:endParaRPr>
          </a:p>
          <a:p>
            <a:pPr algn="ctr"/>
            <a:r>
              <a:rPr lang="en-US" sz="1400">
                <a:latin typeface="Tahoma" pitchFamily="34" charset="0"/>
              </a:rPr>
              <a:t>-Melawan setiap bentuk penjajahan, mendukung kemerdekaan setiap bangsa</a:t>
            </a:r>
          </a:p>
          <a:p>
            <a:pPr algn="ctr"/>
            <a:r>
              <a:rPr lang="en-US" sz="1400">
                <a:latin typeface="Tahoma" pitchFamily="34" charset="0"/>
              </a:rPr>
              <a:t>-menentang setiap  hal atau sifat yang tidak sesuai dengan perikemanusiaan &amp; perikeadilan</a:t>
            </a:r>
          </a:p>
        </p:txBody>
      </p:sp>
      <p:sp>
        <p:nvSpPr>
          <p:cNvPr id="74760" name="AutoShape 8"/>
          <p:cNvSpPr>
            <a:spLocks noChangeArrowheads="1"/>
          </p:cNvSpPr>
          <p:nvPr/>
        </p:nvSpPr>
        <p:spPr bwMode="auto">
          <a:xfrm>
            <a:off x="5076825" y="1268413"/>
            <a:ext cx="3816350" cy="720725"/>
          </a:xfrm>
          <a:prstGeom prst="wedgeRectCallout">
            <a:avLst>
              <a:gd name="adj1" fmla="val 49833"/>
              <a:gd name="adj2" fmla="val -12773"/>
            </a:avLst>
          </a:prstGeom>
          <a:solidFill>
            <a:srgbClr val="CCFF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33"/>
            </a:extrusionClr>
          </a:sp3d>
        </p:spPr>
        <p:txBody>
          <a:bodyPr>
            <a:flatTx/>
          </a:bodyPr>
          <a:lstStyle/>
          <a:p>
            <a:pPr algn="ctr"/>
            <a:r>
              <a:rPr lang="en-US" sz="1600">
                <a:latin typeface="Tahoma" pitchFamily="34" charset="0"/>
              </a:rPr>
              <a:t>Dasar hukum dari pembentukan negara Republik Indonesia</a:t>
            </a:r>
          </a:p>
        </p:txBody>
      </p:sp>
      <p:sp>
        <p:nvSpPr>
          <p:cNvPr id="74761" name="AutoShape 9"/>
          <p:cNvSpPr>
            <a:spLocks noChangeArrowheads="1"/>
          </p:cNvSpPr>
          <p:nvPr/>
        </p:nvSpPr>
        <p:spPr bwMode="auto">
          <a:xfrm>
            <a:off x="5076825" y="2708275"/>
            <a:ext cx="3816350" cy="935038"/>
          </a:xfrm>
          <a:prstGeom prst="wedgeRectCallout">
            <a:avLst>
              <a:gd name="adj1" fmla="val 43676"/>
              <a:gd name="adj2" fmla="val -12477"/>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Bahwa berdasarkan hukum alam adalah hak asasi setiap bangsa untuk memperoleh kemerdekaan</a:t>
            </a:r>
          </a:p>
        </p:txBody>
      </p:sp>
      <p:sp>
        <p:nvSpPr>
          <p:cNvPr id="74762" name="WordArt 10"/>
          <p:cNvSpPr>
            <a:spLocks noChangeArrowheads="1" noChangeShapeType="1" noTextEdit="1"/>
          </p:cNvSpPr>
          <p:nvPr/>
        </p:nvSpPr>
        <p:spPr bwMode="auto">
          <a:xfrm>
            <a:off x="755650" y="765175"/>
            <a:ext cx="2663825"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Sosio-historis</a:t>
            </a:r>
          </a:p>
        </p:txBody>
      </p:sp>
      <p:sp>
        <p:nvSpPr>
          <p:cNvPr id="74763" name="WordArt 11"/>
          <p:cNvSpPr>
            <a:spLocks noChangeArrowheads="1" noChangeShapeType="1" noTextEdit="1"/>
          </p:cNvSpPr>
          <p:nvPr/>
        </p:nvSpPr>
        <p:spPr bwMode="auto">
          <a:xfrm>
            <a:off x="6227763" y="765175"/>
            <a:ext cx="1728787"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Yuridis</a:t>
            </a:r>
          </a:p>
        </p:txBody>
      </p:sp>
      <p:sp>
        <p:nvSpPr>
          <p:cNvPr id="74764" name="Line 12"/>
          <p:cNvSpPr>
            <a:spLocks noChangeShapeType="1"/>
          </p:cNvSpPr>
          <p:nvPr/>
        </p:nvSpPr>
        <p:spPr bwMode="auto">
          <a:xfrm>
            <a:off x="2339975" y="3213100"/>
            <a:ext cx="0" cy="287338"/>
          </a:xfrm>
          <a:prstGeom prst="line">
            <a:avLst/>
          </a:prstGeom>
          <a:noFill/>
          <a:ln w="9525">
            <a:solidFill>
              <a:schemeClr val="tx1"/>
            </a:solidFill>
            <a:round/>
            <a:headEnd/>
            <a:tailEnd type="triangle" w="med" len="med"/>
          </a:ln>
          <a:effectLst/>
        </p:spPr>
        <p:txBody>
          <a:bodyPr/>
          <a:lstStyle/>
          <a:p>
            <a:endParaRPr lang="id-ID"/>
          </a:p>
        </p:txBody>
      </p:sp>
      <p:sp>
        <p:nvSpPr>
          <p:cNvPr id="74765" name="Line 13"/>
          <p:cNvSpPr>
            <a:spLocks noChangeShapeType="1"/>
          </p:cNvSpPr>
          <p:nvPr/>
        </p:nvSpPr>
        <p:spPr bwMode="auto">
          <a:xfrm>
            <a:off x="2339975" y="4797425"/>
            <a:ext cx="0" cy="287338"/>
          </a:xfrm>
          <a:prstGeom prst="line">
            <a:avLst/>
          </a:prstGeom>
          <a:noFill/>
          <a:ln w="9525">
            <a:solidFill>
              <a:schemeClr val="tx1"/>
            </a:solidFill>
            <a:round/>
            <a:headEnd/>
            <a:tailEnd type="triangle" w="med" len="med"/>
          </a:ln>
          <a:effectLst/>
        </p:spPr>
        <p:txBody>
          <a:bodyPr/>
          <a:lstStyle/>
          <a:p>
            <a:endParaRPr lang="id-ID"/>
          </a:p>
        </p:txBody>
      </p:sp>
      <p:sp>
        <p:nvSpPr>
          <p:cNvPr id="74766" name="Line 14"/>
          <p:cNvSpPr>
            <a:spLocks noChangeShapeType="1"/>
          </p:cNvSpPr>
          <p:nvPr/>
        </p:nvSpPr>
        <p:spPr bwMode="auto">
          <a:xfrm>
            <a:off x="7092950" y="1989138"/>
            <a:ext cx="0" cy="64770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AutoShape 4"/>
          <p:cNvSpPr>
            <a:spLocks noChangeArrowheads="1"/>
          </p:cNvSpPr>
          <p:nvPr/>
        </p:nvSpPr>
        <p:spPr bwMode="auto">
          <a:xfrm>
            <a:off x="250825" y="260350"/>
            <a:ext cx="2160588" cy="431800"/>
          </a:xfrm>
          <a:prstGeom prst="wedgeRectCallout">
            <a:avLst>
              <a:gd name="adj1" fmla="val 12306"/>
              <a:gd name="adj2" fmla="val 4485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Makna Alinea 2</a:t>
            </a:r>
          </a:p>
        </p:txBody>
      </p:sp>
      <p:sp>
        <p:nvSpPr>
          <p:cNvPr id="75781" name="AutoShape 5"/>
          <p:cNvSpPr>
            <a:spLocks noChangeArrowheads="1"/>
          </p:cNvSpPr>
          <p:nvPr/>
        </p:nvSpPr>
        <p:spPr bwMode="auto">
          <a:xfrm>
            <a:off x="250825" y="1557338"/>
            <a:ext cx="4176713" cy="4032250"/>
          </a:xfrm>
          <a:prstGeom prst="wedgeRectCallout">
            <a:avLst>
              <a:gd name="adj1" fmla="val 48139"/>
              <a:gd name="adj2" fmla="val -43699"/>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Alinea ini menunjukkan ketajaman penilaian :</a:t>
            </a:r>
          </a:p>
          <a:p>
            <a:pPr algn="ctr"/>
            <a:endParaRPr lang="en-US" sz="1600">
              <a:latin typeface="Tahoma" pitchFamily="34" charset="0"/>
            </a:endParaRPr>
          </a:p>
          <a:p>
            <a:pPr algn="ctr">
              <a:buFontTx/>
              <a:buChar char="-"/>
            </a:pPr>
            <a:r>
              <a:rPr lang="en-US" sz="1600">
                <a:latin typeface="Tahoma" pitchFamily="34" charset="0"/>
              </a:rPr>
              <a:t>Bahwa perjuangan pergerakan Indonesia telah sampai pada tingkat yang menentukan</a:t>
            </a:r>
          </a:p>
          <a:p>
            <a:pPr algn="ctr">
              <a:buFontTx/>
              <a:buChar char="-"/>
            </a:pPr>
            <a:endParaRPr lang="en-US" sz="1600">
              <a:latin typeface="Tahoma" pitchFamily="34" charset="0"/>
            </a:endParaRPr>
          </a:p>
          <a:p>
            <a:pPr algn="ctr">
              <a:buFontTx/>
              <a:buChar char="-"/>
            </a:pPr>
            <a:r>
              <a:rPr lang="en-US" sz="1600">
                <a:latin typeface="Tahoma" pitchFamily="34" charset="0"/>
              </a:rPr>
              <a:t>-Bahwa momentum yang telah dicapai tersebut harus dimanfaatkan untuk menyetakan kemerdekaan</a:t>
            </a:r>
          </a:p>
          <a:p>
            <a:pPr algn="ctr">
              <a:buFontTx/>
              <a:buChar char="-"/>
            </a:pPr>
            <a:endParaRPr lang="en-US" sz="1600">
              <a:latin typeface="Tahoma" pitchFamily="34" charset="0"/>
            </a:endParaRPr>
          </a:p>
          <a:p>
            <a:pPr algn="ctr">
              <a:buFontTx/>
              <a:buChar char="-"/>
            </a:pPr>
            <a:r>
              <a:rPr lang="en-US" sz="1600">
                <a:latin typeface="Tahoma" pitchFamily="34" charset="0"/>
              </a:rPr>
              <a:t>-Bahwa kemerdekaan tersebut bukanlah tujuan akhir tetapi masih harus diisi dengan mewujudkan negara Indonesia yang merdeka, bersatu ,berdaulat, adil dan makmur</a:t>
            </a:r>
          </a:p>
        </p:txBody>
      </p:sp>
      <p:sp>
        <p:nvSpPr>
          <p:cNvPr id="75782" name="WordArt 6"/>
          <p:cNvSpPr>
            <a:spLocks noChangeArrowheads="1" noChangeShapeType="1" noTextEdit="1"/>
          </p:cNvSpPr>
          <p:nvPr/>
        </p:nvSpPr>
        <p:spPr bwMode="auto">
          <a:xfrm>
            <a:off x="971550" y="981075"/>
            <a:ext cx="2663825"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Sosio-historis</a:t>
            </a:r>
          </a:p>
        </p:txBody>
      </p:sp>
      <p:sp>
        <p:nvSpPr>
          <p:cNvPr id="75783" name="AutoShape 7"/>
          <p:cNvSpPr>
            <a:spLocks noChangeArrowheads="1"/>
          </p:cNvSpPr>
          <p:nvPr/>
        </p:nvSpPr>
        <p:spPr bwMode="auto">
          <a:xfrm>
            <a:off x="5003800" y="1557338"/>
            <a:ext cx="3816350" cy="863600"/>
          </a:xfrm>
          <a:prstGeom prst="wedgeRectCallout">
            <a:avLst>
              <a:gd name="adj1" fmla="val 49833"/>
              <a:gd name="adj2" fmla="val -18935"/>
            </a:avLst>
          </a:prstGeom>
          <a:solidFill>
            <a:srgbClr val="9966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6633"/>
            </a:extrusionClr>
          </a:sp3d>
        </p:spPr>
        <p:txBody>
          <a:bodyPr>
            <a:flatTx/>
          </a:bodyPr>
          <a:lstStyle/>
          <a:p>
            <a:pPr algn="ctr"/>
            <a:r>
              <a:rPr lang="en-US" sz="1600">
                <a:latin typeface="Tahoma" pitchFamily="34" charset="0"/>
              </a:rPr>
              <a:t>Alinea ini menunjukkan unsur-unsur negara merdeka, menurut anggapan bangs aIndonesia , yaitu :</a:t>
            </a:r>
          </a:p>
          <a:p>
            <a:pPr algn="ctr"/>
            <a:endParaRPr lang="en-US" sz="1600">
              <a:latin typeface="Tahoma" pitchFamily="34" charset="0"/>
            </a:endParaRPr>
          </a:p>
        </p:txBody>
      </p:sp>
      <p:sp>
        <p:nvSpPr>
          <p:cNvPr id="75784" name="WordArt 8"/>
          <p:cNvSpPr>
            <a:spLocks noChangeArrowheads="1" noChangeShapeType="1" noTextEdit="1"/>
          </p:cNvSpPr>
          <p:nvPr/>
        </p:nvSpPr>
        <p:spPr bwMode="auto">
          <a:xfrm>
            <a:off x="6227763" y="981075"/>
            <a:ext cx="1728787"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Yuridis</a:t>
            </a:r>
          </a:p>
        </p:txBody>
      </p:sp>
      <p:sp>
        <p:nvSpPr>
          <p:cNvPr id="75785" name="AutoShape 9"/>
          <p:cNvSpPr>
            <a:spLocks noChangeArrowheads="1"/>
          </p:cNvSpPr>
          <p:nvPr/>
        </p:nvSpPr>
        <p:spPr bwMode="auto">
          <a:xfrm>
            <a:off x="5003800" y="2781300"/>
            <a:ext cx="3816350" cy="360363"/>
          </a:xfrm>
          <a:prstGeom prst="wedgeRectCallout">
            <a:avLst>
              <a:gd name="adj1" fmla="val 6824"/>
              <a:gd name="adj2" fmla="val 10792"/>
            </a:avLst>
          </a:prstGeom>
          <a:solidFill>
            <a:srgbClr val="FF99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00"/>
            </a:extrusionClr>
          </a:sp3d>
        </p:spPr>
        <p:txBody>
          <a:bodyPr>
            <a:flatTx/>
          </a:bodyPr>
          <a:lstStyle/>
          <a:p>
            <a:pPr algn="ctr"/>
            <a:r>
              <a:rPr lang="en-US" sz="1600">
                <a:latin typeface="Tahoma" pitchFamily="34" charset="0"/>
              </a:rPr>
              <a:t>MERDEKA</a:t>
            </a:r>
          </a:p>
        </p:txBody>
      </p:sp>
      <p:sp>
        <p:nvSpPr>
          <p:cNvPr id="75786" name="AutoShape 10"/>
          <p:cNvSpPr>
            <a:spLocks noChangeArrowheads="1"/>
          </p:cNvSpPr>
          <p:nvPr/>
        </p:nvSpPr>
        <p:spPr bwMode="auto">
          <a:xfrm>
            <a:off x="5003800" y="3429000"/>
            <a:ext cx="3816350" cy="360363"/>
          </a:xfrm>
          <a:prstGeom prst="wedgeRectCallout">
            <a:avLst>
              <a:gd name="adj1" fmla="val 6824"/>
              <a:gd name="adj2" fmla="val 10792"/>
            </a:avLst>
          </a:prstGeom>
          <a:solidFill>
            <a:srgbClr val="FF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a:flatTx/>
          </a:bodyPr>
          <a:lstStyle/>
          <a:p>
            <a:pPr algn="ctr"/>
            <a:r>
              <a:rPr lang="en-US" sz="1600">
                <a:latin typeface="Tahoma" pitchFamily="34" charset="0"/>
              </a:rPr>
              <a:t>BERSATU</a:t>
            </a:r>
          </a:p>
        </p:txBody>
      </p:sp>
      <p:sp>
        <p:nvSpPr>
          <p:cNvPr id="75787" name="AutoShape 11"/>
          <p:cNvSpPr>
            <a:spLocks noChangeArrowheads="1"/>
          </p:cNvSpPr>
          <p:nvPr/>
        </p:nvSpPr>
        <p:spPr bwMode="auto">
          <a:xfrm>
            <a:off x="5003800" y="4724400"/>
            <a:ext cx="3816350" cy="360363"/>
          </a:xfrm>
          <a:prstGeom prst="wedgeRectCallout">
            <a:avLst>
              <a:gd name="adj1" fmla="val 6824"/>
              <a:gd name="adj2" fmla="val 10792"/>
            </a:avLst>
          </a:prstGeom>
          <a:solidFill>
            <a:srgbClr val="FF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CC"/>
            </a:extrusionClr>
          </a:sp3d>
        </p:spPr>
        <p:txBody>
          <a:bodyPr>
            <a:flatTx/>
          </a:bodyPr>
          <a:lstStyle/>
          <a:p>
            <a:pPr algn="ctr"/>
            <a:r>
              <a:rPr lang="en-US" sz="1600">
                <a:latin typeface="Tahoma" pitchFamily="34" charset="0"/>
              </a:rPr>
              <a:t>ADIL</a:t>
            </a:r>
          </a:p>
        </p:txBody>
      </p:sp>
      <p:sp>
        <p:nvSpPr>
          <p:cNvPr id="75788" name="AutoShape 12"/>
          <p:cNvSpPr>
            <a:spLocks noChangeArrowheads="1"/>
          </p:cNvSpPr>
          <p:nvPr/>
        </p:nvSpPr>
        <p:spPr bwMode="auto">
          <a:xfrm>
            <a:off x="5003800" y="4076700"/>
            <a:ext cx="3816350" cy="360363"/>
          </a:xfrm>
          <a:prstGeom prst="wedgeRectCallout">
            <a:avLst>
              <a:gd name="adj1" fmla="val 6824"/>
              <a:gd name="adj2" fmla="val 10792"/>
            </a:avLst>
          </a:prstGeom>
          <a:solidFill>
            <a:srgbClr val="FFCC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66"/>
            </a:extrusionClr>
          </a:sp3d>
        </p:spPr>
        <p:txBody>
          <a:bodyPr>
            <a:flatTx/>
          </a:bodyPr>
          <a:lstStyle/>
          <a:p>
            <a:pPr algn="ctr"/>
            <a:r>
              <a:rPr lang="en-US" sz="1600">
                <a:latin typeface="Tahoma" pitchFamily="34" charset="0"/>
              </a:rPr>
              <a:t>BERDAULAT</a:t>
            </a:r>
          </a:p>
        </p:txBody>
      </p:sp>
      <p:sp>
        <p:nvSpPr>
          <p:cNvPr id="75789" name="AutoShape 13"/>
          <p:cNvSpPr>
            <a:spLocks noChangeArrowheads="1"/>
          </p:cNvSpPr>
          <p:nvPr/>
        </p:nvSpPr>
        <p:spPr bwMode="auto">
          <a:xfrm>
            <a:off x="5003800" y="5373688"/>
            <a:ext cx="3816350" cy="360362"/>
          </a:xfrm>
          <a:prstGeom prst="wedgeRectCallout">
            <a:avLst>
              <a:gd name="adj1" fmla="val 14769"/>
              <a:gd name="adj2" fmla="val -48681"/>
            </a:avLst>
          </a:prstGeom>
          <a:solidFill>
            <a:schemeClr val="tx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p:spPr>
        <p:txBody>
          <a:bodyPr>
            <a:flatTx/>
          </a:bodyPr>
          <a:lstStyle/>
          <a:p>
            <a:pPr algn="ctr"/>
            <a:r>
              <a:rPr lang="en-US" sz="1600">
                <a:latin typeface="Tahoma" pitchFamily="34" charset="0"/>
              </a:rPr>
              <a:t>MAKMUR</a:t>
            </a:r>
          </a:p>
        </p:txBody>
      </p:sp>
      <p:sp>
        <p:nvSpPr>
          <p:cNvPr id="75790" name="Line 14"/>
          <p:cNvSpPr>
            <a:spLocks noChangeShapeType="1"/>
          </p:cNvSpPr>
          <p:nvPr/>
        </p:nvSpPr>
        <p:spPr bwMode="auto">
          <a:xfrm>
            <a:off x="6948488" y="2420938"/>
            <a:ext cx="0" cy="287337"/>
          </a:xfrm>
          <a:prstGeom prst="line">
            <a:avLst/>
          </a:prstGeom>
          <a:noFill/>
          <a:ln w="9525">
            <a:solidFill>
              <a:schemeClr val="tx1"/>
            </a:solidFill>
            <a:round/>
            <a:headEnd/>
            <a:tailEnd type="triangle" w="med" len="med"/>
          </a:ln>
          <a:effectLst/>
        </p:spPr>
        <p:txBody>
          <a:bodyPr/>
          <a:lstStyle/>
          <a:p>
            <a:endParaRPr lang="id-ID"/>
          </a:p>
        </p:txBody>
      </p:sp>
      <p:sp>
        <p:nvSpPr>
          <p:cNvPr id="75791" name="Line 15"/>
          <p:cNvSpPr>
            <a:spLocks noChangeShapeType="1"/>
          </p:cNvSpPr>
          <p:nvPr/>
        </p:nvSpPr>
        <p:spPr bwMode="auto">
          <a:xfrm>
            <a:off x="6948488" y="3141663"/>
            <a:ext cx="0" cy="215900"/>
          </a:xfrm>
          <a:prstGeom prst="line">
            <a:avLst/>
          </a:prstGeom>
          <a:noFill/>
          <a:ln w="9525">
            <a:solidFill>
              <a:schemeClr val="tx1"/>
            </a:solidFill>
            <a:round/>
            <a:headEnd/>
            <a:tailEnd type="triangle" w="med" len="med"/>
          </a:ln>
          <a:effectLst/>
        </p:spPr>
        <p:txBody>
          <a:bodyPr/>
          <a:lstStyle/>
          <a:p>
            <a:endParaRPr lang="id-ID"/>
          </a:p>
        </p:txBody>
      </p:sp>
      <p:sp>
        <p:nvSpPr>
          <p:cNvPr id="75792" name="Line 16"/>
          <p:cNvSpPr>
            <a:spLocks noChangeShapeType="1"/>
          </p:cNvSpPr>
          <p:nvPr/>
        </p:nvSpPr>
        <p:spPr bwMode="auto">
          <a:xfrm>
            <a:off x="6948488" y="3789363"/>
            <a:ext cx="0" cy="215900"/>
          </a:xfrm>
          <a:prstGeom prst="line">
            <a:avLst/>
          </a:prstGeom>
          <a:noFill/>
          <a:ln w="9525">
            <a:solidFill>
              <a:schemeClr val="tx1"/>
            </a:solidFill>
            <a:round/>
            <a:headEnd/>
            <a:tailEnd type="triangle" w="med" len="med"/>
          </a:ln>
          <a:effectLst/>
        </p:spPr>
        <p:txBody>
          <a:bodyPr/>
          <a:lstStyle/>
          <a:p>
            <a:endParaRPr lang="id-ID"/>
          </a:p>
        </p:txBody>
      </p:sp>
      <p:sp>
        <p:nvSpPr>
          <p:cNvPr id="75793" name="Line 17"/>
          <p:cNvSpPr>
            <a:spLocks noChangeShapeType="1"/>
          </p:cNvSpPr>
          <p:nvPr/>
        </p:nvSpPr>
        <p:spPr bwMode="auto">
          <a:xfrm>
            <a:off x="6948488" y="4437063"/>
            <a:ext cx="0" cy="215900"/>
          </a:xfrm>
          <a:prstGeom prst="line">
            <a:avLst/>
          </a:prstGeom>
          <a:noFill/>
          <a:ln w="9525">
            <a:solidFill>
              <a:schemeClr val="tx1"/>
            </a:solidFill>
            <a:round/>
            <a:headEnd/>
            <a:tailEnd type="triangle" w="med" len="med"/>
          </a:ln>
          <a:effectLst/>
        </p:spPr>
        <p:txBody>
          <a:bodyPr/>
          <a:lstStyle/>
          <a:p>
            <a:endParaRPr lang="id-ID"/>
          </a:p>
        </p:txBody>
      </p:sp>
      <p:sp>
        <p:nvSpPr>
          <p:cNvPr id="75794" name="Line 18"/>
          <p:cNvSpPr>
            <a:spLocks noChangeShapeType="1"/>
          </p:cNvSpPr>
          <p:nvPr/>
        </p:nvSpPr>
        <p:spPr bwMode="auto">
          <a:xfrm>
            <a:off x="6948488" y="5084763"/>
            <a:ext cx="0" cy="21590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251178" y="428604"/>
            <a:ext cx="8641644" cy="6072230"/>
          </a:xfrm>
        </p:spPr>
        <p:txBody>
          <a:bodyPr>
            <a:normAutofit fontScale="70000" lnSpcReduction="20000"/>
          </a:bodyPr>
          <a:lstStyle/>
          <a:p>
            <a:pPr algn="ctr">
              <a:buFontTx/>
              <a:buNone/>
            </a:pPr>
            <a:r>
              <a:rPr lang="en-US" sz="4000" b="1" dirty="0" smtClean="0">
                <a:latin typeface="Comic Sans MS" pitchFamily="66" charset="0"/>
              </a:rPr>
              <a:t>LANDASAN </a:t>
            </a:r>
            <a:r>
              <a:rPr lang="en-US" sz="4000" b="1" dirty="0">
                <a:latin typeface="Comic Sans MS" pitchFamily="66" charset="0"/>
              </a:rPr>
              <a:t>PENDIDIKAN </a:t>
            </a:r>
            <a:endParaRPr lang="id-ID" sz="4000" b="1" dirty="0">
              <a:latin typeface="Comic Sans MS" pitchFamily="66" charset="0"/>
            </a:endParaRPr>
          </a:p>
          <a:p>
            <a:pPr algn="ctr">
              <a:buFontTx/>
              <a:buNone/>
            </a:pPr>
            <a:r>
              <a:rPr lang="en-US" sz="4000" b="1" dirty="0">
                <a:latin typeface="Comic Sans MS" pitchFamily="66" charset="0"/>
              </a:rPr>
              <a:t>PANCASILA</a:t>
            </a:r>
            <a:r>
              <a:rPr lang="id-ID" sz="4000" b="1" dirty="0">
                <a:latin typeface="Comic Sans MS" pitchFamily="66" charset="0"/>
              </a:rPr>
              <a:t> </a:t>
            </a:r>
            <a:endParaRPr lang="id-ID" sz="4000" b="1" dirty="0" smtClean="0">
              <a:latin typeface="Comic Sans MS" pitchFamily="66" charset="0"/>
            </a:endParaRPr>
          </a:p>
          <a:p>
            <a:pPr algn="ctr">
              <a:buFontTx/>
              <a:buNone/>
            </a:pPr>
            <a:endParaRPr lang="id-ID" b="1" dirty="0" smtClean="0">
              <a:latin typeface="Comic Sans MS" pitchFamily="66" charset="0"/>
            </a:endParaRPr>
          </a:p>
          <a:p>
            <a:pPr marL="609600" indent="-609600" algn="just">
              <a:lnSpc>
                <a:spcPct val="120000"/>
              </a:lnSpc>
              <a:spcBef>
                <a:spcPts val="0"/>
              </a:spcBef>
              <a:buFontTx/>
              <a:buAutoNum type="arabicPeriod"/>
            </a:pPr>
            <a:r>
              <a:rPr lang="en-US" sz="3400" dirty="0" err="1" smtClean="0">
                <a:latin typeface="Comic Sans MS" pitchFamily="66" charset="0"/>
              </a:rPr>
              <a:t>Berdasarkan</a:t>
            </a:r>
            <a:r>
              <a:rPr lang="en-US" sz="3400" dirty="0" smtClean="0">
                <a:latin typeface="Comic Sans MS" pitchFamily="66" charset="0"/>
              </a:rPr>
              <a:t> </a:t>
            </a:r>
            <a:r>
              <a:rPr lang="en-US" sz="3400" dirty="0" err="1" smtClean="0">
                <a:latin typeface="Comic Sans MS" pitchFamily="66" charset="0"/>
              </a:rPr>
              <a:t>Undang-undang</a:t>
            </a:r>
            <a:r>
              <a:rPr lang="en-US" sz="3400" dirty="0" smtClean="0">
                <a:latin typeface="Comic Sans MS" pitchFamily="66" charset="0"/>
              </a:rPr>
              <a:t> </a:t>
            </a:r>
            <a:r>
              <a:rPr lang="en-US" sz="3400" dirty="0" err="1" smtClean="0">
                <a:latin typeface="Comic Sans MS" pitchFamily="66" charset="0"/>
              </a:rPr>
              <a:t>Republik</a:t>
            </a:r>
            <a:r>
              <a:rPr lang="en-US" sz="3400" dirty="0" smtClean="0">
                <a:latin typeface="Comic Sans MS" pitchFamily="66" charset="0"/>
              </a:rPr>
              <a:t> Indonesia </a:t>
            </a:r>
            <a:r>
              <a:rPr lang="en-US" sz="3400" dirty="0" err="1" smtClean="0">
                <a:latin typeface="Comic Sans MS" pitchFamily="66" charset="0"/>
              </a:rPr>
              <a:t>Nomor</a:t>
            </a:r>
            <a:r>
              <a:rPr lang="en-US" sz="3400" dirty="0" smtClean="0">
                <a:latin typeface="Comic Sans MS" pitchFamily="66" charset="0"/>
              </a:rPr>
              <a:t> 20 </a:t>
            </a:r>
            <a:r>
              <a:rPr lang="en-US" sz="3400" dirty="0" err="1" smtClean="0">
                <a:latin typeface="Comic Sans MS" pitchFamily="66" charset="0"/>
              </a:rPr>
              <a:t>Tahun</a:t>
            </a:r>
            <a:r>
              <a:rPr lang="en-US" sz="3400" dirty="0" smtClean="0">
                <a:latin typeface="Comic Sans MS" pitchFamily="66" charset="0"/>
              </a:rPr>
              <a:t> 2003, </a:t>
            </a:r>
            <a:r>
              <a:rPr lang="en-US" sz="3400" dirty="0" err="1" smtClean="0">
                <a:latin typeface="Comic Sans MS" pitchFamily="66" charset="0"/>
              </a:rPr>
              <a:t>tentang</a:t>
            </a:r>
            <a:r>
              <a:rPr lang="en-US" sz="3400" dirty="0" smtClean="0">
                <a:latin typeface="Comic Sans MS" pitchFamily="66" charset="0"/>
              </a:rPr>
              <a:t> </a:t>
            </a:r>
            <a:r>
              <a:rPr lang="en-US" sz="3400" dirty="0" err="1" smtClean="0">
                <a:latin typeface="Comic Sans MS" pitchFamily="66" charset="0"/>
              </a:rPr>
              <a:t>Sistem</a:t>
            </a:r>
            <a:r>
              <a:rPr lang="en-US" sz="3400" dirty="0" smtClean="0">
                <a:latin typeface="Comic Sans MS" pitchFamily="66" charset="0"/>
              </a:rPr>
              <a:t> </a:t>
            </a:r>
            <a:r>
              <a:rPr lang="en-US" sz="3400" dirty="0" err="1" smtClean="0">
                <a:latin typeface="Comic Sans MS" pitchFamily="66" charset="0"/>
              </a:rPr>
              <a:t>Pendidikan</a:t>
            </a:r>
            <a:r>
              <a:rPr lang="en-US" sz="3400" dirty="0" smtClean="0">
                <a:latin typeface="Comic Sans MS" pitchFamily="66" charset="0"/>
              </a:rPr>
              <a:t> </a:t>
            </a:r>
            <a:r>
              <a:rPr lang="en-US" sz="3400" dirty="0" err="1" smtClean="0">
                <a:latin typeface="Comic Sans MS" pitchFamily="66" charset="0"/>
              </a:rPr>
              <a:t>Nasional</a:t>
            </a:r>
            <a:r>
              <a:rPr lang="en-US" sz="3400" dirty="0" smtClean="0">
                <a:latin typeface="Comic Sans MS" pitchFamily="66" charset="0"/>
              </a:rPr>
              <a:t>, yang </a:t>
            </a:r>
            <a:r>
              <a:rPr lang="en-US" sz="3400" dirty="0" err="1" smtClean="0">
                <a:latin typeface="Comic Sans MS" pitchFamily="66" charset="0"/>
              </a:rPr>
              <a:t>diejawantahkan</a:t>
            </a:r>
            <a:r>
              <a:rPr lang="en-US" sz="3400" dirty="0" smtClean="0">
                <a:latin typeface="Comic Sans MS" pitchFamily="66" charset="0"/>
              </a:rPr>
              <a:t> </a:t>
            </a:r>
            <a:r>
              <a:rPr lang="en-US" sz="3400" dirty="0" err="1" smtClean="0">
                <a:latin typeface="Comic Sans MS" pitchFamily="66" charset="0"/>
              </a:rPr>
              <a:t>dalam</a:t>
            </a:r>
            <a:r>
              <a:rPr lang="en-US" sz="3400" dirty="0" smtClean="0">
                <a:latin typeface="Comic Sans MS" pitchFamily="66" charset="0"/>
              </a:rPr>
              <a:t> </a:t>
            </a:r>
            <a:r>
              <a:rPr lang="en-US" sz="3400" dirty="0" err="1" smtClean="0">
                <a:latin typeface="Comic Sans MS" pitchFamily="66" charset="0"/>
              </a:rPr>
              <a:t>Peraturan</a:t>
            </a:r>
            <a:r>
              <a:rPr lang="en-US" sz="3400" dirty="0" smtClean="0">
                <a:latin typeface="Comic Sans MS" pitchFamily="66" charset="0"/>
              </a:rPr>
              <a:t> </a:t>
            </a:r>
            <a:r>
              <a:rPr lang="en-US" sz="3400" dirty="0" err="1" smtClean="0">
                <a:latin typeface="Comic Sans MS" pitchFamily="66" charset="0"/>
              </a:rPr>
              <a:t>Pemerintah</a:t>
            </a:r>
            <a:r>
              <a:rPr lang="en-US" sz="3400" dirty="0" smtClean="0">
                <a:latin typeface="Comic Sans MS" pitchFamily="66" charset="0"/>
              </a:rPr>
              <a:t> No. 19  </a:t>
            </a:r>
            <a:r>
              <a:rPr lang="en-US" sz="3400" dirty="0" err="1" smtClean="0">
                <a:latin typeface="Comic Sans MS" pitchFamily="66" charset="0"/>
              </a:rPr>
              <a:t>tahun</a:t>
            </a:r>
            <a:r>
              <a:rPr lang="en-US" sz="3400" dirty="0" smtClean="0">
                <a:latin typeface="Comic Sans MS" pitchFamily="66" charset="0"/>
              </a:rPr>
              <a:t> 2005 </a:t>
            </a:r>
            <a:r>
              <a:rPr lang="en-US" sz="3400" dirty="0" err="1" smtClean="0">
                <a:latin typeface="Comic Sans MS" pitchFamily="66" charset="0"/>
              </a:rPr>
              <a:t>tentang</a:t>
            </a:r>
            <a:r>
              <a:rPr lang="en-US" sz="3400" dirty="0" smtClean="0">
                <a:latin typeface="Comic Sans MS" pitchFamily="66" charset="0"/>
              </a:rPr>
              <a:t> </a:t>
            </a:r>
            <a:r>
              <a:rPr lang="en-US" sz="3400" dirty="0" err="1" smtClean="0">
                <a:latin typeface="Comic Sans MS" pitchFamily="66" charset="0"/>
              </a:rPr>
              <a:t>Standar</a:t>
            </a:r>
            <a:r>
              <a:rPr lang="en-US" sz="3400" dirty="0" smtClean="0">
                <a:latin typeface="Comic Sans MS" pitchFamily="66" charset="0"/>
              </a:rPr>
              <a:t> </a:t>
            </a:r>
            <a:r>
              <a:rPr lang="en-US" sz="3400" dirty="0" err="1" smtClean="0">
                <a:latin typeface="Comic Sans MS" pitchFamily="66" charset="0"/>
              </a:rPr>
              <a:t>Nasional</a:t>
            </a:r>
            <a:r>
              <a:rPr lang="en-US" sz="3400" dirty="0" smtClean="0">
                <a:latin typeface="Comic Sans MS" pitchFamily="66" charset="0"/>
              </a:rPr>
              <a:t> </a:t>
            </a:r>
            <a:r>
              <a:rPr lang="en-US" sz="3400" dirty="0" err="1" smtClean="0">
                <a:latin typeface="Comic Sans MS" pitchFamily="66" charset="0"/>
              </a:rPr>
              <a:t>Pendidikan</a:t>
            </a:r>
            <a:r>
              <a:rPr lang="en-US" sz="3400" dirty="0" smtClean="0">
                <a:latin typeface="Comic Sans MS" pitchFamily="66" charset="0"/>
              </a:rPr>
              <a:t> yang </a:t>
            </a:r>
            <a:r>
              <a:rPr lang="en-US" sz="3400" dirty="0" err="1" smtClean="0">
                <a:latin typeface="Comic Sans MS" pitchFamily="66" charset="0"/>
              </a:rPr>
              <a:t>menetapkan</a:t>
            </a:r>
            <a:r>
              <a:rPr lang="en-US" sz="3400" dirty="0" smtClean="0">
                <a:latin typeface="Comic Sans MS" pitchFamily="66" charset="0"/>
              </a:rPr>
              <a:t> </a:t>
            </a:r>
            <a:r>
              <a:rPr lang="en-US" sz="3400" dirty="0" err="1" smtClean="0">
                <a:latin typeface="Comic Sans MS" pitchFamily="66" charset="0"/>
              </a:rPr>
              <a:t>kurikulum</a:t>
            </a:r>
            <a:r>
              <a:rPr lang="en-US" sz="3400" dirty="0" smtClean="0">
                <a:latin typeface="Comic Sans MS" pitchFamily="66" charset="0"/>
              </a:rPr>
              <a:t> </a:t>
            </a:r>
            <a:r>
              <a:rPr lang="en-US" sz="3400" dirty="0" err="1" smtClean="0">
                <a:latin typeface="Comic Sans MS" pitchFamily="66" charset="0"/>
              </a:rPr>
              <a:t>tingkat</a:t>
            </a:r>
            <a:r>
              <a:rPr lang="en-US" sz="3400" dirty="0" smtClean="0">
                <a:latin typeface="Comic Sans MS" pitchFamily="66" charset="0"/>
              </a:rPr>
              <a:t> </a:t>
            </a:r>
            <a:r>
              <a:rPr lang="en-US" sz="3400" dirty="0" err="1" smtClean="0">
                <a:latin typeface="Comic Sans MS" pitchFamily="66" charset="0"/>
              </a:rPr>
              <a:t>Satuan</a:t>
            </a:r>
            <a:r>
              <a:rPr lang="en-US" sz="3400" dirty="0" smtClean="0">
                <a:latin typeface="Comic Sans MS" pitchFamily="66" charset="0"/>
              </a:rPr>
              <a:t> </a:t>
            </a:r>
            <a:r>
              <a:rPr lang="en-US" sz="3400" dirty="0" err="1" smtClean="0">
                <a:latin typeface="Comic Sans MS" pitchFamily="66" charset="0"/>
              </a:rPr>
              <a:t>Pendidikan</a:t>
            </a:r>
            <a:r>
              <a:rPr lang="en-US" sz="3400" dirty="0" smtClean="0">
                <a:latin typeface="Comic Sans MS" pitchFamily="66" charset="0"/>
              </a:rPr>
              <a:t> </a:t>
            </a:r>
            <a:r>
              <a:rPr lang="en-US" sz="3400" dirty="0" err="1" smtClean="0">
                <a:latin typeface="Comic Sans MS" pitchFamily="66" charset="0"/>
              </a:rPr>
              <a:t>Tinggi</a:t>
            </a:r>
            <a:r>
              <a:rPr lang="en-US" sz="3400" dirty="0" smtClean="0">
                <a:latin typeface="Comic Sans MS" pitchFamily="66" charset="0"/>
              </a:rPr>
              <a:t> </a:t>
            </a:r>
            <a:r>
              <a:rPr lang="en-US" sz="3400" dirty="0" err="1" smtClean="0">
                <a:latin typeface="Comic Sans MS" pitchFamily="66" charset="0"/>
              </a:rPr>
              <a:t>wajib</a:t>
            </a:r>
            <a:r>
              <a:rPr lang="en-US" sz="3400" dirty="0" smtClean="0">
                <a:latin typeface="Comic Sans MS" pitchFamily="66" charset="0"/>
              </a:rPr>
              <a:t> </a:t>
            </a:r>
            <a:r>
              <a:rPr lang="en-US" sz="3400" dirty="0" err="1" smtClean="0">
                <a:latin typeface="Comic Sans MS" pitchFamily="66" charset="0"/>
              </a:rPr>
              <a:t>memuat</a:t>
            </a:r>
            <a:r>
              <a:rPr lang="en-US" sz="3400" dirty="0" smtClean="0">
                <a:latin typeface="Comic Sans MS" pitchFamily="66" charset="0"/>
              </a:rPr>
              <a:t> </a:t>
            </a:r>
            <a:r>
              <a:rPr lang="en-US" sz="3400" dirty="0" err="1" smtClean="0">
                <a:latin typeface="Comic Sans MS" pitchFamily="66" charset="0"/>
              </a:rPr>
              <a:t>mata</a:t>
            </a:r>
            <a:r>
              <a:rPr lang="en-US" sz="3400" dirty="0" smtClean="0">
                <a:latin typeface="Comic Sans MS" pitchFamily="66" charset="0"/>
              </a:rPr>
              <a:t> </a:t>
            </a:r>
            <a:r>
              <a:rPr lang="en-US" sz="3400" dirty="0" err="1" smtClean="0">
                <a:latin typeface="Comic Sans MS" pitchFamily="66" charset="0"/>
              </a:rPr>
              <a:t>kulian</a:t>
            </a:r>
            <a:r>
              <a:rPr lang="en-US" sz="3400" dirty="0" smtClean="0">
                <a:latin typeface="Comic Sans MS" pitchFamily="66" charset="0"/>
              </a:rPr>
              <a:t> </a:t>
            </a:r>
            <a:r>
              <a:rPr lang="en-US" sz="3400" dirty="0" err="1" smtClean="0">
                <a:latin typeface="Comic Sans MS" pitchFamily="66" charset="0"/>
              </a:rPr>
              <a:t>pendidikan</a:t>
            </a:r>
            <a:r>
              <a:rPr lang="en-US" sz="3400" dirty="0" smtClean="0">
                <a:latin typeface="Comic Sans MS" pitchFamily="66" charset="0"/>
              </a:rPr>
              <a:t> agama, </a:t>
            </a:r>
            <a:r>
              <a:rPr lang="en-US" sz="3400" dirty="0" err="1" smtClean="0">
                <a:latin typeface="Comic Sans MS" pitchFamily="66" charset="0"/>
              </a:rPr>
              <a:t>pendidikan</a:t>
            </a:r>
            <a:r>
              <a:rPr lang="en-US" sz="3400" dirty="0" smtClean="0">
                <a:latin typeface="Comic Sans MS" pitchFamily="66" charset="0"/>
              </a:rPr>
              <a:t> </a:t>
            </a:r>
            <a:r>
              <a:rPr lang="en-US" sz="3400" dirty="0" err="1" smtClean="0">
                <a:latin typeface="Comic Sans MS" pitchFamily="66" charset="0"/>
              </a:rPr>
              <a:t>Kewarganegaraan</a:t>
            </a:r>
            <a:r>
              <a:rPr lang="en-US" sz="3400" dirty="0" smtClean="0">
                <a:latin typeface="Comic Sans MS" pitchFamily="66" charset="0"/>
              </a:rPr>
              <a:t> </a:t>
            </a:r>
            <a:r>
              <a:rPr lang="en-US" sz="3400" dirty="0" err="1" smtClean="0">
                <a:latin typeface="Comic Sans MS" pitchFamily="66" charset="0"/>
              </a:rPr>
              <a:t>dan</a:t>
            </a:r>
            <a:r>
              <a:rPr lang="en-US" sz="3400" dirty="0" smtClean="0">
                <a:latin typeface="Comic Sans MS" pitchFamily="66" charset="0"/>
              </a:rPr>
              <a:t> </a:t>
            </a:r>
            <a:r>
              <a:rPr lang="en-US" sz="3400" dirty="0" err="1" smtClean="0">
                <a:latin typeface="Comic Sans MS" pitchFamily="66" charset="0"/>
              </a:rPr>
              <a:t>Bahasa</a:t>
            </a:r>
            <a:r>
              <a:rPr lang="en-US" sz="3400" dirty="0" smtClean="0">
                <a:latin typeface="Comic Sans MS" pitchFamily="66" charset="0"/>
              </a:rPr>
              <a:t> Indonesia </a:t>
            </a:r>
            <a:r>
              <a:rPr lang="en-US" sz="3400" dirty="0" err="1" smtClean="0">
                <a:latin typeface="Comic Sans MS" pitchFamily="66" charset="0"/>
              </a:rPr>
              <a:t>serta</a:t>
            </a:r>
            <a:r>
              <a:rPr lang="en-US" sz="3400" dirty="0" smtClean="0">
                <a:latin typeface="Comic Sans MS" pitchFamily="66" charset="0"/>
              </a:rPr>
              <a:t> </a:t>
            </a:r>
            <a:r>
              <a:rPr lang="en-US" sz="3400" dirty="0" err="1" smtClean="0">
                <a:latin typeface="Comic Sans MS" pitchFamily="66" charset="0"/>
              </a:rPr>
              <a:t>Bahasa</a:t>
            </a:r>
            <a:r>
              <a:rPr lang="en-US" sz="3400" dirty="0" smtClean="0">
                <a:latin typeface="Comic Sans MS" pitchFamily="66" charset="0"/>
              </a:rPr>
              <a:t> </a:t>
            </a:r>
            <a:r>
              <a:rPr lang="en-US" sz="3400" dirty="0" err="1" smtClean="0">
                <a:latin typeface="Comic Sans MS" pitchFamily="66" charset="0"/>
              </a:rPr>
              <a:t>Inggris</a:t>
            </a:r>
            <a:r>
              <a:rPr lang="en-US" sz="3400" dirty="0" smtClean="0">
                <a:latin typeface="Comic Sans MS" pitchFamily="66" charset="0"/>
              </a:rPr>
              <a:t>.</a:t>
            </a:r>
          </a:p>
          <a:p>
            <a:pPr marL="609600" indent="-609600" algn="just">
              <a:lnSpc>
                <a:spcPct val="120000"/>
              </a:lnSpc>
              <a:spcBef>
                <a:spcPts val="0"/>
              </a:spcBef>
              <a:buFontTx/>
              <a:buAutoNum type="arabicPeriod"/>
            </a:pPr>
            <a:r>
              <a:rPr lang="en-US" sz="3400" dirty="0" err="1" smtClean="0">
                <a:latin typeface="Comic Sans MS" pitchFamily="66" charset="0"/>
              </a:rPr>
              <a:t>Berdasarkan</a:t>
            </a:r>
            <a:r>
              <a:rPr lang="en-US" sz="3400" dirty="0" smtClean="0">
                <a:latin typeface="Comic Sans MS" pitchFamily="66" charset="0"/>
              </a:rPr>
              <a:t> </a:t>
            </a:r>
            <a:r>
              <a:rPr lang="en-US" sz="3400" dirty="0" err="1" smtClean="0">
                <a:latin typeface="Comic Sans MS" pitchFamily="66" charset="0"/>
              </a:rPr>
              <a:t>pertimbangan</a:t>
            </a:r>
            <a:r>
              <a:rPr lang="en-US" sz="3400" dirty="0" smtClean="0">
                <a:latin typeface="Comic Sans MS" pitchFamily="66" charset="0"/>
              </a:rPr>
              <a:t> </a:t>
            </a:r>
            <a:r>
              <a:rPr lang="en-US" sz="3400" dirty="0" err="1" smtClean="0">
                <a:latin typeface="Comic Sans MS" pitchFamily="66" charset="0"/>
              </a:rPr>
              <a:t>di</a:t>
            </a:r>
            <a:r>
              <a:rPr lang="en-US" sz="3400" dirty="0" smtClean="0">
                <a:latin typeface="Comic Sans MS" pitchFamily="66" charset="0"/>
              </a:rPr>
              <a:t> </a:t>
            </a:r>
            <a:r>
              <a:rPr lang="en-US" sz="3400" dirty="0" err="1" smtClean="0">
                <a:latin typeface="Comic Sans MS" pitchFamily="66" charset="0"/>
              </a:rPr>
              <a:t>atas</a:t>
            </a:r>
            <a:r>
              <a:rPr lang="en-US" sz="3400" dirty="0" smtClean="0">
                <a:latin typeface="Comic Sans MS" pitchFamily="66" charset="0"/>
              </a:rPr>
              <a:t>, </a:t>
            </a:r>
            <a:r>
              <a:rPr lang="en-US" sz="3400" dirty="0" err="1" smtClean="0">
                <a:latin typeface="Comic Sans MS" pitchFamily="66" charset="0"/>
              </a:rPr>
              <a:t>Direktorat</a:t>
            </a:r>
            <a:r>
              <a:rPr lang="en-US" sz="3400" dirty="0" smtClean="0">
                <a:latin typeface="Comic Sans MS" pitchFamily="66" charset="0"/>
              </a:rPr>
              <a:t> </a:t>
            </a:r>
            <a:r>
              <a:rPr lang="en-US" sz="3400" dirty="0" err="1" smtClean="0">
                <a:latin typeface="Comic Sans MS" pitchFamily="66" charset="0"/>
              </a:rPr>
              <a:t>Jendral</a:t>
            </a:r>
            <a:r>
              <a:rPr lang="en-US" sz="3400" dirty="0" smtClean="0">
                <a:latin typeface="Comic Sans MS" pitchFamily="66" charset="0"/>
              </a:rPr>
              <a:t> </a:t>
            </a:r>
            <a:r>
              <a:rPr lang="en-US" sz="3400" dirty="0" err="1" smtClean="0">
                <a:latin typeface="Comic Sans MS" pitchFamily="66" charset="0"/>
              </a:rPr>
              <a:t>Pendidikan</a:t>
            </a:r>
            <a:r>
              <a:rPr lang="en-US" sz="3400" dirty="0" smtClean="0">
                <a:latin typeface="Comic Sans MS" pitchFamily="66" charset="0"/>
              </a:rPr>
              <a:t> </a:t>
            </a:r>
            <a:r>
              <a:rPr lang="en-US" sz="3400" dirty="0" err="1" smtClean="0">
                <a:latin typeface="Comic Sans MS" pitchFamily="66" charset="0"/>
              </a:rPr>
              <a:t>Tinggi</a:t>
            </a:r>
            <a:r>
              <a:rPr lang="en-US" sz="3400" dirty="0" smtClean="0">
                <a:latin typeface="Comic Sans MS" pitchFamily="66" charset="0"/>
              </a:rPr>
              <a:t> (DIKTI) </a:t>
            </a:r>
            <a:r>
              <a:rPr lang="en-US" sz="3400" dirty="0" err="1" smtClean="0">
                <a:latin typeface="Comic Sans MS" pitchFamily="66" charset="0"/>
              </a:rPr>
              <a:t>memutuskan</a:t>
            </a:r>
            <a:r>
              <a:rPr lang="en-US" sz="3400" dirty="0" smtClean="0">
                <a:latin typeface="Comic Sans MS" pitchFamily="66" charset="0"/>
              </a:rPr>
              <a:t> </a:t>
            </a:r>
            <a:r>
              <a:rPr lang="en-US" sz="3400" dirty="0" err="1" smtClean="0">
                <a:latin typeface="Comic Sans MS" pitchFamily="66" charset="0"/>
              </a:rPr>
              <a:t>dengan</a:t>
            </a:r>
            <a:r>
              <a:rPr lang="en-US" sz="3400" dirty="0" smtClean="0">
                <a:latin typeface="Comic Sans MS" pitchFamily="66" charset="0"/>
              </a:rPr>
              <a:t> SK No. 43/DIKTI/</a:t>
            </a:r>
            <a:r>
              <a:rPr lang="en-US" sz="3400" dirty="0" err="1" smtClean="0">
                <a:latin typeface="Comic Sans MS" pitchFamily="66" charset="0"/>
              </a:rPr>
              <a:t>Kep</a:t>
            </a:r>
            <a:r>
              <a:rPr lang="en-US" sz="3400" dirty="0" smtClean="0">
                <a:latin typeface="Comic Sans MS" pitchFamily="66" charset="0"/>
              </a:rPr>
              <a:t>/2006 </a:t>
            </a:r>
            <a:r>
              <a:rPr lang="en-US" sz="3400" dirty="0" err="1" smtClean="0">
                <a:latin typeface="Comic Sans MS" pitchFamily="66" charset="0"/>
              </a:rPr>
              <a:t>tentang</a:t>
            </a:r>
            <a:r>
              <a:rPr lang="en-US" sz="3400" dirty="0" smtClean="0">
                <a:latin typeface="Comic Sans MS" pitchFamily="66" charset="0"/>
              </a:rPr>
              <a:t> </a:t>
            </a:r>
            <a:r>
              <a:rPr lang="en-US" sz="3400" dirty="0" err="1" smtClean="0">
                <a:latin typeface="Comic Sans MS" pitchFamily="66" charset="0"/>
              </a:rPr>
              <a:t>rambu-rambu</a:t>
            </a:r>
            <a:r>
              <a:rPr lang="en-US" sz="3400" dirty="0" smtClean="0">
                <a:latin typeface="Comic Sans MS" pitchFamily="66" charset="0"/>
              </a:rPr>
              <a:t> </a:t>
            </a:r>
            <a:r>
              <a:rPr lang="en-US" sz="3400" dirty="0" err="1" smtClean="0">
                <a:latin typeface="Comic Sans MS" pitchFamily="66" charset="0"/>
              </a:rPr>
              <a:t>Pelaksanaan</a:t>
            </a:r>
            <a:r>
              <a:rPr lang="en-US" sz="3400" dirty="0" smtClean="0">
                <a:latin typeface="Comic Sans MS" pitchFamily="66" charset="0"/>
              </a:rPr>
              <a:t> </a:t>
            </a:r>
            <a:r>
              <a:rPr lang="en-US" sz="3400" dirty="0" err="1" smtClean="0">
                <a:latin typeface="Comic Sans MS" pitchFamily="66" charset="0"/>
              </a:rPr>
              <a:t>Kelompok</a:t>
            </a:r>
            <a:r>
              <a:rPr lang="en-US" sz="3400" dirty="0" smtClean="0">
                <a:latin typeface="Comic Sans MS" pitchFamily="66" charset="0"/>
              </a:rPr>
              <a:t> Mata </a:t>
            </a:r>
            <a:r>
              <a:rPr lang="en-US" sz="3400" dirty="0" err="1" smtClean="0">
                <a:latin typeface="Comic Sans MS" pitchFamily="66" charset="0"/>
              </a:rPr>
              <a:t>Kuliah</a:t>
            </a:r>
            <a:r>
              <a:rPr lang="en-US" sz="3400" dirty="0" smtClean="0">
                <a:latin typeface="Comic Sans MS" pitchFamily="66" charset="0"/>
              </a:rPr>
              <a:t> </a:t>
            </a:r>
            <a:r>
              <a:rPr lang="en-US" sz="3400" dirty="0" err="1" smtClean="0">
                <a:latin typeface="Comic Sans MS" pitchFamily="66" charset="0"/>
              </a:rPr>
              <a:t>Pengembangan</a:t>
            </a:r>
            <a:r>
              <a:rPr lang="en-US" sz="3400" dirty="0" smtClean="0">
                <a:latin typeface="Comic Sans MS" pitchFamily="66" charset="0"/>
              </a:rPr>
              <a:t> </a:t>
            </a:r>
            <a:r>
              <a:rPr lang="en-US" sz="3400" dirty="0" err="1" smtClean="0">
                <a:latin typeface="Comic Sans MS" pitchFamily="66" charset="0"/>
              </a:rPr>
              <a:t>Kepribadian</a:t>
            </a:r>
            <a:r>
              <a:rPr lang="en-US" sz="3400" dirty="0" smtClean="0">
                <a:latin typeface="Comic Sans MS" pitchFamily="66" charset="0"/>
              </a:rPr>
              <a:t> </a:t>
            </a:r>
            <a:r>
              <a:rPr lang="en-US" sz="3400" dirty="0" err="1" smtClean="0">
                <a:latin typeface="Comic Sans MS" pitchFamily="66" charset="0"/>
              </a:rPr>
              <a:t>di</a:t>
            </a:r>
            <a:r>
              <a:rPr lang="en-US" sz="3400" dirty="0" smtClean="0">
                <a:latin typeface="Comic Sans MS" pitchFamily="66" charset="0"/>
              </a:rPr>
              <a:t> </a:t>
            </a:r>
            <a:r>
              <a:rPr lang="en-US" sz="3400" dirty="0" err="1" smtClean="0">
                <a:latin typeface="Comic Sans MS" pitchFamily="66" charset="0"/>
              </a:rPr>
              <a:t>Perguruan</a:t>
            </a:r>
            <a:r>
              <a:rPr lang="en-US" sz="3400" dirty="0" smtClean="0">
                <a:latin typeface="Comic Sans MS" pitchFamily="66" charset="0"/>
              </a:rPr>
              <a:t> </a:t>
            </a:r>
            <a:r>
              <a:rPr lang="en-US" sz="3400" dirty="0" err="1" smtClean="0">
                <a:latin typeface="Comic Sans MS" pitchFamily="66" charset="0"/>
              </a:rPr>
              <a:t>Tinggi</a:t>
            </a:r>
            <a:r>
              <a:rPr lang="en-US" sz="3400" dirty="0" smtClean="0">
                <a:latin typeface="Comic Sans MS" pitchFamily="66" charset="0"/>
              </a:rPr>
              <a:t>.</a:t>
            </a:r>
          </a:p>
          <a:p>
            <a:pPr algn="ctr">
              <a:buFontTx/>
              <a:buNone/>
            </a:pPr>
            <a:endParaRPr lang="en-US" sz="3400" b="1" dirty="0">
              <a:latin typeface="Comic Sans MS" pitchFamily="66" charset="0"/>
            </a:endParaRPr>
          </a:p>
          <a:p>
            <a:pPr>
              <a:buFontTx/>
              <a:buNone/>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to="" calcmode="lin" valueType="num">
                                      <p:cBhvr>
                                        <p:cTn id="7" dur="1" fill="hold"/>
                                        <p:tgtEl>
                                          <p:spTgt spid="11059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0595">
                                            <p:txEl>
                                              <p:pRg st="1" end="1"/>
                                            </p:txEl>
                                          </p:spTgt>
                                        </p:tgtEl>
                                        <p:attrNameLst>
                                          <p:attrName>style.visibility</p:attrName>
                                        </p:attrNameLst>
                                      </p:cBhvr>
                                      <p:to>
                                        <p:strVal val="visible"/>
                                      </p:to>
                                    </p:set>
                                    <p:anim to="" calcmode="lin" valueType="num">
                                      <p:cBhvr>
                                        <p:cTn id="10" dur="1" fill="hold"/>
                                        <p:tgtEl>
                                          <p:spTgt spid="11059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0595">
                                            <p:txEl>
                                              <p:pRg st="3" end="3"/>
                                            </p:txEl>
                                          </p:spTgt>
                                        </p:tgtEl>
                                        <p:attrNameLst>
                                          <p:attrName>style.visibility</p:attrName>
                                        </p:attrNameLst>
                                      </p:cBhvr>
                                      <p:to>
                                        <p:strVal val="visible"/>
                                      </p:to>
                                    </p:set>
                                    <p:animEffect transition="in" filter="checkerboard(across)">
                                      <p:cBhvr>
                                        <p:cTn id="15" dur="500"/>
                                        <p:tgtEl>
                                          <p:spTgt spid="11059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10595">
                                            <p:txEl>
                                              <p:pRg st="4" end="4"/>
                                            </p:txEl>
                                          </p:spTgt>
                                        </p:tgtEl>
                                        <p:attrNameLst>
                                          <p:attrName>style.visibility</p:attrName>
                                        </p:attrNameLst>
                                      </p:cBhvr>
                                      <p:to>
                                        <p:strVal val="visible"/>
                                      </p:to>
                                    </p:set>
                                    <p:animEffect transition="in" filter="box(in)">
                                      <p:cBhvr>
                                        <p:cTn id="20"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AutoShape 4"/>
          <p:cNvSpPr>
            <a:spLocks noChangeArrowheads="1"/>
          </p:cNvSpPr>
          <p:nvPr/>
        </p:nvSpPr>
        <p:spPr bwMode="auto">
          <a:xfrm>
            <a:off x="250825" y="188913"/>
            <a:ext cx="2160588" cy="431800"/>
          </a:xfrm>
          <a:prstGeom prst="wedgeRectCallout">
            <a:avLst>
              <a:gd name="adj1" fmla="val 12306"/>
              <a:gd name="adj2" fmla="val 4485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Makna Alinea 3</a:t>
            </a:r>
          </a:p>
        </p:txBody>
      </p:sp>
      <p:sp>
        <p:nvSpPr>
          <p:cNvPr id="76805" name="WordArt 5"/>
          <p:cNvSpPr>
            <a:spLocks noChangeArrowheads="1" noChangeShapeType="1" noTextEdit="1"/>
          </p:cNvSpPr>
          <p:nvPr/>
        </p:nvSpPr>
        <p:spPr bwMode="auto">
          <a:xfrm>
            <a:off x="755650" y="765175"/>
            <a:ext cx="2663825"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Sosio-historis</a:t>
            </a:r>
          </a:p>
        </p:txBody>
      </p:sp>
      <p:sp>
        <p:nvSpPr>
          <p:cNvPr id="76806" name="AutoShape 6"/>
          <p:cNvSpPr>
            <a:spLocks noChangeArrowheads="1"/>
          </p:cNvSpPr>
          <p:nvPr/>
        </p:nvSpPr>
        <p:spPr bwMode="auto">
          <a:xfrm>
            <a:off x="250825" y="1412875"/>
            <a:ext cx="4176713" cy="504825"/>
          </a:xfrm>
          <a:prstGeom prst="wedgeRectCallout">
            <a:avLst>
              <a:gd name="adj1" fmla="val 48139"/>
              <a:gd name="adj2" fmla="val 315"/>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Pengukuhan dari Proklamasi kemerdekaan</a:t>
            </a:r>
          </a:p>
        </p:txBody>
      </p:sp>
      <p:sp>
        <p:nvSpPr>
          <p:cNvPr id="76807" name="AutoShape 7"/>
          <p:cNvSpPr>
            <a:spLocks noChangeArrowheads="1"/>
          </p:cNvSpPr>
          <p:nvPr/>
        </p:nvSpPr>
        <p:spPr bwMode="auto">
          <a:xfrm>
            <a:off x="250825" y="2924175"/>
            <a:ext cx="4176713" cy="935038"/>
          </a:xfrm>
          <a:prstGeom prst="wedgeRectCallout">
            <a:avLst>
              <a:gd name="adj1" fmla="val 21343"/>
              <a:gd name="adj2" fmla="val -22667"/>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Membuat motivasi spiritual yang luhur, suatu kehidupan yang seimbang material dan spiritual didunia dan akhirat</a:t>
            </a:r>
          </a:p>
        </p:txBody>
      </p:sp>
      <p:sp>
        <p:nvSpPr>
          <p:cNvPr id="76808" name="AutoShape 8"/>
          <p:cNvSpPr>
            <a:spLocks noChangeArrowheads="1"/>
          </p:cNvSpPr>
          <p:nvPr/>
        </p:nvSpPr>
        <p:spPr bwMode="auto">
          <a:xfrm>
            <a:off x="250825" y="5157788"/>
            <a:ext cx="4176713" cy="1008062"/>
          </a:xfrm>
          <a:prstGeom prst="wedgeRectCallout">
            <a:avLst>
              <a:gd name="adj1" fmla="val 23051"/>
              <a:gd name="adj2" fmla="val -45278"/>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400">
                <a:latin typeface="Tahoma" pitchFamily="34" charset="0"/>
              </a:rPr>
              <a:t>Menunjukkan ketagwaan bangsa Indonesia terhadap Tuhan YME. Berkat ridhoNya bangsa Indonesia berhasil dalam perjuangan mencapai kemerdekaannya.</a:t>
            </a:r>
          </a:p>
        </p:txBody>
      </p:sp>
      <p:sp>
        <p:nvSpPr>
          <p:cNvPr id="76809" name="WordArt 9"/>
          <p:cNvSpPr>
            <a:spLocks noChangeArrowheads="1" noChangeShapeType="1" noTextEdit="1"/>
          </p:cNvSpPr>
          <p:nvPr/>
        </p:nvSpPr>
        <p:spPr bwMode="auto">
          <a:xfrm>
            <a:off x="6227763" y="765175"/>
            <a:ext cx="1728787"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Yuridis</a:t>
            </a:r>
          </a:p>
        </p:txBody>
      </p:sp>
      <p:sp>
        <p:nvSpPr>
          <p:cNvPr id="76810" name="AutoShape 10"/>
          <p:cNvSpPr>
            <a:spLocks noChangeArrowheads="1"/>
          </p:cNvSpPr>
          <p:nvPr/>
        </p:nvSpPr>
        <p:spPr bwMode="auto">
          <a:xfrm>
            <a:off x="5076825" y="1412875"/>
            <a:ext cx="3816350" cy="863600"/>
          </a:xfrm>
          <a:prstGeom prst="wedgeRectCallout">
            <a:avLst>
              <a:gd name="adj1" fmla="val 49833"/>
              <a:gd name="adj2" fmla="val -18935"/>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Menunjukkan adanya perjanjian masyarakat atau perjanjian membentuk negara</a:t>
            </a:r>
          </a:p>
        </p:txBody>
      </p:sp>
      <p:sp>
        <p:nvSpPr>
          <p:cNvPr id="76811" name="AutoShape 11"/>
          <p:cNvSpPr>
            <a:spLocks noChangeArrowheads="1"/>
          </p:cNvSpPr>
          <p:nvPr/>
        </p:nvSpPr>
        <p:spPr bwMode="auto">
          <a:xfrm>
            <a:off x="5076825" y="2852738"/>
            <a:ext cx="3816350" cy="863600"/>
          </a:xfrm>
          <a:prstGeom prst="wedgeRectCallout">
            <a:avLst>
              <a:gd name="adj1" fmla="val 49833"/>
              <a:gd name="adj2" fmla="val -18935"/>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Berbeda dengan teori Thomas Hobbes, John Locke, Rousseau, sehingga perjanjian ini merupakan :</a:t>
            </a:r>
          </a:p>
        </p:txBody>
      </p:sp>
      <p:sp>
        <p:nvSpPr>
          <p:cNvPr id="76812" name="AutoShape 12"/>
          <p:cNvSpPr>
            <a:spLocks noChangeArrowheads="1"/>
          </p:cNvSpPr>
          <p:nvPr/>
        </p:nvSpPr>
        <p:spPr bwMode="auto">
          <a:xfrm>
            <a:off x="6300788" y="4292600"/>
            <a:ext cx="2592387" cy="649288"/>
          </a:xfrm>
          <a:prstGeom prst="wedgeRectCallout">
            <a:avLst>
              <a:gd name="adj1" fmla="val 6583"/>
              <a:gd name="adj2" fmla="val -45111"/>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Berkat rahmat Tuhan Yang Maha Kuasa</a:t>
            </a:r>
          </a:p>
        </p:txBody>
      </p:sp>
      <p:sp>
        <p:nvSpPr>
          <p:cNvPr id="76813" name="AutoShape 13"/>
          <p:cNvSpPr>
            <a:spLocks noChangeArrowheads="1"/>
          </p:cNvSpPr>
          <p:nvPr/>
        </p:nvSpPr>
        <p:spPr bwMode="auto">
          <a:xfrm>
            <a:off x="6300788" y="5373688"/>
            <a:ext cx="2592387" cy="1079500"/>
          </a:xfrm>
          <a:prstGeom prst="wedgeRectCallout">
            <a:avLst>
              <a:gd name="adj1" fmla="val 13750"/>
              <a:gd name="adj2" fmla="val -6176"/>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r>
              <a:rPr lang="en-US" sz="1600">
                <a:latin typeface="Tahoma" pitchFamily="34" charset="0"/>
              </a:rPr>
              <a:t>Didorong oleh keinginanyang suapya berkehidupan kebangsaan yang bebas.</a:t>
            </a:r>
          </a:p>
        </p:txBody>
      </p:sp>
      <p:sp>
        <p:nvSpPr>
          <p:cNvPr id="76814" name="Line 14"/>
          <p:cNvSpPr>
            <a:spLocks noChangeShapeType="1"/>
          </p:cNvSpPr>
          <p:nvPr/>
        </p:nvSpPr>
        <p:spPr bwMode="auto">
          <a:xfrm>
            <a:off x="5651500" y="3716338"/>
            <a:ext cx="0" cy="2233612"/>
          </a:xfrm>
          <a:prstGeom prst="line">
            <a:avLst/>
          </a:prstGeom>
          <a:noFill/>
          <a:ln w="9525">
            <a:solidFill>
              <a:schemeClr val="tx1"/>
            </a:solidFill>
            <a:round/>
            <a:headEnd/>
            <a:tailEnd/>
          </a:ln>
          <a:effectLst/>
        </p:spPr>
        <p:txBody>
          <a:bodyPr/>
          <a:lstStyle/>
          <a:p>
            <a:endParaRPr lang="id-ID"/>
          </a:p>
        </p:txBody>
      </p:sp>
      <p:sp>
        <p:nvSpPr>
          <p:cNvPr id="76815" name="Line 15"/>
          <p:cNvSpPr>
            <a:spLocks noChangeShapeType="1"/>
          </p:cNvSpPr>
          <p:nvPr/>
        </p:nvSpPr>
        <p:spPr bwMode="auto">
          <a:xfrm>
            <a:off x="5651500" y="5949950"/>
            <a:ext cx="649288" cy="0"/>
          </a:xfrm>
          <a:prstGeom prst="line">
            <a:avLst/>
          </a:prstGeom>
          <a:noFill/>
          <a:ln w="9525">
            <a:solidFill>
              <a:schemeClr val="tx1"/>
            </a:solidFill>
            <a:round/>
            <a:headEnd/>
            <a:tailEnd type="triangle" w="med" len="med"/>
          </a:ln>
          <a:effectLst/>
        </p:spPr>
        <p:txBody>
          <a:bodyPr/>
          <a:lstStyle/>
          <a:p>
            <a:endParaRPr lang="id-ID"/>
          </a:p>
        </p:txBody>
      </p:sp>
      <p:sp>
        <p:nvSpPr>
          <p:cNvPr id="76816" name="Line 16"/>
          <p:cNvSpPr>
            <a:spLocks noChangeShapeType="1"/>
          </p:cNvSpPr>
          <p:nvPr/>
        </p:nvSpPr>
        <p:spPr bwMode="auto">
          <a:xfrm>
            <a:off x="5651500" y="4724400"/>
            <a:ext cx="649288" cy="0"/>
          </a:xfrm>
          <a:prstGeom prst="line">
            <a:avLst/>
          </a:prstGeom>
          <a:noFill/>
          <a:ln w="9525">
            <a:solidFill>
              <a:schemeClr val="tx1"/>
            </a:solidFill>
            <a:round/>
            <a:headEnd/>
            <a:tailEnd type="triangle" w="med" len="med"/>
          </a:ln>
          <a:effectLst/>
        </p:spPr>
        <p:txBody>
          <a:bodyPr/>
          <a:lstStyle/>
          <a:p>
            <a:endParaRPr lang="id-ID"/>
          </a:p>
        </p:txBody>
      </p:sp>
      <p:sp>
        <p:nvSpPr>
          <p:cNvPr id="76817" name="Line 17"/>
          <p:cNvSpPr>
            <a:spLocks noChangeShapeType="1"/>
          </p:cNvSpPr>
          <p:nvPr/>
        </p:nvSpPr>
        <p:spPr bwMode="auto">
          <a:xfrm>
            <a:off x="6948488" y="2276475"/>
            <a:ext cx="0" cy="504825"/>
          </a:xfrm>
          <a:prstGeom prst="line">
            <a:avLst/>
          </a:prstGeom>
          <a:noFill/>
          <a:ln w="9525">
            <a:solidFill>
              <a:schemeClr val="tx1"/>
            </a:solidFill>
            <a:round/>
            <a:headEnd/>
            <a:tailEnd type="triangle" w="med" len="med"/>
          </a:ln>
          <a:effectLst/>
        </p:spPr>
        <p:txBody>
          <a:bodyPr/>
          <a:lstStyle/>
          <a:p>
            <a:endParaRPr lang="id-ID"/>
          </a:p>
        </p:txBody>
      </p:sp>
      <p:sp>
        <p:nvSpPr>
          <p:cNvPr id="76818" name="Line 18"/>
          <p:cNvSpPr>
            <a:spLocks noChangeShapeType="1"/>
          </p:cNvSpPr>
          <p:nvPr/>
        </p:nvSpPr>
        <p:spPr bwMode="auto">
          <a:xfrm>
            <a:off x="2195513" y="1916113"/>
            <a:ext cx="0" cy="936625"/>
          </a:xfrm>
          <a:prstGeom prst="line">
            <a:avLst/>
          </a:prstGeom>
          <a:noFill/>
          <a:ln w="9525">
            <a:solidFill>
              <a:schemeClr val="tx1"/>
            </a:solidFill>
            <a:round/>
            <a:headEnd/>
            <a:tailEnd type="triangle" w="med" len="med"/>
          </a:ln>
          <a:effectLst/>
        </p:spPr>
        <p:txBody>
          <a:bodyPr/>
          <a:lstStyle/>
          <a:p>
            <a:endParaRPr lang="id-ID"/>
          </a:p>
        </p:txBody>
      </p:sp>
      <p:sp>
        <p:nvSpPr>
          <p:cNvPr id="76819" name="Line 19"/>
          <p:cNvSpPr>
            <a:spLocks noChangeShapeType="1"/>
          </p:cNvSpPr>
          <p:nvPr/>
        </p:nvSpPr>
        <p:spPr bwMode="auto">
          <a:xfrm>
            <a:off x="2195513" y="3860800"/>
            <a:ext cx="0" cy="1223963"/>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AutoShape 4"/>
          <p:cNvSpPr>
            <a:spLocks noChangeArrowheads="1"/>
          </p:cNvSpPr>
          <p:nvPr/>
        </p:nvSpPr>
        <p:spPr bwMode="auto">
          <a:xfrm>
            <a:off x="250825" y="188913"/>
            <a:ext cx="2160588" cy="431800"/>
          </a:xfrm>
          <a:prstGeom prst="wedgeRectCallout">
            <a:avLst>
              <a:gd name="adj1" fmla="val 12306"/>
              <a:gd name="adj2" fmla="val 4485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Makna Alinea 4</a:t>
            </a:r>
          </a:p>
        </p:txBody>
      </p:sp>
      <p:sp>
        <p:nvSpPr>
          <p:cNvPr id="77829" name="WordArt 5"/>
          <p:cNvSpPr>
            <a:spLocks noChangeArrowheads="1" noChangeShapeType="1" noTextEdit="1"/>
          </p:cNvSpPr>
          <p:nvPr/>
        </p:nvSpPr>
        <p:spPr bwMode="auto">
          <a:xfrm>
            <a:off x="755650" y="765175"/>
            <a:ext cx="2663825"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Sosio-historis</a:t>
            </a:r>
          </a:p>
        </p:txBody>
      </p:sp>
      <p:sp>
        <p:nvSpPr>
          <p:cNvPr id="77830" name="AutoShape 6"/>
          <p:cNvSpPr>
            <a:spLocks noChangeArrowheads="1"/>
          </p:cNvSpPr>
          <p:nvPr/>
        </p:nvSpPr>
        <p:spPr bwMode="auto">
          <a:xfrm>
            <a:off x="250825" y="1412875"/>
            <a:ext cx="4176713" cy="2376488"/>
          </a:xfrm>
          <a:prstGeom prst="wedgeRectCallout">
            <a:avLst>
              <a:gd name="adj1" fmla="val 48139"/>
              <a:gd name="adj2" fmla="val -39310"/>
            </a:avLst>
          </a:prstGeom>
          <a:solidFill>
            <a:srgbClr val="5F5F5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5F5F5F"/>
            </a:extrusionClr>
          </a:sp3d>
        </p:spPr>
        <p:txBody>
          <a:bodyPr>
            <a:flatTx/>
          </a:bodyPr>
          <a:lstStyle/>
          <a:p>
            <a:pPr algn="ctr"/>
            <a:r>
              <a:rPr lang="en-US" sz="1600" b="1">
                <a:latin typeface="Tahoma" pitchFamily="34" charset="0"/>
              </a:rPr>
              <a:t>Tujuan perjuangan :</a:t>
            </a:r>
            <a:r>
              <a:rPr lang="en-US" sz="1600">
                <a:latin typeface="Tahoma" pitchFamily="34" charset="0"/>
              </a:rPr>
              <a:t> </a:t>
            </a:r>
          </a:p>
          <a:p>
            <a:pPr algn="ctr"/>
            <a:r>
              <a:rPr lang="en-US" sz="1600">
                <a:latin typeface="Tahoma" pitchFamily="34" charset="0"/>
              </a:rPr>
              <a:t>Negera Indonesia mempnyai fungsi yang sekaligus menjadi  tujuan yaitu :</a:t>
            </a:r>
          </a:p>
          <a:p>
            <a:pPr algn="ctr"/>
            <a:endParaRPr lang="en-US" sz="1600">
              <a:latin typeface="Tahoma" pitchFamily="34" charset="0"/>
            </a:endParaRPr>
          </a:p>
          <a:p>
            <a:pPr algn="ctr"/>
            <a:r>
              <a:rPr lang="en-US" sz="1400">
                <a:latin typeface="Tahoma" pitchFamily="34" charset="0"/>
              </a:rPr>
              <a:t>-Melindungi segenap bangsa Indonesia dan seluruh tumpah darah Indonesia, memajukan kesejahteraan umum, mencerdaskan kehidupan bangsa, dan ikut melaksanakan ketertiban dunia yang berdasarkan kemerdekaan, perdamaian abadi dan keadilan sosial</a:t>
            </a:r>
          </a:p>
        </p:txBody>
      </p:sp>
      <p:sp>
        <p:nvSpPr>
          <p:cNvPr id="77831" name="WordArt 7"/>
          <p:cNvSpPr>
            <a:spLocks noChangeArrowheads="1" noChangeShapeType="1" noTextEdit="1"/>
          </p:cNvSpPr>
          <p:nvPr/>
        </p:nvSpPr>
        <p:spPr bwMode="auto">
          <a:xfrm>
            <a:off x="6227763" y="765175"/>
            <a:ext cx="1728787"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Yuridis</a:t>
            </a:r>
          </a:p>
        </p:txBody>
      </p:sp>
      <p:sp>
        <p:nvSpPr>
          <p:cNvPr id="77832" name="AutoShape 8"/>
          <p:cNvSpPr>
            <a:spLocks noChangeArrowheads="1"/>
          </p:cNvSpPr>
          <p:nvPr/>
        </p:nvSpPr>
        <p:spPr bwMode="auto">
          <a:xfrm>
            <a:off x="5076825" y="1412875"/>
            <a:ext cx="3816350" cy="360363"/>
          </a:xfrm>
          <a:prstGeom prst="wedgeRectCallout">
            <a:avLst>
              <a:gd name="adj1" fmla="val 49833"/>
              <a:gd name="adj2" fmla="val 24449"/>
            </a:avLst>
          </a:prstGeom>
          <a:solidFill>
            <a:srgbClr val="CC66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66FF"/>
            </a:extrusionClr>
          </a:sp3d>
        </p:spPr>
        <p:txBody>
          <a:bodyPr>
            <a:flatTx/>
          </a:bodyPr>
          <a:lstStyle/>
          <a:p>
            <a:pPr algn="ctr"/>
            <a:r>
              <a:rPr lang="en-US" sz="1600">
                <a:latin typeface="Tahoma" pitchFamily="34" charset="0"/>
              </a:rPr>
              <a:t>Dirumuskan adanya:</a:t>
            </a:r>
          </a:p>
        </p:txBody>
      </p:sp>
      <p:sp>
        <p:nvSpPr>
          <p:cNvPr id="77833" name="AutoShape 9"/>
          <p:cNvSpPr>
            <a:spLocks noChangeArrowheads="1"/>
          </p:cNvSpPr>
          <p:nvPr/>
        </p:nvSpPr>
        <p:spPr bwMode="auto">
          <a:xfrm>
            <a:off x="5076825" y="1989138"/>
            <a:ext cx="3816350" cy="647700"/>
          </a:xfrm>
          <a:prstGeom prst="wedgeRectCallout">
            <a:avLst>
              <a:gd name="adj1" fmla="val 8694"/>
              <a:gd name="adj2" fmla="val -12500"/>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p:spPr>
        <p:txBody>
          <a:bodyPr>
            <a:flatTx/>
          </a:bodyPr>
          <a:lstStyle/>
          <a:p>
            <a:pPr algn="ctr"/>
            <a:r>
              <a:rPr lang="en-US" sz="1600">
                <a:latin typeface="Tahoma" pitchFamily="34" charset="0"/>
              </a:rPr>
              <a:t>Unsur-unsur Negara ( teori Klasik):</a:t>
            </a:r>
          </a:p>
          <a:p>
            <a:pPr algn="ctr"/>
            <a:r>
              <a:rPr lang="en-US" sz="1600">
                <a:latin typeface="Tahoma" pitchFamily="34" charset="0"/>
              </a:rPr>
              <a:t>Pemerintah, Bangsa, Wilayah</a:t>
            </a:r>
          </a:p>
        </p:txBody>
      </p:sp>
      <p:sp>
        <p:nvSpPr>
          <p:cNvPr id="77834" name="AutoShape 10"/>
          <p:cNvSpPr>
            <a:spLocks noChangeArrowheads="1"/>
          </p:cNvSpPr>
          <p:nvPr/>
        </p:nvSpPr>
        <p:spPr bwMode="auto">
          <a:xfrm>
            <a:off x="5076825" y="2852738"/>
            <a:ext cx="3816350" cy="865187"/>
          </a:xfrm>
          <a:prstGeom prst="wedgeRectCallout">
            <a:avLst>
              <a:gd name="adj1" fmla="val 19301"/>
              <a:gd name="adj2" fmla="val -36421"/>
            </a:avLst>
          </a:prstGeom>
          <a:solidFill>
            <a:srgbClr val="FF99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99"/>
            </a:extrusionClr>
          </a:sp3d>
        </p:spPr>
        <p:txBody>
          <a:bodyPr>
            <a:flatTx/>
          </a:bodyPr>
          <a:lstStyle/>
          <a:p>
            <a:pPr algn="ctr"/>
            <a:r>
              <a:rPr lang="en-US" sz="1600">
                <a:latin typeface="Tahoma" pitchFamily="34" charset="0"/>
              </a:rPr>
              <a:t>Tujuan negara Indonesia:</a:t>
            </a:r>
          </a:p>
          <a:p>
            <a:pPr algn="ctr">
              <a:buFontTx/>
              <a:buChar char="-"/>
            </a:pPr>
            <a:r>
              <a:rPr lang="en-US" sz="1600">
                <a:latin typeface="Tahoma" pitchFamily="34" charset="0"/>
              </a:rPr>
              <a:t>Nasional</a:t>
            </a:r>
          </a:p>
          <a:p>
            <a:pPr algn="ctr">
              <a:buFontTx/>
              <a:buChar char="-"/>
            </a:pPr>
            <a:r>
              <a:rPr lang="en-US" sz="1600">
                <a:latin typeface="Tahoma" pitchFamily="34" charset="0"/>
              </a:rPr>
              <a:t>- International</a:t>
            </a:r>
          </a:p>
        </p:txBody>
      </p:sp>
      <p:sp>
        <p:nvSpPr>
          <p:cNvPr id="77835" name="AutoShape 11"/>
          <p:cNvSpPr>
            <a:spLocks noChangeArrowheads="1"/>
          </p:cNvSpPr>
          <p:nvPr/>
        </p:nvSpPr>
        <p:spPr bwMode="auto">
          <a:xfrm>
            <a:off x="5076825" y="4005263"/>
            <a:ext cx="3816350" cy="647700"/>
          </a:xfrm>
          <a:prstGeom prst="wedgeRectCallout">
            <a:avLst>
              <a:gd name="adj1" fmla="val 16264"/>
              <a:gd name="adj2" fmla="val -12745"/>
            </a:avLst>
          </a:prstGeom>
          <a:solidFill>
            <a:srgbClr val="FF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66"/>
            </a:extrusionClr>
          </a:sp3d>
        </p:spPr>
        <p:txBody>
          <a:bodyPr>
            <a:flatTx/>
          </a:bodyPr>
          <a:lstStyle/>
          <a:p>
            <a:pPr algn="ctr"/>
            <a:r>
              <a:rPr lang="en-US" sz="1600">
                <a:latin typeface="Tahoma" pitchFamily="34" charset="0"/>
              </a:rPr>
              <a:t>Sistem Hukum dasar kita :</a:t>
            </a:r>
          </a:p>
          <a:p>
            <a:pPr algn="ctr"/>
            <a:r>
              <a:rPr lang="en-US" sz="1600">
                <a:latin typeface="Tahoma" pitchFamily="34" charset="0"/>
              </a:rPr>
              <a:t>UUD 1945 ( Hukum Dasar Tertulis)</a:t>
            </a:r>
          </a:p>
        </p:txBody>
      </p:sp>
      <p:sp>
        <p:nvSpPr>
          <p:cNvPr id="77836" name="AutoShape 12"/>
          <p:cNvSpPr>
            <a:spLocks noChangeArrowheads="1"/>
          </p:cNvSpPr>
          <p:nvPr/>
        </p:nvSpPr>
        <p:spPr bwMode="auto">
          <a:xfrm>
            <a:off x="250825" y="4221163"/>
            <a:ext cx="4176713" cy="1296987"/>
          </a:xfrm>
          <a:prstGeom prst="wedgeRectCallout">
            <a:avLst>
              <a:gd name="adj1" fmla="val 22787"/>
              <a:gd name="adj2" fmla="val -33477"/>
            </a:avLst>
          </a:prstGeom>
          <a:solidFill>
            <a:srgbClr val="96969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69696"/>
            </a:extrusionClr>
          </a:sp3d>
        </p:spPr>
        <p:txBody>
          <a:bodyPr>
            <a:flatTx/>
          </a:bodyPr>
          <a:lstStyle/>
          <a:p>
            <a:pPr algn="ctr"/>
            <a:r>
              <a:rPr lang="en-US" sz="1600">
                <a:latin typeface="Tahoma" pitchFamily="34" charset="0"/>
              </a:rPr>
              <a:t>Prinsip Dasar:</a:t>
            </a:r>
          </a:p>
          <a:p>
            <a:pPr algn="ctr"/>
            <a:r>
              <a:rPr lang="en-US" sz="1600">
                <a:latin typeface="Tahoma" pitchFamily="34" charset="0"/>
              </a:rPr>
              <a:t>Menyusun kemerdekaan kebangsaan Indonesia  dalam satu UUD Negara Indonesia yang terbentuk dalam suatu susunan negara yang berkedaulan rakyat</a:t>
            </a:r>
          </a:p>
        </p:txBody>
      </p:sp>
      <p:sp>
        <p:nvSpPr>
          <p:cNvPr id="77837" name="AutoShape 13"/>
          <p:cNvSpPr>
            <a:spLocks noChangeArrowheads="1"/>
          </p:cNvSpPr>
          <p:nvPr/>
        </p:nvSpPr>
        <p:spPr bwMode="auto">
          <a:xfrm>
            <a:off x="250825" y="5949950"/>
            <a:ext cx="4176713" cy="647700"/>
          </a:xfrm>
          <a:prstGeom prst="wedgeRectCallout">
            <a:avLst>
              <a:gd name="adj1" fmla="val 22329"/>
              <a:gd name="adj2" fmla="val -6370"/>
            </a:avLst>
          </a:prstGeom>
          <a:solidFill>
            <a:srgbClr val="C0C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0C0C0"/>
            </a:extrusionClr>
          </a:sp3d>
        </p:spPr>
        <p:txBody>
          <a:bodyPr>
            <a:flatTx/>
          </a:bodyPr>
          <a:lstStyle/>
          <a:p>
            <a:pPr algn="ctr"/>
            <a:r>
              <a:rPr lang="en-US" sz="1600">
                <a:latin typeface="Tahoma" pitchFamily="34" charset="0"/>
              </a:rPr>
              <a:t>Dasar Falsafah Negara :</a:t>
            </a:r>
          </a:p>
          <a:p>
            <a:pPr algn="ctr"/>
            <a:r>
              <a:rPr lang="en-US" sz="1600">
                <a:latin typeface="Tahoma" pitchFamily="34" charset="0"/>
              </a:rPr>
              <a:t>PANCASILA</a:t>
            </a:r>
          </a:p>
        </p:txBody>
      </p:sp>
      <p:sp>
        <p:nvSpPr>
          <p:cNvPr id="77838" name="AutoShape 14"/>
          <p:cNvSpPr>
            <a:spLocks noChangeArrowheads="1"/>
          </p:cNvSpPr>
          <p:nvPr/>
        </p:nvSpPr>
        <p:spPr bwMode="auto">
          <a:xfrm>
            <a:off x="5076825" y="4868863"/>
            <a:ext cx="3816350" cy="431800"/>
          </a:xfrm>
          <a:prstGeom prst="wedgeRectCallout">
            <a:avLst>
              <a:gd name="adj1" fmla="val 21921"/>
              <a:gd name="adj2" fmla="val -6616"/>
            </a:avLst>
          </a:prstGeom>
          <a:solidFill>
            <a:srgbClr val="FF9933"/>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33"/>
            </a:extrusionClr>
          </a:sp3d>
        </p:spPr>
        <p:txBody>
          <a:bodyPr>
            <a:flatTx/>
          </a:bodyPr>
          <a:lstStyle/>
          <a:p>
            <a:pPr algn="ctr"/>
            <a:r>
              <a:rPr lang="en-US" sz="1600">
                <a:latin typeface="Tahoma" pitchFamily="34" charset="0"/>
              </a:rPr>
              <a:t>Bentuk negara : REPUBLIK</a:t>
            </a:r>
          </a:p>
        </p:txBody>
      </p:sp>
      <p:sp>
        <p:nvSpPr>
          <p:cNvPr id="77839" name="AutoShape 15"/>
          <p:cNvSpPr>
            <a:spLocks noChangeArrowheads="1"/>
          </p:cNvSpPr>
          <p:nvPr/>
        </p:nvSpPr>
        <p:spPr bwMode="auto">
          <a:xfrm>
            <a:off x="5076825" y="5589588"/>
            <a:ext cx="3816350" cy="576262"/>
          </a:xfrm>
          <a:prstGeom prst="wedgeRectCallout">
            <a:avLst>
              <a:gd name="adj1" fmla="val 26083"/>
              <a:gd name="adj2" fmla="val -39532"/>
            </a:avLst>
          </a:prstGeom>
          <a:solidFill>
            <a:srgbClr val="CC66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6600"/>
            </a:extrusionClr>
          </a:sp3d>
        </p:spPr>
        <p:txBody>
          <a:bodyPr>
            <a:flatTx/>
          </a:bodyPr>
          <a:lstStyle/>
          <a:p>
            <a:pPr algn="ctr"/>
            <a:r>
              <a:rPr lang="en-US" sz="1600">
                <a:latin typeface="Tahoma" pitchFamily="34" charset="0"/>
              </a:rPr>
              <a:t>Kekuasaan tertinggi : KEDAULATAN RAKYAT</a:t>
            </a:r>
          </a:p>
        </p:txBody>
      </p:sp>
      <p:sp>
        <p:nvSpPr>
          <p:cNvPr id="77840" name="AutoShape 16"/>
          <p:cNvSpPr>
            <a:spLocks noChangeArrowheads="1"/>
          </p:cNvSpPr>
          <p:nvPr/>
        </p:nvSpPr>
        <p:spPr bwMode="auto">
          <a:xfrm>
            <a:off x="5076825" y="6426200"/>
            <a:ext cx="3816350" cy="431800"/>
          </a:xfrm>
          <a:prstGeom prst="wedgeRectCallout">
            <a:avLst>
              <a:gd name="adj1" fmla="val 22630"/>
              <a:gd name="adj2" fmla="val -34926"/>
            </a:avLst>
          </a:prstGeom>
          <a:solidFill>
            <a:srgbClr val="CC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3300"/>
            </a:extrusionClr>
          </a:sp3d>
        </p:spPr>
        <p:txBody>
          <a:bodyPr>
            <a:flatTx/>
          </a:bodyPr>
          <a:lstStyle/>
          <a:p>
            <a:pPr algn="ctr"/>
            <a:r>
              <a:rPr lang="en-US" sz="1600">
                <a:latin typeface="Tahoma" pitchFamily="34" charset="0"/>
              </a:rPr>
              <a:t>Dasar Negara: PANCASILA</a:t>
            </a:r>
          </a:p>
        </p:txBody>
      </p:sp>
      <p:sp>
        <p:nvSpPr>
          <p:cNvPr id="77841" name="Line 17"/>
          <p:cNvSpPr>
            <a:spLocks noChangeShapeType="1"/>
          </p:cNvSpPr>
          <p:nvPr/>
        </p:nvSpPr>
        <p:spPr bwMode="auto">
          <a:xfrm>
            <a:off x="2339975" y="3789363"/>
            <a:ext cx="0" cy="360362"/>
          </a:xfrm>
          <a:prstGeom prst="line">
            <a:avLst/>
          </a:prstGeom>
          <a:noFill/>
          <a:ln w="9525">
            <a:solidFill>
              <a:schemeClr val="tx1"/>
            </a:solidFill>
            <a:round/>
            <a:headEnd/>
            <a:tailEnd type="triangle" w="med" len="med"/>
          </a:ln>
          <a:effectLst/>
        </p:spPr>
        <p:txBody>
          <a:bodyPr/>
          <a:lstStyle/>
          <a:p>
            <a:endParaRPr lang="id-ID"/>
          </a:p>
        </p:txBody>
      </p:sp>
      <p:sp>
        <p:nvSpPr>
          <p:cNvPr id="77842" name="Line 18"/>
          <p:cNvSpPr>
            <a:spLocks noChangeShapeType="1"/>
          </p:cNvSpPr>
          <p:nvPr/>
        </p:nvSpPr>
        <p:spPr bwMode="auto">
          <a:xfrm>
            <a:off x="2339975" y="5589588"/>
            <a:ext cx="0" cy="287337"/>
          </a:xfrm>
          <a:prstGeom prst="line">
            <a:avLst/>
          </a:prstGeom>
          <a:noFill/>
          <a:ln w="9525">
            <a:solidFill>
              <a:schemeClr val="tx1"/>
            </a:solidFill>
            <a:round/>
            <a:headEnd/>
            <a:tailEnd type="triangle" w="med" len="med"/>
          </a:ln>
          <a:effectLst/>
        </p:spPr>
        <p:txBody>
          <a:bodyPr/>
          <a:lstStyle/>
          <a:p>
            <a:endParaRPr lang="id-ID"/>
          </a:p>
        </p:txBody>
      </p:sp>
      <p:sp>
        <p:nvSpPr>
          <p:cNvPr id="77843" name="Line 19"/>
          <p:cNvSpPr>
            <a:spLocks noChangeShapeType="1"/>
          </p:cNvSpPr>
          <p:nvPr/>
        </p:nvSpPr>
        <p:spPr bwMode="auto">
          <a:xfrm>
            <a:off x="7019925" y="1773238"/>
            <a:ext cx="0" cy="142875"/>
          </a:xfrm>
          <a:prstGeom prst="line">
            <a:avLst/>
          </a:prstGeom>
          <a:noFill/>
          <a:ln w="9525">
            <a:solidFill>
              <a:schemeClr val="tx1"/>
            </a:solidFill>
            <a:round/>
            <a:headEnd/>
            <a:tailEnd type="triangle" w="med" len="med"/>
          </a:ln>
          <a:effectLst/>
        </p:spPr>
        <p:txBody>
          <a:bodyPr/>
          <a:lstStyle/>
          <a:p>
            <a:endParaRPr lang="id-ID"/>
          </a:p>
        </p:txBody>
      </p:sp>
      <p:sp>
        <p:nvSpPr>
          <p:cNvPr id="77844" name="Line 20"/>
          <p:cNvSpPr>
            <a:spLocks noChangeShapeType="1"/>
          </p:cNvSpPr>
          <p:nvPr/>
        </p:nvSpPr>
        <p:spPr bwMode="auto">
          <a:xfrm>
            <a:off x="7019925" y="2636838"/>
            <a:ext cx="0" cy="144462"/>
          </a:xfrm>
          <a:prstGeom prst="line">
            <a:avLst/>
          </a:prstGeom>
          <a:noFill/>
          <a:ln w="9525">
            <a:solidFill>
              <a:schemeClr val="tx1"/>
            </a:solidFill>
            <a:round/>
            <a:headEnd/>
            <a:tailEnd type="triangle" w="med" len="med"/>
          </a:ln>
          <a:effectLst/>
        </p:spPr>
        <p:txBody>
          <a:bodyPr/>
          <a:lstStyle/>
          <a:p>
            <a:endParaRPr lang="id-ID"/>
          </a:p>
        </p:txBody>
      </p:sp>
      <p:sp>
        <p:nvSpPr>
          <p:cNvPr id="77845" name="Line 21"/>
          <p:cNvSpPr>
            <a:spLocks noChangeShapeType="1"/>
          </p:cNvSpPr>
          <p:nvPr/>
        </p:nvSpPr>
        <p:spPr bwMode="auto">
          <a:xfrm>
            <a:off x="7019925" y="3716338"/>
            <a:ext cx="0" cy="217487"/>
          </a:xfrm>
          <a:prstGeom prst="line">
            <a:avLst/>
          </a:prstGeom>
          <a:noFill/>
          <a:ln w="9525">
            <a:solidFill>
              <a:schemeClr val="tx1"/>
            </a:solidFill>
            <a:round/>
            <a:headEnd/>
            <a:tailEnd type="triangle" w="med" len="med"/>
          </a:ln>
          <a:effectLst/>
        </p:spPr>
        <p:txBody>
          <a:bodyPr/>
          <a:lstStyle/>
          <a:p>
            <a:endParaRPr lang="id-ID"/>
          </a:p>
        </p:txBody>
      </p:sp>
      <p:sp>
        <p:nvSpPr>
          <p:cNvPr id="77846" name="Line 22"/>
          <p:cNvSpPr>
            <a:spLocks noChangeShapeType="1"/>
          </p:cNvSpPr>
          <p:nvPr/>
        </p:nvSpPr>
        <p:spPr bwMode="auto">
          <a:xfrm>
            <a:off x="7092950" y="4652963"/>
            <a:ext cx="0" cy="144462"/>
          </a:xfrm>
          <a:prstGeom prst="line">
            <a:avLst/>
          </a:prstGeom>
          <a:noFill/>
          <a:ln w="9525">
            <a:solidFill>
              <a:schemeClr val="tx1"/>
            </a:solidFill>
            <a:round/>
            <a:headEnd/>
            <a:tailEnd type="triangle" w="med" len="med"/>
          </a:ln>
          <a:effectLst/>
        </p:spPr>
        <p:txBody>
          <a:bodyPr/>
          <a:lstStyle/>
          <a:p>
            <a:endParaRPr lang="id-ID"/>
          </a:p>
        </p:txBody>
      </p:sp>
      <p:sp>
        <p:nvSpPr>
          <p:cNvPr id="77847" name="Line 23"/>
          <p:cNvSpPr>
            <a:spLocks noChangeShapeType="1"/>
          </p:cNvSpPr>
          <p:nvPr/>
        </p:nvSpPr>
        <p:spPr bwMode="auto">
          <a:xfrm>
            <a:off x="7092950" y="5300663"/>
            <a:ext cx="0" cy="215900"/>
          </a:xfrm>
          <a:prstGeom prst="line">
            <a:avLst/>
          </a:prstGeom>
          <a:noFill/>
          <a:ln w="9525">
            <a:solidFill>
              <a:schemeClr val="tx1"/>
            </a:solidFill>
            <a:round/>
            <a:headEnd/>
            <a:tailEnd type="triangle" w="med" len="med"/>
          </a:ln>
          <a:effectLst/>
        </p:spPr>
        <p:txBody>
          <a:bodyPr/>
          <a:lstStyle/>
          <a:p>
            <a:endParaRPr lang="id-ID"/>
          </a:p>
        </p:txBody>
      </p:sp>
      <p:sp>
        <p:nvSpPr>
          <p:cNvPr id="77848" name="Line 24"/>
          <p:cNvSpPr>
            <a:spLocks noChangeShapeType="1"/>
          </p:cNvSpPr>
          <p:nvPr/>
        </p:nvSpPr>
        <p:spPr bwMode="auto">
          <a:xfrm>
            <a:off x="7092950" y="6165850"/>
            <a:ext cx="0" cy="21590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AutoShape 4"/>
          <p:cNvSpPr>
            <a:spLocks noChangeArrowheads="1"/>
          </p:cNvSpPr>
          <p:nvPr/>
        </p:nvSpPr>
        <p:spPr bwMode="auto">
          <a:xfrm>
            <a:off x="179388" y="2852738"/>
            <a:ext cx="2447925" cy="647700"/>
          </a:xfrm>
          <a:prstGeom prst="wedgeRectCallout">
            <a:avLst>
              <a:gd name="adj1" fmla="val 7977"/>
              <a:gd name="adj2" fmla="val 42648"/>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Pokok-Pokok  Pikiran</a:t>
            </a:r>
          </a:p>
          <a:p>
            <a:pPr algn="ctr"/>
            <a:r>
              <a:rPr lang="en-US" sz="1600" b="1">
                <a:latin typeface="Tahoma" pitchFamily="34" charset="0"/>
              </a:rPr>
              <a:t>Pembukaan UUD 45</a:t>
            </a:r>
          </a:p>
        </p:txBody>
      </p:sp>
      <p:sp>
        <p:nvSpPr>
          <p:cNvPr id="78853" name="AutoShape 5"/>
          <p:cNvSpPr>
            <a:spLocks noChangeArrowheads="1"/>
          </p:cNvSpPr>
          <p:nvPr/>
        </p:nvSpPr>
        <p:spPr bwMode="auto">
          <a:xfrm>
            <a:off x="3203575" y="692150"/>
            <a:ext cx="2447925" cy="865188"/>
          </a:xfrm>
          <a:prstGeom prst="wedgeRectCallout">
            <a:avLst>
              <a:gd name="adj1" fmla="val 7977"/>
              <a:gd name="adj2" fmla="val 19356"/>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Pokok  Pikiran I</a:t>
            </a:r>
          </a:p>
          <a:p>
            <a:pPr algn="ctr"/>
            <a:r>
              <a:rPr lang="en-US" sz="1600" b="1">
                <a:latin typeface="Tahoma" pitchFamily="34" charset="0"/>
              </a:rPr>
              <a:t>“PERSATUAN”</a:t>
            </a:r>
          </a:p>
        </p:txBody>
      </p:sp>
      <p:sp>
        <p:nvSpPr>
          <p:cNvPr id="78854" name="AutoShape 6"/>
          <p:cNvSpPr>
            <a:spLocks noChangeArrowheads="1"/>
          </p:cNvSpPr>
          <p:nvPr/>
        </p:nvSpPr>
        <p:spPr bwMode="auto">
          <a:xfrm>
            <a:off x="3203575" y="2276475"/>
            <a:ext cx="2447925" cy="865188"/>
          </a:xfrm>
          <a:prstGeom prst="wedgeRectCallout">
            <a:avLst>
              <a:gd name="adj1" fmla="val 17444"/>
              <a:gd name="adj2" fmla="val -25046"/>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Pokok  Pikiran II</a:t>
            </a:r>
          </a:p>
          <a:p>
            <a:pPr algn="ctr"/>
            <a:r>
              <a:rPr lang="en-US" sz="1600" b="1">
                <a:latin typeface="Tahoma" pitchFamily="34" charset="0"/>
              </a:rPr>
              <a:t>“KEADILAN SOSIAL”</a:t>
            </a:r>
          </a:p>
        </p:txBody>
      </p:sp>
      <p:sp>
        <p:nvSpPr>
          <p:cNvPr id="78855" name="AutoShape 7"/>
          <p:cNvSpPr>
            <a:spLocks noChangeArrowheads="1"/>
          </p:cNvSpPr>
          <p:nvPr/>
        </p:nvSpPr>
        <p:spPr bwMode="auto">
          <a:xfrm>
            <a:off x="3276600" y="3860800"/>
            <a:ext cx="2447925" cy="863600"/>
          </a:xfrm>
          <a:prstGeom prst="wedgeRectCallout">
            <a:avLst>
              <a:gd name="adj1" fmla="val 30417"/>
              <a:gd name="adj2" fmla="val -1360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Pokok  Pikiran III</a:t>
            </a:r>
          </a:p>
          <a:p>
            <a:pPr algn="ctr"/>
            <a:r>
              <a:rPr lang="en-US" sz="1400" b="1">
                <a:latin typeface="Tahoma" pitchFamily="34" charset="0"/>
              </a:rPr>
              <a:t>“KEDAULATAN RAKYAT”</a:t>
            </a:r>
          </a:p>
        </p:txBody>
      </p:sp>
      <p:sp>
        <p:nvSpPr>
          <p:cNvPr id="78856" name="AutoShape 8"/>
          <p:cNvSpPr>
            <a:spLocks noChangeArrowheads="1"/>
          </p:cNvSpPr>
          <p:nvPr/>
        </p:nvSpPr>
        <p:spPr bwMode="auto">
          <a:xfrm>
            <a:off x="3348038" y="5516563"/>
            <a:ext cx="2447925" cy="936625"/>
          </a:xfrm>
          <a:prstGeom prst="wedgeRectCallout">
            <a:avLst>
              <a:gd name="adj1" fmla="val 30417"/>
              <a:gd name="adj2" fmla="val -16440"/>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Pokok  Pikiran IV</a:t>
            </a:r>
          </a:p>
          <a:p>
            <a:pPr algn="ctr"/>
            <a:r>
              <a:rPr lang="en-US" sz="1400" b="1">
                <a:latin typeface="Tahoma" pitchFamily="34" charset="0"/>
              </a:rPr>
              <a:t>“KETUHANAN &amp; KEMANUSIAAN”</a:t>
            </a:r>
          </a:p>
        </p:txBody>
      </p:sp>
      <p:sp>
        <p:nvSpPr>
          <p:cNvPr id="78857" name="AutoShape 9"/>
          <p:cNvSpPr>
            <a:spLocks noChangeArrowheads="1"/>
          </p:cNvSpPr>
          <p:nvPr/>
        </p:nvSpPr>
        <p:spPr bwMode="auto">
          <a:xfrm>
            <a:off x="6443663" y="1989138"/>
            <a:ext cx="2447925" cy="1295400"/>
          </a:xfrm>
          <a:prstGeom prst="wedgeRectCallout">
            <a:avLst>
              <a:gd name="adj1" fmla="val -10310"/>
              <a:gd name="adj2" fmla="val 13111"/>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endParaRPr lang="en-US" sz="1600" b="1">
              <a:latin typeface="Tahoma" pitchFamily="34" charset="0"/>
            </a:endParaRPr>
          </a:p>
          <a:p>
            <a:pPr algn="ctr"/>
            <a:r>
              <a:rPr lang="en-US" sz="1600" b="1">
                <a:latin typeface="Tahoma" pitchFamily="34" charset="0"/>
              </a:rPr>
              <a:t>Fundamen </a:t>
            </a:r>
          </a:p>
          <a:p>
            <a:pPr algn="ctr"/>
            <a:r>
              <a:rPr lang="en-US" sz="1600" b="1">
                <a:latin typeface="Tahoma" pitchFamily="34" charset="0"/>
              </a:rPr>
              <a:t>Politik </a:t>
            </a:r>
          </a:p>
          <a:p>
            <a:pPr algn="ctr"/>
            <a:r>
              <a:rPr lang="en-US" sz="1600" b="1">
                <a:latin typeface="Tahoma" pitchFamily="34" charset="0"/>
              </a:rPr>
              <a:t>Negara</a:t>
            </a:r>
          </a:p>
        </p:txBody>
      </p:sp>
      <p:sp>
        <p:nvSpPr>
          <p:cNvPr id="78858" name="AutoShape 10"/>
          <p:cNvSpPr>
            <a:spLocks noChangeArrowheads="1"/>
          </p:cNvSpPr>
          <p:nvPr/>
        </p:nvSpPr>
        <p:spPr bwMode="auto">
          <a:xfrm>
            <a:off x="6443663" y="5373688"/>
            <a:ext cx="2447925" cy="1295400"/>
          </a:xfrm>
          <a:prstGeom prst="wedgeRectCallout">
            <a:avLst>
              <a:gd name="adj1" fmla="val -10310"/>
              <a:gd name="adj2" fmla="val 13111"/>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Fundamen Moral  </a:t>
            </a:r>
          </a:p>
          <a:p>
            <a:pPr algn="ctr"/>
            <a:r>
              <a:rPr lang="en-US" sz="1600" b="1">
                <a:latin typeface="Tahoma" pitchFamily="34" charset="0"/>
              </a:rPr>
              <a:t>Negara</a:t>
            </a:r>
          </a:p>
          <a:p>
            <a:pPr algn="ctr"/>
            <a:r>
              <a:rPr lang="en-US" sz="1400" b="1">
                <a:latin typeface="Tahoma" pitchFamily="34" charset="0"/>
              </a:rPr>
              <a:t>(juga landasan kejiawaan hukum dasar negara &amp; khdpn bgsa</a:t>
            </a:r>
          </a:p>
        </p:txBody>
      </p:sp>
      <p:sp>
        <p:nvSpPr>
          <p:cNvPr id="78859" name="Line 11"/>
          <p:cNvSpPr>
            <a:spLocks noChangeShapeType="1"/>
          </p:cNvSpPr>
          <p:nvPr/>
        </p:nvSpPr>
        <p:spPr bwMode="auto">
          <a:xfrm>
            <a:off x="2916238" y="1052513"/>
            <a:ext cx="0" cy="5040312"/>
          </a:xfrm>
          <a:prstGeom prst="line">
            <a:avLst/>
          </a:prstGeom>
          <a:noFill/>
          <a:ln w="9525">
            <a:solidFill>
              <a:schemeClr val="tx1"/>
            </a:solidFill>
            <a:round/>
            <a:headEnd/>
            <a:tailEnd/>
          </a:ln>
          <a:effectLst/>
        </p:spPr>
        <p:txBody>
          <a:bodyPr/>
          <a:lstStyle/>
          <a:p>
            <a:endParaRPr lang="id-ID"/>
          </a:p>
        </p:txBody>
      </p:sp>
      <p:sp>
        <p:nvSpPr>
          <p:cNvPr id="78860" name="Line 12"/>
          <p:cNvSpPr>
            <a:spLocks noChangeShapeType="1"/>
          </p:cNvSpPr>
          <p:nvPr/>
        </p:nvSpPr>
        <p:spPr bwMode="auto">
          <a:xfrm>
            <a:off x="2916238" y="1052513"/>
            <a:ext cx="287337" cy="0"/>
          </a:xfrm>
          <a:prstGeom prst="line">
            <a:avLst/>
          </a:prstGeom>
          <a:noFill/>
          <a:ln w="9525">
            <a:solidFill>
              <a:schemeClr val="tx1"/>
            </a:solidFill>
            <a:round/>
            <a:headEnd/>
            <a:tailEnd type="triangle" w="med" len="med"/>
          </a:ln>
          <a:effectLst/>
        </p:spPr>
        <p:txBody>
          <a:bodyPr/>
          <a:lstStyle/>
          <a:p>
            <a:endParaRPr lang="id-ID"/>
          </a:p>
        </p:txBody>
      </p:sp>
      <p:sp>
        <p:nvSpPr>
          <p:cNvPr id="78861" name="Line 13"/>
          <p:cNvSpPr>
            <a:spLocks noChangeShapeType="1"/>
          </p:cNvSpPr>
          <p:nvPr/>
        </p:nvSpPr>
        <p:spPr bwMode="auto">
          <a:xfrm>
            <a:off x="2916238" y="6092825"/>
            <a:ext cx="431800" cy="0"/>
          </a:xfrm>
          <a:prstGeom prst="line">
            <a:avLst/>
          </a:prstGeom>
          <a:noFill/>
          <a:ln w="9525">
            <a:solidFill>
              <a:schemeClr val="tx1"/>
            </a:solidFill>
            <a:round/>
            <a:headEnd/>
            <a:tailEnd type="triangle" w="med" len="med"/>
          </a:ln>
          <a:effectLst/>
        </p:spPr>
        <p:txBody>
          <a:bodyPr/>
          <a:lstStyle/>
          <a:p>
            <a:endParaRPr lang="id-ID"/>
          </a:p>
        </p:txBody>
      </p:sp>
      <p:sp>
        <p:nvSpPr>
          <p:cNvPr id="78862" name="Line 14"/>
          <p:cNvSpPr>
            <a:spLocks noChangeShapeType="1"/>
          </p:cNvSpPr>
          <p:nvPr/>
        </p:nvSpPr>
        <p:spPr bwMode="auto">
          <a:xfrm>
            <a:off x="2916238" y="4292600"/>
            <a:ext cx="360362" cy="0"/>
          </a:xfrm>
          <a:prstGeom prst="line">
            <a:avLst/>
          </a:prstGeom>
          <a:noFill/>
          <a:ln w="9525">
            <a:solidFill>
              <a:schemeClr val="tx1"/>
            </a:solidFill>
            <a:round/>
            <a:headEnd/>
            <a:tailEnd type="triangle" w="med" len="med"/>
          </a:ln>
          <a:effectLst/>
        </p:spPr>
        <p:txBody>
          <a:bodyPr/>
          <a:lstStyle/>
          <a:p>
            <a:endParaRPr lang="id-ID"/>
          </a:p>
        </p:txBody>
      </p:sp>
      <p:sp>
        <p:nvSpPr>
          <p:cNvPr id="78863" name="Line 15"/>
          <p:cNvSpPr>
            <a:spLocks noChangeShapeType="1"/>
          </p:cNvSpPr>
          <p:nvPr/>
        </p:nvSpPr>
        <p:spPr bwMode="auto">
          <a:xfrm>
            <a:off x="2916238" y="2708275"/>
            <a:ext cx="287337" cy="0"/>
          </a:xfrm>
          <a:prstGeom prst="line">
            <a:avLst/>
          </a:prstGeom>
          <a:noFill/>
          <a:ln w="9525">
            <a:solidFill>
              <a:schemeClr val="tx1"/>
            </a:solidFill>
            <a:round/>
            <a:headEnd/>
            <a:tailEnd type="triangle" w="med" len="med"/>
          </a:ln>
          <a:effectLst/>
        </p:spPr>
        <p:txBody>
          <a:bodyPr/>
          <a:lstStyle/>
          <a:p>
            <a:endParaRPr lang="id-ID"/>
          </a:p>
        </p:txBody>
      </p:sp>
      <p:sp>
        <p:nvSpPr>
          <p:cNvPr id="78864" name="Line 16"/>
          <p:cNvSpPr>
            <a:spLocks noChangeShapeType="1"/>
          </p:cNvSpPr>
          <p:nvPr/>
        </p:nvSpPr>
        <p:spPr bwMode="auto">
          <a:xfrm>
            <a:off x="2700338" y="3213100"/>
            <a:ext cx="215900" cy="0"/>
          </a:xfrm>
          <a:prstGeom prst="line">
            <a:avLst/>
          </a:prstGeom>
          <a:noFill/>
          <a:ln w="9525">
            <a:solidFill>
              <a:schemeClr val="tx1"/>
            </a:solidFill>
            <a:round/>
            <a:headEnd/>
            <a:tailEnd type="triangle" w="med" len="med"/>
          </a:ln>
          <a:effectLst/>
        </p:spPr>
        <p:txBody>
          <a:bodyPr/>
          <a:lstStyle/>
          <a:p>
            <a:endParaRPr lang="id-ID"/>
          </a:p>
        </p:txBody>
      </p:sp>
      <p:sp>
        <p:nvSpPr>
          <p:cNvPr id="78865" name="Line 17"/>
          <p:cNvSpPr>
            <a:spLocks noChangeShapeType="1"/>
          </p:cNvSpPr>
          <p:nvPr/>
        </p:nvSpPr>
        <p:spPr bwMode="auto">
          <a:xfrm>
            <a:off x="6084888" y="981075"/>
            <a:ext cx="0" cy="3168650"/>
          </a:xfrm>
          <a:prstGeom prst="line">
            <a:avLst/>
          </a:prstGeom>
          <a:noFill/>
          <a:ln w="9525">
            <a:solidFill>
              <a:schemeClr val="tx1"/>
            </a:solidFill>
            <a:round/>
            <a:headEnd/>
            <a:tailEnd/>
          </a:ln>
          <a:effectLst/>
        </p:spPr>
        <p:txBody>
          <a:bodyPr/>
          <a:lstStyle/>
          <a:p>
            <a:endParaRPr lang="id-ID"/>
          </a:p>
        </p:txBody>
      </p:sp>
      <p:sp>
        <p:nvSpPr>
          <p:cNvPr id="78866" name="Line 18"/>
          <p:cNvSpPr>
            <a:spLocks noChangeShapeType="1"/>
          </p:cNvSpPr>
          <p:nvPr/>
        </p:nvSpPr>
        <p:spPr bwMode="auto">
          <a:xfrm>
            <a:off x="5724525" y="2636838"/>
            <a:ext cx="360363" cy="0"/>
          </a:xfrm>
          <a:prstGeom prst="line">
            <a:avLst/>
          </a:prstGeom>
          <a:noFill/>
          <a:ln w="9525">
            <a:solidFill>
              <a:schemeClr val="tx1"/>
            </a:solidFill>
            <a:round/>
            <a:headEnd/>
            <a:tailEnd/>
          </a:ln>
          <a:effectLst/>
        </p:spPr>
        <p:txBody>
          <a:bodyPr/>
          <a:lstStyle/>
          <a:p>
            <a:endParaRPr lang="id-ID"/>
          </a:p>
        </p:txBody>
      </p:sp>
      <p:sp>
        <p:nvSpPr>
          <p:cNvPr id="78867" name="Line 19"/>
          <p:cNvSpPr>
            <a:spLocks noChangeShapeType="1"/>
          </p:cNvSpPr>
          <p:nvPr/>
        </p:nvSpPr>
        <p:spPr bwMode="auto">
          <a:xfrm>
            <a:off x="5795963" y="981075"/>
            <a:ext cx="288925" cy="0"/>
          </a:xfrm>
          <a:prstGeom prst="line">
            <a:avLst/>
          </a:prstGeom>
          <a:noFill/>
          <a:ln w="9525">
            <a:solidFill>
              <a:schemeClr val="tx1"/>
            </a:solidFill>
            <a:round/>
            <a:headEnd/>
            <a:tailEnd/>
          </a:ln>
          <a:effectLst/>
        </p:spPr>
        <p:txBody>
          <a:bodyPr/>
          <a:lstStyle/>
          <a:p>
            <a:endParaRPr lang="id-ID"/>
          </a:p>
        </p:txBody>
      </p:sp>
      <p:sp>
        <p:nvSpPr>
          <p:cNvPr id="78868" name="Line 20"/>
          <p:cNvSpPr>
            <a:spLocks noChangeShapeType="1"/>
          </p:cNvSpPr>
          <p:nvPr/>
        </p:nvSpPr>
        <p:spPr bwMode="auto">
          <a:xfrm>
            <a:off x="5795963" y="4149725"/>
            <a:ext cx="288925" cy="0"/>
          </a:xfrm>
          <a:prstGeom prst="line">
            <a:avLst/>
          </a:prstGeom>
          <a:noFill/>
          <a:ln w="9525">
            <a:solidFill>
              <a:schemeClr val="tx1"/>
            </a:solidFill>
            <a:round/>
            <a:headEnd/>
            <a:tailEnd/>
          </a:ln>
          <a:effectLst/>
        </p:spPr>
        <p:txBody>
          <a:bodyPr/>
          <a:lstStyle/>
          <a:p>
            <a:endParaRPr lang="id-ID"/>
          </a:p>
        </p:txBody>
      </p:sp>
      <p:sp>
        <p:nvSpPr>
          <p:cNvPr id="78869" name="Line 21"/>
          <p:cNvSpPr>
            <a:spLocks noChangeShapeType="1"/>
          </p:cNvSpPr>
          <p:nvPr/>
        </p:nvSpPr>
        <p:spPr bwMode="auto">
          <a:xfrm>
            <a:off x="6084888" y="2636838"/>
            <a:ext cx="358775" cy="0"/>
          </a:xfrm>
          <a:prstGeom prst="line">
            <a:avLst/>
          </a:prstGeom>
          <a:noFill/>
          <a:ln w="9525">
            <a:solidFill>
              <a:schemeClr val="tx1"/>
            </a:solidFill>
            <a:round/>
            <a:headEnd/>
            <a:tailEnd type="triangle" w="med" len="med"/>
          </a:ln>
          <a:effectLst/>
        </p:spPr>
        <p:txBody>
          <a:bodyPr/>
          <a:lstStyle/>
          <a:p>
            <a:endParaRPr lang="id-ID"/>
          </a:p>
        </p:txBody>
      </p:sp>
      <p:sp>
        <p:nvSpPr>
          <p:cNvPr id="78870" name="Line 22"/>
          <p:cNvSpPr>
            <a:spLocks noChangeShapeType="1"/>
          </p:cNvSpPr>
          <p:nvPr/>
        </p:nvSpPr>
        <p:spPr bwMode="auto">
          <a:xfrm>
            <a:off x="5867400" y="5949950"/>
            <a:ext cx="576263" cy="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AutoShape 4"/>
          <p:cNvSpPr>
            <a:spLocks noChangeArrowheads="1"/>
          </p:cNvSpPr>
          <p:nvPr/>
        </p:nvSpPr>
        <p:spPr bwMode="auto">
          <a:xfrm>
            <a:off x="2627313" y="333375"/>
            <a:ext cx="3384550" cy="574675"/>
          </a:xfrm>
          <a:prstGeom prst="wedgeRectCallout">
            <a:avLst>
              <a:gd name="adj1" fmla="val 9380"/>
              <a:gd name="adj2" fmla="val 43370"/>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b="1">
                <a:latin typeface="Tahoma" pitchFamily="34" charset="0"/>
              </a:rPr>
              <a:t>Kedudukan </a:t>
            </a:r>
          </a:p>
          <a:p>
            <a:pPr algn="ctr"/>
            <a:r>
              <a:rPr lang="en-US" sz="1600" b="1">
                <a:latin typeface="Tahoma" pitchFamily="34" charset="0"/>
              </a:rPr>
              <a:t>Pembukaan UUD 45</a:t>
            </a:r>
          </a:p>
        </p:txBody>
      </p:sp>
      <p:sp>
        <p:nvSpPr>
          <p:cNvPr id="79877" name="AutoShape 5"/>
          <p:cNvSpPr>
            <a:spLocks noChangeArrowheads="1"/>
          </p:cNvSpPr>
          <p:nvPr/>
        </p:nvSpPr>
        <p:spPr bwMode="auto">
          <a:xfrm>
            <a:off x="1258888" y="1268413"/>
            <a:ext cx="6192837" cy="1152525"/>
          </a:xfrm>
          <a:prstGeom prst="wedgeRectCallout">
            <a:avLst>
              <a:gd name="adj1" fmla="val -88"/>
              <a:gd name="adj2" fmla="val 34574"/>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a:flatTx/>
          </a:bodyPr>
          <a:lstStyle/>
          <a:p>
            <a:pPr algn="ctr">
              <a:buFontTx/>
              <a:buChar char="-"/>
            </a:pPr>
            <a:r>
              <a:rPr lang="en-US" sz="1400" dirty="0" err="1">
                <a:latin typeface="Tahoma" pitchFamily="34" charset="0"/>
              </a:rPr>
              <a:t>Sbg</a:t>
            </a:r>
            <a:r>
              <a:rPr lang="en-US" sz="1400" dirty="0">
                <a:latin typeface="Tahoma" pitchFamily="34" charset="0"/>
              </a:rPr>
              <a:t> </a:t>
            </a:r>
            <a:r>
              <a:rPr lang="en-US" sz="1400" dirty="0" err="1">
                <a:latin typeface="Tahoma" pitchFamily="34" charset="0"/>
              </a:rPr>
              <a:t>pernyataan</a:t>
            </a:r>
            <a:r>
              <a:rPr lang="en-US" sz="1400" dirty="0">
                <a:latin typeface="Tahoma" pitchFamily="34" charset="0"/>
              </a:rPr>
              <a:t> </a:t>
            </a:r>
            <a:r>
              <a:rPr lang="en-US" sz="1400" dirty="0" err="1">
                <a:latin typeface="Tahoma" pitchFamily="34" charset="0"/>
              </a:rPr>
              <a:t>kemerdekaan</a:t>
            </a:r>
            <a:r>
              <a:rPr lang="en-US" sz="1400" dirty="0">
                <a:latin typeface="Tahoma" pitchFamily="34" charset="0"/>
              </a:rPr>
              <a:t> yang </a:t>
            </a:r>
            <a:r>
              <a:rPr lang="en-US" sz="1400" dirty="0" err="1">
                <a:latin typeface="Tahoma" pitchFamily="34" charset="0"/>
              </a:rPr>
              <a:t>terperinci</a:t>
            </a:r>
            <a:endParaRPr lang="en-US" sz="1400" dirty="0">
              <a:latin typeface="Tahoma" pitchFamily="34" charset="0"/>
            </a:endParaRPr>
          </a:p>
          <a:p>
            <a:pPr algn="ctr">
              <a:buFontTx/>
              <a:buChar char="-"/>
            </a:pPr>
            <a:r>
              <a:rPr lang="en-US" sz="1400" dirty="0" err="1">
                <a:latin typeface="Tahoma" pitchFamily="34" charset="0"/>
              </a:rPr>
              <a:t>Mengandung</a:t>
            </a:r>
            <a:r>
              <a:rPr lang="en-US" sz="1400" dirty="0">
                <a:latin typeface="Tahoma" pitchFamily="34" charset="0"/>
              </a:rPr>
              <a:t> </a:t>
            </a:r>
            <a:r>
              <a:rPr lang="en-US" sz="1400" dirty="0" err="1">
                <a:latin typeface="Tahoma" pitchFamily="34" charset="0"/>
              </a:rPr>
              <a:t>dasar,rangka</a:t>
            </a:r>
            <a:r>
              <a:rPr lang="en-US" sz="1400" dirty="0">
                <a:latin typeface="Tahoma" pitchFamily="34" charset="0"/>
              </a:rPr>
              <a:t> </a:t>
            </a:r>
            <a:r>
              <a:rPr lang="en-US" sz="1400" dirty="0" err="1">
                <a:latin typeface="Tahoma" pitchFamily="34" charset="0"/>
              </a:rPr>
              <a:t>dan</a:t>
            </a:r>
            <a:r>
              <a:rPr lang="en-US" sz="1400" dirty="0">
                <a:latin typeface="Tahoma" pitchFamily="34" charset="0"/>
              </a:rPr>
              <a:t> </a:t>
            </a:r>
            <a:r>
              <a:rPr lang="en-US" sz="1400" dirty="0" err="1">
                <a:latin typeface="Tahoma" pitchFamily="34" charset="0"/>
              </a:rPr>
              <a:t>suasana</a:t>
            </a:r>
            <a:r>
              <a:rPr lang="en-US" sz="1400" dirty="0">
                <a:latin typeface="Tahoma" pitchFamily="34" charset="0"/>
              </a:rPr>
              <a:t> </a:t>
            </a:r>
            <a:r>
              <a:rPr lang="en-US" sz="1400" dirty="0" err="1">
                <a:latin typeface="Tahoma" pitchFamily="34" charset="0"/>
              </a:rPr>
              <a:t>bagi</a:t>
            </a:r>
            <a:r>
              <a:rPr lang="en-US" sz="1400" dirty="0">
                <a:latin typeface="Tahoma" pitchFamily="34" charset="0"/>
              </a:rPr>
              <a:t> </a:t>
            </a:r>
            <a:r>
              <a:rPr lang="en-US" sz="1400" dirty="0" err="1">
                <a:latin typeface="Tahoma" pitchFamily="34" charset="0"/>
              </a:rPr>
              <a:t>negara</a:t>
            </a:r>
            <a:r>
              <a:rPr lang="en-US" sz="1400" dirty="0">
                <a:latin typeface="Tahoma" pitchFamily="34" charset="0"/>
              </a:rPr>
              <a:t> </a:t>
            </a:r>
            <a:r>
              <a:rPr lang="en-US" sz="1400" dirty="0" err="1">
                <a:latin typeface="Tahoma" pitchFamily="34" charset="0"/>
              </a:rPr>
              <a:t>dan</a:t>
            </a:r>
            <a:r>
              <a:rPr lang="en-US" sz="1400" dirty="0">
                <a:latin typeface="Tahoma" pitchFamily="34" charset="0"/>
              </a:rPr>
              <a:t> </a:t>
            </a:r>
            <a:r>
              <a:rPr lang="en-US" sz="1400" dirty="0" err="1">
                <a:latin typeface="Tahoma" pitchFamily="34" charset="0"/>
              </a:rPr>
              <a:t>hukum</a:t>
            </a:r>
            <a:r>
              <a:rPr lang="en-US" sz="1400" dirty="0">
                <a:latin typeface="Tahoma" pitchFamily="34" charset="0"/>
              </a:rPr>
              <a:t> Indonesia</a:t>
            </a:r>
          </a:p>
          <a:p>
            <a:pPr algn="ctr">
              <a:buFontTx/>
              <a:buChar char="-"/>
            </a:pPr>
            <a:r>
              <a:rPr lang="en-US" sz="1400" dirty="0" err="1">
                <a:latin typeface="Tahoma" pitchFamily="34" charset="0"/>
              </a:rPr>
              <a:t>Memuat</a:t>
            </a:r>
            <a:r>
              <a:rPr lang="en-US" sz="1400" dirty="0">
                <a:latin typeface="Tahoma" pitchFamily="34" charset="0"/>
              </a:rPr>
              <a:t> </a:t>
            </a:r>
            <a:r>
              <a:rPr lang="en-US" sz="1400" dirty="0" err="1">
                <a:latin typeface="Tahoma" pitchFamily="34" charset="0"/>
              </a:rPr>
              <a:t>sendi-sendi</a:t>
            </a:r>
            <a:r>
              <a:rPr lang="en-US" sz="1400" dirty="0">
                <a:latin typeface="Tahoma" pitchFamily="34" charset="0"/>
              </a:rPr>
              <a:t> </a:t>
            </a:r>
            <a:r>
              <a:rPr lang="en-US" sz="1400" dirty="0" err="1">
                <a:latin typeface="Tahoma" pitchFamily="34" charset="0"/>
              </a:rPr>
              <a:t>mutlak</a:t>
            </a:r>
            <a:r>
              <a:rPr lang="en-US" sz="1400" dirty="0">
                <a:latin typeface="Tahoma" pitchFamily="34" charset="0"/>
              </a:rPr>
              <a:t> </a:t>
            </a:r>
            <a:r>
              <a:rPr lang="en-US" sz="1400" dirty="0" err="1">
                <a:latin typeface="Tahoma" pitchFamily="34" charset="0"/>
              </a:rPr>
              <a:t>bagi</a:t>
            </a:r>
            <a:r>
              <a:rPr lang="en-US" sz="1400" dirty="0">
                <a:latin typeface="Tahoma" pitchFamily="34" charset="0"/>
              </a:rPr>
              <a:t> </a:t>
            </a:r>
            <a:r>
              <a:rPr lang="en-US" sz="1400" dirty="0" err="1">
                <a:latin typeface="Tahoma" pitchFamily="34" charset="0"/>
              </a:rPr>
              <a:t>kehidupan</a:t>
            </a:r>
            <a:r>
              <a:rPr lang="en-US" sz="1400" dirty="0">
                <a:latin typeface="Tahoma" pitchFamily="34" charset="0"/>
              </a:rPr>
              <a:t> </a:t>
            </a:r>
            <a:r>
              <a:rPr lang="en-US" sz="1400" dirty="0" err="1">
                <a:latin typeface="Tahoma" pitchFamily="34" charset="0"/>
              </a:rPr>
              <a:t>negara</a:t>
            </a:r>
            <a:endParaRPr lang="en-US" sz="1400" dirty="0">
              <a:latin typeface="Tahoma" pitchFamily="34" charset="0"/>
            </a:endParaRPr>
          </a:p>
          <a:p>
            <a:pPr algn="ctr">
              <a:buFontTx/>
              <a:buChar char="-"/>
            </a:pPr>
            <a:r>
              <a:rPr lang="en-US" sz="1400" dirty="0" err="1">
                <a:latin typeface="Tahoma" pitchFamily="34" charset="0"/>
              </a:rPr>
              <a:t>Mengandung</a:t>
            </a:r>
            <a:r>
              <a:rPr lang="en-US" sz="1400" dirty="0">
                <a:latin typeface="Tahoma" pitchFamily="34" charset="0"/>
              </a:rPr>
              <a:t> </a:t>
            </a:r>
            <a:r>
              <a:rPr lang="en-US" sz="1400" dirty="0" err="1">
                <a:latin typeface="Tahoma" pitchFamily="34" charset="0"/>
              </a:rPr>
              <a:t>pengakuan</a:t>
            </a:r>
            <a:r>
              <a:rPr lang="en-US" sz="1400" dirty="0">
                <a:latin typeface="Tahoma" pitchFamily="34" charset="0"/>
              </a:rPr>
              <a:t> </a:t>
            </a:r>
            <a:r>
              <a:rPr lang="en-US" sz="1400" dirty="0" err="1">
                <a:latin typeface="Tahoma" pitchFamily="34" charset="0"/>
              </a:rPr>
              <a:t>atas</a:t>
            </a:r>
            <a:r>
              <a:rPr lang="en-US" sz="1400" dirty="0">
                <a:latin typeface="Tahoma" pitchFamily="34" charset="0"/>
              </a:rPr>
              <a:t> </a:t>
            </a:r>
            <a:r>
              <a:rPr lang="en-US" sz="1400" dirty="0" err="1">
                <a:latin typeface="Tahoma" pitchFamily="34" charset="0"/>
              </a:rPr>
              <a:t>adanya</a:t>
            </a:r>
            <a:r>
              <a:rPr lang="en-US" sz="1400" dirty="0">
                <a:latin typeface="Tahoma" pitchFamily="34" charset="0"/>
              </a:rPr>
              <a:t> </a:t>
            </a:r>
            <a:r>
              <a:rPr lang="en-US" sz="1400" dirty="0" err="1">
                <a:latin typeface="Tahoma" pitchFamily="34" charset="0"/>
              </a:rPr>
              <a:t>macam-macam</a:t>
            </a:r>
            <a:r>
              <a:rPr lang="en-US" sz="1400" dirty="0">
                <a:latin typeface="Tahoma" pitchFamily="34" charset="0"/>
              </a:rPr>
              <a:t> </a:t>
            </a:r>
            <a:r>
              <a:rPr lang="en-US" sz="1400" dirty="0" err="1">
                <a:latin typeface="Tahoma" pitchFamily="34" charset="0"/>
              </a:rPr>
              <a:t>hukum</a:t>
            </a:r>
            <a:r>
              <a:rPr lang="en-US" sz="1400" dirty="0">
                <a:latin typeface="Tahoma" pitchFamily="34" charset="0"/>
              </a:rPr>
              <a:t> : </a:t>
            </a:r>
            <a:r>
              <a:rPr lang="en-US" sz="1400" dirty="0" smtClean="0">
                <a:latin typeface="Tahoma" pitchFamily="34" charset="0"/>
              </a:rPr>
              <a:t>nil</a:t>
            </a:r>
            <a:r>
              <a:rPr lang="id-ID" sz="1400" smtClean="0">
                <a:latin typeface="Tahoma" pitchFamily="34" charset="0"/>
              </a:rPr>
              <a:t>ai</a:t>
            </a:r>
            <a:r>
              <a:rPr lang="en-US" sz="1400" smtClean="0">
                <a:latin typeface="Tahoma" pitchFamily="34" charset="0"/>
              </a:rPr>
              <a:t> </a:t>
            </a:r>
            <a:r>
              <a:rPr lang="en-US" sz="1400" dirty="0" err="1">
                <a:latin typeface="Tahoma" pitchFamily="34" charset="0"/>
              </a:rPr>
              <a:t>hukum</a:t>
            </a:r>
            <a:r>
              <a:rPr lang="en-US" sz="1400" dirty="0">
                <a:latin typeface="Tahoma" pitchFamily="34" charset="0"/>
              </a:rPr>
              <a:t> </a:t>
            </a:r>
            <a:r>
              <a:rPr lang="en-US" sz="1400" dirty="0" err="1">
                <a:latin typeface="Tahoma" pitchFamily="34" charset="0"/>
              </a:rPr>
              <a:t>Tuhan</a:t>
            </a:r>
            <a:r>
              <a:rPr lang="en-US" sz="1400" dirty="0">
                <a:latin typeface="Tahoma" pitchFamily="34" charset="0"/>
              </a:rPr>
              <a:t>, </a:t>
            </a:r>
            <a:r>
              <a:rPr lang="en-US" sz="1400" dirty="0" err="1">
                <a:latin typeface="Tahoma" pitchFamily="34" charset="0"/>
              </a:rPr>
              <a:t>hukum</a:t>
            </a:r>
            <a:r>
              <a:rPr lang="en-US" sz="1400" dirty="0">
                <a:latin typeface="Tahoma" pitchFamily="34" charset="0"/>
              </a:rPr>
              <a:t> </a:t>
            </a:r>
            <a:r>
              <a:rPr lang="en-US" sz="1400" dirty="0" err="1">
                <a:latin typeface="Tahoma" pitchFamily="34" charset="0"/>
              </a:rPr>
              <a:t>kodrat,hukum</a:t>
            </a:r>
            <a:r>
              <a:rPr lang="en-US" sz="1400" dirty="0">
                <a:latin typeface="Tahoma" pitchFamily="34" charset="0"/>
              </a:rPr>
              <a:t> </a:t>
            </a:r>
            <a:r>
              <a:rPr lang="en-US" sz="1400" dirty="0" err="1">
                <a:latin typeface="Tahoma" pitchFamily="34" charset="0"/>
              </a:rPr>
              <a:t>etis,hukum</a:t>
            </a:r>
            <a:r>
              <a:rPr lang="en-US" sz="1400" dirty="0">
                <a:latin typeface="Tahoma" pitchFamily="34" charset="0"/>
              </a:rPr>
              <a:t> </a:t>
            </a:r>
            <a:r>
              <a:rPr lang="en-US" sz="1400" dirty="0" err="1">
                <a:latin typeface="Tahoma" pitchFamily="34" charset="0"/>
              </a:rPr>
              <a:t>filosofis</a:t>
            </a:r>
            <a:endParaRPr lang="en-US" sz="1400" dirty="0">
              <a:latin typeface="Tahoma" pitchFamily="34" charset="0"/>
            </a:endParaRPr>
          </a:p>
        </p:txBody>
      </p:sp>
      <p:sp>
        <p:nvSpPr>
          <p:cNvPr id="79878" name="AutoShape 6"/>
          <p:cNvSpPr>
            <a:spLocks noChangeArrowheads="1"/>
          </p:cNvSpPr>
          <p:nvPr/>
        </p:nvSpPr>
        <p:spPr bwMode="auto">
          <a:xfrm>
            <a:off x="3059113" y="2708275"/>
            <a:ext cx="2449512" cy="576263"/>
          </a:xfrm>
          <a:prstGeom prst="wedgeRoundRectCallout">
            <a:avLst>
              <a:gd name="adj1" fmla="val -29972"/>
              <a:gd name="adj2" fmla="val 29889"/>
              <a:gd name="adj3" fmla="val 16667"/>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a:t>Hukum Kodrat</a:t>
            </a:r>
          </a:p>
          <a:p>
            <a:pPr algn="ctr"/>
            <a:r>
              <a:rPr lang="en-US" sz="1600"/>
              <a:t>Hukum Etis</a:t>
            </a:r>
          </a:p>
        </p:txBody>
      </p:sp>
      <p:sp>
        <p:nvSpPr>
          <p:cNvPr id="79879" name="AutoShape 7"/>
          <p:cNvSpPr>
            <a:spLocks noChangeArrowheads="1"/>
          </p:cNvSpPr>
          <p:nvPr/>
        </p:nvSpPr>
        <p:spPr bwMode="auto">
          <a:xfrm>
            <a:off x="3059113" y="3500438"/>
            <a:ext cx="2449512" cy="576262"/>
          </a:xfrm>
          <a:prstGeom prst="wedgeRoundRectCallout">
            <a:avLst>
              <a:gd name="adj1" fmla="val -17662"/>
              <a:gd name="adj2" fmla="val -44764"/>
              <a:gd name="adj3" fmla="val 16667"/>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a:flatTx/>
          </a:bodyPr>
          <a:lstStyle/>
          <a:p>
            <a:pPr algn="ctr"/>
            <a:r>
              <a:rPr lang="en-US" sz="1600"/>
              <a:t>Cita-Cita Kemerdekaan</a:t>
            </a:r>
          </a:p>
        </p:txBody>
      </p:sp>
      <p:sp>
        <p:nvSpPr>
          <p:cNvPr id="79880" name="AutoShape 8"/>
          <p:cNvSpPr>
            <a:spLocks noChangeArrowheads="1"/>
          </p:cNvSpPr>
          <p:nvPr/>
        </p:nvSpPr>
        <p:spPr bwMode="auto">
          <a:xfrm>
            <a:off x="3132138" y="4292600"/>
            <a:ext cx="2449512" cy="576263"/>
          </a:xfrm>
          <a:prstGeom prst="wedgeRoundRectCallout">
            <a:avLst>
              <a:gd name="adj1" fmla="val -8847"/>
              <a:gd name="adj2" fmla="val 16389"/>
              <a:gd name="adj3" fmla="val 16667"/>
            </a:avLst>
          </a:prstGeom>
          <a:solidFill>
            <a:schemeClr val="tx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a:flatTx/>
          </a:bodyPr>
          <a:lstStyle/>
          <a:p>
            <a:pPr algn="ctr"/>
            <a:r>
              <a:rPr lang="en-US" sz="1600"/>
              <a:t>Hukum Tuhan</a:t>
            </a:r>
          </a:p>
          <a:p>
            <a:pPr algn="ctr"/>
            <a:r>
              <a:rPr lang="en-US" sz="1600"/>
              <a:t>Hukum Etis</a:t>
            </a:r>
          </a:p>
        </p:txBody>
      </p:sp>
      <p:sp>
        <p:nvSpPr>
          <p:cNvPr id="79881" name="AutoShape 9"/>
          <p:cNvSpPr>
            <a:spLocks noChangeArrowheads="1"/>
          </p:cNvSpPr>
          <p:nvPr/>
        </p:nvSpPr>
        <p:spPr bwMode="auto">
          <a:xfrm>
            <a:off x="3203575" y="5300663"/>
            <a:ext cx="2449513" cy="576262"/>
          </a:xfrm>
          <a:prstGeom prst="wedgeRoundRectCallout">
            <a:avLst>
              <a:gd name="adj1" fmla="val -616"/>
              <a:gd name="adj2" fmla="val -45315"/>
              <a:gd name="adj3" fmla="val 16667"/>
            </a:avLst>
          </a:prstGeom>
          <a:solidFill>
            <a:srgbClr val="FF66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66FF"/>
            </a:extrusionClr>
          </a:sp3d>
        </p:spPr>
        <p:txBody>
          <a:bodyPr>
            <a:flatTx/>
          </a:bodyPr>
          <a:lstStyle/>
          <a:p>
            <a:pPr algn="ctr"/>
            <a:r>
              <a:rPr lang="en-US" sz="1600"/>
              <a:t>Hukum Tuhan</a:t>
            </a:r>
          </a:p>
          <a:p>
            <a:pPr algn="ctr"/>
            <a:r>
              <a:rPr lang="en-US" sz="1600"/>
              <a:t>Hukum Etis</a:t>
            </a:r>
          </a:p>
        </p:txBody>
      </p:sp>
      <p:sp>
        <p:nvSpPr>
          <p:cNvPr id="79882" name="AutoShape 10"/>
          <p:cNvSpPr>
            <a:spLocks noChangeArrowheads="1"/>
          </p:cNvSpPr>
          <p:nvPr/>
        </p:nvSpPr>
        <p:spPr bwMode="auto">
          <a:xfrm>
            <a:off x="3203575" y="6092825"/>
            <a:ext cx="2449513" cy="576263"/>
          </a:xfrm>
          <a:prstGeom prst="wedgeRoundRectCallout">
            <a:avLst>
              <a:gd name="adj1" fmla="val 1782"/>
              <a:gd name="adj2" fmla="val -1514"/>
              <a:gd name="adj3" fmla="val 16667"/>
            </a:avLst>
          </a:prstGeom>
          <a:solidFill>
            <a:srgbClr val="3333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FF"/>
            </a:extrusionClr>
          </a:sp3d>
        </p:spPr>
        <p:txBody>
          <a:bodyPr>
            <a:flatTx/>
          </a:bodyPr>
          <a:lstStyle/>
          <a:p>
            <a:pPr algn="ctr"/>
            <a:r>
              <a:rPr lang="en-US" sz="1600"/>
              <a:t>Hukum Tuhan</a:t>
            </a:r>
          </a:p>
          <a:p>
            <a:pPr algn="ctr"/>
            <a:r>
              <a:rPr lang="en-US" sz="1600"/>
              <a:t>Hukum Etis</a:t>
            </a:r>
          </a:p>
        </p:txBody>
      </p:sp>
      <p:sp>
        <p:nvSpPr>
          <p:cNvPr id="79883" name="AutoShape 11"/>
          <p:cNvSpPr>
            <a:spLocks noChangeArrowheads="1"/>
          </p:cNvSpPr>
          <p:nvPr/>
        </p:nvSpPr>
        <p:spPr bwMode="auto">
          <a:xfrm rot="10800000">
            <a:off x="5795963" y="2997200"/>
            <a:ext cx="2879725" cy="1368425"/>
          </a:xfrm>
          <a:prstGeom prst="homePlate">
            <a:avLst>
              <a:gd name="adj" fmla="val 52610"/>
            </a:avLst>
          </a:prstGeom>
          <a:solidFill>
            <a:srgbClr val="FF33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3300"/>
            </a:extrusionClr>
          </a:sp3d>
        </p:spPr>
        <p:txBody>
          <a:bodyPr wrap="none" anchor="ctr">
            <a:flatTx/>
          </a:bodyPr>
          <a:lstStyle/>
          <a:p>
            <a:endParaRPr lang="id-ID"/>
          </a:p>
        </p:txBody>
      </p:sp>
      <p:sp>
        <p:nvSpPr>
          <p:cNvPr id="79884" name="AutoShape 12"/>
          <p:cNvSpPr>
            <a:spLocks noChangeArrowheads="1"/>
          </p:cNvSpPr>
          <p:nvPr/>
        </p:nvSpPr>
        <p:spPr bwMode="auto">
          <a:xfrm rot="10800000">
            <a:off x="5940425" y="5229225"/>
            <a:ext cx="2808288" cy="504825"/>
          </a:xfrm>
          <a:prstGeom prst="homePlate">
            <a:avLst>
              <a:gd name="adj" fmla="val 139072"/>
            </a:avLst>
          </a:prstGeom>
          <a:solidFill>
            <a:srgbClr val="FF66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66FF"/>
            </a:extrusionClr>
          </a:sp3d>
        </p:spPr>
        <p:txBody>
          <a:bodyPr wrap="none" anchor="ctr">
            <a:flatTx/>
          </a:bodyPr>
          <a:lstStyle/>
          <a:p>
            <a:endParaRPr lang="id-ID"/>
          </a:p>
        </p:txBody>
      </p:sp>
      <p:sp>
        <p:nvSpPr>
          <p:cNvPr id="79885" name="AutoShape 13"/>
          <p:cNvSpPr>
            <a:spLocks noChangeArrowheads="1"/>
          </p:cNvSpPr>
          <p:nvPr/>
        </p:nvSpPr>
        <p:spPr bwMode="auto">
          <a:xfrm rot="10800000">
            <a:off x="5940425" y="6021388"/>
            <a:ext cx="2808288" cy="504825"/>
          </a:xfrm>
          <a:prstGeom prst="homePlate">
            <a:avLst>
              <a:gd name="adj" fmla="val 139072"/>
            </a:avLst>
          </a:prstGeom>
          <a:solidFill>
            <a:srgbClr val="3333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FF"/>
            </a:extrusionClr>
          </a:sp3d>
        </p:spPr>
        <p:txBody>
          <a:bodyPr wrap="none" anchor="ctr">
            <a:flatTx/>
          </a:bodyPr>
          <a:lstStyle/>
          <a:p>
            <a:endParaRPr lang="id-ID"/>
          </a:p>
        </p:txBody>
      </p:sp>
      <p:sp>
        <p:nvSpPr>
          <p:cNvPr id="79886" name="AutoShape 14"/>
          <p:cNvSpPr>
            <a:spLocks noChangeArrowheads="1"/>
          </p:cNvSpPr>
          <p:nvPr/>
        </p:nvSpPr>
        <p:spPr bwMode="auto">
          <a:xfrm>
            <a:off x="539750" y="2708275"/>
            <a:ext cx="1800225" cy="576263"/>
          </a:xfrm>
          <a:prstGeom prst="wedgeEllipseCallout">
            <a:avLst>
              <a:gd name="adj1" fmla="val -31481"/>
              <a:gd name="adj2" fmla="val 27412"/>
            </a:avLst>
          </a:prstGeom>
          <a:solidFill>
            <a:srgbClr val="FF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sz="1600"/>
              <a:t>Alinea I</a:t>
            </a:r>
          </a:p>
        </p:txBody>
      </p:sp>
      <p:sp>
        <p:nvSpPr>
          <p:cNvPr id="79887" name="AutoShape 15"/>
          <p:cNvSpPr>
            <a:spLocks noChangeArrowheads="1"/>
          </p:cNvSpPr>
          <p:nvPr/>
        </p:nvSpPr>
        <p:spPr bwMode="auto">
          <a:xfrm>
            <a:off x="539750" y="3500438"/>
            <a:ext cx="1728788" cy="576262"/>
          </a:xfrm>
          <a:prstGeom prst="wedgeEllipseCallout">
            <a:avLst>
              <a:gd name="adj1" fmla="val -17310"/>
              <a:gd name="adj2" fmla="val -29889"/>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a:flatTx/>
          </a:bodyPr>
          <a:lstStyle/>
          <a:p>
            <a:pPr algn="ctr"/>
            <a:r>
              <a:rPr lang="en-US" sz="1600"/>
              <a:t>Alinea II</a:t>
            </a:r>
          </a:p>
        </p:txBody>
      </p:sp>
      <p:sp>
        <p:nvSpPr>
          <p:cNvPr id="79888" name="AutoShape 16"/>
          <p:cNvSpPr>
            <a:spLocks noChangeArrowheads="1"/>
          </p:cNvSpPr>
          <p:nvPr/>
        </p:nvSpPr>
        <p:spPr bwMode="auto">
          <a:xfrm>
            <a:off x="468313" y="4292600"/>
            <a:ext cx="1727200" cy="576263"/>
          </a:xfrm>
          <a:prstGeom prst="wedgeEllipseCallout">
            <a:avLst>
              <a:gd name="adj1" fmla="val -26560"/>
              <a:gd name="adj2" fmla="val 27412"/>
            </a:avLst>
          </a:prstGeom>
          <a:solidFill>
            <a:schemeClr val="tx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a:flatTx/>
          </a:bodyPr>
          <a:lstStyle/>
          <a:p>
            <a:pPr algn="ctr"/>
            <a:r>
              <a:rPr lang="en-US" sz="1600"/>
              <a:t>Alinea III</a:t>
            </a:r>
          </a:p>
        </p:txBody>
      </p:sp>
      <p:sp>
        <p:nvSpPr>
          <p:cNvPr id="79889" name="AutoShape 17"/>
          <p:cNvSpPr>
            <a:spLocks noChangeArrowheads="1"/>
          </p:cNvSpPr>
          <p:nvPr/>
        </p:nvSpPr>
        <p:spPr bwMode="auto">
          <a:xfrm>
            <a:off x="468313" y="5229225"/>
            <a:ext cx="1655762" cy="576263"/>
          </a:xfrm>
          <a:prstGeom prst="wedgeEllipseCallout">
            <a:avLst>
              <a:gd name="adj1" fmla="val -1968"/>
              <a:gd name="adj2" fmla="val -30167"/>
            </a:avLst>
          </a:prstGeom>
          <a:solidFill>
            <a:srgbClr val="FF66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66FF"/>
            </a:extrusionClr>
          </a:sp3d>
        </p:spPr>
        <p:txBody>
          <a:bodyPr>
            <a:flatTx/>
          </a:bodyPr>
          <a:lstStyle/>
          <a:p>
            <a:pPr algn="ctr"/>
            <a:r>
              <a:rPr lang="en-US" sz="1600"/>
              <a:t>Alinea IV</a:t>
            </a:r>
          </a:p>
        </p:txBody>
      </p:sp>
      <p:sp>
        <p:nvSpPr>
          <p:cNvPr id="79891" name="AutoShape 19"/>
          <p:cNvSpPr>
            <a:spLocks noChangeArrowheads="1"/>
          </p:cNvSpPr>
          <p:nvPr/>
        </p:nvSpPr>
        <p:spPr bwMode="auto">
          <a:xfrm>
            <a:off x="323850" y="6092825"/>
            <a:ext cx="2449513" cy="576263"/>
          </a:xfrm>
          <a:prstGeom prst="wedgeRoundRectCallout">
            <a:avLst>
              <a:gd name="adj1" fmla="val 1782"/>
              <a:gd name="adj2" fmla="val -1514"/>
              <a:gd name="adj3" fmla="val 16667"/>
            </a:avLst>
          </a:prstGeom>
          <a:solidFill>
            <a:srgbClr val="3333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33FF"/>
            </a:extrusionClr>
          </a:sp3d>
        </p:spPr>
        <p:txBody>
          <a:bodyPr>
            <a:flatTx/>
          </a:bodyPr>
          <a:lstStyle/>
          <a:p>
            <a:pPr algn="ctr"/>
            <a:r>
              <a:rPr lang="en-US" sz="1600"/>
              <a:t>Pelaksanaan Negara</a:t>
            </a:r>
          </a:p>
          <a:p>
            <a:pPr algn="ctr"/>
            <a:r>
              <a:rPr lang="en-US" sz="1600"/>
              <a:t>Indonesia</a:t>
            </a:r>
          </a:p>
        </p:txBody>
      </p:sp>
      <p:sp>
        <p:nvSpPr>
          <p:cNvPr id="79892" name="WordArt 20"/>
          <p:cNvSpPr>
            <a:spLocks noChangeArrowheads="1" noChangeShapeType="1" noTextEdit="1"/>
          </p:cNvSpPr>
          <p:nvPr/>
        </p:nvSpPr>
        <p:spPr bwMode="auto">
          <a:xfrm>
            <a:off x="6659563" y="3141663"/>
            <a:ext cx="1801812" cy="287337"/>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Sumber Hukum</a:t>
            </a:r>
          </a:p>
        </p:txBody>
      </p:sp>
      <p:sp>
        <p:nvSpPr>
          <p:cNvPr id="79893" name="WordArt 21"/>
          <p:cNvSpPr>
            <a:spLocks noChangeArrowheads="1" noChangeShapeType="1" noTextEdit="1"/>
          </p:cNvSpPr>
          <p:nvPr/>
        </p:nvSpPr>
        <p:spPr bwMode="auto">
          <a:xfrm>
            <a:off x="6732588" y="3933825"/>
            <a:ext cx="1801812"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Sumber Nilai</a:t>
            </a:r>
          </a:p>
        </p:txBody>
      </p:sp>
      <p:sp>
        <p:nvSpPr>
          <p:cNvPr id="79894" name="WordArt 22"/>
          <p:cNvSpPr>
            <a:spLocks noChangeArrowheads="1" noChangeShapeType="1" noTextEdit="1"/>
          </p:cNvSpPr>
          <p:nvPr/>
        </p:nvSpPr>
        <p:spPr bwMode="auto">
          <a:xfrm>
            <a:off x="7380288" y="3573463"/>
            <a:ext cx="431800" cy="215900"/>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&amp;</a:t>
            </a:r>
          </a:p>
        </p:txBody>
      </p:sp>
      <p:sp>
        <p:nvSpPr>
          <p:cNvPr id="79895" name="WordArt 23"/>
          <p:cNvSpPr>
            <a:spLocks noChangeArrowheads="1" noChangeShapeType="1" noTextEdit="1"/>
          </p:cNvSpPr>
          <p:nvPr/>
        </p:nvSpPr>
        <p:spPr bwMode="auto">
          <a:xfrm>
            <a:off x="6732588" y="5300663"/>
            <a:ext cx="1801812" cy="287337"/>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Sumber Bentuk &amp; Sifat</a:t>
            </a:r>
          </a:p>
        </p:txBody>
      </p:sp>
      <p:sp>
        <p:nvSpPr>
          <p:cNvPr id="79897" name="WordArt 25"/>
          <p:cNvSpPr>
            <a:spLocks noChangeArrowheads="1" noChangeShapeType="1" noTextEdit="1"/>
          </p:cNvSpPr>
          <p:nvPr/>
        </p:nvSpPr>
        <p:spPr bwMode="auto">
          <a:xfrm>
            <a:off x="6732588" y="6165850"/>
            <a:ext cx="1801812" cy="287338"/>
          </a:xfrm>
          <a:prstGeom prst="rect">
            <a:avLst/>
          </a:prstGeom>
        </p:spPr>
        <p:txBody>
          <a:bodyPr wrap="none" fromWordArt="1">
            <a:prstTxWarp prst="textPlain">
              <a:avLst>
                <a:gd name="adj" fmla="val 50000"/>
              </a:avLst>
            </a:prstTxWarp>
          </a:bodyPr>
          <a:lstStyle/>
          <a:p>
            <a:pPr algn="ctr"/>
            <a:r>
              <a:rPr lang="id-ID" sz="3600" kern="10" spc="720">
                <a:ln w="9525">
                  <a:no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Pelaksana Negara</a:t>
            </a:r>
          </a:p>
        </p:txBody>
      </p:sp>
      <p:sp>
        <p:nvSpPr>
          <p:cNvPr id="79898" name="Line 26"/>
          <p:cNvSpPr>
            <a:spLocks noChangeShapeType="1"/>
          </p:cNvSpPr>
          <p:nvPr/>
        </p:nvSpPr>
        <p:spPr bwMode="auto">
          <a:xfrm>
            <a:off x="2411413" y="2924175"/>
            <a:ext cx="647700" cy="0"/>
          </a:xfrm>
          <a:prstGeom prst="line">
            <a:avLst/>
          </a:prstGeom>
          <a:noFill/>
          <a:ln w="9525">
            <a:solidFill>
              <a:schemeClr val="tx1"/>
            </a:solidFill>
            <a:round/>
            <a:headEnd/>
            <a:tailEnd type="triangle" w="med" len="med"/>
          </a:ln>
          <a:effectLst/>
        </p:spPr>
        <p:txBody>
          <a:bodyPr/>
          <a:lstStyle/>
          <a:p>
            <a:endParaRPr lang="id-ID"/>
          </a:p>
        </p:txBody>
      </p:sp>
      <p:sp>
        <p:nvSpPr>
          <p:cNvPr id="79899" name="Line 27"/>
          <p:cNvSpPr>
            <a:spLocks noChangeShapeType="1"/>
          </p:cNvSpPr>
          <p:nvPr/>
        </p:nvSpPr>
        <p:spPr bwMode="auto">
          <a:xfrm>
            <a:off x="2339975" y="3789363"/>
            <a:ext cx="719138" cy="0"/>
          </a:xfrm>
          <a:prstGeom prst="line">
            <a:avLst/>
          </a:prstGeom>
          <a:noFill/>
          <a:ln w="9525">
            <a:solidFill>
              <a:schemeClr val="tx1"/>
            </a:solidFill>
            <a:round/>
            <a:headEnd/>
            <a:tailEnd type="triangle" w="med" len="med"/>
          </a:ln>
          <a:effectLst/>
        </p:spPr>
        <p:txBody>
          <a:bodyPr/>
          <a:lstStyle/>
          <a:p>
            <a:endParaRPr lang="id-ID"/>
          </a:p>
        </p:txBody>
      </p:sp>
      <p:sp>
        <p:nvSpPr>
          <p:cNvPr id="79900" name="Line 28"/>
          <p:cNvSpPr>
            <a:spLocks noChangeShapeType="1"/>
          </p:cNvSpPr>
          <p:nvPr/>
        </p:nvSpPr>
        <p:spPr bwMode="auto">
          <a:xfrm>
            <a:off x="2268538" y="4508500"/>
            <a:ext cx="863600" cy="0"/>
          </a:xfrm>
          <a:prstGeom prst="line">
            <a:avLst/>
          </a:prstGeom>
          <a:noFill/>
          <a:ln w="9525">
            <a:solidFill>
              <a:schemeClr val="tx1"/>
            </a:solidFill>
            <a:round/>
            <a:headEnd/>
            <a:tailEnd type="triangle" w="med" len="med"/>
          </a:ln>
          <a:effectLst/>
        </p:spPr>
        <p:txBody>
          <a:bodyPr/>
          <a:lstStyle/>
          <a:p>
            <a:endParaRPr lang="id-ID"/>
          </a:p>
        </p:txBody>
      </p:sp>
      <p:sp>
        <p:nvSpPr>
          <p:cNvPr id="79901" name="Line 29"/>
          <p:cNvSpPr>
            <a:spLocks noChangeShapeType="1"/>
          </p:cNvSpPr>
          <p:nvPr/>
        </p:nvSpPr>
        <p:spPr bwMode="auto">
          <a:xfrm>
            <a:off x="2195513" y="5516563"/>
            <a:ext cx="1008062" cy="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b="1">
                <a:latin typeface="Arial Narrow" pitchFamily="34" charset="0"/>
              </a:rPr>
              <a:t>BUKU REFERENSI</a:t>
            </a:r>
            <a:endParaRPr lang="en-GB" sz="4000" b="1">
              <a:latin typeface="Arial Narrow" pitchFamily="34" charset="0"/>
            </a:endParaRPr>
          </a:p>
        </p:txBody>
      </p:sp>
      <p:sp>
        <p:nvSpPr>
          <p:cNvPr id="118787" name="Rectangle 3"/>
          <p:cNvSpPr>
            <a:spLocks noGrp="1" noChangeArrowheads="1"/>
          </p:cNvSpPr>
          <p:nvPr>
            <p:ph type="body" idx="1"/>
          </p:nvPr>
        </p:nvSpPr>
        <p:spPr/>
        <p:txBody>
          <a:bodyPr>
            <a:normAutofit lnSpcReduction="10000"/>
          </a:bodyPr>
          <a:lstStyle/>
          <a:p>
            <a:pPr algn="just">
              <a:lnSpc>
                <a:spcPct val="80000"/>
              </a:lnSpc>
            </a:pPr>
            <a:r>
              <a:rPr lang="en-US" sz="2800"/>
              <a:t>Syarbaini, Syahrial. </a:t>
            </a:r>
            <a:r>
              <a:rPr lang="id-ID" sz="2800"/>
              <a:t>(</a:t>
            </a:r>
            <a:r>
              <a:rPr lang="en-US" sz="2800"/>
              <a:t>2003</a:t>
            </a:r>
            <a:r>
              <a:rPr lang="id-ID" sz="2800"/>
              <a:t>)</a:t>
            </a:r>
            <a:r>
              <a:rPr lang="en-US" sz="2800"/>
              <a:t>. </a:t>
            </a:r>
            <a:r>
              <a:rPr lang="en-US" sz="2800" i="1"/>
              <a:t>Pendidikan Pancasila di Perguruan Tinggi</a:t>
            </a:r>
            <a:r>
              <a:rPr lang="en-US" sz="2800"/>
              <a:t>. Jakarta: Ghalia.</a:t>
            </a:r>
          </a:p>
          <a:p>
            <a:pPr algn="just">
              <a:lnSpc>
                <a:spcPct val="80000"/>
              </a:lnSpc>
            </a:pPr>
            <a:r>
              <a:rPr lang="en-US" sz="2800"/>
              <a:t>_______________ Dkk.  (2006). Membangnun Karakter dan Kepribadian Melalui Pendidikan Mewarganegaraan. Yogyakarta: Graha Ilmu.</a:t>
            </a:r>
          </a:p>
          <a:p>
            <a:pPr algn="just">
              <a:lnSpc>
                <a:spcPct val="80000"/>
              </a:lnSpc>
            </a:pPr>
            <a:r>
              <a:rPr lang="en-US" sz="2800"/>
              <a:t>Undang-Undang No. 2 Tahun 1989 tentang Sistem Pendidikan Nasional.</a:t>
            </a:r>
          </a:p>
          <a:p>
            <a:pPr algn="just">
              <a:lnSpc>
                <a:spcPct val="80000"/>
              </a:lnSpc>
            </a:pPr>
            <a:r>
              <a:rPr lang="en-US" sz="2800"/>
              <a:t>Undang-Undang No. 20 Tahun 2003 tentang Sistem Pendidikan Nasional.</a:t>
            </a:r>
          </a:p>
          <a:p>
            <a:pPr algn="just">
              <a:lnSpc>
                <a:spcPct val="80000"/>
              </a:lnSpc>
            </a:pPr>
            <a:r>
              <a:rPr lang="en-US" sz="2800"/>
              <a:t>Kansil C.S. T. </a:t>
            </a:r>
            <a:r>
              <a:rPr lang="en-US" sz="2800" i="1"/>
              <a:t>Pendidikan kewarganegaraan di Perguruan Tinggi. </a:t>
            </a:r>
            <a:r>
              <a:rPr lang="en-US" sz="2800"/>
              <a:t>Jakarta: Pradnya Paramita, 2003. Hlm. 1—17</a:t>
            </a:r>
            <a:endParaRPr lang="id-ID" sz="280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descr="garuda"/>
          <p:cNvPicPr>
            <a:picLocks noGrp="1" noChangeAspect="1" noChangeArrowheads="1"/>
          </p:cNvPicPr>
          <p:nvPr>
            <p:ph type="body" idx="1"/>
          </p:nvPr>
        </p:nvPicPr>
        <p:blipFill>
          <a:blip r:embed="rId3"/>
          <a:srcRect/>
          <a:stretch>
            <a:fillRect/>
          </a:stretch>
        </p:blipFill>
        <p:spPr>
          <a:xfrm>
            <a:off x="4140201" y="5259388"/>
            <a:ext cx="1007533" cy="977900"/>
          </a:xfrm>
          <a:solidFill>
            <a:schemeClr val="hlink"/>
          </a:solidFill>
          <a:ln/>
        </p:spPr>
      </p:pic>
      <p:sp>
        <p:nvSpPr>
          <p:cNvPr id="121861" name="Rectangle 5"/>
          <p:cNvSpPr>
            <a:spLocks noChangeArrowheads="1"/>
          </p:cNvSpPr>
          <p:nvPr/>
        </p:nvSpPr>
        <p:spPr bwMode="auto">
          <a:xfrm>
            <a:off x="324555" y="549275"/>
            <a:ext cx="8568267" cy="5262979"/>
          </a:xfrm>
          <a:prstGeom prst="rect">
            <a:avLst/>
          </a:prstGeom>
          <a:noFill/>
          <a:ln w="9525">
            <a:noFill/>
            <a:miter lim="800000"/>
            <a:headEnd/>
            <a:tailEnd/>
          </a:ln>
          <a:effectLst/>
        </p:spPr>
        <p:txBody>
          <a:bodyPr>
            <a:spAutoFit/>
          </a:bodyPr>
          <a:lstStyle/>
          <a:p>
            <a:pPr marL="457200" indent="-457200" algn="just" eaLnBrk="1" hangingPunct="1">
              <a:buFontTx/>
              <a:buChar char="•"/>
            </a:pPr>
            <a:r>
              <a:rPr lang="id-ID" sz="2800">
                <a:latin typeface="Arial" charset="0"/>
              </a:rPr>
              <a:t>Srijanti, A. Rahman H.I., Purwanto S.K. (2006). </a:t>
            </a:r>
            <a:r>
              <a:rPr lang="id-ID" sz="2800" i="1">
                <a:latin typeface="Arial" charset="0"/>
              </a:rPr>
              <a:t>Etika Berwarga Negara. </a:t>
            </a:r>
            <a:r>
              <a:rPr lang="id-ID" sz="2800">
                <a:latin typeface="Arial" charset="0"/>
              </a:rPr>
              <a:t>Jakarta: Salemba Empat</a:t>
            </a:r>
            <a:endParaRPr lang="en-US" sz="2800">
              <a:latin typeface="Arial" charset="0"/>
            </a:endParaRPr>
          </a:p>
          <a:p>
            <a:pPr marL="457200" indent="-457200" algn="just" eaLnBrk="1" hangingPunct="1">
              <a:buFontTx/>
              <a:buChar char="•"/>
            </a:pPr>
            <a:r>
              <a:rPr lang="en-US" sz="2800">
                <a:latin typeface="Arial" charset="0"/>
              </a:rPr>
              <a:t>Sumarsono, S [et al]. </a:t>
            </a:r>
            <a:r>
              <a:rPr lang="en-US" sz="2800" i="1">
                <a:latin typeface="Arial" charset="0"/>
              </a:rPr>
              <a:t>Pendidikan kewarganegaraan. </a:t>
            </a:r>
            <a:r>
              <a:rPr lang="en-US" sz="2800">
                <a:latin typeface="Arial" charset="0"/>
              </a:rPr>
              <a:t>Jakarta: Gramedia Pustaka Utama, 2000. Hlm. 1—7</a:t>
            </a:r>
          </a:p>
          <a:p>
            <a:pPr marL="457200" indent="-457200" algn="just" eaLnBrk="1" hangingPunct="1">
              <a:buFontTx/>
              <a:buChar char="•"/>
            </a:pPr>
            <a:r>
              <a:rPr lang="en-GB" sz="2800">
                <a:latin typeface="Arial" charset="0"/>
              </a:rPr>
              <a:t>Winaarno (2007). Paradigma Baru Pendidikan Kewarganegaraan: Panduan Kuliah di Perguruan Tinggi. Jakarta: Bumi Aksara.</a:t>
            </a:r>
          </a:p>
          <a:p>
            <a:pPr marL="457200" indent="-457200" algn="just" eaLnBrk="1" hangingPunct="1">
              <a:buFontTx/>
              <a:buChar char="•"/>
            </a:pPr>
            <a:r>
              <a:rPr lang="en-GB" sz="2800">
                <a:latin typeface="Arial" charset="0"/>
              </a:rPr>
              <a:t>Kaelan, H dan H. Achmad Zubaidi. (2007). Pendidikan Kewarganegaraan untuk Perguruan Tinggi. Yogyakarta: Paradigma.</a:t>
            </a:r>
          </a:p>
          <a:p>
            <a:pPr marL="457200" indent="-457200" algn="just" eaLnBrk="1" hangingPunct="1">
              <a:buFontTx/>
              <a:buChar char="•"/>
            </a:pPr>
            <a:endParaRPr lang="en-GB" sz="280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a:latin typeface="Tempus Sans ITC" pitchFamily="82" charset="0"/>
              </a:rPr>
              <a:t>LANDASAN HISTORIS</a:t>
            </a:r>
            <a:endParaRPr lang="en-GB" b="1">
              <a:latin typeface="Tempus Sans ITC" pitchFamily="82" charset="0"/>
            </a:endParaRPr>
          </a:p>
        </p:txBody>
      </p:sp>
      <p:sp>
        <p:nvSpPr>
          <p:cNvPr id="98307" name="Rectangle 3"/>
          <p:cNvSpPr>
            <a:spLocks noGrp="1" noChangeArrowheads="1"/>
          </p:cNvSpPr>
          <p:nvPr>
            <p:ph type="body" idx="1"/>
          </p:nvPr>
        </p:nvSpPr>
        <p:spPr>
          <a:xfrm>
            <a:off x="714348" y="1600200"/>
            <a:ext cx="7643866" cy="4525963"/>
          </a:xfrm>
        </p:spPr>
        <p:txBody>
          <a:bodyPr>
            <a:normAutofit fontScale="92500" lnSpcReduction="10000"/>
          </a:bodyPr>
          <a:lstStyle/>
          <a:p>
            <a:pPr algn="just">
              <a:lnSpc>
                <a:spcPct val="90000"/>
              </a:lnSpc>
            </a:pPr>
            <a:r>
              <a:rPr lang="en-US" sz="3400" dirty="0" err="1">
                <a:latin typeface="Comic Sans MS" pitchFamily="66" charset="0"/>
              </a:rPr>
              <a:t>Nilai</a:t>
            </a:r>
            <a:r>
              <a:rPr lang="en-US" sz="3400" dirty="0">
                <a:latin typeface="Comic Sans MS" pitchFamily="66" charset="0"/>
              </a:rPr>
              <a:t>-</a:t>
            </a:r>
            <a:r>
              <a:rPr lang="en-US" sz="3400" dirty="0" err="1">
                <a:latin typeface="Comic Sans MS" pitchFamily="66" charset="0"/>
              </a:rPr>
              <a:t>nilai</a:t>
            </a:r>
            <a:r>
              <a:rPr lang="en-US" sz="3400" dirty="0">
                <a:latin typeface="Comic Sans MS" pitchFamily="66" charset="0"/>
              </a:rPr>
              <a:t> </a:t>
            </a:r>
            <a:r>
              <a:rPr lang="en-US" sz="3400" dirty="0" err="1">
                <a:latin typeface="Comic Sans MS" pitchFamily="66" charset="0"/>
              </a:rPr>
              <a:t>Pancasila</a:t>
            </a:r>
            <a:r>
              <a:rPr lang="en-US" sz="3400" dirty="0">
                <a:latin typeface="Comic Sans MS" pitchFamily="66" charset="0"/>
              </a:rPr>
              <a:t> </a:t>
            </a:r>
            <a:r>
              <a:rPr lang="en-US" sz="3400" dirty="0" err="1">
                <a:latin typeface="Comic Sans MS" pitchFamily="66" charset="0"/>
              </a:rPr>
              <a:t>digali</a:t>
            </a:r>
            <a:r>
              <a:rPr lang="en-US" sz="3400" dirty="0">
                <a:latin typeface="Comic Sans MS" pitchFamily="66" charset="0"/>
              </a:rPr>
              <a:t> </a:t>
            </a:r>
            <a:r>
              <a:rPr lang="en-US" sz="3400" dirty="0" err="1">
                <a:latin typeface="Comic Sans MS" pitchFamily="66" charset="0"/>
              </a:rPr>
              <a:t>dari</a:t>
            </a:r>
            <a:r>
              <a:rPr lang="en-US" sz="3400" dirty="0">
                <a:latin typeface="Comic Sans MS" pitchFamily="66" charset="0"/>
              </a:rPr>
              <a:t> </a:t>
            </a:r>
            <a:r>
              <a:rPr lang="en-US" sz="3400" dirty="0" err="1">
                <a:latin typeface="Comic Sans MS" pitchFamily="66" charset="0"/>
              </a:rPr>
              <a:t>bangsa</a:t>
            </a:r>
            <a:r>
              <a:rPr lang="en-US" sz="3400" dirty="0">
                <a:latin typeface="Comic Sans MS" pitchFamily="66" charset="0"/>
              </a:rPr>
              <a:t> Indonesia </a:t>
            </a:r>
            <a:r>
              <a:rPr lang="en-US" sz="3400" dirty="0" err="1">
                <a:latin typeface="Comic Sans MS" pitchFamily="66" charset="0"/>
              </a:rPr>
              <a:t>sendiri</a:t>
            </a:r>
            <a:r>
              <a:rPr lang="en-US" sz="3400" dirty="0">
                <a:latin typeface="Comic Sans MS" pitchFamily="66" charset="0"/>
              </a:rPr>
              <a:t>, </a:t>
            </a:r>
            <a:r>
              <a:rPr lang="en-US" sz="3400" dirty="0" err="1">
                <a:latin typeface="Comic Sans MS" pitchFamily="66" charset="0"/>
              </a:rPr>
              <a:t>seperti</a:t>
            </a:r>
            <a:r>
              <a:rPr lang="en-US" sz="3400" dirty="0">
                <a:latin typeface="Comic Sans MS" pitchFamily="66" charset="0"/>
              </a:rPr>
              <a:t> </a:t>
            </a:r>
            <a:r>
              <a:rPr lang="en-US" sz="3400" dirty="0" err="1">
                <a:latin typeface="Comic Sans MS" pitchFamily="66" charset="0"/>
              </a:rPr>
              <a:t>nilai-nilai</a:t>
            </a:r>
            <a:r>
              <a:rPr lang="en-US" sz="3400" dirty="0">
                <a:latin typeface="Comic Sans MS" pitchFamily="66" charset="0"/>
              </a:rPr>
              <a:t> </a:t>
            </a:r>
            <a:r>
              <a:rPr lang="en-US" sz="3400" dirty="0" err="1">
                <a:latin typeface="Comic Sans MS" pitchFamily="66" charset="0"/>
              </a:rPr>
              <a:t>ketuhanan</a:t>
            </a:r>
            <a:r>
              <a:rPr lang="en-US" sz="3400" dirty="0">
                <a:latin typeface="Comic Sans MS" pitchFamily="66" charset="0"/>
              </a:rPr>
              <a:t> (</a:t>
            </a:r>
            <a:r>
              <a:rPr lang="en-US" sz="3400" dirty="0" err="1">
                <a:latin typeface="Comic Sans MS" pitchFamily="66" charset="0"/>
              </a:rPr>
              <a:t>kepercayaan</a:t>
            </a:r>
            <a:r>
              <a:rPr lang="en-US" sz="3400" dirty="0">
                <a:latin typeface="Comic Sans MS" pitchFamily="66" charset="0"/>
              </a:rPr>
              <a:t> </a:t>
            </a:r>
            <a:r>
              <a:rPr lang="en-US" sz="3400" dirty="0" err="1">
                <a:latin typeface="Comic Sans MS" pitchFamily="66" charset="0"/>
              </a:rPr>
              <a:t>kepada</a:t>
            </a:r>
            <a:r>
              <a:rPr lang="en-US" sz="3400" dirty="0">
                <a:latin typeface="Comic Sans MS" pitchFamily="66" charset="0"/>
              </a:rPr>
              <a:t> </a:t>
            </a:r>
            <a:r>
              <a:rPr lang="en-US" sz="3400" dirty="0" err="1">
                <a:latin typeface="Comic Sans MS" pitchFamily="66" charset="0"/>
              </a:rPr>
              <a:t>Tuhan</a:t>
            </a:r>
            <a:r>
              <a:rPr lang="en-US" sz="3400" dirty="0">
                <a:latin typeface="Comic Sans MS" pitchFamily="66" charset="0"/>
              </a:rPr>
              <a:t> </a:t>
            </a:r>
            <a:r>
              <a:rPr lang="en-US" sz="3400" dirty="0" err="1">
                <a:latin typeface="Comic Sans MS" pitchFamily="66" charset="0"/>
              </a:rPr>
              <a:t>telah</a:t>
            </a:r>
            <a:r>
              <a:rPr lang="en-US" sz="3400" dirty="0">
                <a:latin typeface="Comic Sans MS" pitchFamily="66" charset="0"/>
              </a:rPr>
              <a:t> </a:t>
            </a:r>
            <a:r>
              <a:rPr lang="en-US" sz="3400" dirty="0" err="1">
                <a:latin typeface="Comic Sans MS" pitchFamily="66" charset="0"/>
              </a:rPr>
              <a:t>berkembang</a:t>
            </a:r>
            <a:r>
              <a:rPr lang="en-US" sz="3400" dirty="0">
                <a:latin typeface="Comic Sans MS" pitchFamily="66" charset="0"/>
              </a:rPr>
              <a:t> </a:t>
            </a:r>
            <a:r>
              <a:rPr lang="en-US" sz="3400" dirty="0" err="1">
                <a:latin typeface="Comic Sans MS" pitchFamily="66" charset="0"/>
              </a:rPr>
              <a:t>dan</a:t>
            </a:r>
            <a:r>
              <a:rPr lang="en-US" sz="3400" dirty="0">
                <a:latin typeface="Comic Sans MS" pitchFamily="66" charset="0"/>
              </a:rPr>
              <a:t> </a:t>
            </a:r>
            <a:r>
              <a:rPr lang="en-US" sz="3400" dirty="0" err="1">
                <a:latin typeface="Comic Sans MS" pitchFamily="66" charset="0"/>
              </a:rPr>
              <a:t>sikap</a:t>
            </a:r>
            <a:r>
              <a:rPr lang="en-US" sz="3400" dirty="0">
                <a:latin typeface="Comic Sans MS" pitchFamily="66" charset="0"/>
              </a:rPr>
              <a:t> </a:t>
            </a:r>
            <a:r>
              <a:rPr lang="en-US" sz="3400" dirty="0" err="1">
                <a:latin typeface="Comic Sans MS" pitchFamily="66" charset="0"/>
              </a:rPr>
              <a:t>toleransi</a:t>
            </a:r>
            <a:r>
              <a:rPr lang="en-US" sz="3400" dirty="0">
                <a:latin typeface="Comic Sans MS" pitchFamily="66" charset="0"/>
              </a:rPr>
              <a:t> </a:t>
            </a:r>
            <a:r>
              <a:rPr lang="en-US" sz="3400" dirty="0" err="1">
                <a:latin typeface="Comic Sans MS" pitchFamily="66" charset="0"/>
              </a:rPr>
              <a:t>sudah</a:t>
            </a:r>
            <a:r>
              <a:rPr lang="en-US" sz="3400" dirty="0">
                <a:latin typeface="Comic Sans MS" pitchFamily="66" charset="0"/>
              </a:rPr>
              <a:t> </a:t>
            </a:r>
            <a:r>
              <a:rPr lang="en-US" sz="3400" dirty="0" err="1">
                <a:latin typeface="Comic Sans MS" pitchFamily="66" charset="0"/>
              </a:rPr>
              <a:t>lahir</a:t>
            </a:r>
            <a:r>
              <a:rPr lang="en-US" sz="3400" dirty="0">
                <a:latin typeface="Comic Sans MS" pitchFamily="66" charset="0"/>
              </a:rPr>
              <a:t>), </a:t>
            </a:r>
            <a:r>
              <a:rPr lang="en-US" sz="3400" dirty="0" err="1">
                <a:latin typeface="Comic Sans MS" pitchFamily="66" charset="0"/>
              </a:rPr>
              <a:t>dan</a:t>
            </a:r>
            <a:r>
              <a:rPr lang="en-US" sz="3400" dirty="0">
                <a:latin typeface="Comic Sans MS" pitchFamily="66" charset="0"/>
              </a:rPr>
              <a:t> </a:t>
            </a:r>
            <a:r>
              <a:rPr lang="en-US" sz="3400" dirty="0" err="1">
                <a:latin typeface="Comic Sans MS" pitchFamily="66" charset="0"/>
              </a:rPr>
              <a:t>nilai</a:t>
            </a:r>
            <a:r>
              <a:rPr lang="en-US" sz="3400" dirty="0">
                <a:latin typeface="Comic Sans MS" pitchFamily="66" charset="0"/>
              </a:rPr>
              <a:t> </a:t>
            </a:r>
            <a:r>
              <a:rPr lang="en-US" sz="3400" dirty="0" err="1">
                <a:latin typeface="Comic Sans MS" pitchFamily="66" charset="0"/>
              </a:rPr>
              <a:t>kemanusiaan</a:t>
            </a:r>
            <a:r>
              <a:rPr lang="en-US" sz="3400" dirty="0">
                <a:latin typeface="Comic Sans MS" pitchFamily="66" charset="0"/>
              </a:rPr>
              <a:t> yang </a:t>
            </a:r>
            <a:r>
              <a:rPr lang="en-US" sz="3400" dirty="0" err="1">
                <a:latin typeface="Comic Sans MS" pitchFamily="66" charset="0"/>
              </a:rPr>
              <a:t>adil</a:t>
            </a:r>
            <a:r>
              <a:rPr lang="en-US" sz="3400" dirty="0">
                <a:latin typeface="Comic Sans MS" pitchFamily="66" charset="0"/>
              </a:rPr>
              <a:t> </a:t>
            </a:r>
            <a:r>
              <a:rPr lang="en-US" sz="3400" dirty="0" err="1">
                <a:latin typeface="Comic Sans MS" pitchFamily="66" charset="0"/>
              </a:rPr>
              <a:t>dan</a:t>
            </a:r>
            <a:r>
              <a:rPr lang="en-US" sz="3400" dirty="0">
                <a:latin typeface="Comic Sans MS" pitchFamily="66" charset="0"/>
              </a:rPr>
              <a:t> </a:t>
            </a:r>
            <a:r>
              <a:rPr lang="en-US" sz="3400" dirty="0" err="1">
                <a:latin typeface="Comic Sans MS" pitchFamily="66" charset="0"/>
              </a:rPr>
              <a:t>beradab</a:t>
            </a:r>
            <a:r>
              <a:rPr lang="en-US" sz="3400" dirty="0">
                <a:latin typeface="Comic Sans MS" pitchFamily="66" charset="0"/>
              </a:rPr>
              <a:t> </a:t>
            </a:r>
            <a:r>
              <a:rPr lang="en-US" sz="3400" dirty="0" err="1">
                <a:latin typeface="Comic Sans MS" pitchFamily="66" charset="0"/>
              </a:rPr>
              <a:t>dan</a:t>
            </a:r>
            <a:r>
              <a:rPr lang="en-US" sz="3400" dirty="0">
                <a:latin typeface="Comic Sans MS" pitchFamily="66" charset="0"/>
              </a:rPr>
              <a:t> </a:t>
            </a:r>
            <a:r>
              <a:rPr lang="en-US" sz="3400" dirty="0" err="1">
                <a:latin typeface="Comic Sans MS" pitchFamily="66" charset="0"/>
              </a:rPr>
              <a:t>sila-sila</a:t>
            </a:r>
            <a:r>
              <a:rPr lang="en-US" sz="3400" dirty="0">
                <a:latin typeface="Comic Sans MS" pitchFamily="66" charset="0"/>
              </a:rPr>
              <a:t> </a:t>
            </a:r>
            <a:r>
              <a:rPr lang="en-US" sz="3400" dirty="0" err="1" smtClean="0">
                <a:latin typeface="Comic Sans MS" pitchFamily="66" charset="0"/>
              </a:rPr>
              <a:t>lainnya</a:t>
            </a:r>
            <a:r>
              <a:rPr lang="en-US" sz="3400" dirty="0" smtClean="0">
                <a:latin typeface="Comic Sans MS" pitchFamily="66" charset="0"/>
              </a:rPr>
              <a:t>.</a:t>
            </a:r>
            <a:endParaRPr lang="id-ID" sz="3400" dirty="0" smtClean="0">
              <a:latin typeface="Comic Sans MS" pitchFamily="66" charset="0"/>
            </a:endParaRPr>
          </a:p>
          <a:p>
            <a:pPr algn="just">
              <a:lnSpc>
                <a:spcPct val="90000"/>
              </a:lnSpc>
            </a:pPr>
            <a:r>
              <a:rPr lang="en-US" sz="3400" dirty="0" err="1" smtClean="0">
                <a:latin typeface="Comic Sans MS" pitchFamily="66" charset="0"/>
              </a:rPr>
              <a:t>Nilai</a:t>
            </a:r>
            <a:r>
              <a:rPr lang="en-US" sz="3400" dirty="0" smtClean="0">
                <a:latin typeface="Comic Sans MS" pitchFamily="66" charset="0"/>
              </a:rPr>
              <a:t>-</a:t>
            </a:r>
            <a:r>
              <a:rPr lang="en-US" sz="3400" dirty="0" err="1" smtClean="0">
                <a:latin typeface="Comic Sans MS" pitchFamily="66" charset="0"/>
              </a:rPr>
              <a:t>nilai</a:t>
            </a:r>
            <a:r>
              <a:rPr lang="en-US" sz="3400" dirty="0" smtClean="0">
                <a:latin typeface="Comic Sans MS" pitchFamily="66" charset="0"/>
              </a:rPr>
              <a:t> </a:t>
            </a:r>
            <a:r>
              <a:rPr lang="en-US" sz="3400" dirty="0" err="1">
                <a:latin typeface="Comic Sans MS" pitchFamily="66" charset="0"/>
              </a:rPr>
              <a:t>Pancasila</a:t>
            </a:r>
            <a:r>
              <a:rPr lang="en-US" sz="3400" dirty="0">
                <a:latin typeface="Comic Sans MS" pitchFamily="66" charset="0"/>
              </a:rPr>
              <a:t> </a:t>
            </a:r>
            <a:r>
              <a:rPr lang="en-US" sz="3400" dirty="0" err="1">
                <a:latin typeface="Comic Sans MS" pitchFamily="66" charset="0"/>
              </a:rPr>
              <a:t>menjadi</a:t>
            </a:r>
            <a:r>
              <a:rPr lang="en-US" sz="3400" dirty="0">
                <a:latin typeface="Comic Sans MS" pitchFamily="66" charset="0"/>
              </a:rPr>
              <a:t> </a:t>
            </a:r>
            <a:r>
              <a:rPr lang="en-US" sz="3400" dirty="0" err="1">
                <a:latin typeface="Comic Sans MS" pitchFamily="66" charset="0"/>
              </a:rPr>
              <a:t>dasar</a:t>
            </a:r>
            <a:r>
              <a:rPr lang="en-US" sz="3400" dirty="0">
                <a:latin typeface="Comic Sans MS" pitchFamily="66" charset="0"/>
              </a:rPr>
              <a:t> </a:t>
            </a:r>
            <a:r>
              <a:rPr lang="en-US" sz="3400" dirty="0" err="1">
                <a:latin typeface="Comic Sans MS" pitchFamily="66" charset="0"/>
              </a:rPr>
              <a:t>negara</a:t>
            </a:r>
            <a:r>
              <a:rPr lang="en-US" sz="3400" dirty="0">
                <a:latin typeface="Comic Sans MS" pitchFamily="66" charset="0"/>
              </a:rPr>
              <a:t> Indonesia </a:t>
            </a:r>
            <a:r>
              <a:rPr lang="en-US" sz="3400" dirty="0" err="1">
                <a:latin typeface="Comic Sans MS" pitchFamily="66" charset="0"/>
              </a:rPr>
              <a:t>oleh</a:t>
            </a:r>
            <a:r>
              <a:rPr lang="en-US" sz="3400" dirty="0">
                <a:latin typeface="Comic Sans MS" pitchFamily="66" charset="0"/>
              </a:rPr>
              <a:t> </a:t>
            </a:r>
            <a:r>
              <a:rPr lang="en-US" sz="3400" dirty="0" err="1">
                <a:latin typeface="Comic Sans MS" pitchFamily="66" charset="0"/>
              </a:rPr>
              <a:t>para</a:t>
            </a:r>
            <a:r>
              <a:rPr lang="en-US" sz="3400" dirty="0">
                <a:latin typeface="Comic Sans MS" pitchFamily="66" charset="0"/>
              </a:rPr>
              <a:t> </a:t>
            </a:r>
            <a:r>
              <a:rPr lang="en-US" sz="3400" dirty="0" err="1">
                <a:latin typeface="Comic Sans MS" pitchFamily="66" charset="0"/>
              </a:rPr>
              <a:t>tokoh</a:t>
            </a:r>
            <a:r>
              <a:rPr lang="en-US" sz="3400" dirty="0">
                <a:latin typeface="Comic Sans MS" pitchFamily="66" charset="0"/>
              </a:rPr>
              <a:t> </a:t>
            </a:r>
            <a:r>
              <a:rPr lang="en-US" sz="3400" dirty="0" err="1">
                <a:latin typeface="Comic Sans MS" pitchFamily="66" charset="0"/>
              </a:rPr>
              <a:t>bangsa</a:t>
            </a:r>
            <a:r>
              <a:rPr lang="en-US" sz="3400" dirty="0">
                <a:latin typeface="Comic Sans MS" pitchFamily="66" charset="0"/>
              </a:rPr>
              <a:t> </a:t>
            </a:r>
            <a:r>
              <a:rPr lang="en-US" sz="3400" dirty="0" err="1">
                <a:latin typeface="Comic Sans MS" pitchFamily="66" charset="0"/>
              </a:rPr>
              <a:t>saat</a:t>
            </a:r>
            <a:r>
              <a:rPr lang="en-US" sz="3400" dirty="0">
                <a:latin typeface="Comic Sans MS" pitchFamily="66" charset="0"/>
              </a:rPr>
              <a:t> </a:t>
            </a:r>
            <a:r>
              <a:rPr lang="en-US" sz="3400" dirty="0" err="1">
                <a:latin typeface="Comic Sans MS" pitchFamily="66" charset="0"/>
              </a:rPr>
              <a:t>akan</a:t>
            </a:r>
            <a:r>
              <a:rPr lang="en-US" sz="3400" dirty="0">
                <a:latin typeface="Comic Sans MS" pitchFamily="66" charset="0"/>
              </a:rPr>
              <a:t> </a:t>
            </a:r>
            <a:r>
              <a:rPr lang="en-US" sz="3400" dirty="0" err="1">
                <a:latin typeface="Comic Sans MS" pitchFamily="66" charset="0"/>
              </a:rPr>
              <a:t>melahirkan</a:t>
            </a:r>
            <a:r>
              <a:rPr lang="en-US" sz="3400" dirty="0">
                <a:latin typeface="Comic Sans MS" pitchFamily="66" charset="0"/>
              </a:rPr>
              <a:t> </a:t>
            </a:r>
            <a:r>
              <a:rPr lang="en-US" sz="3400" dirty="0" err="1">
                <a:latin typeface="Comic Sans MS" pitchFamily="66" charset="0"/>
              </a:rPr>
              <a:t>negara</a:t>
            </a:r>
            <a:r>
              <a:rPr lang="en-US" sz="3400" dirty="0">
                <a:latin typeface="Comic Sans MS" pitchFamily="66" charset="0"/>
              </a:rPr>
              <a:t> RI.</a:t>
            </a:r>
            <a:endParaRPr lang="en-GB"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checkerboard(across)">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checkerboard(across)">
                                      <p:cBhvr>
                                        <p:cTn id="12"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body" idx="1"/>
          </p:nvPr>
        </p:nvSpPr>
        <p:spPr>
          <a:xfrm>
            <a:off x="857224" y="549275"/>
            <a:ext cx="7429552" cy="5576888"/>
          </a:xfrm>
          <a:noFill/>
          <a:ln/>
        </p:spPr>
        <p:txBody>
          <a:bodyPr>
            <a:normAutofit fontScale="92500" lnSpcReduction="20000"/>
          </a:bodyPr>
          <a:lstStyle/>
          <a:p>
            <a:pPr algn="just">
              <a:lnSpc>
                <a:spcPct val="110000"/>
              </a:lnSpc>
              <a:spcBef>
                <a:spcPts val="0"/>
              </a:spcBef>
            </a:pPr>
            <a:r>
              <a:rPr lang="en-US" sz="3000" dirty="0" err="1">
                <a:latin typeface="Comic Sans MS" pitchFamily="66" charset="0"/>
              </a:rPr>
              <a:t>Nilai</a:t>
            </a:r>
            <a:r>
              <a:rPr lang="en-US" sz="3000" dirty="0">
                <a:latin typeface="Comic Sans MS" pitchFamily="66" charset="0"/>
              </a:rPr>
              <a:t>-</a:t>
            </a:r>
            <a:r>
              <a:rPr lang="en-US" sz="3000" dirty="0" err="1">
                <a:latin typeface="Comic Sans MS" pitchFamily="66" charset="0"/>
              </a:rPr>
              <a:t>nilai</a:t>
            </a: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tetap</a:t>
            </a:r>
            <a:r>
              <a:rPr lang="en-US" sz="3000" dirty="0">
                <a:latin typeface="Comic Sans MS" pitchFamily="66" charset="0"/>
              </a:rPr>
              <a:t> </a:t>
            </a:r>
            <a:r>
              <a:rPr lang="en-US" sz="3000" dirty="0" err="1">
                <a:latin typeface="Comic Sans MS" pitchFamily="66" charset="0"/>
              </a:rPr>
              <a:t>tercantum</a:t>
            </a:r>
            <a:r>
              <a:rPr lang="en-US" sz="3000" dirty="0">
                <a:latin typeface="Comic Sans MS" pitchFamily="66" charset="0"/>
              </a:rPr>
              <a:t> </a:t>
            </a:r>
            <a:r>
              <a:rPr lang="en-US" sz="3000" dirty="0" err="1">
                <a:latin typeface="Comic Sans MS" pitchFamily="66" charset="0"/>
              </a:rPr>
              <a:t>dalam</a:t>
            </a:r>
            <a:r>
              <a:rPr lang="en-US" sz="3000" dirty="0">
                <a:latin typeface="Comic Sans MS" pitchFamily="66" charset="0"/>
              </a:rPr>
              <a:t> </a:t>
            </a:r>
            <a:r>
              <a:rPr lang="en-US" sz="3000" dirty="0" err="1">
                <a:latin typeface="Comic Sans MS" pitchFamily="66" charset="0"/>
              </a:rPr>
              <a:t>pembukaan</a:t>
            </a:r>
            <a:r>
              <a:rPr lang="en-US" sz="3000" dirty="0">
                <a:latin typeface="Comic Sans MS" pitchFamily="66" charset="0"/>
              </a:rPr>
              <a:t> UUD 1945, </a:t>
            </a:r>
            <a:r>
              <a:rPr lang="en-US" sz="3000" dirty="0" err="1">
                <a:latin typeface="Comic Sans MS" pitchFamily="66" charset="0"/>
              </a:rPr>
              <a:t>biarpun</a:t>
            </a:r>
            <a:r>
              <a:rPr lang="en-US" sz="3000" dirty="0">
                <a:latin typeface="Comic Sans MS" pitchFamily="66" charset="0"/>
              </a:rPr>
              <a:t> </a:t>
            </a:r>
            <a:r>
              <a:rPr lang="en-US" sz="3000" dirty="0" err="1">
                <a:latin typeface="Comic Sans MS" pitchFamily="66" charset="0"/>
              </a:rPr>
              <a:t>perjalanan</a:t>
            </a:r>
            <a:r>
              <a:rPr lang="en-US" sz="3000" dirty="0">
                <a:latin typeface="Comic Sans MS" pitchFamily="66" charset="0"/>
              </a:rPr>
              <a:t> </a:t>
            </a:r>
            <a:r>
              <a:rPr lang="en-US" sz="3000" dirty="0" err="1">
                <a:latin typeface="Comic Sans MS" pitchFamily="66" charset="0"/>
              </a:rPr>
              <a:t>ketata-negaraan</a:t>
            </a:r>
            <a:r>
              <a:rPr lang="en-US" sz="3000" dirty="0">
                <a:latin typeface="Comic Sans MS" pitchFamily="66" charset="0"/>
              </a:rPr>
              <a:t> </a:t>
            </a:r>
            <a:r>
              <a:rPr lang="en-US" sz="3000" dirty="0" err="1">
                <a:latin typeface="Comic Sans MS" pitchFamily="66" charset="0"/>
              </a:rPr>
              <a:t>mengalami</a:t>
            </a:r>
            <a:r>
              <a:rPr lang="en-US" sz="3000" dirty="0">
                <a:latin typeface="Comic Sans MS" pitchFamily="66" charset="0"/>
              </a:rPr>
              <a:t> </a:t>
            </a:r>
            <a:r>
              <a:rPr lang="en-US" sz="3000" dirty="0" err="1">
                <a:latin typeface="Comic Sans MS" pitchFamily="66" charset="0"/>
              </a:rPr>
              <a:t>perubahan</a:t>
            </a:r>
            <a:r>
              <a:rPr lang="en-US" sz="3000" dirty="0">
                <a:latin typeface="Comic Sans MS" pitchFamily="66" charset="0"/>
              </a:rPr>
              <a:t> </a:t>
            </a:r>
            <a:r>
              <a:rPr lang="en-US" sz="3000" dirty="0" err="1">
                <a:latin typeface="Comic Sans MS" pitchFamily="66" charset="0"/>
              </a:rPr>
              <a:t>dan</a:t>
            </a:r>
            <a:r>
              <a:rPr lang="en-US" sz="3000" dirty="0">
                <a:latin typeface="Comic Sans MS" pitchFamily="66" charset="0"/>
              </a:rPr>
              <a:t> </a:t>
            </a:r>
            <a:r>
              <a:rPr lang="en-US" sz="3000" dirty="0" err="1">
                <a:latin typeface="Comic Sans MS" pitchFamily="66" charset="0"/>
              </a:rPr>
              <a:t>pergantian</a:t>
            </a:r>
            <a:r>
              <a:rPr lang="en-US" sz="3000" dirty="0">
                <a:latin typeface="Comic Sans MS" pitchFamily="66" charset="0"/>
              </a:rPr>
              <a:t> </a:t>
            </a:r>
            <a:r>
              <a:rPr lang="en-US" sz="3000" dirty="0" err="1">
                <a:latin typeface="Comic Sans MS" pitchFamily="66" charset="0"/>
              </a:rPr>
              <a:t>undang-undang</a:t>
            </a:r>
            <a:r>
              <a:rPr lang="en-US" sz="3000" dirty="0">
                <a:latin typeface="Comic Sans MS" pitchFamily="66" charset="0"/>
              </a:rPr>
              <a:t>: </a:t>
            </a:r>
            <a:r>
              <a:rPr lang="en-US" sz="3000" dirty="0" err="1">
                <a:latin typeface="Comic Sans MS" pitchFamily="66" charset="0"/>
              </a:rPr>
              <a:t>dari</a:t>
            </a:r>
            <a:r>
              <a:rPr lang="en-US" sz="3000" dirty="0">
                <a:latin typeface="Comic Sans MS" pitchFamily="66" charset="0"/>
              </a:rPr>
              <a:t> UUD 45, </a:t>
            </a:r>
            <a:r>
              <a:rPr lang="en-US" sz="3000" dirty="0" err="1">
                <a:latin typeface="Comic Sans MS" pitchFamily="66" charset="0"/>
              </a:rPr>
              <a:t>Konstitusi</a:t>
            </a:r>
            <a:r>
              <a:rPr lang="en-US" sz="3000" dirty="0">
                <a:latin typeface="Comic Sans MS" pitchFamily="66" charset="0"/>
              </a:rPr>
              <a:t> RIS, UUD </a:t>
            </a:r>
            <a:r>
              <a:rPr lang="en-US" sz="3000" dirty="0" err="1">
                <a:latin typeface="Comic Sans MS" pitchFamily="66" charset="0"/>
              </a:rPr>
              <a:t>Sementara</a:t>
            </a:r>
            <a:r>
              <a:rPr lang="en-US" sz="3000" dirty="0">
                <a:latin typeface="Comic Sans MS" pitchFamily="66" charset="0"/>
              </a:rPr>
              <a:t>, </a:t>
            </a:r>
            <a:r>
              <a:rPr lang="en-US" sz="3000" dirty="0" err="1">
                <a:latin typeface="Comic Sans MS" pitchFamily="66" charset="0"/>
              </a:rPr>
              <a:t>sampai</a:t>
            </a:r>
            <a:r>
              <a:rPr lang="en-US" sz="3000" dirty="0">
                <a:latin typeface="Comic Sans MS" pitchFamily="66" charset="0"/>
              </a:rPr>
              <a:t> </a:t>
            </a:r>
            <a:r>
              <a:rPr lang="en-US" sz="3000" dirty="0" err="1">
                <a:latin typeface="Comic Sans MS" pitchFamily="66" charset="0"/>
              </a:rPr>
              <a:t>kembali</a:t>
            </a:r>
            <a:r>
              <a:rPr lang="en-US" sz="3000" dirty="0">
                <a:latin typeface="Comic Sans MS" pitchFamily="66" charset="0"/>
              </a:rPr>
              <a:t> </a:t>
            </a:r>
            <a:r>
              <a:rPr lang="en-US" sz="3000" dirty="0" err="1">
                <a:latin typeface="Comic Sans MS" pitchFamily="66" charset="0"/>
              </a:rPr>
              <a:t>keUUD</a:t>
            </a:r>
            <a:r>
              <a:rPr lang="en-US" sz="3000" dirty="0">
                <a:latin typeface="Comic Sans MS" pitchFamily="66" charset="0"/>
              </a:rPr>
              <a:t> 45.</a:t>
            </a:r>
          </a:p>
          <a:p>
            <a:pPr algn="just">
              <a:lnSpc>
                <a:spcPct val="110000"/>
              </a:lnSpc>
              <a:spcBef>
                <a:spcPts val="0"/>
              </a:spcBef>
            </a:pPr>
            <a:r>
              <a:rPr lang="en-US" sz="3000" dirty="0" err="1">
                <a:latin typeface="Comic Sans MS" pitchFamily="66" charset="0"/>
              </a:rPr>
              <a:t>Kebenaran</a:t>
            </a:r>
            <a:r>
              <a:rPr lang="en-US" sz="3000" dirty="0">
                <a:latin typeface="Comic Sans MS" pitchFamily="66" charset="0"/>
              </a:rPr>
              <a:t> </a:t>
            </a:r>
            <a:r>
              <a:rPr lang="en-US" sz="3000" dirty="0" err="1">
                <a:latin typeface="Comic Sans MS" pitchFamily="66" charset="0"/>
              </a:rPr>
              <a:t>Nilai-nilai</a:t>
            </a: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diyakini</a:t>
            </a:r>
            <a:r>
              <a:rPr lang="en-US" sz="3000" dirty="0">
                <a:latin typeface="Comic Sans MS" pitchFamily="66" charset="0"/>
              </a:rPr>
              <a:t> </a:t>
            </a:r>
            <a:r>
              <a:rPr lang="en-US" sz="3000" dirty="0" err="1">
                <a:latin typeface="Comic Sans MS" pitchFamily="66" charset="0"/>
              </a:rPr>
              <a:t>tinggi</a:t>
            </a:r>
            <a:r>
              <a:rPr lang="en-US" sz="3000" dirty="0">
                <a:latin typeface="Comic Sans MS" pitchFamily="66" charset="0"/>
              </a:rPr>
              <a:t>. </a:t>
            </a:r>
            <a:r>
              <a:rPr lang="en-US" sz="3000" dirty="0" err="1">
                <a:latin typeface="Comic Sans MS" pitchFamily="66" charset="0"/>
              </a:rPr>
              <a:t>Penafsiran</a:t>
            </a: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berbeda-beda</a:t>
            </a:r>
            <a:r>
              <a:rPr lang="en-US" sz="3000" dirty="0">
                <a:latin typeface="Comic Sans MS" pitchFamily="66" charset="0"/>
              </a:rPr>
              <a:t>: </a:t>
            </a:r>
          </a:p>
          <a:p>
            <a:pPr marL="869950" lvl="1" indent="-412750" algn="just">
              <a:lnSpc>
                <a:spcPct val="110000"/>
              </a:lnSpc>
              <a:spcBef>
                <a:spcPts val="0"/>
              </a:spcBef>
            </a:pPr>
            <a:r>
              <a:rPr lang="en-US" sz="3000" b="1" dirty="0" err="1">
                <a:latin typeface="Comic Sans MS" pitchFamily="66" charset="0"/>
              </a:rPr>
              <a:t>Masa</a:t>
            </a:r>
            <a:r>
              <a:rPr lang="en-US" sz="3000" b="1" dirty="0">
                <a:latin typeface="Comic Sans MS" pitchFamily="66" charset="0"/>
              </a:rPr>
              <a:t> </a:t>
            </a:r>
            <a:r>
              <a:rPr lang="en-US" sz="3000" b="1" dirty="0" err="1">
                <a:latin typeface="Comic Sans MS" pitchFamily="66" charset="0"/>
              </a:rPr>
              <a:t>Orla</a:t>
            </a:r>
            <a:r>
              <a:rPr lang="en-US" sz="3000" b="1" dirty="0">
                <a:latin typeface="Comic Sans MS" pitchFamily="66" charset="0"/>
              </a:rPr>
              <a:t>:</a:t>
            </a:r>
            <a:r>
              <a:rPr lang="en-US" sz="3000" dirty="0">
                <a:latin typeface="Comic Sans MS" pitchFamily="66" charset="0"/>
              </a:rPr>
              <a:t>   </a:t>
            </a:r>
          </a:p>
          <a:p>
            <a:pPr marL="869950" lvl="1" indent="-412750" algn="just">
              <a:lnSpc>
                <a:spcPct val="110000"/>
              </a:lnSpc>
              <a:spcBef>
                <a:spcPts val="0"/>
              </a:spcBef>
              <a:buFont typeface="Tahoma" charset="0"/>
              <a:buNone/>
            </a:pP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ditafsirkan</a:t>
            </a:r>
            <a:r>
              <a:rPr lang="en-US" sz="3000" dirty="0">
                <a:latin typeface="Comic Sans MS" pitchFamily="66" charset="0"/>
              </a:rPr>
              <a:t> </a:t>
            </a:r>
            <a:r>
              <a:rPr lang="en-US" sz="3000" dirty="0" err="1">
                <a:latin typeface="Comic Sans MS" pitchFamily="66" charset="0"/>
              </a:rPr>
              <a:t>dengan</a:t>
            </a:r>
            <a:r>
              <a:rPr lang="en-US" sz="3000" dirty="0">
                <a:latin typeface="Comic Sans MS" pitchFamily="66" charset="0"/>
              </a:rPr>
              <a:t> </a:t>
            </a:r>
            <a:r>
              <a:rPr lang="en-US" sz="3000" dirty="0" err="1">
                <a:latin typeface="Comic Sans MS" pitchFamily="66" charset="0"/>
              </a:rPr>
              <a:t>nasakom</a:t>
            </a:r>
            <a:r>
              <a:rPr lang="en-US" sz="3000" dirty="0">
                <a:latin typeface="Comic Sans MS" pitchFamily="66" charset="0"/>
              </a:rPr>
              <a:t> (</a:t>
            </a:r>
            <a:r>
              <a:rPr lang="en-US" sz="3000" dirty="0" err="1">
                <a:latin typeface="Comic Sans MS" pitchFamily="66" charset="0"/>
              </a:rPr>
              <a:t>nasionalis</a:t>
            </a:r>
            <a:r>
              <a:rPr lang="en-US" sz="3000" dirty="0">
                <a:latin typeface="Comic Sans MS" pitchFamily="66" charset="0"/>
              </a:rPr>
              <a:t> – agama – </a:t>
            </a:r>
            <a:r>
              <a:rPr lang="en-US" sz="3000" dirty="0" err="1">
                <a:latin typeface="Comic Sans MS" pitchFamily="66" charset="0"/>
              </a:rPr>
              <a:t>komunis</a:t>
            </a:r>
            <a:r>
              <a:rPr lang="en-US" sz="3000" dirty="0">
                <a:latin typeface="Comic Sans MS" pitchFamily="66" charset="0"/>
              </a:rPr>
              <a:t>) yang </a:t>
            </a:r>
            <a:r>
              <a:rPr lang="en-US" sz="3000" dirty="0" err="1">
                <a:latin typeface="Comic Sans MS" pitchFamily="66" charset="0"/>
              </a:rPr>
              <a:t>disebut</a:t>
            </a:r>
            <a:r>
              <a:rPr lang="en-US" sz="3000" dirty="0">
                <a:latin typeface="Comic Sans MS" pitchFamily="66" charset="0"/>
              </a:rPr>
              <a:t>  </a:t>
            </a:r>
            <a:r>
              <a:rPr lang="en-US" sz="3000" dirty="0" err="1">
                <a:latin typeface="Comic Sans MS" pitchFamily="66" charset="0"/>
              </a:rPr>
              <a:t>trisila</a:t>
            </a:r>
            <a:r>
              <a:rPr lang="en-US" sz="3000" dirty="0">
                <a:latin typeface="Comic Sans MS" pitchFamily="66" charset="0"/>
              </a:rPr>
              <a:t> – </a:t>
            </a:r>
            <a:r>
              <a:rPr lang="en-US" sz="3000" dirty="0" err="1">
                <a:latin typeface="Comic Sans MS" pitchFamily="66" charset="0"/>
              </a:rPr>
              <a:t>kemudian</a:t>
            </a:r>
            <a:r>
              <a:rPr lang="en-US" sz="3000" dirty="0">
                <a:latin typeface="Comic Sans MS" pitchFamily="66" charset="0"/>
              </a:rPr>
              <a:t> </a:t>
            </a:r>
            <a:r>
              <a:rPr lang="en-US" sz="3000" dirty="0" err="1">
                <a:latin typeface="Comic Sans MS" pitchFamily="66" charset="0"/>
              </a:rPr>
              <a:t>diperas</a:t>
            </a:r>
            <a:r>
              <a:rPr lang="en-US" sz="3000" dirty="0">
                <a:latin typeface="Comic Sans MS" pitchFamily="66" charset="0"/>
              </a:rPr>
              <a:t> </a:t>
            </a:r>
            <a:r>
              <a:rPr lang="en-US" sz="3000" dirty="0" err="1">
                <a:latin typeface="Comic Sans MS" pitchFamily="66" charset="0"/>
              </a:rPr>
              <a:t>menjadi</a:t>
            </a:r>
            <a:r>
              <a:rPr lang="en-US" sz="3000" dirty="0">
                <a:latin typeface="Comic Sans MS" pitchFamily="66" charset="0"/>
              </a:rPr>
              <a:t> </a:t>
            </a:r>
            <a:r>
              <a:rPr lang="en-US" sz="3000" dirty="0" err="1">
                <a:latin typeface="Comic Sans MS" pitchFamily="66" charset="0"/>
              </a:rPr>
              <a:t>ekasila</a:t>
            </a:r>
            <a:r>
              <a:rPr lang="en-US" sz="3000" dirty="0">
                <a:latin typeface="Comic Sans MS" pitchFamily="66" charset="0"/>
              </a:rPr>
              <a:t> (</a:t>
            </a:r>
            <a:r>
              <a:rPr lang="en-US" sz="3000" dirty="0" err="1">
                <a:latin typeface="Comic Sans MS" pitchFamily="66" charset="0"/>
              </a:rPr>
              <a:t>gotong</a:t>
            </a:r>
            <a:r>
              <a:rPr lang="en-US" sz="3000" dirty="0">
                <a:latin typeface="Comic Sans MS" pitchFamily="66" charset="0"/>
              </a:rPr>
              <a:t> </a:t>
            </a:r>
            <a:r>
              <a:rPr lang="en-US" sz="3000" dirty="0" err="1">
                <a:latin typeface="Comic Sans MS" pitchFamily="66" charset="0"/>
              </a:rPr>
              <a:t>royong</a:t>
            </a:r>
            <a:r>
              <a:rPr lang="en-US" sz="3000" dirty="0">
                <a:latin typeface="Comic Sans MS" pitchFamily="66" charset="0"/>
              </a:rPr>
              <a:t>);</a:t>
            </a:r>
            <a:endParaRPr lang="en-GB" sz="30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checkerboard(across)">
                                      <p:cBhvr>
                                        <p:cTn id="7" dur="500"/>
                                        <p:tgtEl>
                                          <p:spTgt spid="993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9332">
                                            <p:txEl>
                                              <p:pRg st="1" end="1"/>
                                            </p:txEl>
                                          </p:spTgt>
                                        </p:tgtEl>
                                        <p:attrNameLst>
                                          <p:attrName>style.visibility</p:attrName>
                                        </p:attrNameLst>
                                      </p:cBhvr>
                                      <p:to>
                                        <p:strVal val="visible"/>
                                      </p:to>
                                    </p:set>
                                    <p:animEffect transition="in" filter="checkerboard(across)">
                                      <p:cBhvr>
                                        <p:cTn id="12" dur="500"/>
                                        <p:tgtEl>
                                          <p:spTgt spid="993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9332">
                                            <p:txEl>
                                              <p:pRg st="2" end="2"/>
                                            </p:txEl>
                                          </p:spTgt>
                                        </p:tgtEl>
                                        <p:attrNameLst>
                                          <p:attrName>style.visibility</p:attrName>
                                        </p:attrNameLst>
                                      </p:cBhvr>
                                      <p:to>
                                        <p:strVal val="visible"/>
                                      </p:to>
                                    </p:set>
                                    <p:animEffect transition="in" filter="box(in)">
                                      <p:cBhvr>
                                        <p:cTn id="17" dur="500"/>
                                        <p:tgtEl>
                                          <p:spTgt spid="99332">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99332">
                                            <p:txEl>
                                              <p:pRg st="3" end="3"/>
                                            </p:txEl>
                                          </p:spTgt>
                                        </p:tgtEl>
                                        <p:attrNameLst>
                                          <p:attrName>style.visibility</p:attrName>
                                        </p:attrNameLst>
                                      </p:cBhvr>
                                      <p:to>
                                        <p:strVal val="visible"/>
                                      </p:to>
                                    </p:set>
                                    <p:animEffect transition="in" filter="box(in)">
                                      <p:cBhvr>
                                        <p:cTn id="20" dur="500"/>
                                        <p:tgtEl>
                                          <p:spTgt spid="993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714348" y="549275"/>
            <a:ext cx="7572428" cy="5576888"/>
          </a:xfrm>
        </p:spPr>
        <p:txBody>
          <a:bodyPr>
            <a:normAutofit fontScale="92500" lnSpcReduction="10000"/>
          </a:bodyPr>
          <a:lstStyle/>
          <a:p>
            <a:pPr marL="965200" lvl="1" indent="-508000" algn="just"/>
            <a:r>
              <a:rPr lang="en-US" sz="3000" b="1" dirty="0" err="1">
                <a:latin typeface="Comic Sans MS" pitchFamily="66" charset="0"/>
              </a:rPr>
              <a:t>Masa</a:t>
            </a:r>
            <a:r>
              <a:rPr lang="en-US" sz="3000" b="1" dirty="0">
                <a:latin typeface="Comic Sans MS" pitchFamily="66" charset="0"/>
              </a:rPr>
              <a:t> </a:t>
            </a:r>
            <a:r>
              <a:rPr lang="en-US" sz="3000" b="1" dirty="0" err="1">
                <a:latin typeface="Comic Sans MS" pitchFamily="66" charset="0"/>
              </a:rPr>
              <a:t>Orba</a:t>
            </a:r>
            <a:r>
              <a:rPr lang="en-US" sz="3000" b="1" dirty="0">
                <a:latin typeface="Comic Sans MS" pitchFamily="66" charset="0"/>
              </a:rPr>
              <a:t>:</a:t>
            </a:r>
            <a:r>
              <a:rPr lang="en-US" sz="3000" dirty="0">
                <a:latin typeface="Comic Sans MS" pitchFamily="66" charset="0"/>
              </a:rPr>
              <a:t>  </a:t>
            </a:r>
          </a:p>
          <a:p>
            <a:pPr marL="965200" lvl="1" indent="-508000" algn="just">
              <a:buFont typeface="Tahoma" charset="0"/>
              <a:buNone/>
            </a:pP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harus</a:t>
            </a:r>
            <a:r>
              <a:rPr lang="en-US" sz="3000" dirty="0">
                <a:latin typeface="Comic Sans MS" pitchFamily="66" charset="0"/>
              </a:rPr>
              <a:t> </a:t>
            </a:r>
            <a:r>
              <a:rPr lang="en-US" sz="3000" dirty="0" err="1">
                <a:latin typeface="Comic Sans MS" pitchFamily="66" charset="0"/>
              </a:rPr>
              <a:t>dihayati</a:t>
            </a:r>
            <a:r>
              <a:rPr lang="en-US" sz="3000" dirty="0">
                <a:latin typeface="Comic Sans MS" pitchFamily="66" charset="0"/>
              </a:rPr>
              <a:t> </a:t>
            </a:r>
            <a:r>
              <a:rPr lang="en-US" sz="3000" dirty="0" err="1">
                <a:latin typeface="Comic Sans MS" pitchFamily="66" charset="0"/>
              </a:rPr>
              <a:t>dan</a:t>
            </a:r>
            <a:r>
              <a:rPr lang="en-US" sz="3000" dirty="0">
                <a:latin typeface="Comic Sans MS" pitchFamily="66" charset="0"/>
              </a:rPr>
              <a:t> </a:t>
            </a:r>
            <a:r>
              <a:rPr lang="en-US" sz="3000" dirty="0" err="1">
                <a:latin typeface="Comic Sans MS" pitchFamily="66" charset="0"/>
              </a:rPr>
              <a:t>diamalkan</a:t>
            </a:r>
            <a:r>
              <a:rPr lang="en-US" sz="3000" dirty="0">
                <a:latin typeface="Comic Sans MS" pitchFamily="66" charset="0"/>
              </a:rPr>
              <a:t> </a:t>
            </a:r>
            <a:r>
              <a:rPr lang="en-US" sz="3000" dirty="0" err="1">
                <a:latin typeface="Comic Sans MS" pitchFamily="66" charset="0"/>
              </a:rPr>
              <a:t>dengan</a:t>
            </a:r>
            <a:r>
              <a:rPr lang="en-US" sz="3000" dirty="0">
                <a:latin typeface="Comic Sans MS" pitchFamily="66" charset="0"/>
              </a:rPr>
              <a:t> </a:t>
            </a:r>
            <a:r>
              <a:rPr lang="en-US" sz="3000" dirty="0" err="1">
                <a:latin typeface="Comic Sans MS" pitchFamily="66" charset="0"/>
              </a:rPr>
              <a:t>berpedoman</a:t>
            </a:r>
            <a:r>
              <a:rPr lang="en-US" sz="3000" dirty="0">
                <a:latin typeface="Comic Sans MS" pitchFamily="66" charset="0"/>
              </a:rPr>
              <a:t> </a:t>
            </a:r>
            <a:r>
              <a:rPr lang="en-US" sz="3000" dirty="0" err="1">
                <a:latin typeface="Comic Sans MS" pitchFamily="66" charset="0"/>
              </a:rPr>
              <a:t>kepada</a:t>
            </a:r>
            <a:r>
              <a:rPr lang="en-US" sz="3000" dirty="0">
                <a:latin typeface="Comic Sans MS" pitchFamily="66" charset="0"/>
              </a:rPr>
              <a:t> </a:t>
            </a:r>
            <a:r>
              <a:rPr lang="en-US" sz="3000" dirty="0" err="1">
                <a:latin typeface="Comic Sans MS" pitchFamily="66" charset="0"/>
              </a:rPr>
              <a:t>butir-butir</a:t>
            </a:r>
            <a:r>
              <a:rPr lang="en-US" sz="3000" dirty="0">
                <a:latin typeface="Comic Sans MS" pitchFamily="66" charset="0"/>
              </a:rPr>
              <a:t> yang </a:t>
            </a:r>
            <a:r>
              <a:rPr lang="en-US" sz="3000" dirty="0" err="1">
                <a:latin typeface="Comic Sans MS" pitchFamily="66" charset="0"/>
              </a:rPr>
              <a:t>ditetapkan</a:t>
            </a:r>
            <a:r>
              <a:rPr lang="en-US" sz="3000" dirty="0">
                <a:latin typeface="Comic Sans MS" pitchFamily="66" charset="0"/>
              </a:rPr>
              <a:t> </a:t>
            </a:r>
            <a:r>
              <a:rPr lang="en-US" sz="3000" dirty="0" err="1">
                <a:latin typeface="Comic Sans MS" pitchFamily="66" charset="0"/>
              </a:rPr>
              <a:t>oleh</a:t>
            </a:r>
            <a:r>
              <a:rPr lang="en-US" sz="3000" dirty="0">
                <a:latin typeface="Comic Sans MS" pitchFamily="66" charset="0"/>
              </a:rPr>
              <a:t> MPR </a:t>
            </a:r>
            <a:r>
              <a:rPr lang="en-US" sz="3000" dirty="0" err="1">
                <a:latin typeface="Comic Sans MS" pitchFamily="66" charset="0"/>
              </a:rPr>
              <a:t>melalui</a:t>
            </a:r>
            <a:r>
              <a:rPr lang="en-US" sz="3000" dirty="0">
                <a:latin typeface="Comic Sans MS" pitchFamily="66" charset="0"/>
              </a:rPr>
              <a:t> Tap MPR </a:t>
            </a:r>
            <a:r>
              <a:rPr lang="en-US" sz="3000" dirty="0" err="1">
                <a:latin typeface="Comic Sans MS" pitchFamily="66" charset="0"/>
              </a:rPr>
              <a:t>no.II</a:t>
            </a:r>
            <a:r>
              <a:rPr lang="en-US" sz="3000" dirty="0">
                <a:latin typeface="Comic Sans MS" pitchFamily="66" charset="0"/>
              </a:rPr>
              <a:t>/MPR/1978 </a:t>
            </a:r>
            <a:r>
              <a:rPr lang="en-US" sz="3000" dirty="0" err="1">
                <a:latin typeface="Comic Sans MS" pitchFamily="66" charset="0"/>
              </a:rPr>
              <a:t>tentang</a:t>
            </a:r>
            <a:r>
              <a:rPr lang="en-US" sz="3000" dirty="0">
                <a:latin typeface="Comic Sans MS" pitchFamily="66" charset="0"/>
              </a:rPr>
              <a:t> P4; </a:t>
            </a:r>
          </a:p>
          <a:p>
            <a:pPr marL="965200" lvl="1" indent="-508000" algn="just"/>
            <a:r>
              <a:rPr lang="en-US" sz="3000" b="1" dirty="0" err="1">
                <a:latin typeface="Comic Sans MS" pitchFamily="66" charset="0"/>
              </a:rPr>
              <a:t>Masa</a:t>
            </a:r>
            <a:r>
              <a:rPr lang="en-US" sz="3000" b="1" dirty="0">
                <a:latin typeface="Comic Sans MS" pitchFamily="66" charset="0"/>
              </a:rPr>
              <a:t> </a:t>
            </a:r>
            <a:r>
              <a:rPr lang="en-US" sz="3000" b="1" dirty="0" err="1">
                <a:latin typeface="Comic Sans MS" pitchFamily="66" charset="0"/>
              </a:rPr>
              <a:t>Reformasi</a:t>
            </a:r>
            <a:r>
              <a:rPr lang="en-US" sz="3000" b="1" dirty="0">
                <a:latin typeface="Comic Sans MS" pitchFamily="66" charset="0"/>
              </a:rPr>
              <a:t>:</a:t>
            </a:r>
            <a:r>
              <a:rPr lang="en-US" sz="3000" dirty="0">
                <a:latin typeface="Comic Sans MS" pitchFamily="66" charset="0"/>
              </a:rPr>
              <a:t> </a:t>
            </a:r>
          </a:p>
          <a:p>
            <a:pPr marL="965200" lvl="1" indent="-508000" algn="just">
              <a:buFont typeface="Tahoma" charset="0"/>
              <a:buNone/>
            </a:pPr>
            <a:r>
              <a:rPr lang="en-US" sz="3000" dirty="0">
                <a:latin typeface="Comic Sans MS" pitchFamily="66" charset="0"/>
              </a:rPr>
              <a:t>	MPR </a:t>
            </a:r>
            <a:r>
              <a:rPr lang="en-US" sz="3000" dirty="0" err="1">
                <a:latin typeface="Comic Sans MS" pitchFamily="66" charset="0"/>
              </a:rPr>
              <a:t>melalui</a:t>
            </a:r>
            <a:r>
              <a:rPr lang="en-US" sz="3000" dirty="0">
                <a:latin typeface="Comic Sans MS" pitchFamily="66" charset="0"/>
              </a:rPr>
              <a:t> Tap MPR </a:t>
            </a:r>
            <a:r>
              <a:rPr lang="en-US" sz="3000" dirty="0" err="1">
                <a:latin typeface="Comic Sans MS" pitchFamily="66" charset="0"/>
              </a:rPr>
              <a:t>no.XVIII</a:t>
            </a:r>
            <a:r>
              <a:rPr lang="en-US" sz="3000" dirty="0">
                <a:latin typeface="Comic Sans MS" pitchFamily="66" charset="0"/>
              </a:rPr>
              <a:t>/MPR/1998 </a:t>
            </a:r>
            <a:r>
              <a:rPr lang="en-US" sz="3000" dirty="0" err="1">
                <a:latin typeface="Comic Sans MS" pitchFamily="66" charset="0"/>
              </a:rPr>
              <a:t>tentang</a:t>
            </a:r>
            <a:r>
              <a:rPr lang="en-US" sz="3000" dirty="0">
                <a:latin typeface="Comic Sans MS" pitchFamily="66" charset="0"/>
              </a:rPr>
              <a:t> </a:t>
            </a:r>
            <a:r>
              <a:rPr lang="en-US" sz="3000" dirty="0" err="1">
                <a:latin typeface="Comic Sans MS" pitchFamily="66" charset="0"/>
              </a:rPr>
              <a:t>Penegasan</a:t>
            </a:r>
            <a:r>
              <a:rPr lang="en-US" sz="3000" dirty="0">
                <a:latin typeface="Comic Sans MS" pitchFamily="66" charset="0"/>
              </a:rPr>
              <a:t> </a:t>
            </a:r>
            <a:r>
              <a:rPr lang="en-US" sz="3000" dirty="0" err="1">
                <a:latin typeface="Comic Sans MS" pitchFamily="66" charset="0"/>
              </a:rPr>
              <a:t>Pancasila</a:t>
            </a:r>
            <a:r>
              <a:rPr lang="en-US" sz="3000" dirty="0">
                <a:latin typeface="Comic Sans MS" pitchFamily="66" charset="0"/>
              </a:rPr>
              <a:t> </a:t>
            </a:r>
            <a:r>
              <a:rPr lang="en-US" sz="3000" dirty="0" err="1">
                <a:latin typeface="Comic Sans MS" pitchFamily="66" charset="0"/>
              </a:rPr>
              <a:t>sebagai</a:t>
            </a:r>
            <a:r>
              <a:rPr lang="en-US" sz="3000" dirty="0">
                <a:latin typeface="Comic Sans MS" pitchFamily="66" charset="0"/>
              </a:rPr>
              <a:t> </a:t>
            </a:r>
            <a:r>
              <a:rPr lang="en-US" sz="3000" dirty="0" err="1">
                <a:latin typeface="Comic Sans MS" pitchFamily="66" charset="0"/>
              </a:rPr>
              <a:t>Dasar</a:t>
            </a:r>
            <a:r>
              <a:rPr lang="en-US" sz="3000" dirty="0">
                <a:latin typeface="Comic Sans MS" pitchFamily="66" charset="0"/>
              </a:rPr>
              <a:t> Negara, yang </a:t>
            </a:r>
            <a:r>
              <a:rPr lang="en-US" sz="3000" dirty="0" err="1">
                <a:latin typeface="Comic Sans MS" pitchFamily="66" charset="0"/>
              </a:rPr>
              <a:t>mengandung</a:t>
            </a:r>
            <a:r>
              <a:rPr lang="en-US" sz="3000" dirty="0">
                <a:latin typeface="Comic Sans MS" pitchFamily="66" charset="0"/>
              </a:rPr>
              <a:t> </a:t>
            </a:r>
            <a:r>
              <a:rPr lang="en-US" sz="3000" dirty="0" err="1">
                <a:latin typeface="Comic Sans MS" pitchFamily="66" charset="0"/>
              </a:rPr>
              <a:t>makna</a:t>
            </a:r>
            <a:r>
              <a:rPr lang="en-US" sz="3000" dirty="0">
                <a:latin typeface="Comic Sans MS" pitchFamily="66" charset="0"/>
              </a:rPr>
              <a:t> </a:t>
            </a:r>
            <a:r>
              <a:rPr lang="en-US" sz="3000" dirty="0" err="1">
                <a:latin typeface="Comic Sans MS" pitchFamily="66" charset="0"/>
              </a:rPr>
              <a:t>ideologi</a:t>
            </a:r>
            <a:r>
              <a:rPr lang="en-US" sz="3000" dirty="0">
                <a:latin typeface="Comic Sans MS" pitchFamily="66" charset="0"/>
              </a:rPr>
              <a:t> </a:t>
            </a:r>
            <a:r>
              <a:rPr lang="en-US" sz="3000" dirty="0" err="1">
                <a:latin typeface="Comic Sans MS" pitchFamily="66" charset="0"/>
              </a:rPr>
              <a:t>nasional</a:t>
            </a:r>
            <a:r>
              <a:rPr lang="en-US" sz="3000" dirty="0">
                <a:latin typeface="Comic Sans MS" pitchFamily="66" charset="0"/>
              </a:rPr>
              <a:t> </a:t>
            </a:r>
            <a:r>
              <a:rPr lang="en-US" sz="3000" dirty="0" err="1">
                <a:latin typeface="Comic Sans MS" pitchFamily="66" charset="0"/>
              </a:rPr>
              <a:t>sebagai</a:t>
            </a:r>
            <a:r>
              <a:rPr lang="en-US" sz="3000" dirty="0">
                <a:latin typeface="Comic Sans MS" pitchFamily="66" charset="0"/>
              </a:rPr>
              <a:t> </a:t>
            </a:r>
            <a:r>
              <a:rPr lang="en-US" sz="3000" dirty="0" err="1">
                <a:latin typeface="Comic Sans MS" pitchFamily="66" charset="0"/>
              </a:rPr>
              <a:t>cita-cita</a:t>
            </a:r>
            <a:r>
              <a:rPr lang="en-US" sz="3000" dirty="0">
                <a:latin typeface="Comic Sans MS" pitchFamily="66" charset="0"/>
              </a:rPr>
              <a:t> </a:t>
            </a:r>
            <a:r>
              <a:rPr lang="en-US" sz="3000" dirty="0" err="1">
                <a:latin typeface="Comic Sans MS" pitchFamily="66" charset="0"/>
              </a:rPr>
              <a:t>dan</a:t>
            </a:r>
            <a:r>
              <a:rPr lang="en-US" sz="3000" dirty="0">
                <a:latin typeface="Comic Sans MS" pitchFamily="66" charset="0"/>
              </a:rPr>
              <a:t> </a:t>
            </a:r>
            <a:r>
              <a:rPr lang="en-US" sz="3000" dirty="0" err="1">
                <a:latin typeface="Comic Sans MS" pitchFamily="66" charset="0"/>
              </a:rPr>
              <a:t>tujuan</a:t>
            </a:r>
            <a:r>
              <a:rPr lang="en-US" sz="3000" dirty="0">
                <a:latin typeface="Comic Sans MS" pitchFamily="66" charset="0"/>
              </a:rPr>
              <a:t> </a:t>
            </a:r>
            <a:r>
              <a:rPr lang="en-US" sz="3000" dirty="0" err="1">
                <a:latin typeface="Comic Sans MS" pitchFamily="66" charset="0"/>
              </a:rPr>
              <a:t>negara</a:t>
            </a:r>
            <a:r>
              <a:rPr lang="en-US" sz="3000" dirty="0">
                <a:latin typeface="Comic Sans MS" pitchFamily="66" charset="0"/>
              </a:rPr>
              <a:t>.</a:t>
            </a:r>
            <a:endParaRPr lang="en-GB"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checkerboard(across)">
                                      <p:cBhvr>
                                        <p:cTn id="7" dur="500"/>
                                        <p:tgtEl>
                                          <p:spTgt spid="10035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checkerboard(across)">
                                      <p:cBhvr>
                                        <p:cTn id="10" dur="500"/>
                                        <p:tgtEl>
                                          <p:spTgt spid="1003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Effect transition="in" filter="box(in)">
                                      <p:cBhvr>
                                        <p:cTn id="15" dur="500"/>
                                        <p:tgtEl>
                                          <p:spTgt spid="10035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0355">
                                            <p:txEl>
                                              <p:pRg st="3" end="3"/>
                                            </p:txEl>
                                          </p:spTgt>
                                        </p:tgtEl>
                                        <p:attrNameLst>
                                          <p:attrName>style.visibility</p:attrName>
                                        </p:attrNameLst>
                                      </p:cBhvr>
                                      <p:to>
                                        <p:strVal val="visible"/>
                                      </p:to>
                                    </p:set>
                                    <p:animEffect transition="in" filter="box(in)">
                                      <p:cBhvr>
                                        <p:cTn id="18"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en-US" sz="3200" b="1" dirty="0">
                <a:latin typeface="Tempus Sans ITC" pitchFamily="82" charset="0"/>
              </a:rPr>
              <a:t>LANDASAN KULTURAL</a:t>
            </a:r>
            <a:endParaRPr lang="en-GB" sz="3200" b="1" dirty="0">
              <a:latin typeface="Tempus Sans ITC" pitchFamily="82" charset="0"/>
            </a:endParaRPr>
          </a:p>
        </p:txBody>
      </p:sp>
      <p:sp>
        <p:nvSpPr>
          <p:cNvPr id="101379" name="Rectangle 3"/>
          <p:cNvSpPr>
            <a:spLocks noGrp="1" noChangeArrowheads="1"/>
          </p:cNvSpPr>
          <p:nvPr>
            <p:ph type="body" idx="1"/>
          </p:nvPr>
        </p:nvSpPr>
        <p:spPr>
          <a:xfrm>
            <a:off x="714348" y="1268412"/>
            <a:ext cx="7715304" cy="5232422"/>
          </a:xfrm>
        </p:spPr>
        <p:txBody>
          <a:bodyPr>
            <a:normAutofit fontScale="92500" lnSpcReduction="20000"/>
          </a:bodyPr>
          <a:lstStyle/>
          <a:p>
            <a:pPr algn="just">
              <a:lnSpc>
                <a:spcPct val="110000"/>
              </a:lnSpc>
              <a:spcBef>
                <a:spcPts val="0"/>
              </a:spcBef>
            </a:pPr>
            <a:r>
              <a:rPr lang="en-US" sz="2800" dirty="0" err="1">
                <a:latin typeface="Comic Sans MS" pitchFamily="66" charset="0"/>
              </a:rPr>
              <a:t>Pancasila</a:t>
            </a:r>
            <a:r>
              <a:rPr lang="en-US" sz="2800" dirty="0">
                <a:latin typeface="Comic Sans MS" pitchFamily="66" charset="0"/>
              </a:rPr>
              <a:t> </a:t>
            </a:r>
            <a:r>
              <a:rPr lang="en-US" sz="2800" dirty="0" err="1">
                <a:latin typeface="Comic Sans MS" pitchFamily="66" charset="0"/>
              </a:rPr>
              <a:t>sebagai</a:t>
            </a:r>
            <a:r>
              <a:rPr lang="en-US" sz="2800" dirty="0">
                <a:latin typeface="Comic Sans MS" pitchFamily="66" charset="0"/>
              </a:rPr>
              <a:t> </a:t>
            </a:r>
            <a:r>
              <a:rPr lang="en-US" sz="2800" dirty="0" err="1">
                <a:latin typeface="Comic Sans MS" pitchFamily="66" charset="0"/>
              </a:rPr>
              <a:t>kepribadian</a:t>
            </a:r>
            <a:r>
              <a:rPr lang="en-US" sz="2800" dirty="0">
                <a:latin typeface="Comic Sans MS" pitchFamily="66" charset="0"/>
              </a:rPr>
              <a:t> </a:t>
            </a:r>
            <a:r>
              <a:rPr lang="en-US" sz="2800" dirty="0" err="1">
                <a:latin typeface="Comic Sans MS" pitchFamily="66" charset="0"/>
              </a:rPr>
              <a:t>dan</a:t>
            </a:r>
            <a:r>
              <a:rPr lang="en-US" sz="2800" dirty="0">
                <a:latin typeface="Comic Sans MS" pitchFamily="66" charset="0"/>
              </a:rPr>
              <a:t> </a:t>
            </a:r>
            <a:r>
              <a:rPr lang="en-US" sz="2800" dirty="0" err="1">
                <a:latin typeface="Comic Sans MS" pitchFamily="66" charset="0"/>
              </a:rPr>
              <a:t>jati</a:t>
            </a:r>
            <a:r>
              <a:rPr lang="en-US" sz="2800" dirty="0">
                <a:latin typeface="Comic Sans MS" pitchFamily="66" charset="0"/>
              </a:rPr>
              <a:t> </a:t>
            </a:r>
            <a:r>
              <a:rPr lang="en-US" sz="2800" dirty="0" err="1">
                <a:latin typeface="Comic Sans MS" pitchFamily="66" charset="0"/>
              </a:rPr>
              <a:t>diri</a:t>
            </a:r>
            <a:r>
              <a:rPr lang="en-US" sz="2800" dirty="0">
                <a:latin typeface="Comic Sans MS" pitchFamily="66" charset="0"/>
              </a:rPr>
              <a:t> </a:t>
            </a:r>
            <a:r>
              <a:rPr lang="en-US" sz="2800" dirty="0" err="1">
                <a:latin typeface="Comic Sans MS" pitchFamily="66" charset="0"/>
              </a:rPr>
              <a:t>bangsa</a:t>
            </a:r>
            <a:r>
              <a:rPr lang="en-US" sz="2800" dirty="0">
                <a:latin typeface="Comic Sans MS" pitchFamily="66" charset="0"/>
              </a:rPr>
              <a:t> Indonesia </a:t>
            </a:r>
            <a:r>
              <a:rPr lang="en-US" sz="2800" dirty="0" err="1">
                <a:latin typeface="Comic Sans MS" pitchFamily="66" charset="0"/>
              </a:rPr>
              <a:t>merupakan</a:t>
            </a:r>
            <a:r>
              <a:rPr lang="en-US" sz="2800" dirty="0">
                <a:latin typeface="Comic Sans MS" pitchFamily="66" charset="0"/>
              </a:rPr>
              <a:t> </a:t>
            </a:r>
            <a:r>
              <a:rPr lang="en-US" sz="2800" dirty="0" err="1">
                <a:latin typeface="Comic Sans MS" pitchFamily="66" charset="0"/>
              </a:rPr>
              <a:t>pencerminan</a:t>
            </a:r>
            <a:r>
              <a:rPr lang="en-US" sz="2800" dirty="0">
                <a:latin typeface="Comic Sans MS" pitchFamily="66" charset="0"/>
              </a:rPr>
              <a:t> </a:t>
            </a:r>
            <a:r>
              <a:rPr lang="en-US" sz="2800" dirty="0" err="1">
                <a:latin typeface="Comic Sans MS" pitchFamily="66" charset="0"/>
              </a:rPr>
              <a:t>nilai-nilai</a:t>
            </a:r>
            <a:r>
              <a:rPr lang="en-US" sz="2800" dirty="0">
                <a:latin typeface="Comic Sans MS" pitchFamily="66" charset="0"/>
              </a:rPr>
              <a:t> yang </a:t>
            </a:r>
            <a:r>
              <a:rPr lang="en-US" sz="2800" dirty="0" err="1">
                <a:latin typeface="Comic Sans MS" pitchFamily="66" charset="0"/>
              </a:rPr>
              <a:t>tumbuh</a:t>
            </a:r>
            <a:r>
              <a:rPr lang="en-US" sz="2800" dirty="0">
                <a:latin typeface="Comic Sans MS" pitchFamily="66" charset="0"/>
              </a:rPr>
              <a:t> </a:t>
            </a:r>
            <a:r>
              <a:rPr lang="en-US" sz="2800" dirty="0" err="1">
                <a:latin typeface="Comic Sans MS" pitchFamily="66" charset="0"/>
              </a:rPr>
              <a:t>dalam</a:t>
            </a:r>
            <a:r>
              <a:rPr lang="en-US" sz="2800" dirty="0">
                <a:latin typeface="Comic Sans MS" pitchFamily="66" charset="0"/>
              </a:rPr>
              <a:t> </a:t>
            </a:r>
            <a:r>
              <a:rPr lang="en-US" sz="2800" dirty="0" err="1">
                <a:latin typeface="Comic Sans MS" pitchFamily="66" charset="0"/>
              </a:rPr>
              <a:t>kehidupan</a:t>
            </a:r>
            <a:r>
              <a:rPr lang="en-US" sz="2800" dirty="0">
                <a:latin typeface="Comic Sans MS" pitchFamily="66" charset="0"/>
              </a:rPr>
              <a:t> </a:t>
            </a:r>
            <a:r>
              <a:rPr lang="en-US" sz="2800" dirty="0" err="1">
                <a:latin typeface="Comic Sans MS" pitchFamily="66" charset="0"/>
              </a:rPr>
              <a:t>bangsa</a:t>
            </a:r>
            <a:r>
              <a:rPr lang="en-US" sz="2800" dirty="0">
                <a:latin typeface="Comic Sans MS" pitchFamily="66" charset="0"/>
              </a:rPr>
              <a:t> </a:t>
            </a:r>
            <a:r>
              <a:rPr lang="en-US" sz="2800" dirty="0" smtClean="0">
                <a:latin typeface="Comic Sans MS" pitchFamily="66" charset="0"/>
              </a:rPr>
              <a:t>Indonesia.</a:t>
            </a:r>
            <a:endParaRPr lang="id-ID" sz="2800" dirty="0" smtClean="0">
              <a:latin typeface="Comic Sans MS" pitchFamily="66" charset="0"/>
            </a:endParaRPr>
          </a:p>
          <a:p>
            <a:pPr algn="just">
              <a:lnSpc>
                <a:spcPct val="110000"/>
              </a:lnSpc>
              <a:spcBef>
                <a:spcPts val="0"/>
              </a:spcBef>
            </a:pPr>
            <a:r>
              <a:rPr lang="en-US" sz="2800" dirty="0" err="1" smtClean="0">
                <a:latin typeface="Comic Sans MS" pitchFamily="66" charset="0"/>
              </a:rPr>
              <a:t>Nilai</a:t>
            </a:r>
            <a:r>
              <a:rPr lang="en-US" sz="2800" dirty="0" smtClean="0">
                <a:latin typeface="Comic Sans MS" pitchFamily="66" charset="0"/>
              </a:rPr>
              <a:t>-</a:t>
            </a:r>
            <a:r>
              <a:rPr lang="en-US" sz="2800" dirty="0" err="1" smtClean="0">
                <a:latin typeface="Comic Sans MS" pitchFamily="66" charset="0"/>
              </a:rPr>
              <a:t>nilai</a:t>
            </a:r>
            <a:r>
              <a:rPr lang="en-US" sz="2800" dirty="0" smtClean="0">
                <a:latin typeface="Comic Sans MS" pitchFamily="66" charset="0"/>
              </a:rPr>
              <a:t> </a:t>
            </a:r>
            <a:r>
              <a:rPr lang="en-US" sz="2800" dirty="0">
                <a:latin typeface="Comic Sans MS" pitchFamily="66" charset="0"/>
              </a:rPr>
              <a:t>yang </a:t>
            </a:r>
            <a:r>
              <a:rPr lang="en-US" sz="2800" dirty="0" err="1">
                <a:latin typeface="Comic Sans MS" pitchFamily="66" charset="0"/>
              </a:rPr>
              <a:t>dirumuskan</a:t>
            </a:r>
            <a:r>
              <a:rPr lang="en-US" sz="2800" dirty="0">
                <a:latin typeface="Comic Sans MS" pitchFamily="66" charset="0"/>
              </a:rPr>
              <a:t> </a:t>
            </a:r>
            <a:r>
              <a:rPr lang="en-US" sz="2800" dirty="0" err="1">
                <a:latin typeface="Comic Sans MS" pitchFamily="66" charset="0"/>
              </a:rPr>
              <a:t>dalam</a:t>
            </a:r>
            <a:r>
              <a:rPr lang="en-US" sz="2800" dirty="0">
                <a:latin typeface="Comic Sans MS" pitchFamily="66" charset="0"/>
              </a:rPr>
              <a:t> </a:t>
            </a:r>
            <a:r>
              <a:rPr lang="en-US" sz="2800" dirty="0" err="1">
                <a:latin typeface="Comic Sans MS" pitchFamily="66" charset="0"/>
              </a:rPr>
              <a:t>Pancasila</a:t>
            </a:r>
            <a:r>
              <a:rPr lang="en-US" sz="2800" dirty="0">
                <a:latin typeface="Comic Sans MS" pitchFamily="66" charset="0"/>
              </a:rPr>
              <a:t> </a:t>
            </a:r>
            <a:r>
              <a:rPr lang="en-US" sz="2800" dirty="0" err="1">
                <a:latin typeface="Comic Sans MS" pitchFamily="66" charset="0"/>
              </a:rPr>
              <a:t>merupakan</a:t>
            </a:r>
            <a:r>
              <a:rPr lang="en-US" sz="2800" dirty="0">
                <a:latin typeface="Comic Sans MS" pitchFamily="66" charset="0"/>
              </a:rPr>
              <a:t> </a:t>
            </a:r>
            <a:r>
              <a:rPr lang="en-US" sz="2800" dirty="0" err="1">
                <a:latin typeface="Comic Sans MS" pitchFamily="66" charset="0"/>
              </a:rPr>
              <a:t>hasil</a:t>
            </a:r>
            <a:r>
              <a:rPr lang="en-US" sz="2800" dirty="0">
                <a:latin typeface="Comic Sans MS" pitchFamily="66" charset="0"/>
              </a:rPr>
              <a:t> </a:t>
            </a:r>
            <a:r>
              <a:rPr lang="en-US" sz="2800" dirty="0" err="1">
                <a:latin typeface="Comic Sans MS" pitchFamily="66" charset="0"/>
              </a:rPr>
              <a:t>pemikiran</a:t>
            </a:r>
            <a:r>
              <a:rPr lang="en-US" sz="2800" dirty="0">
                <a:latin typeface="Comic Sans MS" pitchFamily="66" charset="0"/>
              </a:rPr>
              <a:t> </a:t>
            </a:r>
            <a:r>
              <a:rPr lang="en-US" sz="2800" dirty="0" err="1">
                <a:latin typeface="Comic Sans MS" pitchFamily="66" charset="0"/>
              </a:rPr>
              <a:t>konseptual</a:t>
            </a:r>
            <a:r>
              <a:rPr lang="en-US" sz="2800" dirty="0">
                <a:latin typeface="Comic Sans MS" pitchFamily="66" charset="0"/>
              </a:rPr>
              <a:t> </a:t>
            </a:r>
            <a:r>
              <a:rPr lang="en-US" sz="2800" dirty="0" err="1">
                <a:latin typeface="Comic Sans MS" pitchFamily="66" charset="0"/>
              </a:rPr>
              <a:t>dari</a:t>
            </a:r>
            <a:r>
              <a:rPr lang="en-US" sz="2800" dirty="0">
                <a:latin typeface="Comic Sans MS" pitchFamily="66" charset="0"/>
              </a:rPr>
              <a:t> </a:t>
            </a:r>
            <a:r>
              <a:rPr lang="en-US" sz="2800" dirty="0" err="1">
                <a:latin typeface="Comic Sans MS" pitchFamily="66" charset="0"/>
              </a:rPr>
              <a:t>tokoh</a:t>
            </a:r>
            <a:r>
              <a:rPr lang="en-US" sz="2800" dirty="0">
                <a:latin typeface="Comic Sans MS" pitchFamily="66" charset="0"/>
              </a:rPr>
              <a:t> </a:t>
            </a:r>
            <a:r>
              <a:rPr lang="en-US" sz="2800" dirty="0" err="1">
                <a:latin typeface="Comic Sans MS" pitchFamily="66" charset="0"/>
              </a:rPr>
              <a:t>bangsa</a:t>
            </a:r>
            <a:r>
              <a:rPr lang="en-US" sz="2800" dirty="0">
                <a:latin typeface="Comic Sans MS" pitchFamily="66" charset="0"/>
              </a:rPr>
              <a:t> Indonesia </a:t>
            </a:r>
            <a:r>
              <a:rPr lang="en-US" sz="2800" dirty="0" err="1">
                <a:latin typeface="Comic Sans MS" pitchFamily="66" charset="0"/>
              </a:rPr>
              <a:t>seperti</a:t>
            </a:r>
            <a:r>
              <a:rPr lang="en-US" sz="2800" dirty="0">
                <a:latin typeface="Comic Sans MS" pitchFamily="66" charset="0"/>
              </a:rPr>
              <a:t>: </a:t>
            </a:r>
            <a:r>
              <a:rPr lang="en-US" sz="2800" dirty="0" err="1">
                <a:latin typeface="Comic Sans MS" pitchFamily="66" charset="0"/>
              </a:rPr>
              <a:t>Soekarno</a:t>
            </a:r>
            <a:r>
              <a:rPr lang="en-US" sz="2800" dirty="0">
                <a:latin typeface="Comic Sans MS" pitchFamily="66" charset="0"/>
              </a:rPr>
              <a:t>, Drs. Mohammad. </a:t>
            </a:r>
            <a:r>
              <a:rPr lang="en-US" sz="2800" dirty="0" err="1">
                <a:latin typeface="Comic Sans MS" pitchFamily="66" charset="0"/>
              </a:rPr>
              <a:t>Hatta</a:t>
            </a:r>
            <a:r>
              <a:rPr lang="en-US" sz="2800" dirty="0">
                <a:latin typeface="Comic Sans MS" pitchFamily="66" charset="0"/>
              </a:rPr>
              <a:t>, Mr. Muhammad </a:t>
            </a:r>
            <a:r>
              <a:rPr lang="en-US" sz="2800" dirty="0" err="1">
                <a:latin typeface="Comic Sans MS" pitchFamily="66" charset="0"/>
              </a:rPr>
              <a:t>Yamin</a:t>
            </a:r>
            <a:r>
              <a:rPr lang="en-US" sz="2800" dirty="0">
                <a:latin typeface="Comic Sans MS" pitchFamily="66" charset="0"/>
              </a:rPr>
              <a:t>, Prof. Mr. Dr. </a:t>
            </a:r>
            <a:r>
              <a:rPr lang="en-US" sz="2800" dirty="0" err="1">
                <a:latin typeface="Comic Sans MS" pitchFamily="66" charset="0"/>
              </a:rPr>
              <a:t>Supomo</a:t>
            </a:r>
            <a:r>
              <a:rPr lang="en-US" sz="2800" dirty="0">
                <a:latin typeface="Comic Sans MS" pitchFamily="66" charset="0"/>
              </a:rPr>
              <a:t>, </a:t>
            </a:r>
            <a:r>
              <a:rPr lang="en-US" sz="2800" dirty="0" err="1">
                <a:latin typeface="Comic Sans MS" pitchFamily="66" charset="0"/>
              </a:rPr>
              <a:t>dan</a:t>
            </a:r>
            <a:r>
              <a:rPr lang="en-US" sz="2800" dirty="0">
                <a:latin typeface="Comic Sans MS" pitchFamily="66" charset="0"/>
              </a:rPr>
              <a:t> </a:t>
            </a:r>
            <a:r>
              <a:rPr lang="en-US" sz="2800" dirty="0" err="1">
                <a:latin typeface="Comic Sans MS" pitchFamily="66" charset="0"/>
              </a:rPr>
              <a:t>tokoh</a:t>
            </a:r>
            <a:r>
              <a:rPr lang="en-US" sz="2800" dirty="0">
                <a:latin typeface="Comic Sans MS" pitchFamily="66" charset="0"/>
              </a:rPr>
              <a:t> </a:t>
            </a:r>
            <a:r>
              <a:rPr lang="en-US" sz="2800" dirty="0" err="1" smtClean="0">
                <a:latin typeface="Comic Sans MS" pitchFamily="66" charset="0"/>
              </a:rPr>
              <a:t>lainnya</a:t>
            </a:r>
            <a:r>
              <a:rPr lang="en-US" sz="2800" dirty="0" smtClean="0">
                <a:latin typeface="Comic Sans MS" pitchFamily="66" charset="0"/>
              </a:rPr>
              <a:t>.</a:t>
            </a:r>
            <a:endParaRPr lang="id-ID" sz="2800" dirty="0" smtClean="0">
              <a:latin typeface="Comic Sans MS" pitchFamily="66" charset="0"/>
            </a:endParaRPr>
          </a:p>
          <a:p>
            <a:pPr algn="just">
              <a:lnSpc>
                <a:spcPct val="110000"/>
              </a:lnSpc>
              <a:spcBef>
                <a:spcPts val="0"/>
              </a:spcBef>
            </a:pPr>
            <a:r>
              <a:rPr lang="en-US" sz="2800" dirty="0" err="1" smtClean="0">
                <a:latin typeface="Comic Sans MS" pitchFamily="66" charset="0"/>
              </a:rPr>
              <a:t>Nilai</a:t>
            </a:r>
            <a:r>
              <a:rPr lang="en-US" sz="2800" dirty="0" smtClean="0">
                <a:latin typeface="Comic Sans MS" pitchFamily="66" charset="0"/>
              </a:rPr>
              <a:t>-</a:t>
            </a:r>
            <a:r>
              <a:rPr lang="en-US" sz="2800" dirty="0" err="1" smtClean="0">
                <a:latin typeface="Comic Sans MS" pitchFamily="66" charset="0"/>
              </a:rPr>
              <a:t>nilai</a:t>
            </a:r>
            <a:r>
              <a:rPr lang="en-US" sz="2800" dirty="0" smtClean="0">
                <a:latin typeface="Comic Sans MS" pitchFamily="66" charset="0"/>
              </a:rPr>
              <a:t> </a:t>
            </a:r>
            <a:r>
              <a:rPr lang="en-US" sz="2800" dirty="0" err="1" smtClean="0">
                <a:latin typeface="Comic Sans MS" pitchFamily="66" charset="0"/>
              </a:rPr>
              <a:t>Pancasila</a:t>
            </a:r>
            <a:r>
              <a:rPr lang="en-US" sz="2800" dirty="0" smtClean="0">
                <a:latin typeface="Comic Sans MS" pitchFamily="66" charset="0"/>
              </a:rPr>
              <a:t> </a:t>
            </a:r>
            <a:r>
              <a:rPr lang="en-US" sz="2800" dirty="0" err="1" smtClean="0">
                <a:latin typeface="Comic Sans MS" pitchFamily="66" charset="0"/>
              </a:rPr>
              <a:t>itu</a:t>
            </a:r>
            <a:r>
              <a:rPr lang="en-US" sz="2800" dirty="0" smtClean="0">
                <a:latin typeface="Comic Sans MS" pitchFamily="66" charset="0"/>
              </a:rPr>
              <a:t> </a:t>
            </a:r>
            <a:r>
              <a:rPr lang="en-US" sz="2800" dirty="0" err="1" smtClean="0">
                <a:latin typeface="Comic Sans MS" pitchFamily="66" charset="0"/>
              </a:rPr>
              <a:t>digali</a:t>
            </a:r>
            <a:r>
              <a:rPr lang="en-US" sz="2800" dirty="0" smtClean="0">
                <a:latin typeface="Comic Sans MS" pitchFamily="66" charset="0"/>
              </a:rPr>
              <a:t> </a:t>
            </a:r>
            <a:r>
              <a:rPr lang="en-US" sz="2800" dirty="0" err="1" smtClean="0">
                <a:latin typeface="Comic Sans MS" pitchFamily="66" charset="0"/>
              </a:rPr>
              <a:t>dari</a:t>
            </a:r>
            <a:r>
              <a:rPr lang="en-US" sz="2800" dirty="0" smtClean="0">
                <a:latin typeface="Comic Sans MS" pitchFamily="66" charset="0"/>
              </a:rPr>
              <a:t> </a:t>
            </a:r>
            <a:r>
              <a:rPr lang="en-US" sz="2800" dirty="0" err="1" smtClean="0">
                <a:latin typeface="Comic Sans MS" pitchFamily="66" charset="0"/>
              </a:rPr>
              <a:t>budaya</a:t>
            </a:r>
            <a:r>
              <a:rPr lang="en-US" sz="2800" dirty="0" smtClean="0">
                <a:latin typeface="Comic Sans MS" pitchFamily="66" charset="0"/>
              </a:rPr>
              <a:t> </a:t>
            </a:r>
            <a:r>
              <a:rPr lang="en-US" sz="2800" dirty="0" err="1" smtClean="0">
                <a:latin typeface="Comic Sans MS" pitchFamily="66" charset="0"/>
              </a:rPr>
              <a:t>bangsa</a:t>
            </a:r>
            <a:r>
              <a:rPr lang="en-US" sz="2800" dirty="0" smtClean="0">
                <a:latin typeface="Comic Sans MS" pitchFamily="66" charset="0"/>
              </a:rPr>
              <a:t> Indonesia.</a:t>
            </a:r>
            <a:endParaRPr lang="id-ID" sz="2800" dirty="0" smtClean="0">
              <a:latin typeface="Comic Sans MS" pitchFamily="66" charset="0"/>
            </a:endParaRPr>
          </a:p>
          <a:p>
            <a:pPr algn="just">
              <a:lnSpc>
                <a:spcPct val="110000"/>
              </a:lnSpc>
              <a:spcBef>
                <a:spcPts val="0"/>
              </a:spcBef>
            </a:pPr>
            <a:r>
              <a:rPr lang="en-US" sz="2800" dirty="0" err="1" smtClean="0">
                <a:latin typeface="Comic Sans MS" pitchFamily="66" charset="0"/>
              </a:rPr>
              <a:t>Pancasila</a:t>
            </a:r>
            <a:r>
              <a:rPr lang="en-US" sz="2800" dirty="0" smtClean="0">
                <a:latin typeface="Comic Sans MS" pitchFamily="66" charset="0"/>
              </a:rPr>
              <a:t> </a:t>
            </a:r>
            <a:r>
              <a:rPr lang="en-US" sz="2800" dirty="0" err="1" smtClean="0">
                <a:latin typeface="Comic Sans MS" pitchFamily="66" charset="0"/>
              </a:rPr>
              <a:t>mengandung</a:t>
            </a:r>
            <a:r>
              <a:rPr lang="en-US" sz="2800" dirty="0" smtClean="0">
                <a:latin typeface="Comic Sans MS" pitchFamily="66" charset="0"/>
              </a:rPr>
              <a:t> </a:t>
            </a:r>
            <a:r>
              <a:rPr lang="en-US" sz="2800" dirty="0" err="1" smtClean="0">
                <a:latin typeface="Comic Sans MS" pitchFamily="66" charset="0"/>
              </a:rPr>
              <a:t>nilai-nilai</a:t>
            </a:r>
            <a:r>
              <a:rPr lang="en-US" sz="2800" dirty="0" smtClean="0">
                <a:latin typeface="Comic Sans MS" pitchFamily="66" charset="0"/>
              </a:rPr>
              <a:t> yang </a:t>
            </a:r>
            <a:r>
              <a:rPr lang="en-US" sz="2800" dirty="0" err="1" smtClean="0">
                <a:latin typeface="Comic Sans MS" pitchFamily="66" charset="0"/>
              </a:rPr>
              <a:t>terbuka</a:t>
            </a:r>
            <a:r>
              <a:rPr lang="en-US" sz="2800" dirty="0" smtClean="0">
                <a:latin typeface="Comic Sans MS" pitchFamily="66" charset="0"/>
              </a:rPr>
              <a:t> </a:t>
            </a:r>
            <a:r>
              <a:rPr lang="en-US" sz="2800" dirty="0" err="1" smtClean="0">
                <a:latin typeface="Comic Sans MS" pitchFamily="66" charset="0"/>
              </a:rPr>
              <a:t>untuk</a:t>
            </a:r>
            <a:r>
              <a:rPr lang="en-US" sz="2800" dirty="0" smtClean="0">
                <a:latin typeface="Comic Sans MS" pitchFamily="66" charset="0"/>
              </a:rPr>
              <a:t> </a:t>
            </a:r>
            <a:r>
              <a:rPr lang="en-US" sz="2800" dirty="0" err="1" smtClean="0">
                <a:latin typeface="Comic Sans MS" pitchFamily="66" charset="0"/>
              </a:rPr>
              <a:t>masuknya</a:t>
            </a:r>
            <a:r>
              <a:rPr lang="en-US" sz="2800" dirty="0" smtClean="0">
                <a:latin typeface="Comic Sans MS" pitchFamily="66" charset="0"/>
              </a:rPr>
              <a:t> </a:t>
            </a:r>
            <a:r>
              <a:rPr lang="en-US" sz="2800" dirty="0" err="1" smtClean="0">
                <a:latin typeface="Comic Sans MS" pitchFamily="66" charset="0"/>
              </a:rPr>
              <a:t>nilai-nilai</a:t>
            </a:r>
            <a:r>
              <a:rPr lang="en-US" sz="2800" dirty="0" smtClean="0">
                <a:latin typeface="Comic Sans MS" pitchFamily="66" charset="0"/>
              </a:rPr>
              <a:t> </a:t>
            </a:r>
            <a:r>
              <a:rPr lang="en-US" sz="2800" dirty="0" err="1" smtClean="0">
                <a:latin typeface="Comic Sans MS" pitchFamily="66" charset="0"/>
              </a:rPr>
              <a:t>baru</a:t>
            </a:r>
            <a:r>
              <a:rPr lang="en-US" sz="2800" dirty="0" smtClean="0">
                <a:latin typeface="Comic Sans MS" pitchFamily="66" charset="0"/>
              </a:rPr>
              <a:t> yang </a:t>
            </a:r>
            <a:r>
              <a:rPr lang="en-US" sz="2800" dirty="0" err="1" smtClean="0">
                <a:latin typeface="Comic Sans MS" pitchFamily="66" charset="0"/>
              </a:rPr>
              <a:t>positip</a:t>
            </a:r>
            <a:r>
              <a:rPr lang="en-US" sz="2800" dirty="0" smtClean="0">
                <a:latin typeface="Comic Sans MS" pitchFamily="66" charset="0"/>
              </a:rPr>
              <a:t>, </a:t>
            </a:r>
            <a:r>
              <a:rPr lang="en-US" sz="2800" dirty="0" err="1" smtClean="0">
                <a:latin typeface="Comic Sans MS" pitchFamily="66" charset="0"/>
              </a:rPr>
              <a:t>baik</a:t>
            </a:r>
            <a:r>
              <a:rPr lang="en-US" sz="2800" dirty="0" smtClean="0">
                <a:latin typeface="Comic Sans MS" pitchFamily="66" charset="0"/>
              </a:rPr>
              <a:t> </a:t>
            </a:r>
            <a:r>
              <a:rPr lang="en-US" sz="2800" dirty="0" err="1" smtClean="0">
                <a:latin typeface="Comic Sans MS" pitchFamily="66" charset="0"/>
              </a:rPr>
              <a:t>dari</a:t>
            </a:r>
            <a:r>
              <a:rPr lang="en-US" sz="2800" dirty="0" smtClean="0">
                <a:latin typeface="Comic Sans MS" pitchFamily="66" charset="0"/>
              </a:rPr>
              <a:t> </a:t>
            </a:r>
            <a:r>
              <a:rPr lang="en-US" sz="2800" dirty="0" err="1" smtClean="0">
                <a:latin typeface="Comic Sans MS" pitchFamily="66" charset="0"/>
              </a:rPr>
              <a:t>dalam</a:t>
            </a:r>
            <a:r>
              <a:rPr lang="en-US" sz="2800" dirty="0" smtClean="0">
                <a:latin typeface="Comic Sans MS" pitchFamily="66" charset="0"/>
              </a:rPr>
              <a:t> </a:t>
            </a:r>
            <a:r>
              <a:rPr lang="en-US" sz="2800" dirty="0" err="1" smtClean="0">
                <a:latin typeface="Comic Sans MS" pitchFamily="66" charset="0"/>
              </a:rPr>
              <a:t>maupun</a:t>
            </a:r>
            <a:r>
              <a:rPr lang="en-US" sz="2800" dirty="0" smtClean="0">
                <a:latin typeface="Comic Sans MS" pitchFamily="66" charset="0"/>
              </a:rPr>
              <a:t> </a:t>
            </a:r>
            <a:r>
              <a:rPr lang="en-US" sz="2800" dirty="0" err="1" smtClean="0">
                <a:latin typeface="Comic Sans MS" pitchFamily="66" charset="0"/>
              </a:rPr>
              <a:t>dari</a:t>
            </a:r>
            <a:r>
              <a:rPr lang="en-US" sz="2800" dirty="0" smtClean="0">
                <a:latin typeface="Comic Sans MS" pitchFamily="66" charset="0"/>
              </a:rPr>
              <a:t> </a:t>
            </a:r>
            <a:r>
              <a:rPr lang="en-US" sz="2800" dirty="0" err="1" smtClean="0">
                <a:latin typeface="Comic Sans MS" pitchFamily="66" charset="0"/>
              </a:rPr>
              <a:t>luar</a:t>
            </a:r>
            <a:r>
              <a:rPr lang="en-US" sz="2800" dirty="0" smtClean="0">
                <a:latin typeface="Comic Sans MS" pitchFamily="66" charset="0"/>
              </a:rPr>
              <a:t> </a:t>
            </a:r>
            <a:r>
              <a:rPr lang="en-US" sz="2800" dirty="0" err="1" smtClean="0">
                <a:latin typeface="Comic Sans MS" pitchFamily="66" charset="0"/>
              </a:rPr>
              <a:t>negeri</a:t>
            </a:r>
            <a:r>
              <a:rPr lang="en-US" sz="2800" dirty="0" smtClean="0">
                <a:latin typeface="Comic Sans MS" pitchFamily="66" charset="0"/>
              </a:rPr>
              <a:t>.</a:t>
            </a:r>
          </a:p>
          <a:p>
            <a:pPr algn="just">
              <a:lnSpc>
                <a:spcPct val="90000"/>
              </a:lnSpc>
            </a:pPr>
            <a:endParaRPr lang="en-GB" sz="2800"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checkerboard(across)">
                                      <p:cBhvr>
                                        <p:cTn id="7" dur="500"/>
                                        <p:tgtEl>
                                          <p:spTgt spid="101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checkerboard(across)">
                                      <p:cBhvr>
                                        <p:cTn id="12" dur="500"/>
                                        <p:tgtEl>
                                          <p:spTgt spid="101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checkerboard(across)">
                                      <p:cBhvr>
                                        <p:cTn id="17" dur="500"/>
                                        <p:tgtEl>
                                          <p:spTgt spid="101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checkerboard(across)">
                                      <p:cBhvr>
                                        <p:cTn id="22" dur="500"/>
                                        <p:tgtEl>
                                          <p:spTgt spid="101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3560</Words>
  <Application>Microsoft Office PowerPoint</Application>
  <PresentationFormat>On-screen Show (4:3)</PresentationFormat>
  <Paragraphs>513</Paragraphs>
  <Slides>55</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Document</vt:lpstr>
      <vt:lpstr>Slide 1</vt:lpstr>
      <vt:lpstr>Indonesia-ku tercinta……..</vt:lpstr>
      <vt:lpstr>Slide 3</vt:lpstr>
      <vt:lpstr>Subpokok Bahasan</vt:lpstr>
      <vt:lpstr>Slide 5</vt:lpstr>
      <vt:lpstr>LANDASAN HISTORIS</vt:lpstr>
      <vt:lpstr>Slide 7</vt:lpstr>
      <vt:lpstr>Slide 8</vt:lpstr>
      <vt:lpstr>LANDASAN KULTURAL</vt:lpstr>
      <vt:lpstr>LANDASAN YURIDIS</vt:lpstr>
      <vt:lpstr>Slide 11</vt:lpstr>
      <vt:lpstr>Slide 12</vt:lpstr>
      <vt:lpstr>LANDASAN FILOSOFIS</vt:lpstr>
      <vt:lpstr>Slide 14</vt:lpstr>
      <vt:lpstr>Slide 15</vt:lpstr>
      <vt:lpstr>TUJUAN NASIONAL</vt:lpstr>
      <vt:lpstr>Slide 17</vt:lpstr>
      <vt:lpstr>Slide 18</vt:lpstr>
      <vt:lpstr>Slide 19</vt:lpstr>
      <vt:lpstr>TUJUAN MEMPELAJARI PANCASILA</vt:lpstr>
      <vt:lpstr>HAKEKAT MEMPELAJARI  PANCASILA</vt:lpstr>
      <vt:lpstr>Slide 22</vt:lpstr>
      <vt:lpstr>TUJUAN PENDIDIKAN PANCASILA</vt:lpstr>
      <vt:lpstr>Slide 24</vt:lpstr>
      <vt:lpstr>Pembahasan Pancasila secara Ilmiah</vt:lpstr>
      <vt:lpstr>Slide 26</vt:lpstr>
      <vt:lpstr>Slide 27</vt:lpstr>
      <vt:lpstr>Slide 28</vt:lpstr>
      <vt:lpstr>Slide 29</vt:lpstr>
      <vt:lpstr>PROSES KAUSALITAS PANCASILA</vt:lpstr>
      <vt:lpstr>Slide 31</vt:lpstr>
      <vt:lpstr>PANDANGAN PARA  AHLI (Norma Dasar)</vt:lpstr>
      <vt:lpstr>PANCASILA</vt:lpstr>
      <vt:lpstr>Hakikat Pancasila</vt:lpstr>
      <vt:lpstr>BAGIAN II</vt:lpstr>
      <vt:lpstr>PANCASILA</vt:lpstr>
      <vt:lpstr>BENTUK SUSUNAN PANCASILA ( Hierarkis Piramidal )</vt:lpstr>
      <vt:lpstr>BENTUK SUSUNAN PANCASILA ( Kesatuan Majemuk Tunggal Bersifat Organis )</vt:lpstr>
      <vt:lpstr>Hubungan FMN &amp; FPN</vt:lpstr>
      <vt:lpstr>BENTUK SUSUNAN PANCASILA ( Saling Mengkualifikasi/Mengisi )</vt:lpstr>
      <vt:lpstr>Kata Kunci</vt:lpstr>
      <vt:lpstr>ISI ARTI PANCASILA</vt:lpstr>
      <vt:lpstr>Slide 43</vt:lpstr>
      <vt:lpstr>Slide 44</vt:lpstr>
      <vt:lpstr>Slide 45</vt:lpstr>
      <vt:lpstr>Slide 46</vt:lpstr>
      <vt:lpstr>Slide 47</vt:lpstr>
      <vt:lpstr>Slide 48</vt:lpstr>
      <vt:lpstr>Slide 49</vt:lpstr>
      <vt:lpstr>Slide 50</vt:lpstr>
      <vt:lpstr>Slide 51</vt:lpstr>
      <vt:lpstr>Slide 52</vt:lpstr>
      <vt:lpstr>Slide 53</vt:lpstr>
      <vt:lpstr>BUKU REFERENSI</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dc:creator>
  <cp:lastModifiedBy>Kemahasiswaan</cp:lastModifiedBy>
  <cp:revision>71</cp:revision>
  <dcterms:created xsi:type="dcterms:W3CDTF">2010-06-09T13:56:05Z</dcterms:created>
  <dcterms:modified xsi:type="dcterms:W3CDTF">2014-10-13T04:16:42Z</dcterms:modified>
</cp:coreProperties>
</file>