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5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6" r:id="rId2"/>
    <p:sldId id="260" r:id="rId3"/>
    <p:sldId id="310" r:id="rId4"/>
    <p:sldId id="307" r:id="rId5"/>
    <p:sldId id="308" r:id="rId6"/>
    <p:sldId id="312" r:id="rId7"/>
    <p:sldId id="261" r:id="rId8"/>
    <p:sldId id="309" r:id="rId9"/>
    <p:sldId id="306" r:id="rId10"/>
    <p:sldId id="342" r:id="rId11"/>
    <p:sldId id="343" r:id="rId12"/>
    <p:sldId id="344" r:id="rId13"/>
    <p:sldId id="290" r:id="rId14"/>
    <p:sldId id="259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39" r:id="rId25"/>
    <p:sldId id="316" r:id="rId26"/>
    <p:sldId id="317" r:id="rId27"/>
    <p:sldId id="318" r:id="rId28"/>
    <p:sldId id="319" r:id="rId29"/>
    <p:sldId id="320" r:id="rId30"/>
    <p:sldId id="321" r:id="rId31"/>
    <p:sldId id="322" r:id="rId32"/>
    <p:sldId id="323" r:id="rId33"/>
    <p:sldId id="324" r:id="rId34"/>
    <p:sldId id="325" r:id="rId35"/>
    <p:sldId id="326" r:id="rId36"/>
    <p:sldId id="327" r:id="rId37"/>
    <p:sldId id="328" r:id="rId38"/>
    <p:sldId id="329" r:id="rId39"/>
    <p:sldId id="330" r:id="rId40"/>
    <p:sldId id="331" r:id="rId41"/>
    <p:sldId id="332" r:id="rId42"/>
    <p:sldId id="333" r:id="rId43"/>
    <p:sldId id="334" r:id="rId44"/>
    <p:sldId id="335" r:id="rId45"/>
    <p:sldId id="340" r:id="rId46"/>
    <p:sldId id="302" r:id="rId47"/>
    <p:sldId id="304" r:id="rId48"/>
    <p:sldId id="267" r:id="rId49"/>
    <p:sldId id="268" r:id="rId50"/>
    <p:sldId id="269" r:id="rId51"/>
    <p:sldId id="270" r:id="rId52"/>
    <p:sldId id="271" r:id="rId53"/>
    <p:sldId id="303" r:id="rId54"/>
    <p:sldId id="284" r:id="rId55"/>
    <p:sldId id="285" r:id="rId56"/>
    <p:sldId id="286" r:id="rId57"/>
    <p:sldId id="287" r:id="rId58"/>
    <p:sldId id="305" r:id="rId59"/>
    <p:sldId id="258" r:id="rId6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E289"/>
    <a:srgbClr val="157FFF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958F4D-3EE9-4F07-946E-27AA93D1E2DA}" type="doc">
      <dgm:prSet loTypeId="urn:microsoft.com/office/officeart/2005/8/layout/hList1" loCatId="list" qsTypeId="urn:microsoft.com/office/officeart/2005/8/quickstyle/3d2" qsCatId="3D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69D6C8F9-4B28-452E-8DB7-4BC0215EECF2}">
      <dgm:prSet phldrT="[Text]" custT="1"/>
      <dgm:spPr/>
      <dgm:t>
        <a:bodyPr/>
        <a:lstStyle/>
        <a:p>
          <a:r>
            <a:rPr lang="id-ID" sz="3600" dirty="0" smtClean="0"/>
            <a:t>Magang 1</a:t>
          </a:r>
          <a:endParaRPr lang="en-US" sz="3600" dirty="0"/>
        </a:p>
      </dgm:t>
    </dgm:pt>
    <dgm:pt modelId="{73A72E9A-E7B8-43A6-87D8-20B245B29D25}" type="parTrans" cxnId="{9EFA2A67-7659-4418-97E4-F3CA63A3310B}">
      <dgm:prSet/>
      <dgm:spPr/>
      <dgm:t>
        <a:bodyPr/>
        <a:lstStyle/>
        <a:p>
          <a:endParaRPr lang="en-US"/>
        </a:p>
      </dgm:t>
    </dgm:pt>
    <dgm:pt modelId="{CB713CBA-7D8A-4633-8255-6FCB233594EA}" type="sibTrans" cxnId="{9EFA2A67-7659-4418-97E4-F3CA63A3310B}">
      <dgm:prSet/>
      <dgm:spPr/>
      <dgm:t>
        <a:bodyPr/>
        <a:lstStyle/>
        <a:p>
          <a:endParaRPr lang="en-US"/>
        </a:p>
      </dgm:t>
    </dgm:pt>
    <dgm:pt modelId="{DF556973-BE1D-4803-9B3C-F2AE9F9F5D4B}">
      <dgm:prSet phldrT="[Text]"/>
      <dgm:spPr/>
      <dgm:t>
        <a:bodyPr/>
        <a:lstStyle/>
        <a:p>
          <a:r>
            <a:rPr lang="id-ID" dirty="0" smtClean="0"/>
            <a:t>Mengenal lingkungan sekolah</a:t>
          </a:r>
          <a:endParaRPr lang="en-US" dirty="0"/>
        </a:p>
      </dgm:t>
    </dgm:pt>
    <dgm:pt modelId="{D682553A-A9C1-4E61-97F0-515FD814C19B}" type="parTrans" cxnId="{5A8B0735-ECAD-42FC-9233-C302FC036556}">
      <dgm:prSet/>
      <dgm:spPr/>
      <dgm:t>
        <a:bodyPr/>
        <a:lstStyle/>
        <a:p>
          <a:endParaRPr lang="en-US"/>
        </a:p>
      </dgm:t>
    </dgm:pt>
    <dgm:pt modelId="{76A18400-93AD-4630-8218-37F793A2B61D}" type="sibTrans" cxnId="{5A8B0735-ECAD-42FC-9233-C302FC036556}">
      <dgm:prSet/>
      <dgm:spPr/>
      <dgm:t>
        <a:bodyPr/>
        <a:lstStyle/>
        <a:p>
          <a:endParaRPr lang="en-US"/>
        </a:p>
      </dgm:t>
    </dgm:pt>
    <dgm:pt modelId="{6E080771-4E04-46E2-B2F4-90026D5222F2}">
      <dgm:prSet phldrT="[Text]" custT="1"/>
      <dgm:spPr/>
      <dgm:t>
        <a:bodyPr/>
        <a:lstStyle/>
        <a:p>
          <a:r>
            <a:rPr lang="id-ID" sz="3600" dirty="0" smtClean="0"/>
            <a:t>Magang 2</a:t>
          </a:r>
          <a:endParaRPr lang="en-US" sz="3600" dirty="0"/>
        </a:p>
      </dgm:t>
    </dgm:pt>
    <dgm:pt modelId="{34B53345-1C23-4C3A-9420-4B52097F68B8}" type="parTrans" cxnId="{94DCDD35-50FC-4810-9A0F-1DBDFA15B383}">
      <dgm:prSet/>
      <dgm:spPr/>
      <dgm:t>
        <a:bodyPr/>
        <a:lstStyle/>
        <a:p>
          <a:endParaRPr lang="en-US"/>
        </a:p>
      </dgm:t>
    </dgm:pt>
    <dgm:pt modelId="{BE60D723-98B0-448F-879E-BFC401A124B2}" type="sibTrans" cxnId="{94DCDD35-50FC-4810-9A0F-1DBDFA15B383}">
      <dgm:prSet/>
      <dgm:spPr/>
      <dgm:t>
        <a:bodyPr/>
        <a:lstStyle/>
        <a:p>
          <a:endParaRPr lang="en-US"/>
        </a:p>
      </dgm:t>
    </dgm:pt>
    <dgm:pt modelId="{C76CFECD-E65B-4A0B-9346-C0CD36C1C4CE}">
      <dgm:prSet phldrT="[Text]"/>
      <dgm:spPr/>
      <dgm:t>
        <a:bodyPr/>
        <a:lstStyle/>
        <a:p>
          <a:r>
            <a:rPr lang="en-US" dirty="0" err="1" smtClean="0"/>
            <a:t>Menyusun</a:t>
          </a:r>
          <a:r>
            <a:rPr lang="en-US" dirty="0" smtClean="0"/>
            <a:t> </a:t>
          </a:r>
          <a:r>
            <a:rPr lang="en-US" b="1" dirty="0" smtClean="0">
              <a:solidFill>
                <a:srgbClr val="0070C0"/>
              </a:solidFill>
            </a:rPr>
            <a:t>RPP</a:t>
          </a:r>
          <a:r>
            <a:rPr lang="en-US" dirty="0" smtClean="0"/>
            <a:t> </a:t>
          </a:r>
          <a:r>
            <a:rPr lang="en-US" dirty="0" err="1" smtClean="0"/>
            <a:t>mata</a:t>
          </a:r>
          <a:r>
            <a:rPr lang="en-US" dirty="0" smtClean="0"/>
            <a:t> </a:t>
          </a:r>
          <a:r>
            <a:rPr lang="en-US" dirty="0" err="1" smtClean="0"/>
            <a:t>pelajaran</a:t>
          </a:r>
          <a:r>
            <a:rPr lang="en-US" dirty="0" smtClean="0"/>
            <a:t> </a:t>
          </a:r>
          <a:r>
            <a:rPr lang="en-US" dirty="0" err="1" smtClean="0"/>
            <a:t>sesuai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b="1" dirty="0" err="1" smtClean="0">
              <a:solidFill>
                <a:srgbClr val="0070C0"/>
              </a:solidFill>
            </a:rPr>
            <a:t>kurikulum</a:t>
          </a:r>
          <a:r>
            <a:rPr lang="en-US" b="1" dirty="0" smtClean="0">
              <a:solidFill>
                <a:srgbClr val="0070C0"/>
              </a:solidFill>
            </a:rPr>
            <a:t> 2013</a:t>
          </a:r>
          <a:endParaRPr lang="en-US" b="1" dirty="0">
            <a:solidFill>
              <a:srgbClr val="0070C0"/>
            </a:solidFill>
          </a:endParaRPr>
        </a:p>
      </dgm:t>
    </dgm:pt>
    <dgm:pt modelId="{F3BDF454-6AA4-4E60-8331-2319AAABC141}" type="parTrans" cxnId="{BB524F46-24D2-4A77-9842-D76D229F37D7}">
      <dgm:prSet/>
      <dgm:spPr/>
      <dgm:t>
        <a:bodyPr/>
        <a:lstStyle/>
        <a:p>
          <a:endParaRPr lang="en-US"/>
        </a:p>
      </dgm:t>
    </dgm:pt>
    <dgm:pt modelId="{239B6736-A1BF-4373-9297-AC8EB5756245}" type="sibTrans" cxnId="{BB524F46-24D2-4A77-9842-D76D229F37D7}">
      <dgm:prSet/>
      <dgm:spPr/>
      <dgm:t>
        <a:bodyPr/>
        <a:lstStyle/>
        <a:p>
          <a:endParaRPr lang="en-US"/>
        </a:p>
      </dgm:t>
    </dgm:pt>
    <dgm:pt modelId="{2263CB8D-6700-4FC2-80C2-CA062110B05C}">
      <dgm:prSet phldrT="[Text]"/>
      <dgm:spPr/>
      <dgm:t>
        <a:bodyPr/>
        <a:lstStyle/>
        <a:p>
          <a:r>
            <a:rPr lang="id-ID" dirty="0" smtClean="0"/>
            <a:t>memahami berbagai </a:t>
          </a:r>
          <a:r>
            <a:rPr lang="id-ID" b="1" dirty="0" smtClean="0">
              <a:solidFill>
                <a:srgbClr val="0070C0"/>
              </a:solidFill>
            </a:rPr>
            <a:t>teori belajar </a:t>
          </a:r>
          <a:r>
            <a:rPr lang="id-ID" dirty="0" smtClean="0"/>
            <a:t>dan </a:t>
          </a:r>
          <a:r>
            <a:rPr lang="id-ID" b="1" dirty="0" smtClean="0">
              <a:solidFill>
                <a:srgbClr val="0070C0"/>
              </a:solidFill>
            </a:rPr>
            <a:t>prinsip-prinsip pembelajaran </a:t>
          </a:r>
          <a:r>
            <a:rPr lang="id-ID" dirty="0" smtClean="0"/>
            <a:t>yang mendidik,</a:t>
          </a:r>
          <a:endParaRPr lang="en-US" dirty="0"/>
        </a:p>
      </dgm:t>
    </dgm:pt>
    <dgm:pt modelId="{68CE488A-9E71-4EA9-A06E-D4BD180DCB01}" type="parTrans" cxnId="{E4A14CE3-1CF5-414B-BA89-09567A7822B9}">
      <dgm:prSet/>
      <dgm:spPr/>
      <dgm:t>
        <a:bodyPr/>
        <a:lstStyle/>
        <a:p>
          <a:endParaRPr lang="id-ID"/>
        </a:p>
      </dgm:t>
    </dgm:pt>
    <dgm:pt modelId="{F25870B2-2F55-4662-BF7D-3525AE06AE3C}" type="sibTrans" cxnId="{E4A14CE3-1CF5-414B-BA89-09567A7822B9}">
      <dgm:prSet/>
      <dgm:spPr/>
      <dgm:t>
        <a:bodyPr/>
        <a:lstStyle/>
        <a:p>
          <a:endParaRPr lang="id-ID"/>
        </a:p>
      </dgm:t>
    </dgm:pt>
    <dgm:pt modelId="{FC8B35AA-38C0-4424-9622-2263AE695B88}">
      <dgm:prSet phldrT="[Text]"/>
      <dgm:spPr/>
      <dgm:t>
        <a:bodyPr/>
        <a:lstStyle/>
        <a:p>
          <a:r>
            <a:rPr lang="id-ID" dirty="0" smtClean="0"/>
            <a:t>menggali berbagai </a:t>
          </a:r>
          <a:r>
            <a:rPr lang="id-ID" b="1" dirty="0" smtClean="0">
              <a:solidFill>
                <a:srgbClr val="0070C0"/>
              </a:solidFill>
            </a:rPr>
            <a:t>pendekatan, strategi, metode, dan teknik </a:t>
          </a:r>
          <a:r>
            <a:rPr lang="id-ID" dirty="0" smtClean="0"/>
            <a:t>pembelajaran yang mendidik secara kreatif</a:t>
          </a:r>
          <a:endParaRPr lang="en-US" dirty="0"/>
        </a:p>
      </dgm:t>
    </dgm:pt>
    <dgm:pt modelId="{AE3BFE46-7C50-4401-8E88-DD0E1C920D52}" type="parTrans" cxnId="{0C67F344-10A8-4C3F-85DD-20FB3781D0B5}">
      <dgm:prSet/>
      <dgm:spPr/>
      <dgm:t>
        <a:bodyPr/>
        <a:lstStyle/>
        <a:p>
          <a:endParaRPr lang="id-ID"/>
        </a:p>
      </dgm:t>
    </dgm:pt>
    <dgm:pt modelId="{2E916026-3361-4AB6-BF67-9E64C1368EDC}" type="sibTrans" cxnId="{0C67F344-10A8-4C3F-85DD-20FB3781D0B5}">
      <dgm:prSet/>
      <dgm:spPr/>
      <dgm:t>
        <a:bodyPr/>
        <a:lstStyle/>
        <a:p>
          <a:endParaRPr lang="id-ID"/>
        </a:p>
      </dgm:t>
    </dgm:pt>
    <dgm:pt modelId="{777B7B14-285B-4488-AB3B-25BB5DAB0A19}">
      <dgm:prSet phldrT="[Text]"/>
      <dgm:spPr/>
      <dgm:t>
        <a:bodyPr/>
        <a:lstStyle/>
        <a:p>
          <a:r>
            <a:rPr lang="id-ID" dirty="0" smtClean="0"/>
            <a:t>Memahami Pengembangan </a:t>
          </a:r>
          <a:r>
            <a:rPr lang="id-ID" b="1" dirty="0" smtClean="0">
              <a:solidFill>
                <a:srgbClr val="0070C0"/>
              </a:solidFill>
            </a:rPr>
            <a:t>kurikulum</a:t>
          </a:r>
          <a:endParaRPr lang="en-US" b="1" dirty="0">
            <a:solidFill>
              <a:srgbClr val="0070C0"/>
            </a:solidFill>
          </a:endParaRPr>
        </a:p>
      </dgm:t>
    </dgm:pt>
    <dgm:pt modelId="{F6F314DA-BF1B-4F2B-9920-FB255A81D308}" type="parTrans" cxnId="{CD9B43BF-4341-4A88-8444-6DC9B6D263BE}">
      <dgm:prSet/>
      <dgm:spPr/>
      <dgm:t>
        <a:bodyPr/>
        <a:lstStyle/>
        <a:p>
          <a:endParaRPr lang="id-ID"/>
        </a:p>
      </dgm:t>
    </dgm:pt>
    <dgm:pt modelId="{F52A09FA-6C80-4080-8E07-B2AD385912B4}" type="sibTrans" cxnId="{CD9B43BF-4341-4A88-8444-6DC9B6D263BE}">
      <dgm:prSet/>
      <dgm:spPr/>
      <dgm:t>
        <a:bodyPr/>
        <a:lstStyle/>
        <a:p>
          <a:endParaRPr lang="id-ID"/>
        </a:p>
      </dgm:t>
    </dgm:pt>
    <dgm:pt modelId="{269267FF-EFDB-4BBB-8FC9-30FC6014AC01}">
      <dgm:prSet phldrT="[Text]"/>
      <dgm:spPr/>
      <dgm:t>
        <a:bodyPr/>
        <a:lstStyle/>
        <a:p>
          <a:r>
            <a:rPr lang="id-ID" dirty="0" smtClean="0"/>
            <a:t>memanfaatkan </a:t>
          </a:r>
          <a:r>
            <a:rPr lang="id-ID" b="1" dirty="0" smtClean="0">
              <a:solidFill>
                <a:srgbClr val="0070C0"/>
              </a:solidFill>
            </a:rPr>
            <a:t>teknologi</a:t>
          </a:r>
          <a:r>
            <a:rPr lang="id-ID" dirty="0" smtClean="0"/>
            <a:t> informasi dan komunikasi  </a:t>
          </a:r>
          <a:r>
            <a:rPr lang="id-ID" b="1" dirty="0" smtClean="0">
              <a:solidFill>
                <a:srgbClr val="0070C0"/>
              </a:solidFill>
            </a:rPr>
            <a:t>(ICT) </a:t>
          </a:r>
          <a:r>
            <a:rPr lang="id-ID" dirty="0" smtClean="0"/>
            <a:t>untuk kepentingan pembelajaran. </a:t>
          </a:r>
          <a:endParaRPr lang="en-US" dirty="0"/>
        </a:p>
      </dgm:t>
    </dgm:pt>
    <dgm:pt modelId="{99F43794-EF59-4135-A682-3B5EDB52EDDE}" type="parTrans" cxnId="{CB611E4E-C4CE-4513-8911-A2FEE82DE651}">
      <dgm:prSet/>
      <dgm:spPr/>
      <dgm:t>
        <a:bodyPr/>
        <a:lstStyle/>
        <a:p>
          <a:endParaRPr lang="id-ID"/>
        </a:p>
      </dgm:t>
    </dgm:pt>
    <dgm:pt modelId="{CEC64CF9-4DD3-4B6D-B4AC-713F8C9F13E7}" type="sibTrans" cxnId="{CB611E4E-C4CE-4513-8911-A2FEE82DE651}">
      <dgm:prSet/>
      <dgm:spPr/>
      <dgm:t>
        <a:bodyPr/>
        <a:lstStyle/>
        <a:p>
          <a:endParaRPr lang="id-ID"/>
        </a:p>
      </dgm:t>
    </dgm:pt>
    <dgm:pt modelId="{F107C8E5-05C6-418B-A942-4B4FEAE64742}">
      <dgm:prSet phldrT="[Text]"/>
      <dgm:spPr/>
      <dgm:t>
        <a:bodyPr/>
        <a:lstStyle/>
        <a:p>
          <a:r>
            <a:rPr lang="id-ID" dirty="0" smtClean="0"/>
            <a:t>menerapkan berbagai </a:t>
          </a:r>
          <a:r>
            <a:rPr lang="id-ID" b="1" dirty="0" smtClean="0">
              <a:solidFill>
                <a:srgbClr val="0070C0"/>
              </a:solidFill>
            </a:rPr>
            <a:t>pendekatan, strategi, metode, dan teknik pembelajaran</a:t>
          </a:r>
          <a:endParaRPr lang="en-US" b="1" dirty="0">
            <a:solidFill>
              <a:srgbClr val="0070C0"/>
            </a:solidFill>
          </a:endParaRPr>
        </a:p>
      </dgm:t>
    </dgm:pt>
    <dgm:pt modelId="{16B63C33-E22A-4D64-B937-0E5F5BB922E3}" type="parTrans" cxnId="{FDE9C001-36C9-4EF7-875D-EAE052FAD708}">
      <dgm:prSet/>
      <dgm:spPr/>
      <dgm:t>
        <a:bodyPr/>
        <a:lstStyle/>
        <a:p>
          <a:endParaRPr lang="id-ID"/>
        </a:p>
      </dgm:t>
    </dgm:pt>
    <dgm:pt modelId="{3A83A5D2-9A7D-4134-8125-89156D9ABC03}" type="sibTrans" cxnId="{FDE9C001-36C9-4EF7-875D-EAE052FAD708}">
      <dgm:prSet/>
      <dgm:spPr/>
      <dgm:t>
        <a:bodyPr/>
        <a:lstStyle/>
        <a:p>
          <a:endParaRPr lang="id-ID"/>
        </a:p>
      </dgm:t>
    </dgm:pt>
    <dgm:pt modelId="{A900EEA7-8079-4346-8F36-1AE20A892805}" type="pres">
      <dgm:prSet presAssocID="{A2958F4D-3EE9-4F07-946E-27AA93D1E2D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810AE0E-AD9F-45AA-A6AF-BC5EF5BAD201}" type="pres">
      <dgm:prSet presAssocID="{69D6C8F9-4B28-452E-8DB7-4BC0215EECF2}" presName="composite" presStyleCnt="0"/>
      <dgm:spPr/>
    </dgm:pt>
    <dgm:pt modelId="{5D38842D-01B4-42F7-BC4E-4DE7FE1992F6}" type="pres">
      <dgm:prSet presAssocID="{69D6C8F9-4B28-452E-8DB7-4BC0215EECF2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F87438-9311-4D8F-9D24-A7A179102080}" type="pres">
      <dgm:prSet presAssocID="{69D6C8F9-4B28-452E-8DB7-4BC0215EECF2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D783B4-3216-414E-AEB1-D6DF7A11F8D3}" type="pres">
      <dgm:prSet presAssocID="{CB713CBA-7D8A-4633-8255-6FCB233594EA}" presName="space" presStyleCnt="0"/>
      <dgm:spPr/>
    </dgm:pt>
    <dgm:pt modelId="{36E627B5-8815-4645-9778-A8818AC77AFF}" type="pres">
      <dgm:prSet presAssocID="{6E080771-4E04-46E2-B2F4-90026D5222F2}" presName="composite" presStyleCnt="0"/>
      <dgm:spPr/>
    </dgm:pt>
    <dgm:pt modelId="{6BB337D9-BDCF-42E8-9233-7AC60EFAEC09}" type="pres">
      <dgm:prSet presAssocID="{6E080771-4E04-46E2-B2F4-90026D5222F2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90BF4F-E8F1-470B-9CF6-739A1AE7ACA7}" type="pres">
      <dgm:prSet presAssocID="{6E080771-4E04-46E2-B2F4-90026D5222F2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987F93-4ABA-4CE4-BF11-FA14E9EF2133}" type="presOf" srcId="{269267FF-EFDB-4BBB-8FC9-30FC6014AC01}" destId="{8F90BF4F-E8F1-470B-9CF6-739A1AE7ACA7}" srcOrd="0" destOrd="3" presId="urn:microsoft.com/office/officeart/2005/8/layout/hList1"/>
    <dgm:cxn modelId="{5A8B0735-ECAD-42FC-9233-C302FC036556}" srcId="{69D6C8F9-4B28-452E-8DB7-4BC0215EECF2}" destId="{DF556973-BE1D-4803-9B3C-F2AE9F9F5D4B}" srcOrd="0" destOrd="0" parTransId="{D682553A-A9C1-4E61-97F0-515FD814C19B}" sibTransId="{76A18400-93AD-4630-8218-37F793A2B61D}"/>
    <dgm:cxn modelId="{E8A25812-9CF1-4B63-B533-350816318F4F}" type="presOf" srcId="{69D6C8F9-4B28-452E-8DB7-4BC0215EECF2}" destId="{5D38842D-01B4-42F7-BC4E-4DE7FE1992F6}" srcOrd="0" destOrd="0" presId="urn:microsoft.com/office/officeart/2005/8/layout/hList1"/>
    <dgm:cxn modelId="{A866DB34-03CF-468A-924C-90D47C6DC351}" type="presOf" srcId="{6E080771-4E04-46E2-B2F4-90026D5222F2}" destId="{6BB337D9-BDCF-42E8-9233-7AC60EFAEC09}" srcOrd="0" destOrd="0" presId="urn:microsoft.com/office/officeart/2005/8/layout/hList1"/>
    <dgm:cxn modelId="{E4A14CE3-1CF5-414B-BA89-09567A7822B9}" srcId="{69D6C8F9-4B28-452E-8DB7-4BC0215EECF2}" destId="{2263CB8D-6700-4FC2-80C2-CA062110B05C}" srcOrd="1" destOrd="0" parTransId="{68CE488A-9E71-4EA9-A06E-D4BD180DCB01}" sibTransId="{F25870B2-2F55-4662-BF7D-3525AE06AE3C}"/>
    <dgm:cxn modelId="{9C3DFB39-0BC4-452E-9744-F4D80A94E012}" type="presOf" srcId="{DF556973-BE1D-4803-9B3C-F2AE9F9F5D4B}" destId="{6BF87438-9311-4D8F-9D24-A7A179102080}" srcOrd="0" destOrd="0" presId="urn:microsoft.com/office/officeart/2005/8/layout/hList1"/>
    <dgm:cxn modelId="{9EFA2A67-7659-4418-97E4-F3CA63A3310B}" srcId="{A2958F4D-3EE9-4F07-946E-27AA93D1E2DA}" destId="{69D6C8F9-4B28-452E-8DB7-4BC0215EECF2}" srcOrd="0" destOrd="0" parTransId="{73A72E9A-E7B8-43A6-87D8-20B245B29D25}" sibTransId="{CB713CBA-7D8A-4633-8255-6FCB233594EA}"/>
    <dgm:cxn modelId="{5420CBED-88D4-4006-8870-37C1EF71AAEE}" type="presOf" srcId="{A2958F4D-3EE9-4F07-946E-27AA93D1E2DA}" destId="{A900EEA7-8079-4346-8F36-1AE20A892805}" srcOrd="0" destOrd="0" presId="urn:microsoft.com/office/officeart/2005/8/layout/hList1"/>
    <dgm:cxn modelId="{CD9B43BF-4341-4A88-8444-6DC9B6D263BE}" srcId="{6E080771-4E04-46E2-B2F4-90026D5222F2}" destId="{777B7B14-285B-4488-AB3B-25BB5DAB0A19}" srcOrd="0" destOrd="0" parTransId="{F6F314DA-BF1B-4F2B-9920-FB255A81D308}" sibTransId="{F52A09FA-6C80-4080-8E07-B2AD385912B4}"/>
    <dgm:cxn modelId="{CE0B2AFD-89FA-4F85-B872-A3C7C8F10C3D}" type="presOf" srcId="{C76CFECD-E65B-4A0B-9346-C0CD36C1C4CE}" destId="{8F90BF4F-E8F1-470B-9CF6-739A1AE7ACA7}" srcOrd="0" destOrd="1" presId="urn:microsoft.com/office/officeart/2005/8/layout/hList1"/>
    <dgm:cxn modelId="{0C67F344-10A8-4C3F-85DD-20FB3781D0B5}" srcId="{69D6C8F9-4B28-452E-8DB7-4BC0215EECF2}" destId="{FC8B35AA-38C0-4424-9622-2263AE695B88}" srcOrd="2" destOrd="0" parTransId="{AE3BFE46-7C50-4401-8E88-DD0E1C920D52}" sibTransId="{2E916026-3361-4AB6-BF67-9E64C1368EDC}"/>
    <dgm:cxn modelId="{CB611E4E-C4CE-4513-8911-A2FEE82DE651}" srcId="{6E080771-4E04-46E2-B2F4-90026D5222F2}" destId="{269267FF-EFDB-4BBB-8FC9-30FC6014AC01}" srcOrd="3" destOrd="0" parTransId="{99F43794-EF59-4135-A682-3B5EDB52EDDE}" sibTransId="{CEC64CF9-4DD3-4B6D-B4AC-713F8C9F13E7}"/>
    <dgm:cxn modelId="{FDE9C001-36C9-4EF7-875D-EAE052FAD708}" srcId="{6E080771-4E04-46E2-B2F4-90026D5222F2}" destId="{F107C8E5-05C6-418B-A942-4B4FEAE64742}" srcOrd="2" destOrd="0" parTransId="{16B63C33-E22A-4D64-B937-0E5F5BB922E3}" sibTransId="{3A83A5D2-9A7D-4134-8125-89156D9ABC03}"/>
    <dgm:cxn modelId="{A9B44AA5-23FF-488F-84FE-A0BC4D0C6EE7}" type="presOf" srcId="{777B7B14-285B-4488-AB3B-25BB5DAB0A19}" destId="{8F90BF4F-E8F1-470B-9CF6-739A1AE7ACA7}" srcOrd="0" destOrd="0" presId="urn:microsoft.com/office/officeart/2005/8/layout/hList1"/>
    <dgm:cxn modelId="{7A6FBAA3-8D05-44BA-A17F-C3B8258F932E}" type="presOf" srcId="{F107C8E5-05C6-418B-A942-4B4FEAE64742}" destId="{8F90BF4F-E8F1-470B-9CF6-739A1AE7ACA7}" srcOrd="0" destOrd="2" presId="urn:microsoft.com/office/officeart/2005/8/layout/hList1"/>
    <dgm:cxn modelId="{BB524F46-24D2-4A77-9842-D76D229F37D7}" srcId="{6E080771-4E04-46E2-B2F4-90026D5222F2}" destId="{C76CFECD-E65B-4A0B-9346-C0CD36C1C4CE}" srcOrd="1" destOrd="0" parTransId="{F3BDF454-6AA4-4E60-8331-2319AAABC141}" sibTransId="{239B6736-A1BF-4373-9297-AC8EB5756245}"/>
    <dgm:cxn modelId="{6A467367-F7F5-43D4-A273-170FB1F2C104}" type="presOf" srcId="{FC8B35AA-38C0-4424-9622-2263AE695B88}" destId="{6BF87438-9311-4D8F-9D24-A7A179102080}" srcOrd="0" destOrd="2" presId="urn:microsoft.com/office/officeart/2005/8/layout/hList1"/>
    <dgm:cxn modelId="{94DCDD35-50FC-4810-9A0F-1DBDFA15B383}" srcId="{A2958F4D-3EE9-4F07-946E-27AA93D1E2DA}" destId="{6E080771-4E04-46E2-B2F4-90026D5222F2}" srcOrd="1" destOrd="0" parTransId="{34B53345-1C23-4C3A-9420-4B52097F68B8}" sibTransId="{BE60D723-98B0-448F-879E-BFC401A124B2}"/>
    <dgm:cxn modelId="{3243EE30-9308-4B0B-9E7D-BC34227F250D}" type="presOf" srcId="{2263CB8D-6700-4FC2-80C2-CA062110B05C}" destId="{6BF87438-9311-4D8F-9D24-A7A179102080}" srcOrd="0" destOrd="1" presId="urn:microsoft.com/office/officeart/2005/8/layout/hList1"/>
    <dgm:cxn modelId="{1DBD0993-B653-407F-863D-78A21B06A048}" type="presParOf" srcId="{A900EEA7-8079-4346-8F36-1AE20A892805}" destId="{1810AE0E-AD9F-45AA-A6AF-BC5EF5BAD201}" srcOrd="0" destOrd="0" presId="urn:microsoft.com/office/officeart/2005/8/layout/hList1"/>
    <dgm:cxn modelId="{20D5B7AC-0E02-4062-969B-D35B2D7B24DB}" type="presParOf" srcId="{1810AE0E-AD9F-45AA-A6AF-BC5EF5BAD201}" destId="{5D38842D-01B4-42F7-BC4E-4DE7FE1992F6}" srcOrd="0" destOrd="0" presId="urn:microsoft.com/office/officeart/2005/8/layout/hList1"/>
    <dgm:cxn modelId="{0E4B5DAD-6482-4475-AE9B-E0C2866EE995}" type="presParOf" srcId="{1810AE0E-AD9F-45AA-A6AF-BC5EF5BAD201}" destId="{6BF87438-9311-4D8F-9D24-A7A179102080}" srcOrd="1" destOrd="0" presId="urn:microsoft.com/office/officeart/2005/8/layout/hList1"/>
    <dgm:cxn modelId="{FD18FD73-3289-47BE-A010-81D4CEA03309}" type="presParOf" srcId="{A900EEA7-8079-4346-8F36-1AE20A892805}" destId="{89D783B4-3216-414E-AEB1-D6DF7A11F8D3}" srcOrd="1" destOrd="0" presId="urn:microsoft.com/office/officeart/2005/8/layout/hList1"/>
    <dgm:cxn modelId="{890B40FD-82E4-4495-8754-80C2A644C79C}" type="presParOf" srcId="{A900EEA7-8079-4346-8F36-1AE20A892805}" destId="{36E627B5-8815-4645-9778-A8818AC77AFF}" srcOrd="2" destOrd="0" presId="urn:microsoft.com/office/officeart/2005/8/layout/hList1"/>
    <dgm:cxn modelId="{1C11A9E6-FC69-4697-9B69-34E552753E6C}" type="presParOf" srcId="{36E627B5-8815-4645-9778-A8818AC77AFF}" destId="{6BB337D9-BDCF-42E8-9233-7AC60EFAEC09}" srcOrd="0" destOrd="0" presId="urn:microsoft.com/office/officeart/2005/8/layout/hList1"/>
    <dgm:cxn modelId="{E7A42D27-A4BA-4F07-921D-DA19CEC8D02E}" type="presParOf" srcId="{36E627B5-8815-4645-9778-A8818AC77AFF}" destId="{8F90BF4F-E8F1-470B-9CF6-739A1AE7ACA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C2245B0-1664-4B70-A065-AF25ECA55AD6}" type="doc">
      <dgm:prSet loTypeId="urn:microsoft.com/office/officeart/2005/8/layout/lProcess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5E7C866-C60B-4940-83ED-97EA5909E3D4}">
      <dgm:prSet phldrT="[Text]"/>
      <dgm:spPr/>
      <dgm:t>
        <a:bodyPr/>
        <a:lstStyle/>
        <a:p>
          <a:r>
            <a:rPr lang="en-US" dirty="0" err="1" smtClean="0"/>
            <a:t>Kurikulum</a:t>
          </a:r>
          <a:r>
            <a:rPr lang="en-US" dirty="0" smtClean="0"/>
            <a:t> 2013</a:t>
          </a:r>
          <a:endParaRPr lang="en-US" dirty="0"/>
        </a:p>
      </dgm:t>
    </dgm:pt>
    <dgm:pt modelId="{6B864671-C553-4511-BF5B-157267E9EB7E}" type="parTrans" cxnId="{9BF8739B-D4AF-49CB-9969-3B23F502270E}">
      <dgm:prSet/>
      <dgm:spPr/>
      <dgm:t>
        <a:bodyPr/>
        <a:lstStyle/>
        <a:p>
          <a:endParaRPr lang="en-US"/>
        </a:p>
      </dgm:t>
    </dgm:pt>
    <dgm:pt modelId="{5F644D0A-D57D-49BE-AA52-F8141BC74E10}" type="sibTrans" cxnId="{9BF8739B-D4AF-49CB-9969-3B23F502270E}">
      <dgm:prSet/>
      <dgm:spPr/>
      <dgm:t>
        <a:bodyPr/>
        <a:lstStyle/>
        <a:p>
          <a:endParaRPr lang="en-US"/>
        </a:p>
      </dgm:t>
    </dgm:pt>
    <dgm:pt modelId="{39C1AA67-6047-4D56-AB95-74BF9BB17989}">
      <dgm:prSet phldrT="[Text]" custT="1"/>
      <dgm:spPr/>
      <dgm:t>
        <a:bodyPr/>
        <a:lstStyle/>
        <a:p>
          <a:pPr algn="l"/>
          <a:r>
            <a:rPr lang="en-US" sz="2800" dirty="0" err="1" smtClean="0">
              <a:solidFill>
                <a:schemeClr val="tx1"/>
              </a:solidFill>
            </a:rPr>
            <a:t>menuntut</a:t>
          </a:r>
          <a:r>
            <a:rPr lang="en-US" sz="2800" dirty="0" smtClean="0">
              <a:solidFill>
                <a:schemeClr val="tx1"/>
              </a:solidFill>
            </a:rPr>
            <a:t> </a:t>
          </a:r>
          <a:r>
            <a:rPr lang="en-US" sz="2800" dirty="0" err="1" smtClean="0">
              <a:solidFill>
                <a:schemeClr val="tx1"/>
              </a:solidFill>
            </a:rPr>
            <a:t>materi</a:t>
          </a:r>
          <a:r>
            <a:rPr lang="en-US" sz="2800" dirty="0" smtClean="0">
              <a:solidFill>
                <a:schemeClr val="tx1"/>
              </a:solidFill>
            </a:rPr>
            <a:t> </a:t>
          </a:r>
          <a:r>
            <a:rPr lang="en-US" sz="2800" dirty="0" err="1" smtClean="0">
              <a:solidFill>
                <a:schemeClr val="tx1"/>
              </a:solidFill>
            </a:rPr>
            <a:t>pembelajaran</a:t>
          </a:r>
          <a:r>
            <a:rPr lang="en-US" sz="2800" dirty="0" smtClean="0">
              <a:solidFill>
                <a:schemeClr val="tx1"/>
              </a:solidFill>
            </a:rPr>
            <a:t>  </a:t>
          </a:r>
          <a:r>
            <a:rPr lang="en-US" sz="2800" dirty="0" err="1" smtClean="0">
              <a:solidFill>
                <a:schemeClr val="tx1"/>
              </a:solidFill>
            </a:rPr>
            <a:t>sampai</a:t>
          </a:r>
          <a:r>
            <a:rPr lang="en-US" sz="2800" dirty="0" smtClean="0">
              <a:solidFill>
                <a:schemeClr val="tx1"/>
              </a:solidFill>
            </a:rPr>
            <a:t> </a:t>
          </a:r>
          <a:r>
            <a:rPr lang="en-US" sz="2800" b="1" i="1" dirty="0" err="1" smtClean="0">
              <a:solidFill>
                <a:srgbClr val="FFFF00"/>
              </a:solidFill>
            </a:rPr>
            <a:t>metakognitif</a:t>
          </a:r>
          <a:r>
            <a:rPr lang="en-US" sz="2800" dirty="0" smtClean="0">
              <a:solidFill>
                <a:schemeClr val="tx1"/>
              </a:solidFill>
            </a:rPr>
            <a:t> yang </a:t>
          </a:r>
          <a:r>
            <a:rPr lang="en-US" sz="2800" dirty="0" err="1" smtClean="0">
              <a:solidFill>
                <a:schemeClr val="tx1"/>
              </a:solidFill>
            </a:rPr>
            <a:t>mensyaratkan</a:t>
          </a:r>
          <a:r>
            <a:rPr lang="en-US" sz="2800" dirty="0" smtClean="0">
              <a:solidFill>
                <a:schemeClr val="tx1"/>
              </a:solidFill>
            </a:rPr>
            <a:t> </a:t>
          </a:r>
          <a:r>
            <a:rPr lang="en-US" sz="2800" dirty="0" err="1" smtClean="0">
              <a:solidFill>
                <a:schemeClr val="tx1"/>
              </a:solidFill>
            </a:rPr>
            <a:t>peserta</a:t>
          </a:r>
          <a:r>
            <a:rPr lang="en-US" sz="2800" dirty="0" smtClean="0">
              <a:solidFill>
                <a:schemeClr val="tx1"/>
              </a:solidFill>
            </a:rPr>
            <a:t> </a:t>
          </a:r>
          <a:r>
            <a:rPr lang="en-US" sz="2800" dirty="0" err="1" smtClean="0">
              <a:solidFill>
                <a:schemeClr val="tx1"/>
              </a:solidFill>
            </a:rPr>
            <a:t>didik</a:t>
          </a:r>
          <a:r>
            <a:rPr lang="en-US" sz="2800" dirty="0" smtClean="0">
              <a:solidFill>
                <a:schemeClr val="tx1"/>
              </a:solidFill>
            </a:rPr>
            <a:t> </a:t>
          </a:r>
          <a:r>
            <a:rPr lang="en-US" sz="2800" dirty="0" err="1" smtClean="0">
              <a:solidFill>
                <a:schemeClr val="tx1"/>
              </a:solidFill>
            </a:rPr>
            <a:t>mampu</a:t>
          </a:r>
          <a:r>
            <a:rPr lang="en-US" sz="2800" dirty="0" smtClean="0">
              <a:solidFill>
                <a:schemeClr val="tx1"/>
              </a:solidFill>
            </a:rPr>
            <a:t> </a:t>
          </a:r>
          <a:r>
            <a:rPr lang="en-US" sz="2800" dirty="0" err="1" smtClean="0">
              <a:solidFill>
                <a:schemeClr val="tx1"/>
              </a:solidFill>
            </a:rPr>
            <a:t>memprediksi</a:t>
          </a:r>
          <a:r>
            <a:rPr lang="en-US" sz="2800" dirty="0" smtClean="0">
              <a:solidFill>
                <a:schemeClr val="tx1"/>
              </a:solidFill>
            </a:rPr>
            <a:t>, </a:t>
          </a:r>
          <a:r>
            <a:rPr lang="en-US" sz="2800" dirty="0" err="1" smtClean="0">
              <a:solidFill>
                <a:schemeClr val="tx1"/>
              </a:solidFill>
            </a:rPr>
            <a:t>mendesain</a:t>
          </a:r>
          <a:r>
            <a:rPr lang="en-US" sz="2800" dirty="0" smtClean="0">
              <a:solidFill>
                <a:schemeClr val="tx1"/>
              </a:solidFill>
            </a:rPr>
            <a:t>, </a:t>
          </a:r>
          <a:r>
            <a:rPr lang="en-US" sz="2800" dirty="0" err="1" smtClean="0">
              <a:solidFill>
                <a:schemeClr val="tx1"/>
              </a:solidFill>
            </a:rPr>
            <a:t>dan</a:t>
          </a:r>
          <a:r>
            <a:rPr lang="en-US" sz="2800" dirty="0" smtClean="0">
              <a:solidFill>
                <a:schemeClr val="tx1"/>
              </a:solidFill>
            </a:rPr>
            <a:t> </a:t>
          </a:r>
          <a:r>
            <a:rPr lang="en-US" sz="2800" dirty="0" err="1" smtClean="0">
              <a:solidFill>
                <a:schemeClr val="tx1"/>
              </a:solidFill>
            </a:rPr>
            <a:t>memperkirakan</a:t>
          </a:r>
          <a:r>
            <a:rPr lang="en-US" sz="2800" dirty="0" smtClean="0">
              <a:solidFill>
                <a:schemeClr val="tx1"/>
              </a:solidFill>
            </a:rPr>
            <a:t>. </a:t>
          </a:r>
          <a:endParaRPr lang="en-US" sz="2800" dirty="0">
            <a:solidFill>
              <a:schemeClr val="tx1"/>
            </a:solidFill>
          </a:endParaRPr>
        </a:p>
      </dgm:t>
    </dgm:pt>
    <dgm:pt modelId="{85FD0A72-31AC-4800-8B69-73C7C77E5E3C}" type="parTrans" cxnId="{8B20458B-5DCD-4191-8AC9-D551F408E02F}">
      <dgm:prSet/>
      <dgm:spPr/>
      <dgm:t>
        <a:bodyPr/>
        <a:lstStyle/>
        <a:p>
          <a:endParaRPr lang="en-US"/>
        </a:p>
      </dgm:t>
    </dgm:pt>
    <dgm:pt modelId="{2BB0BA67-52C1-42F1-89E0-EE4608FDBAFC}" type="sibTrans" cxnId="{8B20458B-5DCD-4191-8AC9-D551F408E02F}">
      <dgm:prSet/>
      <dgm:spPr/>
      <dgm:t>
        <a:bodyPr/>
        <a:lstStyle/>
        <a:p>
          <a:endParaRPr lang="en-US"/>
        </a:p>
      </dgm:t>
    </dgm:pt>
    <dgm:pt modelId="{E05263DA-CBBC-4990-9297-65D17268B969}">
      <dgm:prSet phldrT="[Text]"/>
      <dgm:spPr/>
      <dgm:t>
        <a:bodyPr/>
        <a:lstStyle/>
        <a:p>
          <a:r>
            <a:rPr lang="en-US" dirty="0" err="1" smtClean="0"/>
            <a:t>Ranah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HOTS</a:t>
          </a:r>
          <a:endParaRPr lang="en-US" dirty="0"/>
        </a:p>
      </dgm:t>
    </dgm:pt>
    <dgm:pt modelId="{1EE80DAB-9604-4058-A552-F2D51A014132}" type="parTrans" cxnId="{39D7372A-823C-45D5-A29C-8427AADE6ABE}">
      <dgm:prSet/>
      <dgm:spPr/>
      <dgm:t>
        <a:bodyPr/>
        <a:lstStyle/>
        <a:p>
          <a:endParaRPr lang="en-US"/>
        </a:p>
      </dgm:t>
    </dgm:pt>
    <dgm:pt modelId="{62960C27-9AD8-4F4A-A185-397793BF17D2}" type="sibTrans" cxnId="{39D7372A-823C-45D5-A29C-8427AADE6ABE}">
      <dgm:prSet/>
      <dgm:spPr/>
      <dgm:t>
        <a:bodyPr/>
        <a:lstStyle/>
        <a:p>
          <a:endParaRPr lang="en-US"/>
        </a:p>
      </dgm:t>
    </dgm:pt>
    <dgm:pt modelId="{9FB8F93D-614E-4B14-8199-18E56E7BD2F7}">
      <dgm:prSet phldrT="[Text]" custT="1"/>
      <dgm:spPr/>
      <dgm:t>
        <a:bodyPr/>
        <a:lstStyle/>
        <a:p>
          <a:r>
            <a:rPr lang="en-US" sz="2400" b="1" i="1" u="sng" dirty="0" err="1" smtClean="0">
              <a:solidFill>
                <a:srgbClr val="FF0000"/>
              </a:solidFill>
            </a:rPr>
            <a:t>Analisis</a:t>
          </a:r>
          <a:r>
            <a:rPr lang="en-US" sz="2400" b="1" dirty="0" smtClean="0">
              <a:solidFill>
                <a:srgbClr val="FF0000"/>
              </a:solidFill>
            </a:rPr>
            <a:t>: </a:t>
          </a:r>
          <a:r>
            <a:rPr lang="en-US" sz="2400" dirty="0" err="1" smtClean="0">
              <a:solidFill>
                <a:schemeClr val="tx1"/>
              </a:solidFill>
            </a:rPr>
            <a:t>merupakan</a:t>
          </a:r>
          <a:r>
            <a:rPr lang="en-US" sz="2400" dirty="0" smtClean="0">
              <a:solidFill>
                <a:schemeClr val="tx1"/>
              </a:solidFill>
            </a:rPr>
            <a:t> </a:t>
          </a:r>
          <a:r>
            <a:rPr lang="en-US" sz="2400" dirty="0" err="1" smtClean="0">
              <a:solidFill>
                <a:schemeClr val="tx1"/>
              </a:solidFill>
            </a:rPr>
            <a:t>kemampuan</a:t>
          </a:r>
          <a:r>
            <a:rPr lang="en-US" sz="2400" dirty="0" smtClean="0">
              <a:solidFill>
                <a:schemeClr val="tx1"/>
              </a:solidFill>
            </a:rPr>
            <a:t> </a:t>
          </a:r>
          <a:r>
            <a:rPr lang="en-US" sz="2400" dirty="0" err="1" smtClean="0">
              <a:solidFill>
                <a:schemeClr val="tx1"/>
              </a:solidFill>
            </a:rPr>
            <a:t>berpikir</a:t>
          </a:r>
          <a:r>
            <a:rPr lang="en-US" sz="2400" dirty="0" smtClean="0">
              <a:solidFill>
                <a:schemeClr val="tx1"/>
              </a:solidFill>
            </a:rPr>
            <a:t> </a:t>
          </a:r>
          <a:r>
            <a:rPr lang="en-US" sz="2400" dirty="0" err="1" smtClean="0">
              <a:solidFill>
                <a:schemeClr val="tx1"/>
              </a:solidFill>
            </a:rPr>
            <a:t>dalam</a:t>
          </a:r>
          <a:r>
            <a:rPr lang="en-US" sz="2400" dirty="0" smtClean="0">
              <a:solidFill>
                <a:schemeClr val="tx1"/>
              </a:solidFill>
            </a:rPr>
            <a:t> </a:t>
          </a:r>
          <a:r>
            <a:rPr lang="en-US" sz="2400" dirty="0" err="1" smtClean="0">
              <a:solidFill>
                <a:schemeClr val="tx1"/>
              </a:solidFill>
            </a:rPr>
            <a:t>menspesifikasi</a:t>
          </a:r>
          <a:r>
            <a:rPr lang="en-US" sz="2400" dirty="0" smtClean="0">
              <a:solidFill>
                <a:schemeClr val="tx1"/>
              </a:solidFill>
            </a:rPr>
            <a:t> </a:t>
          </a:r>
          <a:r>
            <a:rPr lang="en-US" sz="2400" dirty="0" err="1" smtClean="0">
              <a:solidFill>
                <a:schemeClr val="tx1"/>
              </a:solidFill>
            </a:rPr>
            <a:t>aspek-aspek</a:t>
          </a:r>
          <a:r>
            <a:rPr lang="en-US" sz="2400" dirty="0" smtClean="0">
              <a:solidFill>
                <a:schemeClr val="tx1"/>
              </a:solidFill>
            </a:rPr>
            <a:t>/</a:t>
          </a:r>
          <a:r>
            <a:rPr lang="en-US" sz="2400" dirty="0" err="1" smtClean="0">
              <a:solidFill>
                <a:schemeClr val="tx1"/>
              </a:solidFill>
            </a:rPr>
            <a:t>elemen</a:t>
          </a:r>
          <a:r>
            <a:rPr lang="en-US" sz="2400" dirty="0" smtClean="0">
              <a:solidFill>
                <a:schemeClr val="tx1"/>
              </a:solidFill>
            </a:rPr>
            <a:t> </a:t>
          </a:r>
          <a:r>
            <a:rPr lang="en-US" sz="2400" dirty="0" err="1" smtClean="0">
              <a:solidFill>
                <a:schemeClr val="tx1"/>
              </a:solidFill>
            </a:rPr>
            <a:t>dari</a:t>
          </a:r>
          <a:r>
            <a:rPr lang="en-US" sz="2400" dirty="0" smtClean="0">
              <a:solidFill>
                <a:schemeClr val="tx1"/>
              </a:solidFill>
            </a:rPr>
            <a:t> </a:t>
          </a:r>
          <a:r>
            <a:rPr lang="en-US" sz="2400" dirty="0" err="1" smtClean="0">
              <a:solidFill>
                <a:schemeClr val="tx1"/>
              </a:solidFill>
            </a:rPr>
            <a:t>sebuah</a:t>
          </a:r>
          <a:r>
            <a:rPr lang="en-US" sz="2400" dirty="0" smtClean="0">
              <a:solidFill>
                <a:schemeClr val="tx1"/>
              </a:solidFill>
            </a:rPr>
            <a:t> </a:t>
          </a:r>
          <a:r>
            <a:rPr lang="en-US" sz="2400" dirty="0" err="1" smtClean="0">
              <a:solidFill>
                <a:schemeClr val="tx1"/>
              </a:solidFill>
            </a:rPr>
            <a:t>konteks</a:t>
          </a:r>
          <a:r>
            <a:rPr lang="en-US" sz="2400" dirty="0" smtClean="0">
              <a:solidFill>
                <a:schemeClr val="tx1"/>
              </a:solidFill>
            </a:rPr>
            <a:t> </a:t>
          </a:r>
          <a:r>
            <a:rPr lang="en-US" sz="2400" dirty="0" err="1" smtClean="0">
              <a:solidFill>
                <a:schemeClr val="tx1"/>
              </a:solidFill>
            </a:rPr>
            <a:t>tertentu</a:t>
          </a:r>
          <a:endParaRPr lang="en-US" sz="2400" dirty="0">
            <a:solidFill>
              <a:schemeClr val="tx1"/>
            </a:solidFill>
          </a:endParaRPr>
        </a:p>
      </dgm:t>
    </dgm:pt>
    <dgm:pt modelId="{7CFF16DA-73AD-487D-B932-C40C81C76FF2}" type="parTrans" cxnId="{5F1702D6-9C0C-4D9E-96A9-FB42ABEE3776}">
      <dgm:prSet/>
      <dgm:spPr/>
      <dgm:t>
        <a:bodyPr/>
        <a:lstStyle/>
        <a:p>
          <a:endParaRPr lang="en-US"/>
        </a:p>
      </dgm:t>
    </dgm:pt>
    <dgm:pt modelId="{22676EB7-0F7F-40D2-AEA7-345320239766}" type="sibTrans" cxnId="{5F1702D6-9C0C-4D9E-96A9-FB42ABEE3776}">
      <dgm:prSet/>
      <dgm:spPr/>
      <dgm:t>
        <a:bodyPr/>
        <a:lstStyle/>
        <a:p>
          <a:endParaRPr lang="en-US"/>
        </a:p>
      </dgm:t>
    </dgm:pt>
    <dgm:pt modelId="{8D5D735B-ABBE-4368-8A84-4137F9B037A8}">
      <dgm:prSet phldrT="[Text]" custT="1"/>
      <dgm:spPr/>
      <dgm:t>
        <a:bodyPr/>
        <a:lstStyle/>
        <a:p>
          <a:r>
            <a:rPr lang="en-US" sz="2400" b="1" i="1" u="sng" dirty="0" err="1" smtClean="0">
              <a:solidFill>
                <a:srgbClr val="FF0000"/>
              </a:solidFill>
            </a:rPr>
            <a:t>Evaluasi</a:t>
          </a:r>
          <a:r>
            <a:rPr lang="en-US" sz="2400" b="1" dirty="0" smtClean="0">
              <a:solidFill>
                <a:srgbClr val="FF0000"/>
              </a:solidFill>
            </a:rPr>
            <a:t>:</a:t>
          </a:r>
          <a:r>
            <a:rPr lang="en-US" sz="2400" dirty="0" smtClean="0"/>
            <a:t> 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merupakan</a:t>
          </a:r>
          <a:r>
            <a:rPr lang="en-US" sz="24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kemampuan</a:t>
          </a:r>
          <a:r>
            <a:rPr lang="en-US" sz="24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berpikir</a:t>
          </a:r>
          <a:r>
            <a:rPr lang="en-US" sz="24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dalam</a:t>
          </a:r>
          <a:r>
            <a:rPr lang="en-US" sz="24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mengambil</a:t>
          </a:r>
          <a:r>
            <a:rPr lang="en-US" sz="24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keputusan</a:t>
          </a:r>
          <a:r>
            <a:rPr lang="en-US" sz="24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berdasarkan</a:t>
          </a:r>
          <a:r>
            <a:rPr lang="en-US" sz="24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fakta</a:t>
          </a:r>
          <a:r>
            <a:rPr lang="en-US" sz="2400" dirty="0" smtClean="0">
              <a:solidFill>
                <a:schemeClr val="tx2">
                  <a:lumMod val="75000"/>
                </a:schemeClr>
              </a:solidFill>
            </a:rPr>
            <a:t>/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informasi</a:t>
          </a:r>
          <a:endParaRPr lang="en-US" sz="2400" dirty="0">
            <a:solidFill>
              <a:schemeClr val="tx2">
                <a:lumMod val="75000"/>
              </a:schemeClr>
            </a:solidFill>
          </a:endParaRPr>
        </a:p>
      </dgm:t>
    </dgm:pt>
    <dgm:pt modelId="{76A89595-BAB1-4D4F-BA00-B9D5B3DE7FF3}" type="parTrans" cxnId="{7F4F52F4-88C6-44D2-A1AB-F0307C71D382}">
      <dgm:prSet/>
      <dgm:spPr/>
      <dgm:t>
        <a:bodyPr/>
        <a:lstStyle/>
        <a:p>
          <a:endParaRPr lang="en-US"/>
        </a:p>
      </dgm:t>
    </dgm:pt>
    <dgm:pt modelId="{94A82D44-6848-4118-B353-5E2302CEF6A2}" type="sibTrans" cxnId="{7F4F52F4-88C6-44D2-A1AB-F0307C71D382}">
      <dgm:prSet/>
      <dgm:spPr/>
      <dgm:t>
        <a:bodyPr/>
        <a:lstStyle/>
        <a:p>
          <a:endParaRPr lang="en-US"/>
        </a:p>
      </dgm:t>
    </dgm:pt>
    <dgm:pt modelId="{20BB5438-9819-4714-BB1F-3BC3278C1EBD}">
      <dgm:prSet phldrT="[Text]" custT="1"/>
      <dgm:spPr/>
      <dgm:t>
        <a:bodyPr/>
        <a:lstStyle/>
        <a:p>
          <a:r>
            <a:rPr lang="en-US" sz="2400" b="1" i="1" u="sng" dirty="0" err="1" smtClean="0">
              <a:solidFill>
                <a:srgbClr val="C00000"/>
              </a:solidFill>
            </a:rPr>
            <a:t>Mengkreasi</a:t>
          </a:r>
          <a:r>
            <a:rPr lang="en-US" sz="2400" b="1" dirty="0" smtClean="0">
              <a:solidFill>
                <a:srgbClr val="FF0000"/>
              </a:solidFill>
            </a:rPr>
            <a:t>:</a:t>
          </a:r>
          <a:r>
            <a:rPr lang="en-US" sz="2400" dirty="0" smtClean="0"/>
            <a:t> 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merupakan</a:t>
          </a:r>
          <a:r>
            <a:rPr lang="en-US" sz="24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kemampuan</a:t>
          </a:r>
          <a:r>
            <a:rPr lang="en-US" sz="24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berpikir</a:t>
          </a:r>
          <a:r>
            <a:rPr lang="en-US" sz="24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dalam</a:t>
          </a:r>
          <a:r>
            <a:rPr lang="en-US" sz="24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membangun</a:t>
          </a:r>
          <a:r>
            <a:rPr lang="en-US" sz="24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gagasan</a:t>
          </a:r>
          <a:r>
            <a:rPr lang="en-US" sz="2400" dirty="0" smtClean="0">
              <a:solidFill>
                <a:schemeClr val="tx2">
                  <a:lumMod val="75000"/>
                </a:schemeClr>
              </a:solidFill>
            </a:rPr>
            <a:t>/</a:t>
          </a:r>
          <a:r>
            <a:rPr lang="en-US" sz="2400" dirty="0" err="1" smtClean="0">
              <a:solidFill>
                <a:schemeClr val="tx2">
                  <a:lumMod val="75000"/>
                </a:schemeClr>
              </a:solidFill>
            </a:rPr>
            <a:t>ide-ide</a:t>
          </a:r>
          <a:r>
            <a:rPr lang="en-US" sz="2400" dirty="0" smtClean="0"/>
            <a:t>.</a:t>
          </a:r>
          <a:endParaRPr lang="en-US" sz="2400" dirty="0"/>
        </a:p>
      </dgm:t>
    </dgm:pt>
    <dgm:pt modelId="{456C8D0B-5208-44FB-AF39-D4E7053C8FAA}" type="parTrans" cxnId="{35A954AF-8568-4F55-A836-D2511C07FF2F}">
      <dgm:prSet/>
      <dgm:spPr/>
      <dgm:t>
        <a:bodyPr/>
        <a:lstStyle/>
        <a:p>
          <a:endParaRPr lang="en-US"/>
        </a:p>
      </dgm:t>
    </dgm:pt>
    <dgm:pt modelId="{AA1C57A6-B084-4134-99B9-5ADE1FE28986}" type="sibTrans" cxnId="{35A954AF-8568-4F55-A836-D2511C07FF2F}">
      <dgm:prSet/>
      <dgm:spPr/>
      <dgm:t>
        <a:bodyPr/>
        <a:lstStyle/>
        <a:p>
          <a:endParaRPr lang="en-US"/>
        </a:p>
      </dgm:t>
    </dgm:pt>
    <dgm:pt modelId="{B9933575-B609-47C6-8A49-C4E1A97123CC}" type="pres">
      <dgm:prSet presAssocID="{DC2245B0-1664-4B70-A065-AF25ECA55AD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61E7D55-A81A-43D7-9944-CD41FE273CEF}" type="pres">
      <dgm:prSet presAssocID="{A5E7C866-C60B-4940-83ED-97EA5909E3D4}" presName="compNode" presStyleCnt="0"/>
      <dgm:spPr/>
    </dgm:pt>
    <dgm:pt modelId="{629E8C56-C014-46A5-9565-B50F4E51ACC6}" type="pres">
      <dgm:prSet presAssocID="{A5E7C866-C60B-4940-83ED-97EA5909E3D4}" presName="aNode" presStyleLbl="bgShp" presStyleIdx="0" presStyleCnt="2" custScaleX="81997"/>
      <dgm:spPr/>
      <dgm:t>
        <a:bodyPr/>
        <a:lstStyle/>
        <a:p>
          <a:endParaRPr lang="en-US"/>
        </a:p>
      </dgm:t>
    </dgm:pt>
    <dgm:pt modelId="{88B66A2B-53E6-43B3-B4C2-6F4C8EA727DB}" type="pres">
      <dgm:prSet presAssocID="{A5E7C866-C60B-4940-83ED-97EA5909E3D4}" presName="textNode" presStyleLbl="bgShp" presStyleIdx="0" presStyleCnt="2"/>
      <dgm:spPr/>
      <dgm:t>
        <a:bodyPr/>
        <a:lstStyle/>
        <a:p>
          <a:endParaRPr lang="en-US"/>
        </a:p>
      </dgm:t>
    </dgm:pt>
    <dgm:pt modelId="{90B9FCF6-DDF5-46CD-912A-258D3B00B28D}" type="pres">
      <dgm:prSet presAssocID="{A5E7C866-C60B-4940-83ED-97EA5909E3D4}" presName="compChildNode" presStyleCnt="0"/>
      <dgm:spPr/>
    </dgm:pt>
    <dgm:pt modelId="{FBFC4103-08CE-411E-81C9-81D83A45626C}" type="pres">
      <dgm:prSet presAssocID="{A5E7C866-C60B-4940-83ED-97EA5909E3D4}" presName="theInnerList" presStyleCnt="0"/>
      <dgm:spPr/>
    </dgm:pt>
    <dgm:pt modelId="{0D954A0D-5D4E-4936-85F1-948510DC4E76}" type="pres">
      <dgm:prSet presAssocID="{39C1AA67-6047-4D56-AB95-74BF9BB17989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B6CF9A-7263-4AF2-B6E2-DF74897747B8}" type="pres">
      <dgm:prSet presAssocID="{A5E7C866-C60B-4940-83ED-97EA5909E3D4}" presName="aSpace" presStyleCnt="0"/>
      <dgm:spPr/>
    </dgm:pt>
    <dgm:pt modelId="{44DC9068-B2D6-445F-BD42-96D0DD074363}" type="pres">
      <dgm:prSet presAssocID="{E05263DA-CBBC-4990-9297-65D17268B969}" presName="compNode" presStyleCnt="0"/>
      <dgm:spPr/>
    </dgm:pt>
    <dgm:pt modelId="{37A5A7F3-0837-48E0-BB08-398EB02CE2B8}" type="pres">
      <dgm:prSet presAssocID="{E05263DA-CBBC-4990-9297-65D17268B969}" presName="aNode" presStyleLbl="bgShp" presStyleIdx="1" presStyleCnt="2" custScaleX="135027"/>
      <dgm:spPr/>
      <dgm:t>
        <a:bodyPr/>
        <a:lstStyle/>
        <a:p>
          <a:endParaRPr lang="en-US"/>
        </a:p>
      </dgm:t>
    </dgm:pt>
    <dgm:pt modelId="{D2CECC7C-99BF-4C04-BF6D-D473D2F860D9}" type="pres">
      <dgm:prSet presAssocID="{E05263DA-CBBC-4990-9297-65D17268B969}" presName="textNode" presStyleLbl="bgShp" presStyleIdx="1" presStyleCnt="2"/>
      <dgm:spPr/>
      <dgm:t>
        <a:bodyPr/>
        <a:lstStyle/>
        <a:p>
          <a:endParaRPr lang="en-US"/>
        </a:p>
      </dgm:t>
    </dgm:pt>
    <dgm:pt modelId="{1C2A90D3-1AEF-475B-9340-8343D0DBBF7C}" type="pres">
      <dgm:prSet presAssocID="{E05263DA-CBBC-4990-9297-65D17268B969}" presName="compChildNode" presStyleCnt="0"/>
      <dgm:spPr/>
    </dgm:pt>
    <dgm:pt modelId="{8F8552E1-2EAC-45CE-A3CF-49110F7A5021}" type="pres">
      <dgm:prSet presAssocID="{E05263DA-CBBC-4990-9297-65D17268B969}" presName="theInnerList" presStyleCnt="0"/>
      <dgm:spPr/>
    </dgm:pt>
    <dgm:pt modelId="{C2D15BDC-DF8D-4FE4-8649-B0C948567209}" type="pres">
      <dgm:prSet presAssocID="{9FB8F93D-614E-4B14-8199-18E56E7BD2F7}" presName="childNode" presStyleLbl="node1" presStyleIdx="1" presStyleCnt="4" custScaleX="145609" custScaleY="359287" custLinFactY="-7295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EB15C9-4F5E-4050-9B0B-FF0C64E6851E}" type="pres">
      <dgm:prSet presAssocID="{9FB8F93D-614E-4B14-8199-18E56E7BD2F7}" presName="aSpace2" presStyleCnt="0"/>
      <dgm:spPr/>
    </dgm:pt>
    <dgm:pt modelId="{489CAC02-2C4F-47A0-95B5-0A4241F6F760}" type="pres">
      <dgm:prSet presAssocID="{8D5D735B-ABBE-4368-8A84-4137F9B037A8}" presName="childNode" presStyleLbl="node1" presStyleIdx="2" presStyleCnt="4" custScaleX="145609" custScaleY="260067" custLinFactY="-2696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BED42D-03C0-4E19-878C-CEB5BA306F35}" type="pres">
      <dgm:prSet presAssocID="{8D5D735B-ABBE-4368-8A84-4137F9B037A8}" presName="aSpace2" presStyleCnt="0"/>
      <dgm:spPr/>
    </dgm:pt>
    <dgm:pt modelId="{26243069-5EA7-468A-BB40-E300D4956B3A}" type="pres">
      <dgm:prSet presAssocID="{20BB5438-9819-4714-BB1F-3BC3278C1EBD}" presName="childNode" presStyleLbl="node1" presStyleIdx="3" presStyleCnt="4" custScaleX="145609" custScaleY="213838" custLinFactY="-20237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A954AF-8568-4F55-A836-D2511C07FF2F}" srcId="{E05263DA-CBBC-4990-9297-65D17268B969}" destId="{20BB5438-9819-4714-BB1F-3BC3278C1EBD}" srcOrd="2" destOrd="0" parTransId="{456C8D0B-5208-44FB-AF39-D4E7053C8FAA}" sibTransId="{AA1C57A6-B084-4134-99B9-5ADE1FE28986}"/>
    <dgm:cxn modelId="{8B20458B-5DCD-4191-8AC9-D551F408E02F}" srcId="{A5E7C866-C60B-4940-83ED-97EA5909E3D4}" destId="{39C1AA67-6047-4D56-AB95-74BF9BB17989}" srcOrd="0" destOrd="0" parTransId="{85FD0A72-31AC-4800-8B69-73C7C77E5E3C}" sibTransId="{2BB0BA67-52C1-42F1-89E0-EE4608FDBAFC}"/>
    <dgm:cxn modelId="{1FDF9861-6A19-4CAD-B174-D8C5D0A28646}" type="presOf" srcId="{39C1AA67-6047-4D56-AB95-74BF9BB17989}" destId="{0D954A0D-5D4E-4936-85F1-948510DC4E76}" srcOrd="0" destOrd="0" presId="urn:microsoft.com/office/officeart/2005/8/layout/lProcess2"/>
    <dgm:cxn modelId="{5F1702D6-9C0C-4D9E-96A9-FB42ABEE3776}" srcId="{E05263DA-CBBC-4990-9297-65D17268B969}" destId="{9FB8F93D-614E-4B14-8199-18E56E7BD2F7}" srcOrd="0" destOrd="0" parTransId="{7CFF16DA-73AD-487D-B932-C40C81C76FF2}" sibTransId="{22676EB7-0F7F-40D2-AEA7-345320239766}"/>
    <dgm:cxn modelId="{415BECAC-D8D7-42D1-9256-25DDDFBC1585}" type="presOf" srcId="{A5E7C866-C60B-4940-83ED-97EA5909E3D4}" destId="{629E8C56-C014-46A5-9565-B50F4E51ACC6}" srcOrd="0" destOrd="0" presId="urn:microsoft.com/office/officeart/2005/8/layout/lProcess2"/>
    <dgm:cxn modelId="{7308789F-5C58-4A30-8DCB-260B70021CE9}" type="presOf" srcId="{8D5D735B-ABBE-4368-8A84-4137F9B037A8}" destId="{489CAC02-2C4F-47A0-95B5-0A4241F6F760}" srcOrd="0" destOrd="0" presId="urn:microsoft.com/office/officeart/2005/8/layout/lProcess2"/>
    <dgm:cxn modelId="{9BF8739B-D4AF-49CB-9969-3B23F502270E}" srcId="{DC2245B0-1664-4B70-A065-AF25ECA55AD6}" destId="{A5E7C866-C60B-4940-83ED-97EA5909E3D4}" srcOrd="0" destOrd="0" parTransId="{6B864671-C553-4511-BF5B-157267E9EB7E}" sibTransId="{5F644D0A-D57D-49BE-AA52-F8141BC74E10}"/>
    <dgm:cxn modelId="{26E2D392-095B-455F-BEB7-A06DE1175970}" type="presOf" srcId="{A5E7C866-C60B-4940-83ED-97EA5909E3D4}" destId="{88B66A2B-53E6-43B3-B4C2-6F4C8EA727DB}" srcOrd="1" destOrd="0" presId="urn:microsoft.com/office/officeart/2005/8/layout/lProcess2"/>
    <dgm:cxn modelId="{7F4F52F4-88C6-44D2-A1AB-F0307C71D382}" srcId="{E05263DA-CBBC-4990-9297-65D17268B969}" destId="{8D5D735B-ABBE-4368-8A84-4137F9B037A8}" srcOrd="1" destOrd="0" parTransId="{76A89595-BAB1-4D4F-BA00-B9D5B3DE7FF3}" sibTransId="{94A82D44-6848-4118-B353-5E2302CEF6A2}"/>
    <dgm:cxn modelId="{DABCCBDE-E1D3-418E-973F-A4AC785A7CBE}" type="presOf" srcId="{20BB5438-9819-4714-BB1F-3BC3278C1EBD}" destId="{26243069-5EA7-468A-BB40-E300D4956B3A}" srcOrd="0" destOrd="0" presId="urn:microsoft.com/office/officeart/2005/8/layout/lProcess2"/>
    <dgm:cxn modelId="{B31440B1-8718-49FF-9188-D3D66AE8846D}" type="presOf" srcId="{E05263DA-CBBC-4990-9297-65D17268B969}" destId="{37A5A7F3-0837-48E0-BB08-398EB02CE2B8}" srcOrd="0" destOrd="0" presId="urn:microsoft.com/office/officeart/2005/8/layout/lProcess2"/>
    <dgm:cxn modelId="{39D7372A-823C-45D5-A29C-8427AADE6ABE}" srcId="{DC2245B0-1664-4B70-A065-AF25ECA55AD6}" destId="{E05263DA-CBBC-4990-9297-65D17268B969}" srcOrd="1" destOrd="0" parTransId="{1EE80DAB-9604-4058-A552-F2D51A014132}" sibTransId="{62960C27-9AD8-4F4A-A185-397793BF17D2}"/>
    <dgm:cxn modelId="{9C67A1CC-4B61-4A69-816D-AF506E6AD68E}" type="presOf" srcId="{9FB8F93D-614E-4B14-8199-18E56E7BD2F7}" destId="{C2D15BDC-DF8D-4FE4-8649-B0C948567209}" srcOrd="0" destOrd="0" presId="urn:microsoft.com/office/officeart/2005/8/layout/lProcess2"/>
    <dgm:cxn modelId="{17A04798-B2F4-406F-9901-8114DE8AF449}" type="presOf" srcId="{E05263DA-CBBC-4990-9297-65D17268B969}" destId="{D2CECC7C-99BF-4C04-BF6D-D473D2F860D9}" srcOrd="1" destOrd="0" presId="urn:microsoft.com/office/officeart/2005/8/layout/lProcess2"/>
    <dgm:cxn modelId="{10EDF488-768A-465F-80A9-BECFA085C987}" type="presOf" srcId="{DC2245B0-1664-4B70-A065-AF25ECA55AD6}" destId="{B9933575-B609-47C6-8A49-C4E1A97123CC}" srcOrd="0" destOrd="0" presId="urn:microsoft.com/office/officeart/2005/8/layout/lProcess2"/>
    <dgm:cxn modelId="{2CEB26B1-F0CC-48DB-979A-5FBF26286C01}" type="presParOf" srcId="{B9933575-B609-47C6-8A49-C4E1A97123CC}" destId="{661E7D55-A81A-43D7-9944-CD41FE273CEF}" srcOrd="0" destOrd="0" presId="urn:microsoft.com/office/officeart/2005/8/layout/lProcess2"/>
    <dgm:cxn modelId="{B7060FEF-C538-42BD-94C6-A96140BC88DF}" type="presParOf" srcId="{661E7D55-A81A-43D7-9944-CD41FE273CEF}" destId="{629E8C56-C014-46A5-9565-B50F4E51ACC6}" srcOrd="0" destOrd="0" presId="urn:microsoft.com/office/officeart/2005/8/layout/lProcess2"/>
    <dgm:cxn modelId="{04DAE46E-3090-4E3C-A911-16C4D1527534}" type="presParOf" srcId="{661E7D55-A81A-43D7-9944-CD41FE273CEF}" destId="{88B66A2B-53E6-43B3-B4C2-6F4C8EA727DB}" srcOrd="1" destOrd="0" presId="urn:microsoft.com/office/officeart/2005/8/layout/lProcess2"/>
    <dgm:cxn modelId="{52A438A7-E0B8-4956-9F32-7BD8DC0FF163}" type="presParOf" srcId="{661E7D55-A81A-43D7-9944-CD41FE273CEF}" destId="{90B9FCF6-DDF5-46CD-912A-258D3B00B28D}" srcOrd="2" destOrd="0" presId="urn:microsoft.com/office/officeart/2005/8/layout/lProcess2"/>
    <dgm:cxn modelId="{BD4C81AE-43B5-4024-8F81-9CB8C6C5DC09}" type="presParOf" srcId="{90B9FCF6-DDF5-46CD-912A-258D3B00B28D}" destId="{FBFC4103-08CE-411E-81C9-81D83A45626C}" srcOrd="0" destOrd="0" presId="urn:microsoft.com/office/officeart/2005/8/layout/lProcess2"/>
    <dgm:cxn modelId="{31B39CA9-B773-4C86-861E-D42962692D53}" type="presParOf" srcId="{FBFC4103-08CE-411E-81C9-81D83A45626C}" destId="{0D954A0D-5D4E-4936-85F1-948510DC4E76}" srcOrd="0" destOrd="0" presId="urn:microsoft.com/office/officeart/2005/8/layout/lProcess2"/>
    <dgm:cxn modelId="{37E43256-A6ED-440D-9389-E082E58BD849}" type="presParOf" srcId="{B9933575-B609-47C6-8A49-C4E1A97123CC}" destId="{50B6CF9A-7263-4AF2-B6E2-DF74897747B8}" srcOrd="1" destOrd="0" presId="urn:microsoft.com/office/officeart/2005/8/layout/lProcess2"/>
    <dgm:cxn modelId="{20353456-A61B-405F-8223-15586DCFB90F}" type="presParOf" srcId="{B9933575-B609-47C6-8A49-C4E1A97123CC}" destId="{44DC9068-B2D6-445F-BD42-96D0DD074363}" srcOrd="2" destOrd="0" presId="urn:microsoft.com/office/officeart/2005/8/layout/lProcess2"/>
    <dgm:cxn modelId="{1C5B3E50-6ABE-4BA4-9A0E-F8A0FB3BD3C9}" type="presParOf" srcId="{44DC9068-B2D6-445F-BD42-96D0DD074363}" destId="{37A5A7F3-0837-48E0-BB08-398EB02CE2B8}" srcOrd="0" destOrd="0" presId="urn:microsoft.com/office/officeart/2005/8/layout/lProcess2"/>
    <dgm:cxn modelId="{AB609BF4-E02B-4317-AE16-5561F18BDC2F}" type="presParOf" srcId="{44DC9068-B2D6-445F-BD42-96D0DD074363}" destId="{D2CECC7C-99BF-4C04-BF6D-D473D2F860D9}" srcOrd="1" destOrd="0" presId="urn:microsoft.com/office/officeart/2005/8/layout/lProcess2"/>
    <dgm:cxn modelId="{FBF752D1-76E4-4B9D-B8DA-BAB9A94958E0}" type="presParOf" srcId="{44DC9068-B2D6-445F-BD42-96D0DD074363}" destId="{1C2A90D3-1AEF-475B-9340-8343D0DBBF7C}" srcOrd="2" destOrd="0" presId="urn:microsoft.com/office/officeart/2005/8/layout/lProcess2"/>
    <dgm:cxn modelId="{BF79ADED-006A-4AC4-BE62-6C16CC6505FC}" type="presParOf" srcId="{1C2A90D3-1AEF-475B-9340-8343D0DBBF7C}" destId="{8F8552E1-2EAC-45CE-A3CF-49110F7A5021}" srcOrd="0" destOrd="0" presId="urn:microsoft.com/office/officeart/2005/8/layout/lProcess2"/>
    <dgm:cxn modelId="{627C033D-0FC9-4C49-9C01-014630B9DC05}" type="presParOf" srcId="{8F8552E1-2EAC-45CE-A3CF-49110F7A5021}" destId="{C2D15BDC-DF8D-4FE4-8649-B0C948567209}" srcOrd="0" destOrd="0" presId="urn:microsoft.com/office/officeart/2005/8/layout/lProcess2"/>
    <dgm:cxn modelId="{B81B0384-DC92-4ECF-A881-D95D7AD98F0A}" type="presParOf" srcId="{8F8552E1-2EAC-45CE-A3CF-49110F7A5021}" destId="{3AEB15C9-4F5E-4050-9B0B-FF0C64E6851E}" srcOrd="1" destOrd="0" presId="urn:microsoft.com/office/officeart/2005/8/layout/lProcess2"/>
    <dgm:cxn modelId="{EFDF4B7D-B63E-4B76-AA46-1334D35427AC}" type="presParOf" srcId="{8F8552E1-2EAC-45CE-A3CF-49110F7A5021}" destId="{489CAC02-2C4F-47A0-95B5-0A4241F6F760}" srcOrd="2" destOrd="0" presId="urn:microsoft.com/office/officeart/2005/8/layout/lProcess2"/>
    <dgm:cxn modelId="{ACEF94FC-3471-4238-85E6-17F707E790CF}" type="presParOf" srcId="{8F8552E1-2EAC-45CE-A3CF-49110F7A5021}" destId="{1ABED42D-03C0-4E19-878C-CEB5BA306F35}" srcOrd="3" destOrd="0" presId="urn:microsoft.com/office/officeart/2005/8/layout/lProcess2"/>
    <dgm:cxn modelId="{7210326B-49F4-4671-BEAA-AD3E60D3285B}" type="presParOf" srcId="{8F8552E1-2EAC-45CE-A3CF-49110F7A5021}" destId="{26243069-5EA7-468A-BB40-E300D4956B3A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327B456-26B9-4182-B4DF-7278FC2D2246}" type="doc">
      <dgm:prSet loTypeId="urn:microsoft.com/office/officeart/2005/8/layout/default#3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B15B369B-E487-4315-AB16-37503FF77ADE}">
      <dgm:prSet phldrT="[Text]"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Perbedaan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individual</a:t>
          </a:r>
          <a:endParaRPr lang="en-US" sz="20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1851A737-B789-4028-A5FD-6FA4FEE98AA7}" type="parTrans" cxnId="{0709F375-A727-42FC-8187-5463A8E81834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26ACCA2-E9B8-4920-AEEF-915F9F45664C}" type="sibTrans" cxnId="{0709F375-A727-42FC-8187-5463A8E81834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989D784C-50CA-4CA8-A2E5-21D1D3B458F7}">
      <dgm:prSet phldrT="[Text]" custT="1"/>
      <dgm:spPr>
        <a:solidFill>
          <a:schemeClr val="accent4">
            <a:lumMod val="40000"/>
            <a:lumOff val="60000"/>
            <a:alpha val="84286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Partisipasi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aktif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peserta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didik</a:t>
          </a:r>
          <a:endParaRPr lang="en-US" sz="20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9BD9AA17-7A1B-4794-8229-D95118A7954C}" type="parTrans" cxnId="{37123CCF-8582-49A8-AABD-1692FD20CCC3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14BBC1FF-07EF-4618-A0E4-48410FCBEC09}" type="sibTrans" cxnId="{37123CCF-8582-49A8-AABD-1692FD20CCC3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8F5CDD2-F53B-47E4-8952-2CE28854DCF2}">
      <dgm:prSet phldrT="[Text]" custT="1"/>
      <dgm:spPr>
        <a:solidFill>
          <a:schemeClr val="accent6">
            <a:lumMod val="40000"/>
            <a:lumOff val="60000"/>
            <a:alpha val="78571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Berpusat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kepada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peserta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didik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(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motivasi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minat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kreativitas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inisiatif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inspirasi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inovasi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kemandirian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)</a:t>
          </a:r>
          <a:endParaRPr lang="en-US" sz="20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96CDE857-DE78-4041-9CA9-652B50E018D5}" type="parTrans" cxnId="{B0D352BA-7DC9-4D90-84E4-1C83A199083D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B0C064A4-09D4-45F5-B780-AC13BDE15DFB}" type="sibTrans" cxnId="{B0D352BA-7DC9-4D90-84E4-1C83A199083D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6795D305-7E6A-43D6-9042-9A08A46F88FC}">
      <dgm:prSet phldrT="[Text]" custT="1"/>
      <dgm:spPr>
        <a:solidFill>
          <a:schemeClr val="accent2">
            <a:lumMod val="40000"/>
            <a:lumOff val="60000"/>
            <a:alpha val="72857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Pengembangan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budaya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membaca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menulis</a:t>
          </a:r>
          <a:endParaRPr lang="en-US" sz="20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B6C3C01-C6CB-48D8-B1AD-F006C8827AA8}" type="parTrans" cxnId="{62CF7A5C-28C8-439D-876F-93A87DF4B1CC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B10BF11-C8C3-4C58-8F12-305D421ED861}" type="sibTrans" cxnId="{62CF7A5C-28C8-439D-876F-93A87DF4B1CC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8A8FE453-7AB5-4232-9010-DCD5B04FD55E}">
      <dgm:prSet phldrT="[Text]" custT="1"/>
      <dgm:spPr>
        <a:solidFill>
          <a:schemeClr val="accent3">
            <a:lumMod val="75000"/>
            <a:alpha val="67143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Pemberian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umpan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balik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positif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penguatan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pengayaan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remedi</a:t>
          </a:r>
          <a:endParaRPr lang="en-US" sz="20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01595A71-F5DE-46C2-B900-C9F1EA90D834}" type="parTrans" cxnId="{6D38799A-ED23-4CA5-BB8E-E61D8035B8CE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64B8380B-37CC-4DB2-A075-575BAF4B5A56}" type="sibTrans" cxnId="{6D38799A-ED23-4CA5-BB8E-E61D8035B8CE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DCE16F12-FCE7-4C98-AAC3-9B0E3C8AAB9E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Keterkaitan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keterpaduan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KD,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materi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, KBM,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indikator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penilaian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sumber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belajar</a:t>
          </a:r>
          <a:endParaRPr lang="en-US" sz="20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3028847-D388-4A61-8482-0966D6B9583A}" type="parTrans" cxnId="{7E46C7A3-B197-4512-93FB-B3017D5375C3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50D6A63-122E-4ADD-9476-1F538D98FE0E}" type="sibTrans" cxnId="{7E46C7A3-B197-4512-93FB-B3017D5375C3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D1F9E9C5-CE42-48AC-8BC8-9174D3E3A315}">
      <dgm:prSet phldrT="[Text]" custT="1"/>
      <dgm:spPr>
        <a:solidFill>
          <a:srgbClr val="FFFF00">
            <a:alpha val="55714"/>
          </a:srgb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Mengakomodasi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pembelajaran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tematik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terpadu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keragaman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budaya</a:t>
          </a:r>
          <a:endParaRPr lang="en-US" sz="20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0EBA657E-8665-4EA0-BCFD-D942C6EA3696}" type="parTrans" cxnId="{8CBACAB8-A564-4AB0-ABA8-BF615671FEC3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583B7389-E565-43EB-91A7-0249BEBE4CD6}" type="sibTrans" cxnId="{8CBACAB8-A564-4AB0-ABA8-BF615671FEC3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F87B2237-12BD-418A-A2DF-354F927DC620}">
      <dgm:prSet phldrT="[Text]" custT="1"/>
      <dgm:spPr>
        <a:solidFill>
          <a:schemeClr val="bg2">
            <a:lumMod val="50000"/>
            <a:alpha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penerapan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TIK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secara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terintegrasi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sistematis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dan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efektf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sesuai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sikon</a:t>
          </a:r>
          <a:r>
            <a:rPr lang="en-US" sz="2000" dirty="0" smtClean="0">
              <a:solidFill>
                <a:schemeClr val="tx1">
                  <a:lumMod val="95000"/>
                  <a:lumOff val="5000"/>
                </a:schemeClr>
              </a:solidFill>
            </a:rPr>
            <a:t>.</a:t>
          </a:r>
          <a:endParaRPr lang="en-US" sz="20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8F3887D-FF8C-4AD4-8EE5-F2F2A350A3B3}" type="parTrans" cxnId="{3C4F6648-88B5-428B-921B-4C1BF3DE6B6F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703DBEC-B282-4089-9AD2-663E8490AF87}" type="sibTrans" cxnId="{3C4F6648-88B5-428B-921B-4C1BF3DE6B6F}">
      <dgm:prSet/>
      <dgm:spPr/>
      <dgm:t>
        <a:bodyPr/>
        <a:lstStyle/>
        <a:p>
          <a:endParaRPr lang="en-US" sz="20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14E143F2-45C1-4997-A50D-893466164785}" type="pres">
      <dgm:prSet presAssocID="{2327B456-26B9-4182-B4DF-7278FC2D224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18138C0-ED43-4D1A-8640-25E5E097442B}" type="pres">
      <dgm:prSet presAssocID="{B15B369B-E487-4315-AB16-37503FF77ADE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9712C4-A249-4C36-AF76-0509C2FB548A}" type="pres">
      <dgm:prSet presAssocID="{A26ACCA2-E9B8-4920-AEEF-915F9F45664C}" presName="sibTrans" presStyleCnt="0"/>
      <dgm:spPr/>
    </dgm:pt>
    <dgm:pt modelId="{FDE5557C-2489-4FD2-A043-B8394FCD8978}" type="pres">
      <dgm:prSet presAssocID="{989D784C-50CA-4CA8-A2E5-21D1D3B458F7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81038B-7EA0-4F6C-987D-424C0C1069D0}" type="pres">
      <dgm:prSet presAssocID="{14BBC1FF-07EF-4618-A0E4-48410FCBEC09}" presName="sibTrans" presStyleCnt="0"/>
      <dgm:spPr/>
    </dgm:pt>
    <dgm:pt modelId="{7899996B-68A7-413D-81FD-14E1051F4A78}" type="pres">
      <dgm:prSet presAssocID="{C8F5CDD2-F53B-47E4-8952-2CE28854DCF2}" presName="node" presStyleLbl="node1" presStyleIdx="2" presStyleCnt="8" custScaleX="1268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B724EC-7C62-4391-B4AA-647372FC6AB8}" type="pres">
      <dgm:prSet presAssocID="{B0C064A4-09D4-45F5-B780-AC13BDE15DFB}" presName="sibTrans" presStyleCnt="0"/>
      <dgm:spPr/>
    </dgm:pt>
    <dgm:pt modelId="{4CBA3F7E-BBBB-4A46-943C-D887E04ED07E}" type="pres">
      <dgm:prSet presAssocID="{6795D305-7E6A-43D6-9042-9A08A46F88FC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E2E6F1-9E2B-4C8A-A22B-4C62AD06D134}" type="pres">
      <dgm:prSet presAssocID="{7B10BF11-C8C3-4C58-8F12-305D421ED861}" presName="sibTrans" presStyleCnt="0"/>
      <dgm:spPr/>
    </dgm:pt>
    <dgm:pt modelId="{92DB58B6-76EC-4C60-8ABF-3EF28A7B9052}" type="pres">
      <dgm:prSet presAssocID="{8A8FE453-7AB5-4232-9010-DCD5B04FD55E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FFB31F-9CA0-448C-B83B-60C40562FE5C}" type="pres">
      <dgm:prSet presAssocID="{64B8380B-37CC-4DB2-A075-575BAF4B5A56}" presName="sibTrans" presStyleCnt="0"/>
      <dgm:spPr/>
    </dgm:pt>
    <dgm:pt modelId="{FEA3B81F-AD1F-4918-BA2E-52DF896AAEE9}" type="pres">
      <dgm:prSet presAssocID="{DCE16F12-FCE7-4C98-AAC3-9B0E3C8AAB9E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4EF9CB-3DD1-47D8-BC72-DF676A5EBF26}" type="pres">
      <dgm:prSet presAssocID="{350D6A63-122E-4ADD-9476-1F538D98FE0E}" presName="sibTrans" presStyleCnt="0"/>
      <dgm:spPr/>
    </dgm:pt>
    <dgm:pt modelId="{CB08921F-5C1A-4F6C-A1ED-FAA22A6ED5DF}" type="pres">
      <dgm:prSet presAssocID="{D1F9E9C5-CE42-48AC-8BC8-9174D3E3A315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9B553E-BB4F-4AEC-A796-169191315A4C}" type="pres">
      <dgm:prSet presAssocID="{583B7389-E565-43EB-91A7-0249BEBE4CD6}" presName="sibTrans" presStyleCnt="0"/>
      <dgm:spPr/>
    </dgm:pt>
    <dgm:pt modelId="{E6AC6FC5-4854-4176-90EA-ED683130F47D}" type="pres">
      <dgm:prSet presAssocID="{F87B2237-12BD-418A-A2DF-354F927DC620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3D908D-CD72-4C35-9797-B93A44D63A9D}" type="presOf" srcId="{B15B369B-E487-4315-AB16-37503FF77ADE}" destId="{018138C0-ED43-4D1A-8640-25E5E097442B}" srcOrd="0" destOrd="0" presId="urn:microsoft.com/office/officeart/2005/8/layout/default#3"/>
    <dgm:cxn modelId="{665F145D-E17C-4C04-A66E-9C552AB7D7CC}" type="presOf" srcId="{8A8FE453-7AB5-4232-9010-DCD5B04FD55E}" destId="{92DB58B6-76EC-4C60-8ABF-3EF28A7B9052}" srcOrd="0" destOrd="0" presId="urn:microsoft.com/office/officeart/2005/8/layout/default#3"/>
    <dgm:cxn modelId="{3C4F6648-88B5-428B-921B-4C1BF3DE6B6F}" srcId="{2327B456-26B9-4182-B4DF-7278FC2D2246}" destId="{F87B2237-12BD-418A-A2DF-354F927DC620}" srcOrd="7" destOrd="0" parTransId="{A8F3887D-FF8C-4AD4-8EE5-F2F2A350A3B3}" sibTransId="{C703DBEC-B282-4089-9AD2-663E8490AF87}"/>
    <dgm:cxn modelId="{8CBACAB8-A564-4AB0-ABA8-BF615671FEC3}" srcId="{2327B456-26B9-4182-B4DF-7278FC2D2246}" destId="{D1F9E9C5-CE42-48AC-8BC8-9174D3E3A315}" srcOrd="6" destOrd="0" parTransId="{0EBA657E-8665-4EA0-BCFD-D942C6EA3696}" sibTransId="{583B7389-E565-43EB-91A7-0249BEBE4CD6}"/>
    <dgm:cxn modelId="{F4ED6994-B9ED-456D-A642-058F6A818FB8}" type="presOf" srcId="{6795D305-7E6A-43D6-9042-9A08A46F88FC}" destId="{4CBA3F7E-BBBB-4A46-943C-D887E04ED07E}" srcOrd="0" destOrd="0" presId="urn:microsoft.com/office/officeart/2005/8/layout/default#3"/>
    <dgm:cxn modelId="{6EEA002A-B58F-4069-82E3-47986B3C6917}" type="presOf" srcId="{DCE16F12-FCE7-4C98-AAC3-9B0E3C8AAB9E}" destId="{FEA3B81F-AD1F-4918-BA2E-52DF896AAEE9}" srcOrd="0" destOrd="0" presId="urn:microsoft.com/office/officeart/2005/8/layout/default#3"/>
    <dgm:cxn modelId="{987F96CB-7416-41C5-A9D1-885C4E8A03E2}" type="presOf" srcId="{989D784C-50CA-4CA8-A2E5-21D1D3B458F7}" destId="{FDE5557C-2489-4FD2-A043-B8394FCD8978}" srcOrd="0" destOrd="0" presId="urn:microsoft.com/office/officeart/2005/8/layout/default#3"/>
    <dgm:cxn modelId="{B0D352BA-7DC9-4D90-84E4-1C83A199083D}" srcId="{2327B456-26B9-4182-B4DF-7278FC2D2246}" destId="{C8F5CDD2-F53B-47E4-8952-2CE28854DCF2}" srcOrd="2" destOrd="0" parTransId="{96CDE857-DE78-4041-9CA9-652B50E018D5}" sibTransId="{B0C064A4-09D4-45F5-B780-AC13BDE15DFB}"/>
    <dgm:cxn modelId="{37123CCF-8582-49A8-AABD-1692FD20CCC3}" srcId="{2327B456-26B9-4182-B4DF-7278FC2D2246}" destId="{989D784C-50CA-4CA8-A2E5-21D1D3B458F7}" srcOrd="1" destOrd="0" parTransId="{9BD9AA17-7A1B-4794-8229-D95118A7954C}" sibTransId="{14BBC1FF-07EF-4618-A0E4-48410FCBEC09}"/>
    <dgm:cxn modelId="{62CF7A5C-28C8-439D-876F-93A87DF4B1CC}" srcId="{2327B456-26B9-4182-B4DF-7278FC2D2246}" destId="{6795D305-7E6A-43D6-9042-9A08A46F88FC}" srcOrd="3" destOrd="0" parTransId="{EB6C3C01-C6CB-48D8-B1AD-F006C8827AA8}" sibTransId="{7B10BF11-C8C3-4C58-8F12-305D421ED861}"/>
    <dgm:cxn modelId="{F58BD128-FBE7-4506-9CF5-7D258A8E3B0C}" type="presOf" srcId="{D1F9E9C5-CE42-48AC-8BC8-9174D3E3A315}" destId="{CB08921F-5C1A-4F6C-A1ED-FAA22A6ED5DF}" srcOrd="0" destOrd="0" presId="urn:microsoft.com/office/officeart/2005/8/layout/default#3"/>
    <dgm:cxn modelId="{7E46C7A3-B197-4512-93FB-B3017D5375C3}" srcId="{2327B456-26B9-4182-B4DF-7278FC2D2246}" destId="{DCE16F12-FCE7-4C98-AAC3-9B0E3C8AAB9E}" srcOrd="5" destOrd="0" parTransId="{E3028847-D388-4A61-8482-0966D6B9583A}" sibTransId="{350D6A63-122E-4ADD-9476-1F538D98FE0E}"/>
    <dgm:cxn modelId="{79879318-55CF-43F3-A193-8CE1F7F97C16}" type="presOf" srcId="{2327B456-26B9-4182-B4DF-7278FC2D2246}" destId="{14E143F2-45C1-4997-A50D-893466164785}" srcOrd="0" destOrd="0" presId="urn:microsoft.com/office/officeart/2005/8/layout/default#3"/>
    <dgm:cxn modelId="{05155AD4-3D0C-4678-BDC1-E898D6C10D2C}" type="presOf" srcId="{C8F5CDD2-F53B-47E4-8952-2CE28854DCF2}" destId="{7899996B-68A7-413D-81FD-14E1051F4A78}" srcOrd="0" destOrd="0" presId="urn:microsoft.com/office/officeart/2005/8/layout/default#3"/>
    <dgm:cxn modelId="{D43F670B-7627-4827-B834-FC9E736E6070}" type="presOf" srcId="{F87B2237-12BD-418A-A2DF-354F927DC620}" destId="{E6AC6FC5-4854-4176-90EA-ED683130F47D}" srcOrd="0" destOrd="0" presId="urn:microsoft.com/office/officeart/2005/8/layout/default#3"/>
    <dgm:cxn modelId="{6D38799A-ED23-4CA5-BB8E-E61D8035B8CE}" srcId="{2327B456-26B9-4182-B4DF-7278FC2D2246}" destId="{8A8FE453-7AB5-4232-9010-DCD5B04FD55E}" srcOrd="4" destOrd="0" parTransId="{01595A71-F5DE-46C2-B900-C9F1EA90D834}" sibTransId="{64B8380B-37CC-4DB2-A075-575BAF4B5A56}"/>
    <dgm:cxn modelId="{0709F375-A727-42FC-8187-5463A8E81834}" srcId="{2327B456-26B9-4182-B4DF-7278FC2D2246}" destId="{B15B369B-E487-4315-AB16-37503FF77ADE}" srcOrd="0" destOrd="0" parTransId="{1851A737-B789-4028-A5FD-6FA4FEE98AA7}" sibTransId="{A26ACCA2-E9B8-4920-AEEF-915F9F45664C}"/>
    <dgm:cxn modelId="{443A7B5A-CA4D-41C4-80C1-125BCE4CCFD2}" type="presParOf" srcId="{14E143F2-45C1-4997-A50D-893466164785}" destId="{018138C0-ED43-4D1A-8640-25E5E097442B}" srcOrd="0" destOrd="0" presId="urn:microsoft.com/office/officeart/2005/8/layout/default#3"/>
    <dgm:cxn modelId="{035BF0C7-4FC9-4363-BD09-2268AFC8A253}" type="presParOf" srcId="{14E143F2-45C1-4997-A50D-893466164785}" destId="{0A9712C4-A249-4C36-AF76-0509C2FB548A}" srcOrd="1" destOrd="0" presId="urn:microsoft.com/office/officeart/2005/8/layout/default#3"/>
    <dgm:cxn modelId="{45A7BA3A-1DFF-4160-B8B3-DCE9FC1D4106}" type="presParOf" srcId="{14E143F2-45C1-4997-A50D-893466164785}" destId="{FDE5557C-2489-4FD2-A043-B8394FCD8978}" srcOrd="2" destOrd="0" presId="urn:microsoft.com/office/officeart/2005/8/layout/default#3"/>
    <dgm:cxn modelId="{85B66A3E-7151-45D6-A17C-4BE1C46FDBE4}" type="presParOf" srcId="{14E143F2-45C1-4997-A50D-893466164785}" destId="{7481038B-7EA0-4F6C-987D-424C0C1069D0}" srcOrd="3" destOrd="0" presId="urn:microsoft.com/office/officeart/2005/8/layout/default#3"/>
    <dgm:cxn modelId="{A896935D-2AF4-487A-91BB-3F06E3BE64AE}" type="presParOf" srcId="{14E143F2-45C1-4997-A50D-893466164785}" destId="{7899996B-68A7-413D-81FD-14E1051F4A78}" srcOrd="4" destOrd="0" presId="urn:microsoft.com/office/officeart/2005/8/layout/default#3"/>
    <dgm:cxn modelId="{3152849B-1B91-4B67-AE8E-98A0AC223A50}" type="presParOf" srcId="{14E143F2-45C1-4997-A50D-893466164785}" destId="{96B724EC-7C62-4391-B4AA-647372FC6AB8}" srcOrd="5" destOrd="0" presId="urn:microsoft.com/office/officeart/2005/8/layout/default#3"/>
    <dgm:cxn modelId="{C34557A2-A476-4A6E-A7A3-A1E79D8A9141}" type="presParOf" srcId="{14E143F2-45C1-4997-A50D-893466164785}" destId="{4CBA3F7E-BBBB-4A46-943C-D887E04ED07E}" srcOrd="6" destOrd="0" presId="urn:microsoft.com/office/officeart/2005/8/layout/default#3"/>
    <dgm:cxn modelId="{79A63925-C8B1-443E-9721-E9EC6A6C2329}" type="presParOf" srcId="{14E143F2-45C1-4997-A50D-893466164785}" destId="{1FE2E6F1-9E2B-4C8A-A22B-4C62AD06D134}" srcOrd="7" destOrd="0" presId="urn:microsoft.com/office/officeart/2005/8/layout/default#3"/>
    <dgm:cxn modelId="{50F5382B-7462-4474-8ABC-2EB03CAFE4EE}" type="presParOf" srcId="{14E143F2-45C1-4997-A50D-893466164785}" destId="{92DB58B6-76EC-4C60-8ABF-3EF28A7B9052}" srcOrd="8" destOrd="0" presId="urn:microsoft.com/office/officeart/2005/8/layout/default#3"/>
    <dgm:cxn modelId="{27F9B45F-2CFC-451C-9B77-1AF66AA7C44E}" type="presParOf" srcId="{14E143F2-45C1-4997-A50D-893466164785}" destId="{CBFFB31F-9CA0-448C-B83B-60C40562FE5C}" srcOrd="9" destOrd="0" presId="urn:microsoft.com/office/officeart/2005/8/layout/default#3"/>
    <dgm:cxn modelId="{5F1ADD62-1A18-4832-BB06-1F854F65A87D}" type="presParOf" srcId="{14E143F2-45C1-4997-A50D-893466164785}" destId="{FEA3B81F-AD1F-4918-BA2E-52DF896AAEE9}" srcOrd="10" destOrd="0" presId="urn:microsoft.com/office/officeart/2005/8/layout/default#3"/>
    <dgm:cxn modelId="{A10D0818-2697-4168-A836-F600849128A8}" type="presParOf" srcId="{14E143F2-45C1-4997-A50D-893466164785}" destId="{BC4EF9CB-3DD1-47D8-BC72-DF676A5EBF26}" srcOrd="11" destOrd="0" presId="urn:microsoft.com/office/officeart/2005/8/layout/default#3"/>
    <dgm:cxn modelId="{56269813-5DB0-4FD5-B6BF-D0D12387F80A}" type="presParOf" srcId="{14E143F2-45C1-4997-A50D-893466164785}" destId="{CB08921F-5C1A-4F6C-A1ED-FAA22A6ED5DF}" srcOrd="12" destOrd="0" presId="urn:microsoft.com/office/officeart/2005/8/layout/default#3"/>
    <dgm:cxn modelId="{67943C5D-0C3A-4DDF-A08C-172D6127832E}" type="presParOf" srcId="{14E143F2-45C1-4997-A50D-893466164785}" destId="{D19B553E-BB4F-4AEC-A796-169191315A4C}" srcOrd="13" destOrd="0" presId="urn:microsoft.com/office/officeart/2005/8/layout/default#3"/>
    <dgm:cxn modelId="{08F95AD9-109C-4A3B-AF6B-0D49E9C2B6DC}" type="presParOf" srcId="{14E143F2-45C1-4997-A50D-893466164785}" destId="{E6AC6FC5-4854-4176-90EA-ED683130F47D}" srcOrd="14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2294D0A-8787-4942-99D2-D3878A73FA23}" type="doc">
      <dgm:prSet loTypeId="urn:microsoft.com/office/officeart/2005/8/layout/process5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E665ADF-C563-4040-9510-FB7A3C72E4E0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2400" dirty="0" err="1" smtClean="0"/>
            <a:t>Menyiapkan</a:t>
          </a:r>
          <a:r>
            <a:rPr lang="en-US" sz="2400" dirty="0" smtClean="0"/>
            <a:t> </a:t>
          </a:r>
          <a:r>
            <a:rPr lang="en-US" sz="2400" dirty="0" err="1" smtClean="0"/>
            <a:t>peserta</a:t>
          </a:r>
          <a:r>
            <a:rPr lang="en-US" sz="2400" dirty="0" smtClean="0"/>
            <a:t> </a:t>
          </a:r>
          <a:r>
            <a:rPr lang="en-US" sz="2400" dirty="0" err="1" smtClean="0"/>
            <a:t>didik</a:t>
          </a:r>
          <a:r>
            <a:rPr lang="en-US" sz="2400" dirty="0" smtClean="0"/>
            <a:t> (</a:t>
          </a:r>
          <a:r>
            <a:rPr lang="en-US" sz="2400" dirty="0" err="1" smtClean="0"/>
            <a:t>mengkondisi</a:t>
          </a:r>
          <a:r>
            <a:rPr lang="en-US" sz="2400" dirty="0" smtClean="0"/>
            <a:t>- </a:t>
          </a:r>
          <a:r>
            <a:rPr lang="en-US" sz="2400" dirty="0" err="1" smtClean="0"/>
            <a:t>kan</a:t>
          </a:r>
          <a:r>
            <a:rPr lang="en-US" sz="2400" dirty="0" smtClean="0"/>
            <a:t> </a:t>
          </a:r>
          <a:r>
            <a:rPr lang="en-US" sz="2400" dirty="0" err="1" smtClean="0"/>
            <a:t>kelas</a:t>
          </a:r>
          <a:r>
            <a:rPr lang="en-US" sz="2400" dirty="0" smtClean="0"/>
            <a:t>)</a:t>
          </a:r>
          <a:endParaRPr lang="en-US" sz="2400" dirty="0"/>
        </a:p>
      </dgm:t>
    </dgm:pt>
    <dgm:pt modelId="{55B1545F-72B6-4130-9A48-A7FF4A6428CF}" type="parTrans" cxnId="{93581B00-1EC5-46D6-813E-88189EE9F57F}">
      <dgm:prSet/>
      <dgm:spPr/>
      <dgm:t>
        <a:bodyPr/>
        <a:lstStyle/>
        <a:p>
          <a:endParaRPr lang="en-US" sz="2400"/>
        </a:p>
      </dgm:t>
    </dgm:pt>
    <dgm:pt modelId="{D0E919A5-D5F2-41AC-BD69-5652E94EE684}" type="sibTrans" cxnId="{93581B00-1EC5-46D6-813E-88189EE9F57F}">
      <dgm:prSet custT="1"/>
      <dgm:spPr>
        <a:solidFill>
          <a:schemeClr val="accent2"/>
        </a:solidFill>
      </dgm:spPr>
      <dgm:t>
        <a:bodyPr/>
        <a:lstStyle/>
        <a:p>
          <a:endParaRPr lang="en-US" sz="2400"/>
        </a:p>
      </dgm:t>
    </dgm:pt>
    <dgm:pt modelId="{D1E92D26-183E-453F-BE24-DADE3E669007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2400" dirty="0" err="1" smtClean="0"/>
            <a:t>Memberi</a:t>
          </a:r>
          <a:r>
            <a:rPr lang="en-US" sz="2400" dirty="0" smtClean="0"/>
            <a:t> </a:t>
          </a:r>
          <a:r>
            <a:rPr lang="en-US" sz="2400" dirty="0" err="1" smtClean="0"/>
            <a:t>motivasi</a:t>
          </a:r>
          <a:r>
            <a:rPr lang="en-US" sz="2400" dirty="0" smtClean="0"/>
            <a:t> </a:t>
          </a:r>
          <a:r>
            <a:rPr lang="en-US" sz="2400" dirty="0" err="1" smtClean="0"/>
            <a:t>belajar</a:t>
          </a:r>
          <a:endParaRPr lang="en-US" sz="2400" dirty="0"/>
        </a:p>
      </dgm:t>
    </dgm:pt>
    <dgm:pt modelId="{A22EA9B3-616E-4468-81CE-903735855E00}" type="parTrans" cxnId="{7219D7CE-6B5C-4105-8828-BD908A4AE816}">
      <dgm:prSet/>
      <dgm:spPr/>
      <dgm:t>
        <a:bodyPr/>
        <a:lstStyle/>
        <a:p>
          <a:endParaRPr lang="en-US" sz="2400"/>
        </a:p>
      </dgm:t>
    </dgm:pt>
    <dgm:pt modelId="{A5E0A458-3EA9-4AD8-8D83-CD67AB029726}" type="sibTrans" cxnId="{7219D7CE-6B5C-4105-8828-BD908A4AE816}">
      <dgm:prSet custT="1"/>
      <dgm:spPr>
        <a:solidFill>
          <a:schemeClr val="accent2"/>
        </a:solidFill>
      </dgm:spPr>
      <dgm:t>
        <a:bodyPr/>
        <a:lstStyle/>
        <a:p>
          <a:endParaRPr lang="en-US" sz="2400"/>
        </a:p>
      </dgm:t>
    </dgm:pt>
    <dgm:pt modelId="{03D6CF59-770B-40EA-8C54-D80D82C94326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3200" dirty="0" err="1" smtClean="0"/>
            <a:t>Apersepsi</a:t>
          </a:r>
          <a:r>
            <a:rPr lang="en-US" sz="3200" dirty="0" smtClean="0"/>
            <a:t> </a:t>
          </a:r>
          <a:endParaRPr lang="en-US" sz="3200" dirty="0"/>
        </a:p>
      </dgm:t>
    </dgm:pt>
    <dgm:pt modelId="{8B2814F3-FD2C-431D-833F-E84020A4285F}" type="parTrans" cxnId="{546AF68D-E654-4C72-B3A8-5AB7A4FB0D41}">
      <dgm:prSet/>
      <dgm:spPr/>
      <dgm:t>
        <a:bodyPr/>
        <a:lstStyle/>
        <a:p>
          <a:endParaRPr lang="en-US" sz="2400"/>
        </a:p>
      </dgm:t>
    </dgm:pt>
    <dgm:pt modelId="{65F09402-5A64-416A-8107-AE09CD1BE740}" type="sibTrans" cxnId="{546AF68D-E654-4C72-B3A8-5AB7A4FB0D41}">
      <dgm:prSet custT="1"/>
      <dgm:spPr>
        <a:solidFill>
          <a:schemeClr val="accent2"/>
        </a:solidFill>
      </dgm:spPr>
      <dgm:t>
        <a:bodyPr/>
        <a:lstStyle/>
        <a:p>
          <a:endParaRPr lang="en-US" sz="2400"/>
        </a:p>
      </dgm:t>
    </dgm:pt>
    <dgm:pt modelId="{56B195BF-1986-49FE-868F-E2BF5D2F67E3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2400" dirty="0" err="1" smtClean="0"/>
            <a:t>Menjelaskan</a:t>
          </a:r>
          <a:r>
            <a:rPr lang="en-US" sz="2400" dirty="0" smtClean="0"/>
            <a:t> </a:t>
          </a:r>
          <a:r>
            <a:rPr lang="en-US" sz="2400" dirty="0" err="1" smtClean="0"/>
            <a:t>tujuan</a:t>
          </a:r>
          <a:r>
            <a:rPr lang="en-US" sz="2400" dirty="0" smtClean="0"/>
            <a:t> </a:t>
          </a:r>
          <a:r>
            <a:rPr lang="en-US" sz="2400" dirty="0" err="1" smtClean="0"/>
            <a:t>pembelajaran</a:t>
          </a:r>
          <a:r>
            <a:rPr lang="en-US" sz="2400" dirty="0" smtClean="0"/>
            <a:t> (KD)</a:t>
          </a:r>
          <a:endParaRPr lang="en-US" sz="2400" dirty="0"/>
        </a:p>
      </dgm:t>
    </dgm:pt>
    <dgm:pt modelId="{0566E33E-0B10-4AB3-99E5-E719135ED180}" type="parTrans" cxnId="{F08E2D05-920B-4361-B5AD-0C1AA10A15E8}">
      <dgm:prSet/>
      <dgm:spPr/>
      <dgm:t>
        <a:bodyPr/>
        <a:lstStyle/>
        <a:p>
          <a:endParaRPr lang="en-US" sz="2400"/>
        </a:p>
      </dgm:t>
    </dgm:pt>
    <dgm:pt modelId="{803EBB2E-8A81-4060-A20C-554FC30647B4}" type="sibTrans" cxnId="{F08E2D05-920B-4361-B5AD-0C1AA10A15E8}">
      <dgm:prSet custT="1"/>
      <dgm:spPr>
        <a:solidFill>
          <a:schemeClr val="accent2"/>
        </a:solidFill>
      </dgm:spPr>
      <dgm:t>
        <a:bodyPr/>
        <a:lstStyle/>
        <a:p>
          <a:endParaRPr lang="en-US" sz="2400"/>
        </a:p>
      </dgm:t>
    </dgm:pt>
    <dgm:pt modelId="{1D20D151-6FDF-4DAD-9E70-C68D86FC75EB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2400" dirty="0" err="1" smtClean="0"/>
            <a:t>Menyampaikan</a:t>
          </a:r>
          <a:r>
            <a:rPr lang="en-US" sz="2400" dirty="0" smtClean="0"/>
            <a:t> </a:t>
          </a:r>
          <a:r>
            <a:rPr lang="en-US" sz="2400" dirty="0" err="1" smtClean="0"/>
            <a:t>cakupan</a:t>
          </a:r>
          <a:r>
            <a:rPr lang="en-US" sz="2400" dirty="0" smtClean="0"/>
            <a:t> </a:t>
          </a:r>
          <a:r>
            <a:rPr lang="en-US" sz="2400" dirty="0" err="1" smtClean="0"/>
            <a:t>materi</a:t>
          </a:r>
          <a:r>
            <a:rPr lang="en-US" sz="2400" dirty="0" smtClean="0"/>
            <a:t> </a:t>
          </a:r>
          <a:r>
            <a:rPr lang="en-US" sz="2400" dirty="0" err="1" smtClean="0"/>
            <a:t>dan</a:t>
          </a:r>
          <a:r>
            <a:rPr lang="en-US" sz="2400" dirty="0" smtClean="0"/>
            <a:t> </a:t>
          </a:r>
          <a:r>
            <a:rPr lang="en-US" sz="2400" dirty="0" err="1" smtClean="0"/>
            <a:t>uraian</a:t>
          </a:r>
          <a:r>
            <a:rPr lang="en-US" sz="2400" dirty="0" smtClean="0"/>
            <a:t> </a:t>
          </a:r>
          <a:r>
            <a:rPr lang="en-US" sz="2400" dirty="0" err="1" smtClean="0"/>
            <a:t>kegiatan</a:t>
          </a:r>
          <a:endParaRPr lang="en-US" sz="2400" dirty="0"/>
        </a:p>
      </dgm:t>
    </dgm:pt>
    <dgm:pt modelId="{E516E47C-4B48-44EB-902B-3E0B9D0064E2}" type="parTrans" cxnId="{05AD8BEB-CABC-4192-AA9E-1A53C8403C48}">
      <dgm:prSet/>
      <dgm:spPr/>
      <dgm:t>
        <a:bodyPr/>
        <a:lstStyle/>
        <a:p>
          <a:endParaRPr lang="en-US" sz="2400"/>
        </a:p>
      </dgm:t>
    </dgm:pt>
    <dgm:pt modelId="{6657828F-4ACE-46BB-BDAD-CDE709CF0936}" type="sibTrans" cxnId="{05AD8BEB-CABC-4192-AA9E-1A53C8403C48}">
      <dgm:prSet/>
      <dgm:spPr/>
      <dgm:t>
        <a:bodyPr/>
        <a:lstStyle/>
        <a:p>
          <a:endParaRPr lang="en-US" sz="2400"/>
        </a:p>
      </dgm:t>
    </dgm:pt>
    <dgm:pt modelId="{51EEBDE6-AF41-4A91-A86A-BA74E9BDACA5}" type="pres">
      <dgm:prSet presAssocID="{D2294D0A-8787-4942-99D2-D3878A73FA2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68A606F-6581-4015-B083-9D7AC0D3232B}" type="pres">
      <dgm:prSet presAssocID="{EE665ADF-C563-4040-9510-FB7A3C72E4E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999E1A-7289-444B-B24D-C1702A942433}" type="pres">
      <dgm:prSet presAssocID="{D0E919A5-D5F2-41AC-BD69-5652E94EE684}" presName="sibTrans" presStyleLbl="sibTrans2D1" presStyleIdx="0" presStyleCnt="4"/>
      <dgm:spPr/>
      <dgm:t>
        <a:bodyPr/>
        <a:lstStyle/>
        <a:p>
          <a:endParaRPr lang="en-US"/>
        </a:p>
      </dgm:t>
    </dgm:pt>
    <dgm:pt modelId="{09C09B47-D4F8-4CD9-8B70-E7C496399BFA}" type="pres">
      <dgm:prSet presAssocID="{D0E919A5-D5F2-41AC-BD69-5652E94EE684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0C01855D-4BC0-4C46-AB34-9773397B42AB}" type="pres">
      <dgm:prSet presAssocID="{D1E92D26-183E-453F-BE24-DADE3E66900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0A1D6B-776E-466F-9C93-FACF69CB1ED1}" type="pres">
      <dgm:prSet presAssocID="{A5E0A458-3EA9-4AD8-8D83-CD67AB029726}" presName="sibTrans" presStyleLbl="sibTrans2D1" presStyleIdx="1" presStyleCnt="4"/>
      <dgm:spPr/>
      <dgm:t>
        <a:bodyPr/>
        <a:lstStyle/>
        <a:p>
          <a:endParaRPr lang="en-US"/>
        </a:p>
      </dgm:t>
    </dgm:pt>
    <dgm:pt modelId="{1899A0E9-51D1-4513-9E09-D456EB5079F6}" type="pres">
      <dgm:prSet presAssocID="{A5E0A458-3EA9-4AD8-8D83-CD67AB029726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A569C604-4BB9-42BB-9E9A-62515111F35B}" type="pres">
      <dgm:prSet presAssocID="{03D6CF59-770B-40EA-8C54-D80D82C9432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61F0D5-A003-4713-A5A9-0E77D8494BBD}" type="pres">
      <dgm:prSet presAssocID="{65F09402-5A64-416A-8107-AE09CD1BE740}" presName="sibTrans" presStyleLbl="sibTrans2D1" presStyleIdx="2" presStyleCnt="4"/>
      <dgm:spPr/>
      <dgm:t>
        <a:bodyPr/>
        <a:lstStyle/>
        <a:p>
          <a:endParaRPr lang="en-US"/>
        </a:p>
      </dgm:t>
    </dgm:pt>
    <dgm:pt modelId="{EFB7EE39-869C-4AB2-8A23-C9D82284DDD4}" type="pres">
      <dgm:prSet presAssocID="{65F09402-5A64-416A-8107-AE09CD1BE740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136F4295-C9FA-4598-AEF0-F472E7DB3D97}" type="pres">
      <dgm:prSet presAssocID="{56B195BF-1986-49FE-868F-E2BF5D2F67E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7F322C-2B62-44BD-B005-603BCA23E6B5}" type="pres">
      <dgm:prSet presAssocID="{803EBB2E-8A81-4060-A20C-554FC30647B4}" presName="sibTrans" presStyleLbl="sibTrans2D1" presStyleIdx="3" presStyleCnt="4"/>
      <dgm:spPr/>
      <dgm:t>
        <a:bodyPr/>
        <a:lstStyle/>
        <a:p>
          <a:endParaRPr lang="en-US"/>
        </a:p>
      </dgm:t>
    </dgm:pt>
    <dgm:pt modelId="{F0A1EDE9-5639-4E63-AB64-BC378C5A58ED}" type="pres">
      <dgm:prSet presAssocID="{803EBB2E-8A81-4060-A20C-554FC30647B4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B6586FF4-5B48-42C3-919C-F19C4FE312AC}" type="pres">
      <dgm:prSet presAssocID="{1D20D151-6FDF-4DAD-9E70-C68D86FC75EB}" presName="node" presStyleLbl="node1" presStyleIdx="4" presStyleCnt="5" custScaleX="1266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D4BC79-ED46-4673-A0D6-2DE51B7928FF}" type="presOf" srcId="{1D20D151-6FDF-4DAD-9E70-C68D86FC75EB}" destId="{B6586FF4-5B48-42C3-919C-F19C4FE312AC}" srcOrd="0" destOrd="0" presId="urn:microsoft.com/office/officeart/2005/8/layout/process5"/>
    <dgm:cxn modelId="{B47017F7-5D8E-48C0-9BBA-EDBECC46B38D}" type="presOf" srcId="{803EBB2E-8A81-4060-A20C-554FC30647B4}" destId="{E47F322C-2B62-44BD-B005-603BCA23E6B5}" srcOrd="0" destOrd="0" presId="urn:microsoft.com/office/officeart/2005/8/layout/process5"/>
    <dgm:cxn modelId="{74A5C9FE-2EF3-4BBB-9462-8683374737FB}" type="presOf" srcId="{65F09402-5A64-416A-8107-AE09CD1BE740}" destId="{0C61F0D5-A003-4713-A5A9-0E77D8494BBD}" srcOrd="0" destOrd="0" presId="urn:microsoft.com/office/officeart/2005/8/layout/process5"/>
    <dgm:cxn modelId="{DC93E08F-0E6E-44DE-89E7-A4950EC1C351}" type="presOf" srcId="{A5E0A458-3EA9-4AD8-8D83-CD67AB029726}" destId="{9B0A1D6B-776E-466F-9C93-FACF69CB1ED1}" srcOrd="0" destOrd="0" presId="urn:microsoft.com/office/officeart/2005/8/layout/process5"/>
    <dgm:cxn modelId="{782C5D17-9C59-4793-B8EE-291249702D5A}" type="presOf" srcId="{D2294D0A-8787-4942-99D2-D3878A73FA23}" destId="{51EEBDE6-AF41-4A91-A86A-BA74E9BDACA5}" srcOrd="0" destOrd="0" presId="urn:microsoft.com/office/officeart/2005/8/layout/process5"/>
    <dgm:cxn modelId="{7404C07D-4B16-4E02-9094-70C01E3A671A}" type="presOf" srcId="{D0E919A5-D5F2-41AC-BD69-5652E94EE684}" destId="{FF999E1A-7289-444B-B24D-C1702A942433}" srcOrd="0" destOrd="0" presId="urn:microsoft.com/office/officeart/2005/8/layout/process5"/>
    <dgm:cxn modelId="{F08E2D05-920B-4361-B5AD-0C1AA10A15E8}" srcId="{D2294D0A-8787-4942-99D2-D3878A73FA23}" destId="{56B195BF-1986-49FE-868F-E2BF5D2F67E3}" srcOrd="3" destOrd="0" parTransId="{0566E33E-0B10-4AB3-99E5-E719135ED180}" sibTransId="{803EBB2E-8A81-4060-A20C-554FC30647B4}"/>
    <dgm:cxn modelId="{503487A8-7E1C-45A0-AB81-009752671982}" type="presOf" srcId="{03D6CF59-770B-40EA-8C54-D80D82C94326}" destId="{A569C604-4BB9-42BB-9E9A-62515111F35B}" srcOrd="0" destOrd="0" presId="urn:microsoft.com/office/officeart/2005/8/layout/process5"/>
    <dgm:cxn modelId="{A6AFA156-8DB3-4BEB-9E5C-FF3A8D141AB9}" type="presOf" srcId="{D1E92D26-183E-453F-BE24-DADE3E669007}" destId="{0C01855D-4BC0-4C46-AB34-9773397B42AB}" srcOrd="0" destOrd="0" presId="urn:microsoft.com/office/officeart/2005/8/layout/process5"/>
    <dgm:cxn modelId="{05AD8BEB-CABC-4192-AA9E-1A53C8403C48}" srcId="{D2294D0A-8787-4942-99D2-D3878A73FA23}" destId="{1D20D151-6FDF-4DAD-9E70-C68D86FC75EB}" srcOrd="4" destOrd="0" parTransId="{E516E47C-4B48-44EB-902B-3E0B9D0064E2}" sibTransId="{6657828F-4ACE-46BB-BDAD-CDE709CF0936}"/>
    <dgm:cxn modelId="{546AF68D-E654-4C72-B3A8-5AB7A4FB0D41}" srcId="{D2294D0A-8787-4942-99D2-D3878A73FA23}" destId="{03D6CF59-770B-40EA-8C54-D80D82C94326}" srcOrd="2" destOrd="0" parTransId="{8B2814F3-FD2C-431D-833F-E84020A4285F}" sibTransId="{65F09402-5A64-416A-8107-AE09CD1BE740}"/>
    <dgm:cxn modelId="{7219D7CE-6B5C-4105-8828-BD908A4AE816}" srcId="{D2294D0A-8787-4942-99D2-D3878A73FA23}" destId="{D1E92D26-183E-453F-BE24-DADE3E669007}" srcOrd="1" destOrd="0" parTransId="{A22EA9B3-616E-4468-81CE-903735855E00}" sibTransId="{A5E0A458-3EA9-4AD8-8D83-CD67AB029726}"/>
    <dgm:cxn modelId="{35A4515E-D38F-4B1D-B763-CF16CB80F869}" type="presOf" srcId="{A5E0A458-3EA9-4AD8-8D83-CD67AB029726}" destId="{1899A0E9-51D1-4513-9E09-D456EB5079F6}" srcOrd="1" destOrd="0" presId="urn:microsoft.com/office/officeart/2005/8/layout/process5"/>
    <dgm:cxn modelId="{06198629-9A1E-4AEE-B99D-1644732A38A2}" type="presOf" srcId="{803EBB2E-8A81-4060-A20C-554FC30647B4}" destId="{F0A1EDE9-5639-4E63-AB64-BC378C5A58ED}" srcOrd="1" destOrd="0" presId="urn:microsoft.com/office/officeart/2005/8/layout/process5"/>
    <dgm:cxn modelId="{CA757291-8FD2-4699-9D68-85EC745CA6FA}" type="presOf" srcId="{EE665ADF-C563-4040-9510-FB7A3C72E4E0}" destId="{A68A606F-6581-4015-B083-9D7AC0D3232B}" srcOrd="0" destOrd="0" presId="urn:microsoft.com/office/officeart/2005/8/layout/process5"/>
    <dgm:cxn modelId="{3F1A0F3D-DE5B-4FCA-AB0D-4B6EBC419B5D}" type="presOf" srcId="{D0E919A5-D5F2-41AC-BD69-5652E94EE684}" destId="{09C09B47-D4F8-4CD9-8B70-E7C496399BFA}" srcOrd="1" destOrd="0" presId="urn:microsoft.com/office/officeart/2005/8/layout/process5"/>
    <dgm:cxn modelId="{FD9A71BE-7222-4CCF-B37A-F2B65BCD2397}" type="presOf" srcId="{65F09402-5A64-416A-8107-AE09CD1BE740}" destId="{EFB7EE39-869C-4AB2-8A23-C9D82284DDD4}" srcOrd="1" destOrd="0" presId="urn:microsoft.com/office/officeart/2005/8/layout/process5"/>
    <dgm:cxn modelId="{9671159A-B3BA-4A0A-940B-D81E25B9BD7A}" type="presOf" srcId="{56B195BF-1986-49FE-868F-E2BF5D2F67E3}" destId="{136F4295-C9FA-4598-AEF0-F472E7DB3D97}" srcOrd="0" destOrd="0" presId="urn:microsoft.com/office/officeart/2005/8/layout/process5"/>
    <dgm:cxn modelId="{93581B00-1EC5-46D6-813E-88189EE9F57F}" srcId="{D2294D0A-8787-4942-99D2-D3878A73FA23}" destId="{EE665ADF-C563-4040-9510-FB7A3C72E4E0}" srcOrd="0" destOrd="0" parTransId="{55B1545F-72B6-4130-9A48-A7FF4A6428CF}" sibTransId="{D0E919A5-D5F2-41AC-BD69-5652E94EE684}"/>
    <dgm:cxn modelId="{9B3E1FAA-1A09-411A-97B4-8895A21FDC11}" type="presParOf" srcId="{51EEBDE6-AF41-4A91-A86A-BA74E9BDACA5}" destId="{A68A606F-6581-4015-B083-9D7AC0D3232B}" srcOrd="0" destOrd="0" presId="urn:microsoft.com/office/officeart/2005/8/layout/process5"/>
    <dgm:cxn modelId="{66653286-A2F5-4400-A9C2-686D2A15F072}" type="presParOf" srcId="{51EEBDE6-AF41-4A91-A86A-BA74E9BDACA5}" destId="{FF999E1A-7289-444B-B24D-C1702A942433}" srcOrd="1" destOrd="0" presId="urn:microsoft.com/office/officeart/2005/8/layout/process5"/>
    <dgm:cxn modelId="{B650BBF3-43F4-4110-AB3A-C5B1870C1DAB}" type="presParOf" srcId="{FF999E1A-7289-444B-B24D-C1702A942433}" destId="{09C09B47-D4F8-4CD9-8B70-E7C496399BFA}" srcOrd="0" destOrd="0" presId="urn:microsoft.com/office/officeart/2005/8/layout/process5"/>
    <dgm:cxn modelId="{4BBBFA0A-02C3-4A7C-B9A0-FB9445F938CF}" type="presParOf" srcId="{51EEBDE6-AF41-4A91-A86A-BA74E9BDACA5}" destId="{0C01855D-4BC0-4C46-AB34-9773397B42AB}" srcOrd="2" destOrd="0" presId="urn:microsoft.com/office/officeart/2005/8/layout/process5"/>
    <dgm:cxn modelId="{23FFD9CB-7092-4123-9FC9-5755DF9FFC6F}" type="presParOf" srcId="{51EEBDE6-AF41-4A91-A86A-BA74E9BDACA5}" destId="{9B0A1D6B-776E-466F-9C93-FACF69CB1ED1}" srcOrd="3" destOrd="0" presId="urn:microsoft.com/office/officeart/2005/8/layout/process5"/>
    <dgm:cxn modelId="{B2DB41B6-CA0A-4E5F-9F6F-5965BCC9E78D}" type="presParOf" srcId="{9B0A1D6B-776E-466F-9C93-FACF69CB1ED1}" destId="{1899A0E9-51D1-4513-9E09-D456EB5079F6}" srcOrd="0" destOrd="0" presId="urn:microsoft.com/office/officeart/2005/8/layout/process5"/>
    <dgm:cxn modelId="{BA66061A-5185-4FAD-9B26-C244BF2F34F5}" type="presParOf" srcId="{51EEBDE6-AF41-4A91-A86A-BA74E9BDACA5}" destId="{A569C604-4BB9-42BB-9E9A-62515111F35B}" srcOrd="4" destOrd="0" presId="urn:microsoft.com/office/officeart/2005/8/layout/process5"/>
    <dgm:cxn modelId="{D7F87279-FD50-4506-B105-FAC74D9DCD66}" type="presParOf" srcId="{51EEBDE6-AF41-4A91-A86A-BA74E9BDACA5}" destId="{0C61F0D5-A003-4713-A5A9-0E77D8494BBD}" srcOrd="5" destOrd="0" presId="urn:microsoft.com/office/officeart/2005/8/layout/process5"/>
    <dgm:cxn modelId="{650A5E48-4A39-4C7F-B3FB-91930C0BC955}" type="presParOf" srcId="{0C61F0D5-A003-4713-A5A9-0E77D8494BBD}" destId="{EFB7EE39-869C-4AB2-8A23-C9D82284DDD4}" srcOrd="0" destOrd="0" presId="urn:microsoft.com/office/officeart/2005/8/layout/process5"/>
    <dgm:cxn modelId="{F53A4ACC-9055-4389-A592-FCBC0AADCDCA}" type="presParOf" srcId="{51EEBDE6-AF41-4A91-A86A-BA74E9BDACA5}" destId="{136F4295-C9FA-4598-AEF0-F472E7DB3D97}" srcOrd="6" destOrd="0" presId="urn:microsoft.com/office/officeart/2005/8/layout/process5"/>
    <dgm:cxn modelId="{9EFDD673-35F9-4E08-B1E1-BF5C15D1FB21}" type="presParOf" srcId="{51EEBDE6-AF41-4A91-A86A-BA74E9BDACA5}" destId="{E47F322C-2B62-44BD-B005-603BCA23E6B5}" srcOrd="7" destOrd="0" presId="urn:microsoft.com/office/officeart/2005/8/layout/process5"/>
    <dgm:cxn modelId="{5CB4D54E-BF1A-4BA3-9CE6-A81FBAA1C926}" type="presParOf" srcId="{E47F322C-2B62-44BD-B005-603BCA23E6B5}" destId="{F0A1EDE9-5639-4E63-AB64-BC378C5A58ED}" srcOrd="0" destOrd="0" presId="urn:microsoft.com/office/officeart/2005/8/layout/process5"/>
    <dgm:cxn modelId="{9D0AADE3-B1D3-4E31-A0EF-87F76599AD6D}" type="presParOf" srcId="{51EEBDE6-AF41-4A91-A86A-BA74E9BDACA5}" destId="{B6586FF4-5B48-42C3-919C-F19C4FE312AC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7664F69-29DC-43BC-AE9C-9074671CB7F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E9B055-C037-4031-8399-1DA4DB43DE36}">
      <dgm:prSet phldrT="[Text]"/>
      <dgm:spPr/>
      <dgm:t>
        <a:bodyPr/>
        <a:lstStyle/>
        <a:p>
          <a:r>
            <a:rPr lang="en-US" dirty="0" err="1" smtClean="0"/>
            <a:t>Kegiatan</a:t>
          </a:r>
          <a:r>
            <a:rPr lang="en-US" dirty="0" smtClean="0"/>
            <a:t> </a:t>
          </a:r>
          <a:r>
            <a:rPr lang="en-US" dirty="0" err="1" smtClean="0"/>
            <a:t>Inti</a:t>
          </a:r>
          <a:endParaRPr lang="en-US" dirty="0"/>
        </a:p>
      </dgm:t>
    </dgm:pt>
    <dgm:pt modelId="{A41BE9B5-4360-4C84-A5C7-27735135A7AE}" type="parTrans" cxnId="{A99E12FA-DAD6-4283-AE84-0966640E4FCE}">
      <dgm:prSet/>
      <dgm:spPr/>
      <dgm:t>
        <a:bodyPr/>
        <a:lstStyle/>
        <a:p>
          <a:endParaRPr lang="en-US"/>
        </a:p>
      </dgm:t>
    </dgm:pt>
    <dgm:pt modelId="{46F74682-B3A2-4546-B3A2-2CEF1DEF8020}" type="sibTrans" cxnId="{A99E12FA-DAD6-4283-AE84-0966640E4FCE}">
      <dgm:prSet/>
      <dgm:spPr/>
      <dgm:t>
        <a:bodyPr/>
        <a:lstStyle/>
        <a:p>
          <a:endParaRPr lang="en-US"/>
        </a:p>
      </dgm:t>
    </dgm:pt>
    <dgm:pt modelId="{6AACBD48-4616-4EA1-8DC3-37A6CFD4DAB4}">
      <dgm:prSet phldrT="[Text]"/>
      <dgm:spPr/>
      <dgm:t>
        <a:bodyPr/>
        <a:lstStyle/>
        <a:p>
          <a:r>
            <a:rPr lang="en-US" dirty="0" err="1" smtClean="0"/>
            <a:t>Gunakan</a:t>
          </a:r>
          <a:r>
            <a:rPr lang="en-US" dirty="0" smtClean="0"/>
            <a:t> model </a:t>
          </a:r>
          <a:r>
            <a:rPr lang="en-US" dirty="0" err="1" smtClean="0"/>
            <a:t>pembelajaran</a:t>
          </a:r>
          <a:r>
            <a:rPr lang="en-US" dirty="0" smtClean="0"/>
            <a:t>, </a:t>
          </a:r>
          <a:r>
            <a:rPr lang="en-US" dirty="0" err="1" smtClean="0"/>
            <a:t>metode</a:t>
          </a:r>
          <a:r>
            <a:rPr lang="en-US" dirty="0" smtClean="0"/>
            <a:t> </a:t>
          </a:r>
          <a:r>
            <a:rPr lang="en-US" dirty="0" err="1" smtClean="0"/>
            <a:t>pembelajaran</a:t>
          </a:r>
          <a:r>
            <a:rPr lang="en-US" dirty="0" smtClean="0"/>
            <a:t>, media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sumber</a:t>
          </a:r>
          <a:r>
            <a:rPr lang="en-US" dirty="0" smtClean="0"/>
            <a:t> </a:t>
          </a:r>
          <a:r>
            <a:rPr lang="en-US" dirty="0" err="1" smtClean="0"/>
            <a:t>belajar</a:t>
          </a:r>
          <a:r>
            <a:rPr lang="en-US" dirty="0" smtClean="0"/>
            <a:t> yang </a:t>
          </a:r>
          <a:r>
            <a:rPr lang="en-US" dirty="0" err="1" smtClean="0"/>
            <a:t>sesuai</a:t>
          </a:r>
          <a:r>
            <a:rPr lang="en-US" dirty="0" smtClean="0"/>
            <a:t> </a:t>
          </a:r>
          <a:r>
            <a:rPr lang="en-US" dirty="0" err="1" smtClean="0"/>
            <a:t>dgn</a:t>
          </a:r>
          <a:r>
            <a:rPr lang="en-US" dirty="0" smtClean="0"/>
            <a:t> </a:t>
          </a:r>
          <a:r>
            <a:rPr lang="en-US" dirty="0" err="1" smtClean="0"/>
            <a:t>karakter</a:t>
          </a:r>
          <a:r>
            <a:rPr lang="en-US" dirty="0" smtClean="0"/>
            <a:t> </a:t>
          </a:r>
          <a:r>
            <a:rPr lang="en-US" dirty="0" err="1" smtClean="0"/>
            <a:t>peserta</a:t>
          </a:r>
          <a:r>
            <a:rPr lang="en-US" dirty="0" smtClean="0"/>
            <a:t> </a:t>
          </a:r>
          <a:r>
            <a:rPr lang="en-US" dirty="0" err="1" smtClean="0"/>
            <a:t>didik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mata</a:t>
          </a:r>
          <a:r>
            <a:rPr lang="en-US" dirty="0" smtClean="0"/>
            <a:t> </a:t>
          </a:r>
          <a:r>
            <a:rPr lang="en-US" dirty="0" err="1" smtClean="0"/>
            <a:t>pelajaran</a:t>
          </a:r>
          <a:endParaRPr lang="en-US" dirty="0"/>
        </a:p>
      </dgm:t>
    </dgm:pt>
    <dgm:pt modelId="{F8ACA340-770A-4EEE-9E8E-156742A8772D}" type="parTrans" cxnId="{7AE60B4B-5C18-41D0-B753-3F49160AEDFC}">
      <dgm:prSet/>
      <dgm:spPr/>
      <dgm:t>
        <a:bodyPr/>
        <a:lstStyle/>
        <a:p>
          <a:endParaRPr lang="en-US"/>
        </a:p>
      </dgm:t>
    </dgm:pt>
    <dgm:pt modelId="{540AED65-2D45-402D-B8EF-4E1CD9D4BB1D}" type="sibTrans" cxnId="{7AE60B4B-5C18-41D0-B753-3F49160AEDFC}">
      <dgm:prSet/>
      <dgm:spPr/>
      <dgm:t>
        <a:bodyPr/>
        <a:lstStyle/>
        <a:p>
          <a:endParaRPr lang="en-US"/>
        </a:p>
      </dgm:t>
    </dgm:pt>
    <dgm:pt modelId="{9E9247F0-2A62-46A8-A73C-9D01AA57BE2A}">
      <dgm:prSet phldrT="[Text]"/>
      <dgm:spPr/>
      <dgm:t>
        <a:bodyPr/>
        <a:lstStyle/>
        <a:p>
          <a:r>
            <a:rPr lang="en-US" dirty="0" err="1" smtClean="0"/>
            <a:t>Pemilihan</a:t>
          </a:r>
          <a:r>
            <a:rPr lang="en-US" dirty="0" smtClean="0"/>
            <a:t> </a:t>
          </a:r>
          <a:r>
            <a:rPr lang="en-US" dirty="0" err="1" smtClean="0"/>
            <a:t>pendekatan</a:t>
          </a:r>
          <a:r>
            <a:rPr lang="en-US" dirty="0" smtClean="0"/>
            <a:t> </a:t>
          </a:r>
          <a:r>
            <a:rPr lang="en-US" dirty="0" err="1" smtClean="0"/>
            <a:t>pembelajaran</a:t>
          </a:r>
          <a:r>
            <a:rPr lang="en-US" dirty="0" smtClean="0"/>
            <a:t> </a:t>
          </a:r>
          <a:r>
            <a:rPr lang="en-US" dirty="0" err="1" smtClean="0"/>
            <a:t>saintifik</a:t>
          </a:r>
          <a:r>
            <a:rPr lang="en-US" dirty="0" smtClean="0"/>
            <a:t> (5 M), discovery, project base learning, problem base learning</a:t>
          </a:r>
          <a:endParaRPr lang="en-US" dirty="0"/>
        </a:p>
      </dgm:t>
    </dgm:pt>
    <dgm:pt modelId="{AD5E331D-204B-4488-B348-09CAD3235E6E}" type="parTrans" cxnId="{0B8405B4-2FA2-4566-A68C-6ED7E7D69B8C}">
      <dgm:prSet/>
      <dgm:spPr/>
      <dgm:t>
        <a:bodyPr/>
        <a:lstStyle/>
        <a:p>
          <a:endParaRPr lang="en-US"/>
        </a:p>
      </dgm:t>
    </dgm:pt>
    <dgm:pt modelId="{BA7CB054-99BE-4A09-B674-E4E3E7228197}" type="sibTrans" cxnId="{0B8405B4-2FA2-4566-A68C-6ED7E7D69B8C}">
      <dgm:prSet/>
      <dgm:spPr/>
      <dgm:t>
        <a:bodyPr/>
        <a:lstStyle/>
        <a:p>
          <a:endParaRPr lang="en-US"/>
        </a:p>
      </dgm:t>
    </dgm:pt>
    <dgm:pt modelId="{4FA27460-D65A-4002-A70D-6876EE4707B0}">
      <dgm:prSet phldrT="[Text]"/>
      <dgm:spPr/>
      <dgm:t>
        <a:bodyPr/>
        <a:lstStyle/>
        <a:p>
          <a:r>
            <a:rPr lang="en-US" dirty="0" err="1" smtClean="0"/>
            <a:t>Pembelajaran</a:t>
          </a:r>
          <a:r>
            <a:rPr lang="en-US" dirty="0" smtClean="0"/>
            <a:t>  4 C, PPK, HOTS </a:t>
          </a:r>
          <a:r>
            <a:rPr lang="en-US" dirty="0" err="1" smtClean="0"/>
            <a:t>dan</a:t>
          </a:r>
          <a:r>
            <a:rPr lang="en-US" dirty="0" smtClean="0"/>
            <a:t> GLS</a:t>
          </a:r>
          <a:endParaRPr lang="en-US" dirty="0"/>
        </a:p>
      </dgm:t>
    </dgm:pt>
    <dgm:pt modelId="{D72CA72B-2718-4F0D-9B2B-D087EBAC8B6A}" type="parTrans" cxnId="{6E43718D-4319-43F4-BFED-361EB2F437E8}">
      <dgm:prSet/>
      <dgm:spPr/>
      <dgm:t>
        <a:bodyPr/>
        <a:lstStyle/>
        <a:p>
          <a:endParaRPr lang="en-US"/>
        </a:p>
      </dgm:t>
    </dgm:pt>
    <dgm:pt modelId="{55EEA993-138E-4763-A5CF-241F0965F36F}" type="sibTrans" cxnId="{6E43718D-4319-43F4-BFED-361EB2F437E8}">
      <dgm:prSet/>
      <dgm:spPr/>
      <dgm:t>
        <a:bodyPr/>
        <a:lstStyle/>
        <a:p>
          <a:endParaRPr lang="en-US"/>
        </a:p>
      </dgm:t>
    </dgm:pt>
    <dgm:pt modelId="{CFB4101C-5979-47EA-9F45-CAEA17994423}" type="pres">
      <dgm:prSet presAssocID="{E7664F69-29DC-43BC-AE9C-9074671CB7F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BC86E0-3679-41E6-8CB2-7EB4F80B3FA4}" type="pres">
      <dgm:prSet presAssocID="{9FE9B055-C037-4031-8399-1DA4DB43DE3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335A77-C314-4006-94E7-B01731EE55F5}" type="pres">
      <dgm:prSet presAssocID="{9FE9B055-C037-4031-8399-1DA4DB43DE3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D0F6D79-860A-42E4-A326-62FD666F7262}" type="presOf" srcId="{9E9247F0-2A62-46A8-A73C-9D01AA57BE2A}" destId="{99335A77-C314-4006-94E7-B01731EE55F5}" srcOrd="0" destOrd="1" presId="urn:microsoft.com/office/officeart/2005/8/layout/vList2"/>
    <dgm:cxn modelId="{44BC356C-5458-4591-A9A7-6518A2310249}" type="presOf" srcId="{E7664F69-29DC-43BC-AE9C-9074671CB7FE}" destId="{CFB4101C-5979-47EA-9F45-CAEA17994423}" srcOrd="0" destOrd="0" presId="urn:microsoft.com/office/officeart/2005/8/layout/vList2"/>
    <dgm:cxn modelId="{7AE60B4B-5C18-41D0-B753-3F49160AEDFC}" srcId="{9FE9B055-C037-4031-8399-1DA4DB43DE36}" destId="{6AACBD48-4616-4EA1-8DC3-37A6CFD4DAB4}" srcOrd="0" destOrd="0" parTransId="{F8ACA340-770A-4EEE-9E8E-156742A8772D}" sibTransId="{540AED65-2D45-402D-B8EF-4E1CD9D4BB1D}"/>
    <dgm:cxn modelId="{A99E12FA-DAD6-4283-AE84-0966640E4FCE}" srcId="{E7664F69-29DC-43BC-AE9C-9074671CB7FE}" destId="{9FE9B055-C037-4031-8399-1DA4DB43DE36}" srcOrd="0" destOrd="0" parTransId="{A41BE9B5-4360-4C84-A5C7-27735135A7AE}" sibTransId="{46F74682-B3A2-4546-B3A2-2CEF1DEF8020}"/>
    <dgm:cxn modelId="{6E43718D-4319-43F4-BFED-361EB2F437E8}" srcId="{9FE9B055-C037-4031-8399-1DA4DB43DE36}" destId="{4FA27460-D65A-4002-A70D-6876EE4707B0}" srcOrd="2" destOrd="0" parTransId="{D72CA72B-2718-4F0D-9B2B-D087EBAC8B6A}" sibTransId="{55EEA993-138E-4763-A5CF-241F0965F36F}"/>
    <dgm:cxn modelId="{3BE9AE1E-8BAC-4989-A3A9-633FCDD9190F}" type="presOf" srcId="{6AACBD48-4616-4EA1-8DC3-37A6CFD4DAB4}" destId="{99335A77-C314-4006-94E7-B01731EE55F5}" srcOrd="0" destOrd="0" presId="urn:microsoft.com/office/officeart/2005/8/layout/vList2"/>
    <dgm:cxn modelId="{51553CAC-662A-491B-8CF7-B9D4BAC3331F}" type="presOf" srcId="{4FA27460-D65A-4002-A70D-6876EE4707B0}" destId="{99335A77-C314-4006-94E7-B01731EE55F5}" srcOrd="0" destOrd="2" presId="urn:microsoft.com/office/officeart/2005/8/layout/vList2"/>
    <dgm:cxn modelId="{AB0E605E-962C-444A-A7F9-9DB7ADAB8F64}" type="presOf" srcId="{9FE9B055-C037-4031-8399-1DA4DB43DE36}" destId="{E9BC86E0-3679-41E6-8CB2-7EB4F80B3FA4}" srcOrd="0" destOrd="0" presId="urn:microsoft.com/office/officeart/2005/8/layout/vList2"/>
    <dgm:cxn modelId="{0B8405B4-2FA2-4566-A68C-6ED7E7D69B8C}" srcId="{9FE9B055-C037-4031-8399-1DA4DB43DE36}" destId="{9E9247F0-2A62-46A8-A73C-9D01AA57BE2A}" srcOrd="1" destOrd="0" parTransId="{AD5E331D-204B-4488-B348-09CAD3235E6E}" sibTransId="{BA7CB054-99BE-4A09-B674-E4E3E7228197}"/>
    <dgm:cxn modelId="{D5972199-E4D4-4933-BC32-5EEA0E1C2E5D}" type="presParOf" srcId="{CFB4101C-5979-47EA-9F45-CAEA17994423}" destId="{E9BC86E0-3679-41E6-8CB2-7EB4F80B3FA4}" srcOrd="0" destOrd="0" presId="urn:microsoft.com/office/officeart/2005/8/layout/vList2"/>
    <dgm:cxn modelId="{9F8DE246-F9A3-4D45-8A87-CD2800AC3201}" type="presParOf" srcId="{CFB4101C-5979-47EA-9F45-CAEA17994423}" destId="{99335A77-C314-4006-94E7-B01731EE55F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CA8CDE3-AE69-473A-8BE8-16DBEEB58DC8}" type="doc">
      <dgm:prSet loTypeId="urn:microsoft.com/office/officeart/2005/8/layout/vList5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US"/>
        </a:p>
      </dgm:t>
    </dgm:pt>
    <dgm:pt modelId="{7E1D19D1-0E99-489F-940E-D92EB3F92A15}">
      <dgm:prSet phldrT="[Text]"/>
      <dgm:spPr/>
      <dgm:t>
        <a:bodyPr/>
        <a:lstStyle/>
        <a:p>
          <a:r>
            <a:rPr lang="en-US" dirty="0" err="1" smtClean="0"/>
            <a:t>Kegiatan</a:t>
          </a:r>
          <a:r>
            <a:rPr lang="en-US" dirty="0" smtClean="0"/>
            <a:t> </a:t>
          </a:r>
          <a:r>
            <a:rPr lang="en-US" dirty="0" err="1" smtClean="0"/>
            <a:t>Penutup</a:t>
          </a:r>
          <a:endParaRPr lang="en-US" dirty="0"/>
        </a:p>
      </dgm:t>
    </dgm:pt>
    <dgm:pt modelId="{98D0DC44-E425-4BF2-A395-512585C4A8AA}" type="parTrans" cxnId="{34888343-2A5D-4BC0-8FC4-4D2BBB886C7E}">
      <dgm:prSet/>
      <dgm:spPr/>
      <dgm:t>
        <a:bodyPr/>
        <a:lstStyle/>
        <a:p>
          <a:endParaRPr lang="en-US"/>
        </a:p>
      </dgm:t>
    </dgm:pt>
    <dgm:pt modelId="{29DD0B09-2B6B-4EB1-B4F9-A0C07CF26690}" type="sibTrans" cxnId="{34888343-2A5D-4BC0-8FC4-4D2BBB886C7E}">
      <dgm:prSet/>
      <dgm:spPr/>
      <dgm:t>
        <a:bodyPr/>
        <a:lstStyle/>
        <a:p>
          <a:endParaRPr lang="en-US"/>
        </a:p>
      </dgm:t>
    </dgm:pt>
    <dgm:pt modelId="{887D4A08-AC26-462E-9984-9CBA8D36B261}">
      <dgm:prSet phldrT="[Text]"/>
      <dgm:spPr/>
      <dgm:t>
        <a:bodyPr/>
        <a:lstStyle/>
        <a:p>
          <a:r>
            <a:rPr lang="en-US" dirty="0" smtClean="0"/>
            <a:t>Guru </a:t>
          </a:r>
          <a:r>
            <a:rPr lang="en-US" dirty="0" err="1" smtClean="0"/>
            <a:t>bersama</a:t>
          </a:r>
          <a:r>
            <a:rPr lang="en-US" dirty="0" smtClean="0"/>
            <a:t> </a:t>
          </a:r>
          <a:r>
            <a:rPr lang="en-US" dirty="0" err="1" smtClean="0"/>
            <a:t>peserta</a:t>
          </a:r>
          <a:r>
            <a:rPr lang="en-US" dirty="0" smtClean="0"/>
            <a:t> </a:t>
          </a:r>
          <a:r>
            <a:rPr lang="en-US" dirty="0" err="1" smtClean="0"/>
            <a:t>didik</a:t>
          </a:r>
          <a:r>
            <a:rPr lang="en-US" dirty="0" smtClean="0"/>
            <a:t> </a:t>
          </a:r>
          <a:r>
            <a:rPr lang="en-US" dirty="0" err="1" smtClean="0"/>
            <a:t>melakukan</a:t>
          </a:r>
          <a:r>
            <a:rPr lang="en-US" dirty="0" smtClean="0"/>
            <a:t> </a:t>
          </a:r>
          <a:r>
            <a:rPr lang="en-US" dirty="0" err="1" smtClean="0"/>
            <a:t>refleksi</a:t>
          </a:r>
          <a:r>
            <a:rPr lang="en-US" dirty="0" smtClean="0"/>
            <a:t> </a:t>
          </a:r>
          <a:r>
            <a:rPr lang="en-US" dirty="0" err="1" smtClean="0"/>
            <a:t>aktivitas</a:t>
          </a:r>
          <a:r>
            <a:rPr lang="en-US" dirty="0" smtClean="0"/>
            <a:t> </a:t>
          </a:r>
          <a:r>
            <a:rPr lang="en-US" dirty="0" err="1" smtClean="0"/>
            <a:t>pembelajaran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kebermanfaatannya</a:t>
          </a:r>
          <a:endParaRPr lang="en-US" dirty="0"/>
        </a:p>
      </dgm:t>
    </dgm:pt>
    <dgm:pt modelId="{00069067-08D6-4ABB-A322-850BF5491811}" type="parTrans" cxnId="{6051539A-2939-4793-859A-1F23E0F6352E}">
      <dgm:prSet/>
      <dgm:spPr/>
      <dgm:t>
        <a:bodyPr/>
        <a:lstStyle/>
        <a:p>
          <a:endParaRPr lang="en-US"/>
        </a:p>
      </dgm:t>
    </dgm:pt>
    <dgm:pt modelId="{44C1ABD1-174C-4B36-8EA5-2817B816F2A0}" type="sibTrans" cxnId="{6051539A-2939-4793-859A-1F23E0F6352E}">
      <dgm:prSet/>
      <dgm:spPr/>
      <dgm:t>
        <a:bodyPr/>
        <a:lstStyle/>
        <a:p>
          <a:endParaRPr lang="en-US"/>
        </a:p>
      </dgm:t>
    </dgm:pt>
    <dgm:pt modelId="{952D509D-526B-45A6-A5BA-80DC4FF923CB}">
      <dgm:prSet phldrT="[Text]"/>
      <dgm:spPr/>
      <dgm:t>
        <a:bodyPr/>
        <a:lstStyle/>
        <a:p>
          <a:r>
            <a:rPr lang="en-US" dirty="0" err="1" smtClean="0"/>
            <a:t>Tindak</a:t>
          </a:r>
          <a:r>
            <a:rPr lang="en-US" dirty="0" smtClean="0"/>
            <a:t> </a:t>
          </a:r>
          <a:r>
            <a:rPr lang="en-US" dirty="0" err="1" smtClean="0"/>
            <a:t>lanjut</a:t>
          </a:r>
          <a:r>
            <a:rPr lang="en-US" dirty="0" smtClean="0"/>
            <a:t> </a:t>
          </a:r>
          <a:r>
            <a:rPr lang="en-US" dirty="0" err="1" smtClean="0"/>
            <a:t>penugasan</a:t>
          </a:r>
          <a:r>
            <a:rPr lang="en-US" dirty="0" smtClean="0"/>
            <a:t> individual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kelompok</a:t>
          </a:r>
          <a:endParaRPr lang="en-US" dirty="0"/>
        </a:p>
      </dgm:t>
    </dgm:pt>
    <dgm:pt modelId="{AA83AD6A-9C25-4B41-84CA-0279FF4267EE}" type="parTrans" cxnId="{697B0149-C3E5-4F1B-AD9B-665586BC5EE0}">
      <dgm:prSet/>
      <dgm:spPr/>
      <dgm:t>
        <a:bodyPr/>
        <a:lstStyle/>
        <a:p>
          <a:endParaRPr lang="en-US"/>
        </a:p>
      </dgm:t>
    </dgm:pt>
    <dgm:pt modelId="{B39BBBE0-2835-42E1-B582-F0B555CC55A1}" type="sibTrans" cxnId="{697B0149-C3E5-4F1B-AD9B-665586BC5EE0}">
      <dgm:prSet/>
      <dgm:spPr/>
      <dgm:t>
        <a:bodyPr/>
        <a:lstStyle/>
        <a:p>
          <a:endParaRPr lang="en-US"/>
        </a:p>
      </dgm:t>
    </dgm:pt>
    <dgm:pt modelId="{CE2A2D41-DB97-4539-BC67-16B1A9B959A8}">
      <dgm:prSet phldrT="[Text]"/>
      <dgm:spPr/>
      <dgm:t>
        <a:bodyPr/>
        <a:lstStyle/>
        <a:p>
          <a:r>
            <a:rPr lang="en-US" dirty="0" err="1" smtClean="0"/>
            <a:t>Memberi</a:t>
          </a:r>
          <a:r>
            <a:rPr lang="en-US" dirty="0" smtClean="0"/>
            <a:t> </a:t>
          </a:r>
          <a:r>
            <a:rPr lang="en-US" dirty="0" err="1" smtClean="0"/>
            <a:t>umpan</a:t>
          </a:r>
          <a:r>
            <a:rPr lang="en-US" dirty="0" smtClean="0"/>
            <a:t> </a:t>
          </a:r>
          <a:r>
            <a:rPr lang="en-US" dirty="0" err="1" smtClean="0"/>
            <a:t>balik</a:t>
          </a:r>
          <a:endParaRPr lang="en-US" dirty="0"/>
        </a:p>
      </dgm:t>
    </dgm:pt>
    <dgm:pt modelId="{D25A6433-1413-4FC7-87C2-A0B6852C4DE8}" type="parTrans" cxnId="{C0798B7F-F8AF-4B34-A4CE-A265189308F5}">
      <dgm:prSet/>
      <dgm:spPr/>
      <dgm:t>
        <a:bodyPr/>
        <a:lstStyle/>
        <a:p>
          <a:endParaRPr lang="en-US"/>
        </a:p>
      </dgm:t>
    </dgm:pt>
    <dgm:pt modelId="{F5834E4C-DB4A-4D9A-A2BE-50093683AB2C}" type="sibTrans" cxnId="{C0798B7F-F8AF-4B34-A4CE-A265189308F5}">
      <dgm:prSet/>
      <dgm:spPr/>
      <dgm:t>
        <a:bodyPr/>
        <a:lstStyle/>
        <a:p>
          <a:endParaRPr lang="en-US"/>
        </a:p>
      </dgm:t>
    </dgm:pt>
    <dgm:pt modelId="{AB3D2EFF-DAF2-4EF5-BEAD-CCF4910CEE96}">
      <dgm:prSet phldrT="[Text]"/>
      <dgm:spPr/>
      <dgm:t>
        <a:bodyPr/>
        <a:lstStyle/>
        <a:p>
          <a:r>
            <a:rPr lang="en-US" dirty="0" err="1" smtClean="0"/>
            <a:t>Menginformasikan</a:t>
          </a:r>
          <a:r>
            <a:rPr lang="en-US" dirty="0" smtClean="0"/>
            <a:t> </a:t>
          </a:r>
          <a:r>
            <a:rPr lang="en-US" dirty="0" err="1" smtClean="0"/>
            <a:t>rencana</a:t>
          </a:r>
          <a:r>
            <a:rPr lang="en-US" dirty="0" smtClean="0"/>
            <a:t> </a:t>
          </a:r>
          <a:r>
            <a:rPr lang="en-US" dirty="0" err="1" smtClean="0"/>
            <a:t>kegiatan</a:t>
          </a:r>
          <a:r>
            <a:rPr lang="en-US" dirty="0" smtClean="0"/>
            <a:t> </a:t>
          </a:r>
          <a:r>
            <a:rPr lang="en-US" dirty="0" err="1" smtClean="0"/>
            <a:t>pembelajaran</a:t>
          </a:r>
          <a:r>
            <a:rPr lang="en-US" dirty="0" smtClean="0"/>
            <a:t> </a:t>
          </a:r>
          <a:r>
            <a:rPr lang="en-US" dirty="0" err="1" smtClean="0"/>
            <a:t>berikutnya</a:t>
          </a:r>
          <a:endParaRPr lang="en-US" dirty="0"/>
        </a:p>
      </dgm:t>
    </dgm:pt>
    <dgm:pt modelId="{44861022-D576-4427-A78D-B6C11ABE4DCA}" type="parTrans" cxnId="{0DCAA838-7310-4524-96D9-35E273AFBFD2}">
      <dgm:prSet/>
      <dgm:spPr/>
      <dgm:t>
        <a:bodyPr/>
        <a:lstStyle/>
        <a:p>
          <a:endParaRPr lang="en-US"/>
        </a:p>
      </dgm:t>
    </dgm:pt>
    <dgm:pt modelId="{8BFB9835-5F34-4BF5-8DA7-171D0C3CFC67}" type="sibTrans" cxnId="{0DCAA838-7310-4524-96D9-35E273AFBFD2}">
      <dgm:prSet/>
      <dgm:spPr/>
      <dgm:t>
        <a:bodyPr/>
        <a:lstStyle/>
        <a:p>
          <a:endParaRPr lang="en-US"/>
        </a:p>
      </dgm:t>
    </dgm:pt>
    <dgm:pt modelId="{738D1C66-EEAB-4A68-911C-67702CB9999D}" type="pres">
      <dgm:prSet presAssocID="{DCA8CDE3-AE69-473A-8BE8-16DBEEB58DC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92865AC-FCC6-41B0-A15E-B97F2E84A83F}" type="pres">
      <dgm:prSet presAssocID="{7E1D19D1-0E99-489F-940E-D92EB3F92A15}" presName="linNode" presStyleCnt="0"/>
      <dgm:spPr/>
      <dgm:t>
        <a:bodyPr/>
        <a:lstStyle/>
        <a:p>
          <a:endParaRPr lang="en-US"/>
        </a:p>
      </dgm:t>
    </dgm:pt>
    <dgm:pt modelId="{C6B238BE-D70D-4BE7-8FEA-96C01E8B0E81}" type="pres">
      <dgm:prSet presAssocID="{7E1D19D1-0E99-489F-940E-D92EB3F92A15}" presName="parentText" presStyleLbl="node1" presStyleIdx="0" presStyleCnt="1" custLinFactNeighborX="-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F804FD-85A9-4FC5-A468-9681191A5241}" type="pres">
      <dgm:prSet presAssocID="{7E1D19D1-0E99-489F-940E-D92EB3F92A15}" presName="descendantText" presStyleLbl="alignAccFollowNode1" presStyleIdx="0" presStyleCnt="1" custScaleY="116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51539A-2939-4793-859A-1F23E0F6352E}" srcId="{7E1D19D1-0E99-489F-940E-D92EB3F92A15}" destId="{887D4A08-AC26-462E-9984-9CBA8D36B261}" srcOrd="0" destOrd="0" parTransId="{00069067-08D6-4ABB-A322-850BF5491811}" sibTransId="{44C1ABD1-174C-4B36-8EA5-2817B816F2A0}"/>
    <dgm:cxn modelId="{0DCAA838-7310-4524-96D9-35E273AFBFD2}" srcId="{7E1D19D1-0E99-489F-940E-D92EB3F92A15}" destId="{AB3D2EFF-DAF2-4EF5-BEAD-CCF4910CEE96}" srcOrd="3" destOrd="0" parTransId="{44861022-D576-4427-A78D-B6C11ABE4DCA}" sibTransId="{8BFB9835-5F34-4BF5-8DA7-171D0C3CFC67}"/>
    <dgm:cxn modelId="{C0798B7F-F8AF-4B34-A4CE-A265189308F5}" srcId="{7E1D19D1-0E99-489F-940E-D92EB3F92A15}" destId="{CE2A2D41-DB97-4539-BC67-16B1A9B959A8}" srcOrd="1" destOrd="0" parTransId="{D25A6433-1413-4FC7-87C2-A0B6852C4DE8}" sibTransId="{F5834E4C-DB4A-4D9A-A2BE-50093683AB2C}"/>
    <dgm:cxn modelId="{8D65C7F0-DA12-4F1E-B96E-2E0831655EE3}" type="presOf" srcId="{7E1D19D1-0E99-489F-940E-D92EB3F92A15}" destId="{C6B238BE-D70D-4BE7-8FEA-96C01E8B0E81}" srcOrd="0" destOrd="0" presId="urn:microsoft.com/office/officeart/2005/8/layout/vList5"/>
    <dgm:cxn modelId="{E50DA97C-D062-4A14-889C-3924A7BC615C}" type="presOf" srcId="{952D509D-526B-45A6-A5BA-80DC4FF923CB}" destId="{B7F804FD-85A9-4FC5-A468-9681191A5241}" srcOrd="0" destOrd="2" presId="urn:microsoft.com/office/officeart/2005/8/layout/vList5"/>
    <dgm:cxn modelId="{92CC40FF-07B5-4F2C-9FB7-7C283BC735E4}" type="presOf" srcId="{DCA8CDE3-AE69-473A-8BE8-16DBEEB58DC8}" destId="{738D1C66-EEAB-4A68-911C-67702CB9999D}" srcOrd="0" destOrd="0" presId="urn:microsoft.com/office/officeart/2005/8/layout/vList5"/>
    <dgm:cxn modelId="{93978194-837B-4926-801E-F331B6BA5A9A}" type="presOf" srcId="{CE2A2D41-DB97-4539-BC67-16B1A9B959A8}" destId="{B7F804FD-85A9-4FC5-A468-9681191A5241}" srcOrd="0" destOrd="1" presId="urn:microsoft.com/office/officeart/2005/8/layout/vList5"/>
    <dgm:cxn modelId="{885205AE-2570-4936-9615-3A1A108F3F37}" type="presOf" srcId="{AB3D2EFF-DAF2-4EF5-BEAD-CCF4910CEE96}" destId="{B7F804FD-85A9-4FC5-A468-9681191A5241}" srcOrd="0" destOrd="3" presId="urn:microsoft.com/office/officeart/2005/8/layout/vList5"/>
    <dgm:cxn modelId="{E0DD0E3E-F64D-4A82-9B73-AA55CE8DC6F3}" type="presOf" srcId="{887D4A08-AC26-462E-9984-9CBA8D36B261}" destId="{B7F804FD-85A9-4FC5-A468-9681191A5241}" srcOrd="0" destOrd="0" presId="urn:microsoft.com/office/officeart/2005/8/layout/vList5"/>
    <dgm:cxn modelId="{697B0149-C3E5-4F1B-AD9B-665586BC5EE0}" srcId="{7E1D19D1-0E99-489F-940E-D92EB3F92A15}" destId="{952D509D-526B-45A6-A5BA-80DC4FF923CB}" srcOrd="2" destOrd="0" parTransId="{AA83AD6A-9C25-4B41-84CA-0279FF4267EE}" sibTransId="{B39BBBE0-2835-42E1-B582-F0B555CC55A1}"/>
    <dgm:cxn modelId="{34888343-2A5D-4BC0-8FC4-4D2BBB886C7E}" srcId="{DCA8CDE3-AE69-473A-8BE8-16DBEEB58DC8}" destId="{7E1D19D1-0E99-489F-940E-D92EB3F92A15}" srcOrd="0" destOrd="0" parTransId="{98D0DC44-E425-4BF2-A395-512585C4A8AA}" sibTransId="{29DD0B09-2B6B-4EB1-B4F9-A0C07CF26690}"/>
    <dgm:cxn modelId="{CB8AF0C4-4AA9-4F8B-AF56-6AC8A7F09D9E}" type="presParOf" srcId="{738D1C66-EEAB-4A68-911C-67702CB9999D}" destId="{692865AC-FCC6-41B0-A15E-B97F2E84A83F}" srcOrd="0" destOrd="0" presId="urn:microsoft.com/office/officeart/2005/8/layout/vList5"/>
    <dgm:cxn modelId="{F81B15B5-A519-4413-A66C-169805576336}" type="presParOf" srcId="{692865AC-FCC6-41B0-A15E-B97F2E84A83F}" destId="{C6B238BE-D70D-4BE7-8FEA-96C01E8B0E81}" srcOrd="0" destOrd="0" presId="urn:microsoft.com/office/officeart/2005/8/layout/vList5"/>
    <dgm:cxn modelId="{1BB65F62-2156-4BFD-BD91-FBA9A1D1D63C}" type="presParOf" srcId="{692865AC-FCC6-41B0-A15E-B97F2E84A83F}" destId="{B7F804FD-85A9-4FC5-A468-9681191A524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0E87885-2E18-4FD0-A536-FA1CC57ED6EF}" type="doc">
      <dgm:prSet loTypeId="urn:microsoft.com/office/officeart/2005/8/layout/lProcess2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8331A01-CC60-4E0F-B16E-E939E9D32B89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 err="1" smtClean="0"/>
            <a:t>Soal-soal</a:t>
          </a:r>
          <a:r>
            <a:rPr lang="en-US" dirty="0" smtClean="0"/>
            <a:t> HOTs </a:t>
          </a:r>
          <a:r>
            <a:rPr lang="en-US" dirty="0" err="1" smtClean="0"/>
            <a:t>mengukur</a:t>
          </a:r>
          <a:r>
            <a:rPr lang="en-US" dirty="0" smtClean="0"/>
            <a:t> </a:t>
          </a:r>
          <a:r>
            <a:rPr lang="en-US" dirty="0" err="1" smtClean="0"/>
            <a:t>kemampuan</a:t>
          </a:r>
          <a:r>
            <a:rPr lang="en-US" dirty="0" smtClean="0"/>
            <a:t>:</a:t>
          </a:r>
          <a:endParaRPr lang="en-US" dirty="0"/>
        </a:p>
      </dgm:t>
    </dgm:pt>
    <dgm:pt modelId="{DA2DA516-93A0-4F74-832B-B4C78E39F0C9}" type="parTrans" cxnId="{386CEB83-E272-47A8-850E-397F59E955A5}">
      <dgm:prSet/>
      <dgm:spPr/>
      <dgm:t>
        <a:bodyPr/>
        <a:lstStyle/>
        <a:p>
          <a:endParaRPr lang="en-US"/>
        </a:p>
      </dgm:t>
    </dgm:pt>
    <dgm:pt modelId="{034F1F10-B24E-4F44-A863-F17203B926F8}" type="sibTrans" cxnId="{386CEB83-E272-47A8-850E-397F59E955A5}">
      <dgm:prSet/>
      <dgm:spPr/>
      <dgm:t>
        <a:bodyPr/>
        <a:lstStyle/>
        <a:p>
          <a:endParaRPr lang="en-US"/>
        </a:p>
      </dgm:t>
    </dgm:pt>
    <dgm:pt modelId="{C4C9DF8C-68FF-4998-BFAA-37D7E53EC4E5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Transfer </a:t>
          </a:r>
          <a:r>
            <a:rPr lang="en-US" b="1" dirty="0" err="1" smtClean="0">
              <a:solidFill>
                <a:schemeClr val="tx1"/>
              </a:solidFill>
            </a:rPr>
            <a:t>satu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konsep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ke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konsep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lainnya</a:t>
          </a:r>
          <a:endParaRPr lang="en-US" b="1" dirty="0">
            <a:solidFill>
              <a:schemeClr val="tx1"/>
            </a:solidFill>
          </a:endParaRPr>
        </a:p>
      </dgm:t>
    </dgm:pt>
    <dgm:pt modelId="{35B9553F-A3FF-459A-AA0C-79BB1575641D}" type="parTrans" cxnId="{48736EF2-DCBD-47B0-BCCE-9CDA850B3C02}">
      <dgm:prSet/>
      <dgm:spPr/>
      <dgm:t>
        <a:bodyPr/>
        <a:lstStyle/>
        <a:p>
          <a:endParaRPr lang="en-US"/>
        </a:p>
      </dgm:t>
    </dgm:pt>
    <dgm:pt modelId="{92D2BE73-7947-4E7F-9154-FB542F1D92E7}" type="sibTrans" cxnId="{48736EF2-DCBD-47B0-BCCE-9CDA850B3C02}">
      <dgm:prSet/>
      <dgm:spPr/>
      <dgm:t>
        <a:bodyPr/>
        <a:lstStyle/>
        <a:p>
          <a:endParaRPr lang="en-US"/>
        </a:p>
      </dgm:t>
    </dgm:pt>
    <dgm:pt modelId="{19340934-D296-421C-81D4-286D90040E2D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Memproses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dan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menerapkan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informasi</a:t>
          </a:r>
          <a:endParaRPr lang="en-US" b="1" dirty="0">
            <a:solidFill>
              <a:schemeClr val="tx1"/>
            </a:solidFill>
          </a:endParaRPr>
        </a:p>
      </dgm:t>
    </dgm:pt>
    <dgm:pt modelId="{EED4EE5E-7094-4B85-8689-D53D0AFAE2E1}" type="parTrans" cxnId="{C36F98FB-1A9F-4E3D-A7DE-DC8BE6C23347}">
      <dgm:prSet/>
      <dgm:spPr/>
      <dgm:t>
        <a:bodyPr/>
        <a:lstStyle/>
        <a:p>
          <a:endParaRPr lang="en-US"/>
        </a:p>
      </dgm:t>
    </dgm:pt>
    <dgm:pt modelId="{97A4A81B-7F06-4C03-9349-934109879B41}" type="sibTrans" cxnId="{C36F98FB-1A9F-4E3D-A7DE-DC8BE6C23347}">
      <dgm:prSet/>
      <dgm:spPr/>
      <dgm:t>
        <a:bodyPr/>
        <a:lstStyle/>
        <a:p>
          <a:endParaRPr lang="en-US"/>
        </a:p>
      </dgm:t>
    </dgm:pt>
    <dgm:pt modelId="{E32E5AC2-4ACC-4E5E-B7A5-FC98754E0FE8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Mencari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kaitan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dari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berbagai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informasi</a:t>
          </a:r>
          <a:r>
            <a:rPr lang="en-US" dirty="0" smtClean="0">
              <a:solidFill>
                <a:schemeClr val="tx1"/>
              </a:solidFill>
            </a:rPr>
            <a:t> yang </a:t>
          </a:r>
          <a:r>
            <a:rPr lang="en-US" dirty="0" err="1" smtClean="0">
              <a:solidFill>
                <a:schemeClr val="tx1"/>
              </a:solidFill>
            </a:rPr>
            <a:t>berbeda</a:t>
          </a:r>
          <a:endParaRPr lang="en-US" dirty="0">
            <a:solidFill>
              <a:schemeClr val="tx1"/>
            </a:solidFill>
          </a:endParaRPr>
        </a:p>
      </dgm:t>
    </dgm:pt>
    <dgm:pt modelId="{DB8EEEF4-E1EC-4449-9A96-9920FBD09471}" type="parTrans" cxnId="{2E91981D-3558-48B5-B331-F23A3FC6360C}">
      <dgm:prSet/>
      <dgm:spPr/>
      <dgm:t>
        <a:bodyPr/>
        <a:lstStyle/>
        <a:p>
          <a:endParaRPr lang="en-US"/>
        </a:p>
      </dgm:t>
    </dgm:pt>
    <dgm:pt modelId="{1521B901-935C-45EC-A81B-4E2468F875B2}" type="sibTrans" cxnId="{2E91981D-3558-48B5-B331-F23A3FC6360C}">
      <dgm:prSet/>
      <dgm:spPr/>
      <dgm:t>
        <a:bodyPr/>
        <a:lstStyle/>
        <a:p>
          <a:endParaRPr lang="en-US"/>
        </a:p>
      </dgm:t>
    </dgm:pt>
    <dgm:pt modelId="{9C67C836-00CF-4FD7-8712-958EA69EB56F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Menggunakan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informasi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dalam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menyelesaikan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masalah</a:t>
          </a:r>
          <a:endParaRPr lang="en-US" dirty="0">
            <a:solidFill>
              <a:schemeClr val="tx1"/>
            </a:solidFill>
          </a:endParaRPr>
        </a:p>
      </dgm:t>
    </dgm:pt>
    <dgm:pt modelId="{7418E55A-2C1D-440D-AC5E-BEE0E5F99545}" type="parTrans" cxnId="{FED676CA-1EB0-4EEA-AAB1-7C11AF9F4D0A}">
      <dgm:prSet/>
      <dgm:spPr/>
      <dgm:t>
        <a:bodyPr/>
        <a:lstStyle/>
        <a:p>
          <a:endParaRPr lang="en-US"/>
        </a:p>
      </dgm:t>
    </dgm:pt>
    <dgm:pt modelId="{EA25A95C-21C2-4279-8CC2-AB501F3FB760}" type="sibTrans" cxnId="{FED676CA-1EB0-4EEA-AAB1-7C11AF9F4D0A}">
      <dgm:prSet/>
      <dgm:spPr/>
      <dgm:t>
        <a:bodyPr/>
        <a:lstStyle/>
        <a:p>
          <a:endParaRPr lang="en-US"/>
        </a:p>
      </dgm:t>
    </dgm:pt>
    <dgm:pt modelId="{EE8201A0-7B61-4C1A-8C37-5D4E6FDACE31}">
      <dgm:prSet phldrT="[Text]"/>
      <dgm:spPr/>
      <dgm:t>
        <a:bodyPr/>
        <a:lstStyle/>
        <a:p>
          <a:r>
            <a:rPr lang="en-US" b="1" smtClean="0">
              <a:solidFill>
                <a:schemeClr val="tx1"/>
              </a:solidFill>
            </a:rPr>
            <a:t>Menelaah </a:t>
          </a:r>
          <a:r>
            <a:rPr lang="en-US" b="1" dirty="0" err="1" smtClean="0">
              <a:solidFill>
                <a:schemeClr val="tx1"/>
              </a:solidFill>
            </a:rPr>
            <a:t>ide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dan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informasi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secara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kritis</a:t>
          </a:r>
          <a:endParaRPr lang="en-US" b="1" dirty="0">
            <a:solidFill>
              <a:schemeClr val="tx1"/>
            </a:solidFill>
          </a:endParaRPr>
        </a:p>
      </dgm:t>
    </dgm:pt>
    <dgm:pt modelId="{F3D52A87-3937-4FEE-87EE-5A9CC94493B4}" type="parTrans" cxnId="{27DFBA71-3B7A-4CF0-8DD4-513A710425D6}">
      <dgm:prSet/>
      <dgm:spPr/>
      <dgm:t>
        <a:bodyPr/>
        <a:lstStyle/>
        <a:p>
          <a:endParaRPr lang="en-US"/>
        </a:p>
      </dgm:t>
    </dgm:pt>
    <dgm:pt modelId="{88826C7B-E25F-4434-9766-2AED485C4699}" type="sibTrans" cxnId="{27DFBA71-3B7A-4CF0-8DD4-513A710425D6}">
      <dgm:prSet/>
      <dgm:spPr/>
      <dgm:t>
        <a:bodyPr/>
        <a:lstStyle/>
        <a:p>
          <a:endParaRPr lang="en-US"/>
        </a:p>
      </dgm:t>
    </dgm:pt>
    <dgm:pt modelId="{AEE3BD32-EBA8-4D29-A935-62D16B1741D0}" type="pres">
      <dgm:prSet presAssocID="{80E87885-2E18-4FD0-A536-FA1CC57ED6E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51DF76E-7B95-413F-9D86-8C21B12604D4}" type="pres">
      <dgm:prSet presAssocID="{48331A01-CC60-4E0F-B16E-E939E9D32B89}" presName="compNode" presStyleCnt="0"/>
      <dgm:spPr/>
    </dgm:pt>
    <dgm:pt modelId="{D113F417-7254-4E5B-927E-45823DC4AB1D}" type="pres">
      <dgm:prSet presAssocID="{48331A01-CC60-4E0F-B16E-E939E9D32B89}" presName="aNode" presStyleLbl="bgShp" presStyleIdx="0" presStyleCnt="1"/>
      <dgm:spPr/>
      <dgm:t>
        <a:bodyPr/>
        <a:lstStyle/>
        <a:p>
          <a:endParaRPr lang="en-US"/>
        </a:p>
      </dgm:t>
    </dgm:pt>
    <dgm:pt modelId="{803A2297-CD0F-4B25-8FD1-87E631039EA3}" type="pres">
      <dgm:prSet presAssocID="{48331A01-CC60-4E0F-B16E-E939E9D32B89}" presName="textNode" presStyleLbl="bgShp" presStyleIdx="0" presStyleCnt="1"/>
      <dgm:spPr/>
      <dgm:t>
        <a:bodyPr/>
        <a:lstStyle/>
        <a:p>
          <a:endParaRPr lang="en-US"/>
        </a:p>
      </dgm:t>
    </dgm:pt>
    <dgm:pt modelId="{C176DE6F-12D4-4867-822B-081BEEEB8B5A}" type="pres">
      <dgm:prSet presAssocID="{48331A01-CC60-4E0F-B16E-E939E9D32B89}" presName="compChildNode" presStyleCnt="0"/>
      <dgm:spPr/>
    </dgm:pt>
    <dgm:pt modelId="{0A7E62C9-0843-4E8E-A398-F0FC92420E8C}" type="pres">
      <dgm:prSet presAssocID="{48331A01-CC60-4E0F-B16E-E939E9D32B89}" presName="theInnerList" presStyleCnt="0"/>
      <dgm:spPr/>
    </dgm:pt>
    <dgm:pt modelId="{615A0D3E-A846-4445-BB4F-1D3271FD1604}" type="pres">
      <dgm:prSet presAssocID="{C4C9DF8C-68FF-4998-BFAA-37D7E53EC4E5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7FE3C9-D41B-4649-B105-8121B63F00EC}" type="pres">
      <dgm:prSet presAssocID="{C4C9DF8C-68FF-4998-BFAA-37D7E53EC4E5}" presName="aSpace2" presStyleCnt="0"/>
      <dgm:spPr/>
    </dgm:pt>
    <dgm:pt modelId="{71CB39A1-A517-478F-8FDF-148419010F1A}" type="pres">
      <dgm:prSet presAssocID="{19340934-D296-421C-81D4-286D90040E2D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E35266-350B-4177-9EBC-5F823E35F006}" type="pres">
      <dgm:prSet presAssocID="{19340934-D296-421C-81D4-286D90040E2D}" presName="aSpace2" presStyleCnt="0"/>
      <dgm:spPr/>
    </dgm:pt>
    <dgm:pt modelId="{E7FC4679-8644-4110-997C-65AC08D00BDB}" type="pres">
      <dgm:prSet presAssocID="{E32E5AC2-4ACC-4E5E-B7A5-FC98754E0FE8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EB4F3F-31A5-4D11-A2FD-43634DDEB4A7}" type="pres">
      <dgm:prSet presAssocID="{E32E5AC2-4ACC-4E5E-B7A5-FC98754E0FE8}" presName="aSpace2" presStyleCnt="0"/>
      <dgm:spPr/>
    </dgm:pt>
    <dgm:pt modelId="{687CDF38-8947-404F-86CE-B9C95F1586B2}" type="pres">
      <dgm:prSet presAssocID="{9C67C836-00CF-4FD7-8712-958EA69EB56F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D5DC00-338A-42E3-B35F-4614D1831D83}" type="pres">
      <dgm:prSet presAssocID="{9C67C836-00CF-4FD7-8712-958EA69EB56F}" presName="aSpace2" presStyleCnt="0"/>
      <dgm:spPr/>
    </dgm:pt>
    <dgm:pt modelId="{58B22B1B-66BB-4A56-A117-06D42E0937D9}" type="pres">
      <dgm:prSet presAssocID="{EE8201A0-7B61-4C1A-8C37-5D4E6FDACE31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D676CA-1EB0-4EEA-AAB1-7C11AF9F4D0A}" srcId="{48331A01-CC60-4E0F-B16E-E939E9D32B89}" destId="{9C67C836-00CF-4FD7-8712-958EA69EB56F}" srcOrd="3" destOrd="0" parTransId="{7418E55A-2C1D-440D-AC5E-BEE0E5F99545}" sibTransId="{EA25A95C-21C2-4279-8CC2-AB501F3FB760}"/>
    <dgm:cxn modelId="{3708FD4A-0696-43AB-AAE1-6B003E0385A8}" type="presOf" srcId="{80E87885-2E18-4FD0-A536-FA1CC57ED6EF}" destId="{AEE3BD32-EBA8-4D29-A935-62D16B1741D0}" srcOrd="0" destOrd="0" presId="urn:microsoft.com/office/officeart/2005/8/layout/lProcess2"/>
    <dgm:cxn modelId="{92C79977-9E48-463C-8957-A519F0860CE6}" type="presOf" srcId="{9C67C836-00CF-4FD7-8712-958EA69EB56F}" destId="{687CDF38-8947-404F-86CE-B9C95F1586B2}" srcOrd="0" destOrd="0" presId="urn:microsoft.com/office/officeart/2005/8/layout/lProcess2"/>
    <dgm:cxn modelId="{5FA34551-260F-4335-8C02-E0088F804B21}" type="presOf" srcId="{E32E5AC2-4ACC-4E5E-B7A5-FC98754E0FE8}" destId="{E7FC4679-8644-4110-997C-65AC08D00BDB}" srcOrd="0" destOrd="0" presId="urn:microsoft.com/office/officeart/2005/8/layout/lProcess2"/>
    <dgm:cxn modelId="{48736EF2-DCBD-47B0-BCCE-9CDA850B3C02}" srcId="{48331A01-CC60-4E0F-B16E-E939E9D32B89}" destId="{C4C9DF8C-68FF-4998-BFAA-37D7E53EC4E5}" srcOrd="0" destOrd="0" parTransId="{35B9553F-A3FF-459A-AA0C-79BB1575641D}" sibTransId="{92D2BE73-7947-4E7F-9154-FB542F1D92E7}"/>
    <dgm:cxn modelId="{D10F92D2-7C74-4FAE-BE26-C1AAF2195043}" type="presOf" srcId="{48331A01-CC60-4E0F-B16E-E939E9D32B89}" destId="{D113F417-7254-4E5B-927E-45823DC4AB1D}" srcOrd="0" destOrd="0" presId="urn:microsoft.com/office/officeart/2005/8/layout/lProcess2"/>
    <dgm:cxn modelId="{386CEB83-E272-47A8-850E-397F59E955A5}" srcId="{80E87885-2E18-4FD0-A536-FA1CC57ED6EF}" destId="{48331A01-CC60-4E0F-B16E-E939E9D32B89}" srcOrd="0" destOrd="0" parTransId="{DA2DA516-93A0-4F74-832B-B4C78E39F0C9}" sibTransId="{034F1F10-B24E-4F44-A863-F17203B926F8}"/>
    <dgm:cxn modelId="{058C3C48-95D5-4F4F-826F-D4C0C70208B1}" type="presOf" srcId="{19340934-D296-421C-81D4-286D90040E2D}" destId="{71CB39A1-A517-478F-8FDF-148419010F1A}" srcOrd="0" destOrd="0" presId="urn:microsoft.com/office/officeart/2005/8/layout/lProcess2"/>
    <dgm:cxn modelId="{C36F98FB-1A9F-4E3D-A7DE-DC8BE6C23347}" srcId="{48331A01-CC60-4E0F-B16E-E939E9D32B89}" destId="{19340934-D296-421C-81D4-286D90040E2D}" srcOrd="1" destOrd="0" parTransId="{EED4EE5E-7094-4B85-8689-D53D0AFAE2E1}" sibTransId="{97A4A81B-7F06-4C03-9349-934109879B41}"/>
    <dgm:cxn modelId="{E76EE874-0036-4985-A576-013D12E8FB36}" type="presOf" srcId="{C4C9DF8C-68FF-4998-BFAA-37D7E53EC4E5}" destId="{615A0D3E-A846-4445-BB4F-1D3271FD1604}" srcOrd="0" destOrd="0" presId="urn:microsoft.com/office/officeart/2005/8/layout/lProcess2"/>
    <dgm:cxn modelId="{181147FF-60FC-4762-A492-49A50D378767}" type="presOf" srcId="{48331A01-CC60-4E0F-B16E-E939E9D32B89}" destId="{803A2297-CD0F-4B25-8FD1-87E631039EA3}" srcOrd="1" destOrd="0" presId="urn:microsoft.com/office/officeart/2005/8/layout/lProcess2"/>
    <dgm:cxn modelId="{2E91981D-3558-48B5-B331-F23A3FC6360C}" srcId="{48331A01-CC60-4E0F-B16E-E939E9D32B89}" destId="{E32E5AC2-4ACC-4E5E-B7A5-FC98754E0FE8}" srcOrd="2" destOrd="0" parTransId="{DB8EEEF4-E1EC-4449-9A96-9920FBD09471}" sibTransId="{1521B901-935C-45EC-A81B-4E2468F875B2}"/>
    <dgm:cxn modelId="{56A11332-8069-46DB-9CF1-4E0DFAC4A1C6}" type="presOf" srcId="{EE8201A0-7B61-4C1A-8C37-5D4E6FDACE31}" destId="{58B22B1B-66BB-4A56-A117-06D42E0937D9}" srcOrd="0" destOrd="0" presId="urn:microsoft.com/office/officeart/2005/8/layout/lProcess2"/>
    <dgm:cxn modelId="{27DFBA71-3B7A-4CF0-8DD4-513A710425D6}" srcId="{48331A01-CC60-4E0F-B16E-E939E9D32B89}" destId="{EE8201A0-7B61-4C1A-8C37-5D4E6FDACE31}" srcOrd="4" destOrd="0" parTransId="{F3D52A87-3937-4FEE-87EE-5A9CC94493B4}" sibTransId="{88826C7B-E25F-4434-9766-2AED485C4699}"/>
    <dgm:cxn modelId="{5040A4D6-3DA0-45A3-AAEE-FE6642C08C23}" type="presParOf" srcId="{AEE3BD32-EBA8-4D29-A935-62D16B1741D0}" destId="{151DF76E-7B95-413F-9D86-8C21B12604D4}" srcOrd="0" destOrd="0" presId="urn:microsoft.com/office/officeart/2005/8/layout/lProcess2"/>
    <dgm:cxn modelId="{904A4465-EA15-4D40-950D-CC8CEEB6E015}" type="presParOf" srcId="{151DF76E-7B95-413F-9D86-8C21B12604D4}" destId="{D113F417-7254-4E5B-927E-45823DC4AB1D}" srcOrd="0" destOrd="0" presId="urn:microsoft.com/office/officeart/2005/8/layout/lProcess2"/>
    <dgm:cxn modelId="{A0028D98-6C7F-4A85-BA38-E30F9344A6B0}" type="presParOf" srcId="{151DF76E-7B95-413F-9D86-8C21B12604D4}" destId="{803A2297-CD0F-4B25-8FD1-87E631039EA3}" srcOrd="1" destOrd="0" presId="urn:microsoft.com/office/officeart/2005/8/layout/lProcess2"/>
    <dgm:cxn modelId="{36E32324-24A4-4D2A-8E31-C30657DAD4A7}" type="presParOf" srcId="{151DF76E-7B95-413F-9D86-8C21B12604D4}" destId="{C176DE6F-12D4-4867-822B-081BEEEB8B5A}" srcOrd="2" destOrd="0" presId="urn:microsoft.com/office/officeart/2005/8/layout/lProcess2"/>
    <dgm:cxn modelId="{D4723626-D8B3-488B-8783-9D0FB7EC1A60}" type="presParOf" srcId="{C176DE6F-12D4-4867-822B-081BEEEB8B5A}" destId="{0A7E62C9-0843-4E8E-A398-F0FC92420E8C}" srcOrd="0" destOrd="0" presId="urn:microsoft.com/office/officeart/2005/8/layout/lProcess2"/>
    <dgm:cxn modelId="{6FE8464F-E7BA-4194-8AE5-65FFA073C9DF}" type="presParOf" srcId="{0A7E62C9-0843-4E8E-A398-F0FC92420E8C}" destId="{615A0D3E-A846-4445-BB4F-1D3271FD1604}" srcOrd="0" destOrd="0" presId="urn:microsoft.com/office/officeart/2005/8/layout/lProcess2"/>
    <dgm:cxn modelId="{585F445C-1535-4B57-8923-5C4A2E337E35}" type="presParOf" srcId="{0A7E62C9-0843-4E8E-A398-F0FC92420E8C}" destId="{E07FE3C9-D41B-4649-B105-8121B63F00EC}" srcOrd="1" destOrd="0" presId="urn:microsoft.com/office/officeart/2005/8/layout/lProcess2"/>
    <dgm:cxn modelId="{E5E5A96F-A7C0-4932-9204-CCDB07016691}" type="presParOf" srcId="{0A7E62C9-0843-4E8E-A398-F0FC92420E8C}" destId="{71CB39A1-A517-478F-8FDF-148419010F1A}" srcOrd="2" destOrd="0" presId="urn:microsoft.com/office/officeart/2005/8/layout/lProcess2"/>
    <dgm:cxn modelId="{DA216FBF-E7E7-4DAB-AD09-DE768A53F726}" type="presParOf" srcId="{0A7E62C9-0843-4E8E-A398-F0FC92420E8C}" destId="{77E35266-350B-4177-9EBC-5F823E35F006}" srcOrd="3" destOrd="0" presId="urn:microsoft.com/office/officeart/2005/8/layout/lProcess2"/>
    <dgm:cxn modelId="{904C8E68-4751-4783-B28E-AE9827FFD0EE}" type="presParOf" srcId="{0A7E62C9-0843-4E8E-A398-F0FC92420E8C}" destId="{E7FC4679-8644-4110-997C-65AC08D00BDB}" srcOrd="4" destOrd="0" presId="urn:microsoft.com/office/officeart/2005/8/layout/lProcess2"/>
    <dgm:cxn modelId="{63A1F79C-95E1-48A3-B9D3-BCAC74449A3E}" type="presParOf" srcId="{0A7E62C9-0843-4E8E-A398-F0FC92420E8C}" destId="{1CEB4F3F-31A5-4D11-A2FD-43634DDEB4A7}" srcOrd="5" destOrd="0" presId="urn:microsoft.com/office/officeart/2005/8/layout/lProcess2"/>
    <dgm:cxn modelId="{53747860-A469-408F-8BF5-B34F7D8C4B00}" type="presParOf" srcId="{0A7E62C9-0843-4E8E-A398-F0FC92420E8C}" destId="{687CDF38-8947-404F-86CE-B9C95F1586B2}" srcOrd="6" destOrd="0" presId="urn:microsoft.com/office/officeart/2005/8/layout/lProcess2"/>
    <dgm:cxn modelId="{35A869DA-E1A0-4BB1-B5E3-AAF8E829E5BE}" type="presParOf" srcId="{0A7E62C9-0843-4E8E-A398-F0FC92420E8C}" destId="{48D5DC00-338A-42E3-B35F-4614D1831D83}" srcOrd="7" destOrd="0" presId="urn:microsoft.com/office/officeart/2005/8/layout/lProcess2"/>
    <dgm:cxn modelId="{17837263-7916-4CF1-9CE7-AAF0864D3AB5}" type="presParOf" srcId="{0A7E62C9-0843-4E8E-A398-F0FC92420E8C}" destId="{58B22B1B-66BB-4A56-A117-06D42E0937D9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AB352C2-1584-40BD-93DB-255DF578BFEE}" type="doc">
      <dgm:prSet loTypeId="urn:microsoft.com/office/officeart/2005/8/layout/radial5" loCatId="cycle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76FDBDC-DCCC-492A-AEE8-F87D3CB7CBCF}">
      <dgm:prSet phldrT="[Text]" custT="1"/>
      <dgm:spPr/>
      <dgm:t>
        <a:bodyPr/>
        <a:lstStyle/>
        <a:p>
          <a:r>
            <a:rPr lang="en-US" dirty="0" smtClean="0"/>
            <a:t>PENDEKATAN SAINTIFIK</a:t>
          </a:r>
          <a:endParaRPr lang="en-US" sz="2000" dirty="0"/>
        </a:p>
      </dgm:t>
    </dgm:pt>
    <dgm:pt modelId="{B94FBBA9-4083-427A-A336-2F022B56A16F}" type="parTrans" cxnId="{F66A4182-29B7-406B-BC3A-64748A6255DB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338A0483-75CB-417B-82FF-DD7466EA61DC}" type="sibTrans" cxnId="{F66A4182-29B7-406B-BC3A-64748A6255DB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3AEDBEA0-3CAD-4F6D-ABC8-6B1D81A516D4}">
      <dgm:prSet phldrT="[Text]" custT="1"/>
      <dgm:spPr/>
      <dgm:t>
        <a:bodyPr/>
        <a:lstStyle/>
        <a:p>
          <a:r>
            <a:rPr lang="en-US" sz="2000" dirty="0" smtClean="0"/>
            <a:t>MENGAMATI</a:t>
          </a:r>
          <a:endParaRPr lang="en-US" sz="2000" dirty="0"/>
        </a:p>
      </dgm:t>
    </dgm:pt>
    <dgm:pt modelId="{3FE93254-2ABF-4080-9CE2-F52C2DBC314D}" type="parTrans" cxnId="{162E42B5-049F-467D-B42D-282B3C1E7842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C8F54ADC-94E6-4204-B06E-C60A6260020A}" type="sibTrans" cxnId="{162E42B5-049F-467D-B42D-282B3C1E7842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FA6D5F11-D130-4A26-AE8F-19244A8F8CB4}">
      <dgm:prSet phldrT="[Text]" custT="1"/>
      <dgm:spPr/>
      <dgm:t>
        <a:bodyPr/>
        <a:lstStyle/>
        <a:p>
          <a:r>
            <a:rPr lang="en-US" sz="2000" dirty="0" smtClean="0"/>
            <a:t>MENCOBA</a:t>
          </a:r>
          <a:endParaRPr lang="en-US" sz="2000" dirty="0"/>
        </a:p>
      </dgm:t>
    </dgm:pt>
    <dgm:pt modelId="{A2D492BA-A806-4521-A2A7-1B5357D63B03}" type="parTrans" cxnId="{0F3C5FC9-5CC2-4198-B5DC-FB4458CCEE9F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D5CE8CEE-A006-4F3A-B348-7991E7B8383B}" type="sibTrans" cxnId="{0F3C5FC9-5CC2-4198-B5DC-FB4458CCEE9F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E941CCB8-1F7C-4FBF-AFEB-A0FF3DD17324}">
      <dgm:prSet phldrT="[Text]" custT="1"/>
      <dgm:spPr/>
      <dgm:t>
        <a:bodyPr/>
        <a:lstStyle/>
        <a:p>
          <a:r>
            <a:rPr lang="en-US" sz="2000" dirty="0" smtClean="0"/>
            <a:t>MENALAR</a:t>
          </a:r>
          <a:endParaRPr lang="en-US" sz="2000" dirty="0"/>
        </a:p>
      </dgm:t>
    </dgm:pt>
    <dgm:pt modelId="{23D26BEB-DFC7-4B72-9804-F31CCE2659EB}" type="parTrans" cxnId="{2102F322-5791-4CAB-9475-FD670197C5BB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7E6954FC-8793-4426-B071-EB641C181F5C}" type="sibTrans" cxnId="{2102F322-5791-4CAB-9475-FD670197C5BB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1EF9F6B6-667F-42FA-A802-242C445CDBB6}">
      <dgm:prSet phldrT="[Text]" custT="1"/>
      <dgm:spPr/>
      <dgm:t>
        <a:bodyPr/>
        <a:lstStyle/>
        <a:p>
          <a:r>
            <a:rPr lang="en-US" sz="2000" dirty="0" smtClean="0"/>
            <a:t>MENGOMUNIKASIKAN</a:t>
          </a:r>
          <a:endParaRPr lang="en-US" sz="2000" dirty="0"/>
        </a:p>
      </dgm:t>
    </dgm:pt>
    <dgm:pt modelId="{1B425572-5A8A-4C25-A1B0-08E3A9FDD5A7}" type="parTrans" cxnId="{75ED460B-F11E-418A-BF57-836B42628CDA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D40ACF28-5CAF-4BE8-B174-6D94E70AB573}" type="sibTrans" cxnId="{75ED460B-F11E-418A-BF57-836B42628CDA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DC396AE2-0FEE-47C9-A333-8BFB01B1B1A2}">
      <dgm:prSet phldrT="[Text]" custT="1"/>
      <dgm:spPr/>
      <dgm:t>
        <a:bodyPr/>
        <a:lstStyle/>
        <a:p>
          <a:r>
            <a:rPr lang="en-US" sz="2000" dirty="0" smtClean="0"/>
            <a:t>MENANYA</a:t>
          </a:r>
          <a:endParaRPr lang="en-US" sz="2000" dirty="0"/>
        </a:p>
      </dgm:t>
    </dgm:pt>
    <dgm:pt modelId="{71951D56-652D-485A-9610-5505A93B49C0}" type="parTrans" cxnId="{4789AB1A-E993-4E62-B8CC-DB3432EB2F57}">
      <dgm:prSet/>
      <dgm:spPr/>
      <dgm:t>
        <a:bodyPr/>
        <a:lstStyle/>
        <a:p>
          <a:endParaRPr lang="en-US"/>
        </a:p>
      </dgm:t>
    </dgm:pt>
    <dgm:pt modelId="{F0409D3C-AF83-4AF8-95F5-14ECD0AB979C}" type="sibTrans" cxnId="{4789AB1A-E993-4E62-B8CC-DB3432EB2F57}">
      <dgm:prSet/>
      <dgm:spPr/>
      <dgm:t>
        <a:bodyPr/>
        <a:lstStyle/>
        <a:p>
          <a:endParaRPr lang="en-US"/>
        </a:p>
      </dgm:t>
    </dgm:pt>
    <dgm:pt modelId="{9A631268-0397-4C4D-BF22-43338D89BB41}" type="pres">
      <dgm:prSet presAssocID="{3AB352C2-1584-40BD-93DB-255DF578BFE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3388E87-31A8-4E9E-99E4-A836655CBDD6}" type="pres">
      <dgm:prSet presAssocID="{F76FDBDC-DCCC-492A-AEE8-F87D3CB7CBCF}" presName="centerShape" presStyleLbl="node0" presStyleIdx="0" presStyleCnt="1" custScaleX="144344"/>
      <dgm:spPr/>
      <dgm:t>
        <a:bodyPr/>
        <a:lstStyle/>
        <a:p>
          <a:endParaRPr lang="en-US"/>
        </a:p>
      </dgm:t>
    </dgm:pt>
    <dgm:pt modelId="{C3649C66-3C88-4DEB-B556-28784C7FFF5F}" type="pres">
      <dgm:prSet presAssocID="{3FE93254-2ABF-4080-9CE2-F52C2DBC314D}" presName="parTrans" presStyleLbl="sibTrans2D1" presStyleIdx="0" presStyleCnt="5"/>
      <dgm:spPr/>
      <dgm:t>
        <a:bodyPr/>
        <a:lstStyle/>
        <a:p>
          <a:endParaRPr lang="en-US"/>
        </a:p>
      </dgm:t>
    </dgm:pt>
    <dgm:pt modelId="{EBD20625-A0B3-40DA-8527-480E7F0A5A77}" type="pres">
      <dgm:prSet presAssocID="{3FE93254-2ABF-4080-9CE2-F52C2DBC314D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C0A095B7-D995-4494-8190-722593D6331F}" type="pres">
      <dgm:prSet presAssocID="{3AEDBEA0-3CAD-4F6D-ABC8-6B1D81A516D4}" presName="node" presStyleLbl="node1" presStyleIdx="0" presStyleCnt="5" custScaleX="139391" custRadScaleRad="100278" custRadScaleInc="-93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F9BFAD-DD1A-4DEA-B6E2-03B2C7748EF0}" type="pres">
      <dgm:prSet presAssocID="{71951D56-652D-485A-9610-5505A93B49C0}" presName="parTrans" presStyleLbl="sibTrans2D1" presStyleIdx="1" presStyleCnt="5"/>
      <dgm:spPr/>
      <dgm:t>
        <a:bodyPr/>
        <a:lstStyle/>
        <a:p>
          <a:endParaRPr lang="en-US"/>
        </a:p>
      </dgm:t>
    </dgm:pt>
    <dgm:pt modelId="{6F126797-9418-41B3-A1B0-61F61CB67A2A}" type="pres">
      <dgm:prSet presAssocID="{71951D56-652D-485A-9610-5505A93B49C0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69B1D3BB-3202-477E-B0D9-D31841F5BC84}" type="pres">
      <dgm:prSet presAssocID="{DC396AE2-0FEE-47C9-A333-8BFB01B1B1A2}" presName="node" presStyleLbl="node1" presStyleIdx="1" presStyleCnt="5" custScaleX="112891" custScaleY="94166" custRadScaleRad="116937" custRadScaleInc="74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98D6CD-375B-43F0-A1C7-91D2E3222AF1}" type="pres">
      <dgm:prSet presAssocID="{A2D492BA-A806-4521-A2A7-1B5357D63B03}" presName="parTrans" presStyleLbl="sibTrans2D1" presStyleIdx="2" presStyleCnt="5"/>
      <dgm:spPr/>
      <dgm:t>
        <a:bodyPr/>
        <a:lstStyle/>
        <a:p>
          <a:endParaRPr lang="en-US"/>
        </a:p>
      </dgm:t>
    </dgm:pt>
    <dgm:pt modelId="{B3E26FAC-E118-42EA-8CE8-0EBFA81D611D}" type="pres">
      <dgm:prSet presAssocID="{A2D492BA-A806-4521-A2A7-1B5357D63B03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A9098246-F2EC-46BD-9955-FED39D4C0F7E}" type="pres">
      <dgm:prSet presAssocID="{FA6D5F11-D130-4A26-AE8F-19244A8F8CB4}" presName="node" presStyleLbl="node1" presStyleIdx="2" presStyleCnt="5" custScaleX="1212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1D4CB7-D863-4B98-A4B4-9D594F4B0B3C}" type="pres">
      <dgm:prSet presAssocID="{23D26BEB-DFC7-4B72-9804-F31CCE2659EB}" presName="parTrans" presStyleLbl="sibTrans2D1" presStyleIdx="3" presStyleCnt="5"/>
      <dgm:spPr/>
      <dgm:t>
        <a:bodyPr/>
        <a:lstStyle/>
        <a:p>
          <a:endParaRPr lang="en-US"/>
        </a:p>
      </dgm:t>
    </dgm:pt>
    <dgm:pt modelId="{832507AB-E470-4001-9BF2-C80BEBADD583}" type="pres">
      <dgm:prSet presAssocID="{23D26BEB-DFC7-4B72-9804-F31CCE2659EB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57842FBE-3F15-41B7-91A6-26D048B23012}" type="pres">
      <dgm:prSet presAssocID="{E941CCB8-1F7C-4FBF-AFEB-A0FF3DD17324}" presName="node" presStyleLbl="node1" presStyleIdx="3" presStyleCnt="5" custScaleX="1083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B123F7-79B1-4908-8A17-2C5FC0D516DF}" type="pres">
      <dgm:prSet presAssocID="{1B425572-5A8A-4C25-A1B0-08E3A9FDD5A7}" presName="parTrans" presStyleLbl="sibTrans2D1" presStyleIdx="4" presStyleCnt="5"/>
      <dgm:spPr/>
      <dgm:t>
        <a:bodyPr/>
        <a:lstStyle/>
        <a:p>
          <a:endParaRPr lang="en-US"/>
        </a:p>
      </dgm:t>
    </dgm:pt>
    <dgm:pt modelId="{E918260D-3C4C-420A-A586-006CB310734B}" type="pres">
      <dgm:prSet presAssocID="{1B425572-5A8A-4C25-A1B0-08E3A9FDD5A7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FA5189B0-9666-480F-A433-5EA33D932B27}" type="pres">
      <dgm:prSet presAssocID="{1EF9F6B6-667F-42FA-A802-242C445CDBB6}" presName="node" presStyleLbl="node1" presStyleIdx="4" presStyleCnt="5" custScaleX="181103" custRadScaleRad="135910" custRadScaleInc="-159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4DC01B-E4A0-49D9-9E5F-A794AAC64E48}" type="presOf" srcId="{A2D492BA-A806-4521-A2A7-1B5357D63B03}" destId="{B3E26FAC-E118-42EA-8CE8-0EBFA81D611D}" srcOrd="1" destOrd="0" presId="urn:microsoft.com/office/officeart/2005/8/layout/radial5"/>
    <dgm:cxn modelId="{0F3C5FC9-5CC2-4198-B5DC-FB4458CCEE9F}" srcId="{F76FDBDC-DCCC-492A-AEE8-F87D3CB7CBCF}" destId="{FA6D5F11-D130-4A26-AE8F-19244A8F8CB4}" srcOrd="2" destOrd="0" parTransId="{A2D492BA-A806-4521-A2A7-1B5357D63B03}" sibTransId="{D5CE8CEE-A006-4F3A-B348-7991E7B8383B}"/>
    <dgm:cxn modelId="{F66A4182-29B7-406B-BC3A-64748A6255DB}" srcId="{3AB352C2-1584-40BD-93DB-255DF578BFEE}" destId="{F76FDBDC-DCCC-492A-AEE8-F87D3CB7CBCF}" srcOrd="0" destOrd="0" parTransId="{B94FBBA9-4083-427A-A336-2F022B56A16F}" sibTransId="{338A0483-75CB-417B-82FF-DD7466EA61DC}"/>
    <dgm:cxn modelId="{43B13FD8-BE5F-46B1-A669-B627F7D78B92}" type="presOf" srcId="{F76FDBDC-DCCC-492A-AEE8-F87D3CB7CBCF}" destId="{83388E87-31A8-4E9E-99E4-A836655CBDD6}" srcOrd="0" destOrd="0" presId="urn:microsoft.com/office/officeart/2005/8/layout/radial5"/>
    <dgm:cxn modelId="{4789AB1A-E993-4E62-B8CC-DB3432EB2F57}" srcId="{F76FDBDC-DCCC-492A-AEE8-F87D3CB7CBCF}" destId="{DC396AE2-0FEE-47C9-A333-8BFB01B1B1A2}" srcOrd="1" destOrd="0" parTransId="{71951D56-652D-485A-9610-5505A93B49C0}" sibTransId="{F0409D3C-AF83-4AF8-95F5-14ECD0AB979C}"/>
    <dgm:cxn modelId="{05EA9F4C-4073-44F2-8A71-D1C8564CBD3B}" type="presOf" srcId="{3FE93254-2ABF-4080-9CE2-F52C2DBC314D}" destId="{EBD20625-A0B3-40DA-8527-480E7F0A5A77}" srcOrd="1" destOrd="0" presId="urn:microsoft.com/office/officeart/2005/8/layout/radial5"/>
    <dgm:cxn modelId="{1E3407E4-CE80-427B-9C07-3A2636DFA717}" type="presOf" srcId="{A2D492BA-A806-4521-A2A7-1B5357D63B03}" destId="{7A98D6CD-375B-43F0-A1C7-91D2E3222AF1}" srcOrd="0" destOrd="0" presId="urn:microsoft.com/office/officeart/2005/8/layout/radial5"/>
    <dgm:cxn modelId="{75ED460B-F11E-418A-BF57-836B42628CDA}" srcId="{F76FDBDC-DCCC-492A-AEE8-F87D3CB7CBCF}" destId="{1EF9F6B6-667F-42FA-A802-242C445CDBB6}" srcOrd="4" destOrd="0" parTransId="{1B425572-5A8A-4C25-A1B0-08E3A9FDD5A7}" sibTransId="{D40ACF28-5CAF-4BE8-B174-6D94E70AB573}"/>
    <dgm:cxn modelId="{162E42B5-049F-467D-B42D-282B3C1E7842}" srcId="{F76FDBDC-DCCC-492A-AEE8-F87D3CB7CBCF}" destId="{3AEDBEA0-3CAD-4F6D-ABC8-6B1D81A516D4}" srcOrd="0" destOrd="0" parTransId="{3FE93254-2ABF-4080-9CE2-F52C2DBC314D}" sibTransId="{C8F54ADC-94E6-4204-B06E-C60A6260020A}"/>
    <dgm:cxn modelId="{D2C55E95-E020-4DC4-8828-C484982DCF41}" type="presOf" srcId="{3FE93254-2ABF-4080-9CE2-F52C2DBC314D}" destId="{C3649C66-3C88-4DEB-B556-28784C7FFF5F}" srcOrd="0" destOrd="0" presId="urn:microsoft.com/office/officeart/2005/8/layout/radial5"/>
    <dgm:cxn modelId="{2B85A471-B7F6-46F8-AC44-DA9B3D1545D2}" type="presOf" srcId="{FA6D5F11-D130-4A26-AE8F-19244A8F8CB4}" destId="{A9098246-F2EC-46BD-9955-FED39D4C0F7E}" srcOrd="0" destOrd="0" presId="urn:microsoft.com/office/officeart/2005/8/layout/radial5"/>
    <dgm:cxn modelId="{A9B11A1C-1B41-4B57-914C-98466CC75C12}" type="presOf" srcId="{23D26BEB-DFC7-4B72-9804-F31CCE2659EB}" destId="{DB1D4CB7-D863-4B98-A4B4-9D594F4B0B3C}" srcOrd="0" destOrd="0" presId="urn:microsoft.com/office/officeart/2005/8/layout/radial5"/>
    <dgm:cxn modelId="{CD1A0CCC-6FF0-49D3-8B45-FF998DD77281}" type="presOf" srcId="{E941CCB8-1F7C-4FBF-AFEB-A0FF3DD17324}" destId="{57842FBE-3F15-41B7-91A6-26D048B23012}" srcOrd="0" destOrd="0" presId="urn:microsoft.com/office/officeart/2005/8/layout/radial5"/>
    <dgm:cxn modelId="{414300E7-74F6-400B-B112-42BB3E95DBAF}" type="presOf" srcId="{1EF9F6B6-667F-42FA-A802-242C445CDBB6}" destId="{FA5189B0-9666-480F-A433-5EA33D932B27}" srcOrd="0" destOrd="0" presId="urn:microsoft.com/office/officeart/2005/8/layout/radial5"/>
    <dgm:cxn modelId="{2102F322-5791-4CAB-9475-FD670197C5BB}" srcId="{F76FDBDC-DCCC-492A-AEE8-F87D3CB7CBCF}" destId="{E941CCB8-1F7C-4FBF-AFEB-A0FF3DD17324}" srcOrd="3" destOrd="0" parTransId="{23D26BEB-DFC7-4B72-9804-F31CCE2659EB}" sibTransId="{7E6954FC-8793-4426-B071-EB641C181F5C}"/>
    <dgm:cxn modelId="{63A9AA60-7A9E-4BD2-8FF5-42DA1F380808}" type="presOf" srcId="{3AB352C2-1584-40BD-93DB-255DF578BFEE}" destId="{9A631268-0397-4C4D-BF22-43338D89BB41}" srcOrd="0" destOrd="0" presId="urn:microsoft.com/office/officeart/2005/8/layout/radial5"/>
    <dgm:cxn modelId="{0CF0C59F-CF04-4FAC-A6A1-4700BC29A99E}" type="presOf" srcId="{3AEDBEA0-3CAD-4F6D-ABC8-6B1D81A516D4}" destId="{C0A095B7-D995-4494-8190-722593D6331F}" srcOrd="0" destOrd="0" presId="urn:microsoft.com/office/officeart/2005/8/layout/radial5"/>
    <dgm:cxn modelId="{89DF8BD3-2635-4BCD-B04B-4F72950EF56F}" type="presOf" srcId="{1B425572-5A8A-4C25-A1B0-08E3A9FDD5A7}" destId="{66B123F7-79B1-4908-8A17-2C5FC0D516DF}" srcOrd="0" destOrd="0" presId="urn:microsoft.com/office/officeart/2005/8/layout/radial5"/>
    <dgm:cxn modelId="{67F296E8-D7B0-4C03-8564-E56B01A08AA9}" type="presOf" srcId="{23D26BEB-DFC7-4B72-9804-F31CCE2659EB}" destId="{832507AB-E470-4001-9BF2-C80BEBADD583}" srcOrd="1" destOrd="0" presId="urn:microsoft.com/office/officeart/2005/8/layout/radial5"/>
    <dgm:cxn modelId="{C28ABFD8-BC54-41D0-A504-46883997CC27}" type="presOf" srcId="{71951D56-652D-485A-9610-5505A93B49C0}" destId="{5EF9BFAD-DD1A-4DEA-B6E2-03B2C7748EF0}" srcOrd="0" destOrd="0" presId="urn:microsoft.com/office/officeart/2005/8/layout/radial5"/>
    <dgm:cxn modelId="{13F3E973-6B60-4857-A113-1C58E59F12C1}" type="presOf" srcId="{71951D56-652D-485A-9610-5505A93B49C0}" destId="{6F126797-9418-41B3-A1B0-61F61CB67A2A}" srcOrd="1" destOrd="0" presId="urn:microsoft.com/office/officeart/2005/8/layout/radial5"/>
    <dgm:cxn modelId="{C1D3227A-6E70-48D7-9744-A5671A19354B}" type="presOf" srcId="{1B425572-5A8A-4C25-A1B0-08E3A9FDD5A7}" destId="{E918260D-3C4C-420A-A586-006CB310734B}" srcOrd="1" destOrd="0" presId="urn:microsoft.com/office/officeart/2005/8/layout/radial5"/>
    <dgm:cxn modelId="{4EB809CE-F247-48DC-B4DD-1FF9A271427A}" type="presOf" srcId="{DC396AE2-0FEE-47C9-A333-8BFB01B1B1A2}" destId="{69B1D3BB-3202-477E-B0D9-D31841F5BC84}" srcOrd="0" destOrd="0" presId="urn:microsoft.com/office/officeart/2005/8/layout/radial5"/>
    <dgm:cxn modelId="{73B0433A-E19C-46C8-ACD8-96CE56B41BB6}" type="presParOf" srcId="{9A631268-0397-4C4D-BF22-43338D89BB41}" destId="{83388E87-31A8-4E9E-99E4-A836655CBDD6}" srcOrd="0" destOrd="0" presId="urn:microsoft.com/office/officeart/2005/8/layout/radial5"/>
    <dgm:cxn modelId="{635FDAB9-E36B-424D-B247-A0861F4C3EF7}" type="presParOf" srcId="{9A631268-0397-4C4D-BF22-43338D89BB41}" destId="{C3649C66-3C88-4DEB-B556-28784C7FFF5F}" srcOrd="1" destOrd="0" presId="urn:microsoft.com/office/officeart/2005/8/layout/radial5"/>
    <dgm:cxn modelId="{B87556F1-FB48-4AAA-B128-38BA67AAA15B}" type="presParOf" srcId="{C3649C66-3C88-4DEB-B556-28784C7FFF5F}" destId="{EBD20625-A0B3-40DA-8527-480E7F0A5A77}" srcOrd="0" destOrd="0" presId="urn:microsoft.com/office/officeart/2005/8/layout/radial5"/>
    <dgm:cxn modelId="{054F3D62-E987-4872-B6F6-7667FF3C09E4}" type="presParOf" srcId="{9A631268-0397-4C4D-BF22-43338D89BB41}" destId="{C0A095B7-D995-4494-8190-722593D6331F}" srcOrd="2" destOrd="0" presId="urn:microsoft.com/office/officeart/2005/8/layout/radial5"/>
    <dgm:cxn modelId="{E6992F6A-40EA-4E10-BABA-5EBBB92BC946}" type="presParOf" srcId="{9A631268-0397-4C4D-BF22-43338D89BB41}" destId="{5EF9BFAD-DD1A-4DEA-B6E2-03B2C7748EF0}" srcOrd="3" destOrd="0" presId="urn:microsoft.com/office/officeart/2005/8/layout/radial5"/>
    <dgm:cxn modelId="{3684CFFA-B921-46F1-B53B-F102A7D541DB}" type="presParOf" srcId="{5EF9BFAD-DD1A-4DEA-B6E2-03B2C7748EF0}" destId="{6F126797-9418-41B3-A1B0-61F61CB67A2A}" srcOrd="0" destOrd="0" presId="urn:microsoft.com/office/officeart/2005/8/layout/radial5"/>
    <dgm:cxn modelId="{94C38315-3EAB-4B1D-B547-374A34D6950A}" type="presParOf" srcId="{9A631268-0397-4C4D-BF22-43338D89BB41}" destId="{69B1D3BB-3202-477E-B0D9-D31841F5BC84}" srcOrd="4" destOrd="0" presId="urn:microsoft.com/office/officeart/2005/8/layout/radial5"/>
    <dgm:cxn modelId="{3987DC48-4952-4F17-8C87-5B8B7B4467DA}" type="presParOf" srcId="{9A631268-0397-4C4D-BF22-43338D89BB41}" destId="{7A98D6CD-375B-43F0-A1C7-91D2E3222AF1}" srcOrd="5" destOrd="0" presId="urn:microsoft.com/office/officeart/2005/8/layout/radial5"/>
    <dgm:cxn modelId="{EF904D2F-19D4-48FB-9741-0FB5DDCF4662}" type="presParOf" srcId="{7A98D6CD-375B-43F0-A1C7-91D2E3222AF1}" destId="{B3E26FAC-E118-42EA-8CE8-0EBFA81D611D}" srcOrd="0" destOrd="0" presId="urn:microsoft.com/office/officeart/2005/8/layout/radial5"/>
    <dgm:cxn modelId="{B19BCF9F-3D7C-4F8B-80D6-560598A02501}" type="presParOf" srcId="{9A631268-0397-4C4D-BF22-43338D89BB41}" destId="{A9098246-F2EC-46BD-9955-FED39D4C0F7E}" srcOrd="6" destOrd="0" presId="urn:microsoft.com/office/officeart/2005/8/layout/radial5"/>
    <dgm:cxn modelId="{0CAF5E42-6777-4620-9E80-4E9F3566F1C1}" type="presParOf" srcId="{9A631268-0397-4C4D-BF22-43338D89BB41}" destId="{DB1D4CB7-D863-4B98-A4B4-9D594F4B0B3C}" srcOrd="7" destOrd="0" presId="urn:microsoft.com/office/officeart/2005/8/layout/radial5"/>
    <dgm:cxn modelId="{89E24280-6F6D-434B-B4F2-D1B6E982F6BD}" type="presParOf" srcId="{DB1D4CB7-D863-4B98-A4B4-9D594F4B0B3C}" destId="{832507AB-E470-4001-9BF2-C80BEBADD583}" srcOrd="0" destOrd="0" presId="urn:microsoft.com/office/officeart/2005/8/layout/radial5"/>
    <dgm:cxn modelId="{ACD20CED-E560-49BB-BBE2-B62516E5B0D7}" type="presParOf" srcId="{9A631268-0397-4C4D-BF22-43338D89BB41}" destId="{57842FBE-3F15-41B7-91A6-26D048B23012}" srcOrd="8" destOrd="0" presId="urn:microsoft.com/office/officeart/2005/8/layout/radial5"/>
    <dgm:cxn modelId="{19BE4643-E321-48DC-8D6D-515E3F401F31}" type="presParOf" srcId="{9A631268-0397-4C4D-BF22-43338D89BB41}" destId="{66B123F7-79B1-4908-8A17-2C5FC0D516DF}" srcOrd="9" destOrd="0" presId="urn:microsoft.com/office/officeart/2005/8/layout/radial5"/>
    <dgm:cxn modelId="{BE6D74AE-0DCA-4052-AF0C-DE559D905FD9}" type="presParOf" srcId="{66B123F7-79B1-4908-8A17-2C5FC0D516DF}" destId="{E918260D-3C4C-420A-A586-006CB310734B}" srcOrd="0" destOrd="0" presId="urn:microsoft.com/office/officeart/2005/8/layout/radial5"/>
    <dgm:cxn modelId="{0E32366B-3DD0-48F3-A68A-C1699F776794}" type="presParOf" srcId="{9A631268-0397-4C4D-BF22-43338D89BB41}" destId="{FA5189B0-9666-480F-A433-5EA33D932B27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6B080E7-EC65-436D-AF04-A375655AE6C0}" type="doc">
      <dgm:prSet loTypeId="urn:microsoft.com/office/officeart/2005/8/layout/v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6027D5C-6843-4B5F-943E-807BDDCF23AF}">
      <dgm:prSet phldrT="[Text]" custT="1"/>
      <dgm:spPr/>
      <dgm:t>
        <a:bodyPr/>
        <a:lstStyle/>
        <a:p>
          <a:r>
            <a:rPr lang="en-US" sz="2800" dirty="0" err="1" smtClean="0"/>
            <a:t>Melaksanakan</a:t>
          </a:r>
          <a:r>
            <a:rPr lang="en-US" sz="2800" dirty="0" smtClean="0"/>
            <a:t> </a:t>
          </a:r>
          <a:r>
            <a:rPr lang="en-US" sz="2800" dirty="0" err="1" smtClean="0"/>
            <a:t>refleksi</a:t>
          </a:r>
          <a:r>
            <a:rPr lang="en-US" sz="2800" dirty="0" smtClean="0"/>
            <a:t> (guru </a:t>
          </a:r>
          <a:r>
            <a:rPr lang="en-US" sz="2800" dirty="0" err="1" smtClean="0"/>
            <a:t>dengan</a:t>
          </a:r>
          <a:r>
            <a:rPr lang="en-US" sz="2800" dirty="0" smtClean="0"/>
            <a:t> </a:t>
          </a:r>
          <a:r>
            <a:rPr lang="en-US" sz="2800" dirty="0" err="1" smtClean="0"/>
            <a:t>siswa</a:t>
          </a:r>
          <a:r>
            <a:rPr lang="en-US" sz="2800" dirty="0" smtClean="0"/>
            <a:t>)</a:t>
          </a:r>
          <a:endParaRPr lang="en-US" sz="2800" dirty="0"/>
        </a:p>
      </dgm:t>
    </dgm:pt>
    <dgm:pt modelId="{4AA381D7-23F4-4BB2-8352-546635895BBB}" type="parTrans" cxnId="{80A117D5-9141-4D20-AE9C-382BB88BD7B7}">
      <dgm:prSet/>
      <dgm:spPr/>
      <dgm:t>
        <a:bodyPr/>
        <a:lstStyle/>
        <a:p>
          <a:endParaRPr lang="en-US" sz="2800"/>
        </a:p>
      </dgm:t>
    </dgm:pt>
    <dgm:pt modelId="{0275D79C-1560-488A-9946-4A15762CB242}" type="sibTrans" cxnId="{80A117D5-9141-4D20-AE9C-382BB88BD7B7}">
      <dgm:prSet custT="1"/>
      <dgm:spPr>
        <a:solidFill>
          <a:srgbClr val="FF0000">
            <a:alpha val="90000"/>
          </a:srgbClr>
        </a:solidFill>
      </dgm:spPr>
      <dgm:t>
        <a:bodyPr/>
        <a:lstStyle/>
        <a:p>
          <a:endParaRPr lang="en-US" sz="2800"/>
        </a:p>
      </dgm:t>
    </dgm:pt>
    <dgm:pt modelId="{43241223-34E6-4BCF-B414-59AFE1057E9F}">
      <dgm:prSet phldrT="[Text]" custT="1"/>
      <dgm:spPr/>
      <dgm:t>
        <a:bodyPr/>
        <a:lstStyle/>
        <a:p>
          <a:r>
            <a:rPr lang="en-US" sz="2800" dirty="0" err="1" smtClean="0"/>
            <a:t>Memberikan</a:t>
          </a:r>
          <a:r>
            <a:rPr lang="en-US" sz="2800" dirty="0" smtClean="0"/>
            <a:t> </a:t>
          </a:r>
          <a:r>
            <a:rPr lang="en-US" sz="2800" dirty="0" err="1" smtClean="0"/>
            <a:t>penguatan</a:t>
          </a:r>
          <a:r>
            <a:rPr lang="en-US" sz="2800" dirty="0" smtClean="0"/>
            <a:t>/</a:t>
          </a:r>
          <a:r>
            <a:rPr lang="en-US" sz="2800" i="1" dirty="0" smtClean="0"/>
            <a:t>feed back</a:t>
          </a:r>
          <a:endParaRPr lang="en-US" sz="2800" dirty="0"/>
        </a:p>
      </dgm:t>
    </dgm:pt>
    <dgm:pt modelId="{C92945E7-3688-4CDA-919E-1E8A51F8E921}" type="parTrans" cxnId="{0323F552-D5E6-417A-B695-53C3D51DCCA1}">
      <dgm:prSet/>
      <dgm:spPr/>
      <dgm:t>
        <a:bodyPr/>
        <a:lstStyle/>
        <a:p>
          <a:endParaRPr lang="en-US" sz="2800"/>
        </a:p>
      </dgm:t>
    </dgm:pt>
    <dgm:pt modelId="{6B2B4E04-62DD-4712-975F-91EF35E94BA7}" type="sibTrans" cxnId="{0323F552-D5E6-417A-B695-53C3D51DCCA1}">
      <dgm:prSet custT="1"/>
      <dgm:spPr>
        <a:solidFill>
          <a:srgbClr val="FF0000">
            <a:alpha val="90000"/>
          </a:srgbClr>
        </a:solidFill>
      </dgm:spPr>
      <dgm:t>
        <a:bodyPr/>
        <a:lstStyle/>
        <a:p>
          <a:endParaRPr lang="en-US" sz="2800"/>
        </a:p>
      </dgm:t>
    </dgm:pt>
    <dgm:pt modelId="{D1251D32-7115-4C63-8A43-11920A83C543}">
      <dgm:prSet phldrT="[Text]"/>
      <dgm:spPr/>
      <dgm:t>
        <a:bodyPr/>
        <a:lstStyle/>
        <a:p>
          <a:endParaRPr lang="en-US" dirty="0"/>
        </a:p>
      </dgm:t>
    </dgm:pt>
    <dgm:pt modelId="{CC40AF0D-B7D1-40B0-8C26-761B51756AED}" type="parTrans" cxnId="{EFAE237D-B691-4D50-9800-63E3C4711854}">
      <dgm:prSet/>
      <dgm:spPr/>
      <dgm:t>
        <a:bodyPr/>
        <a:lstStyle/>
        <a:p>
          <a:endParaRPr lang="en-US" sz="2800"/>
        </a:p>
      </dgm:t>
    </dgm:pt>
    <dgm:pt modelId="{5CE7B38E-71F6-4EB9-B19F-FCB6FC8F0323}" type="sibTrans" cxnId="{EFAE237D-B691-4D50-9800-63E3C4711854}">
      <dgm:prSet/>
      <dgm:spPr/>
      <dgm:t>
        <a:bodyPr/>
        <a:lstStyle/>
        <a:p>
          <a:endParaRPr lang="en-US" sz="2800"/>
        </a:p>
      </dgm:t>
    </dgm:pt>
    <dgm:pt modelId="{6947B664-B20B-46DB-8F81-6FBDD4A6E96D}">
      <dgm:prSet/>
      <dgm:spPr/>
      <dgm:t>
        <a:bodyPr/>
        <a:lstStyle/>
        <a:p>
          <a:endParaRPr lang="en-US" sz="2800" dirty="0"/>
        </a:p>
      </dgm:t>
    </dgm:pt>
    <dgm:pt modelId="{AC6E121C-3A8F-44C7-AC63-5450C5A6D729}" type="parTrans" cxnId="{1F398251-A4E1-48A5-A6F0-52A9970CACC5}">
      <dgm:prSet/>
      <dgm:spPr/>
      <dgm:t>
        <a:bodyPr/>
        <a:lstStyle/>
        <a:p>
          <a:endParaRPr lang="en-US" sz="2800"/>
        </a:p>
      </dgm:t>
    </dgm:pt>
    <dgm:pt modelId="{499AC6EC-7BA4-4901-9E27-FD333CB46183}" type="sibTrans" cxnId="{1F398251-A4E1-48A5-A6F0-52A9970CACC5}">
      <dgm:prSet/>
      <dgm:spPr/>
      <dgm:t>
        <a:bodyPr/>
        <a:lstStyle/>
        <a:p>
          <a:endParaRPr lang="en-US" sz="2800"/>
        </a:p>
      </dgm:t>
    </dgm:pt>
    <dgm:pt modelId="{B592A56B-891E-4FFE-B649-06EA9838D811}">
      <dgm:prSet custT="1"/>
      <dgm:spPr/>
      <dgm:t>
        <a:bodyPr/>
        <a:lstStyle/>
        <a:p>
          <a:r>
            <a:rPr lang="en-US" sz="2800" dirty="0" err="1" smtClean="0"/>
            <a:t>Merangkum</a:t>
          </a:r>
          <a:r>
            <a:rPr lang="en-US" sz="2800" dirty="0" smtClean="0"/>
            <a:t> </a:t>
          </a:r>
          <a:r>
            <a:rPr lang="en-US" sz="2800" dirty="0" err="1" smtClean="0"/>
            <a:t>materi</a:t>
          </a:r>
          <a:endParaRPr lang="en-US" sz="2800" dirty="0"/>
        </a:p>
      </dgm:t>
    </dgm:pt>
    <dgm:pt modelId="{A609C32E-4124-4B0E-A4E1-7554639539ED}" type="parTrans" cxnId="{9983E277-1422-49C1-BBEC-CB23BD3A5B47}">
      <dgm:prSet/>
      <dgm:spPr/>
      <dgm:t>
        <a:bodyPr/>
        <a:lstStyle/>
        <a:p>
          <a:endParaRPr lang="en-US" sz="2800"/>
        </a:p>
      </dgm:t>
    </dgm:pt>
    <dgm:pt modelId="{2ABDA5CB-68AB-4C62-93B6-0C5460AB455A}" type="sibTrans" cxnId="{9983E277-1422-49C1-BBEC-CB23BD3A5B47}">
      <dgm:prSet custT="1"/>
      <dgm:spPr>
        <a:solidFill>
          <a:srgbClr val="FF0000">
            <a:alpha val="90000"/>
          </a:srgbClr>
        </a:solidFill>
      </dgm:spPr>
      <dgm:t>
        <a:bodyPr/>
        <a:lstStyle/>
        <a:p>
          <a:endParaRPr lang="en-US" sz="2800"/>
        </a:p>
      </dgm:t>
    </dgm:pt>
    <dgm:pt modelId="{E6A793AA-A87E-4A83-918C-E9CC16B9D8A9}">
      <dgm:prSet custT="1"/>
      <dgm:spPr/>
      <dgm:t>
        <a:bodyPr/>
        <a:lstStyle/>
        <a:p>
          <a:r>
            <a:rPr lang="en-US" sz="2800" dirty="0" err="1" smtClean="0"/>
            <a:t>Melakukan</a:t>
          </a:r>
          <a:r>
            <a:rPr lang="en-US" sz="2800" dirty="0" smtClean="0"/>
            <a:t> </a:t>
          </a:r>
          <a:r>
            <a:rPr lang="en-US" sz="2800" dirty="0" err="1" smtClean="0"/>
            <a:t>evaluasi</a:t>
          </a:r>
          <a:endParaRPr lang="en-US" sz="2800" dirty="0"/>
        </a:p>
      </dgm:t>
    </dgm:pt>
    <dgm:pt modelId="{05831146-3A27-476D-AB4A-A53352DD6FB2}" type="parTrans" cxnId="{CD615C28-6AB0-462D-AA74-B2F8D9B5AAAA}">
      <dgm:prSet/>
      <dgm:spPr/>
      <dgm:t>
        <a:bodyPr/>
        <a:lstStyle/>
        <a:p>
          <a:endParaRPr lang="en-US" sz="2800"/>
        </a:p>
      </dgm:t>
    </dgm:pt>
    <dgm:pt modelId="{E4DCB4E2-20C9-4F14-A081-28F55CBB45D9}" type="sibTrans" cxnId="{CD615C28-6AB0-462D-AA74-B2F8D9B5AAAA}">
      <dgm:prSet custT="1"/>
      <dgm:spPr>
        <a:solidFill>
          <a:srgbClr val="FF0000">
            <a:alpha val="90000"/>
          </a:srgbClr>
        </a:solidFill>
      </dgm:spPr>
      <dgm:t>
        <a:bodyPr/>
        <a:lstStyle/>
        <a:p>
          <a:endParaRPr lang="en-US" sz="2800"/>
        </a:p>
      </dgm:t>
    </dgm:pt>
    <dgm:pt modelId="{8A2563D9-46E1-4771-875F-F320FCAC0B64}">
      <dgm:prSet custT="1"/>
      <dgm:spPr/>
      <dgm:t>
        <a:bodyPr/>
        <a:lstStyle/>
        <a:p>
          <a:r>
            <a:rPr lang="en-US" sz="2800" dirty="0" err="1" smtClean="0"/>
            <a:t>Menyiapkan</a:t>
          </a:r>
          <a:r>
            <a:rPr lang="en-US" sz="2800" dirty="0" smtClean="0"/>
            <a:t> </a:t>
          </a:r>
          <a:r>
            <a:rPr lang="en-US" sz="2800" dirty="0" err="1" smtClean="0"/>
            <a:t>materi</a:t>
          </a:r>
          <a:r>
            <a:rPr lang="en-US" sz="2800" dirty="0" smtClean="0"/>
            <a:t> </a:t>
          </a:r>
          <a:r>
            <a:rPr lang="en-US" sz="2800" dirty="0" err="1" smtClean="0"/>
            <a:t>pembelajaran</a:t>
          </a:r>
          <a:r>
            <a:rPr lang="en-US" sz="2800" dirty="0" smtClean="0"/>
            <a:t> </a:t>
          </a:r>
          <a:r>
            <a:rPr lang="en-US" sz="2800" dirty="0" err="1" smtClean="0"/>
            <a:t>berikutnya</a:t>
          </a:r>
          <a:endParaRPr lang="en-US" sz="2800" dirty="0"/>
        </a:p>
      </dgm:t>
    </dgm:pt>
    <dgm:pt modelId="{5C1F0F0B-AB1A-44A4-BEC1-8D4A3EF7C6E9}" type="parTrans" cxnId="{4CDCF31B-AC34-4BF1-8749-45990FC2AACA}">
      <dgm:prSet/>
      <dgm:spPr/>
      <dgm:t>
        <a:bodyPr/>
        <a:lstStyle/>
        <a:p>
          <a:endParaRPr lang="en-US" sz="2800"/>
        </a:p>
      </dgm:t>
    </dgm:pt>
    <dgm:pt modelId="{E97A0265-AD5F-4820-AFCF-7AF4E07D3916}" type="sibTrans" cxnId="{4CDCF31B-AC34-4BF1-8749-45990FC2AACA}">
      <dgm:prSet/>
      <dgm:spPr/>
      <dgm:t>
        <a:bodyPr/>
        <a:lstStyle/>
        <a:p>
          <a:endParaRPr lang="en-US" sz="2800"/>
        </a:p>
      </dgm:t>
    </dgm:pt>
    <dgm:pt modelId="{D4444D5A-5D41-4150-96B7-ADCFA548E790}">
      <dgm:prSet/>
      <dgm:spPr/>
      <dgm:t>
        <a:bodyPr/>
        <a:lstStyle/>
        <a:p>
          <a:endParaRPr lang="en-US" dirty="0"/>
        </a:p>
      </dgm:t>
    </dgm:pt>
    <dgm:pt modelId="{04739867-CC5F-4D8D-B94F-DBB287344099}" type="parTrans" cxnId="{3ADB303D-2586-4398-A024-8D0C41B2CB95}">
      <dgm:prSet/>
      <dgm:spPr/>
      <dgm:t>
        <a:bodyPr/>
        <a:lstStyle/>
        <a:p>
          <a:endParaRPr lang="en-US" sz="2800"/>
        </a:p>
      </dgm:t>
    </dgm:pt>
    <dgm:pt modelId="{60581538-39E6-4519-9AB9-3CD8D2873672}" type="sibTrans" cxnId="{3ADB303D-2586-4398-A024-8D0C41B2CB95}">
      <dgm:prSet/>
      <dgm:spPr/>
      <dgm:t>
        <a:bodyPr/>
        <a:lstStyle/>
        <a:p>
          <a:endParaRPr lang="en-US" sz="2800"/>
        </a:p>
      </dgm:t>
    </dgm:pt>
    <dgm:pt modelId="{D8ABA6E0-D25C-4A4C-98A9-31D43A448100}" type="pres">
      <dgm:prSet presAssocID="{A6B080E7-EC65-436D-AF04-A375655AE6C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CE13D7-42D8-4056-9825-809586BF6400}" type="pres">
      <dgm:prSet presAssocID="{A6B080E7-EC65-436D-AF04-A375655AE6C0}" presName="dummyMaxCanvas" presStyleCnt="0">
        <dgm:presLayoutVars/>
      </dgm:prSet>
      <dgm:spPr/>
    </dgm:pt>
    <dgm:pt modelId="{E79BBD19-CEAB-489F-90AA-E8DB8217796E}" type="pres">
      <dgm:prSet presAssocID="{A6B080E7-EC65-436D-AF04-A375655AE6C0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0B2D0-01F2-4FF8-8BCC-3A4A8C6DDA83}" type="pres">
      <dgm:prSet presAssocID="{A6B080E7-EC65-436D-AF04-A375655AE6C0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C3AAE1-C178-4770-81C6-B06D8F336208}" type="pres">
      <dgm:prSet presAssocID="{A6B080E7-EC65-436D-AF04-A375655AE6C0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B20BE6-7EDF-4134-B025-44D60E2363CC}" type="pres">
      <dgm:prSet presAssocID="{A6B080E7-EC65-436D-AF04-A375655AE6C0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04F261-0E0B-4877-B91B-0570C818C356}" type="pres">
      <dgm:prSet presAssocID="{A6B080E7-EC65-436D-AF04-A375655AE6C0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902B24-19D0-4B08-9643-8466DDD6E094}" type="pres">
      <dgm:prSet presAssocID="{A6B080E7-EC65-436D-AF04-A375655AE6C0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6051E4-CCD6-4685-8D1A-954F5E33C4D3}" type="pres">
      <dgm:prSet presAssocID="{A6B080E7-EC65-436D-AF04-A375655AE6C0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547C50-C6A8-43D0-99DD-7F1FE473F5DC}" type="pres">
      <dgm:prSet presAssocID="{A6B080E7-EC65-436D-AF04-A375655AE6C0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76A692-4770-499C-842E-C6A9E45C1761}" type="pres">
      <dgm:prSet presAssocID="{A6B080E7-EC65-436D-AF04-A375655AE6C0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D127F8-F8AF-47D4-9F63-399EDC234D4D}" type="pres">
      <dgm:prSet presAssocID="{A6B080E7-EC65-436D-AF04-A375655AE6C0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A9047D-F21F-46F6-94EC-948B2BCA021D}" type="pres">
      <dgm:prSet presAssocID="{A6B080E7-EC65-436D-AF04-A375655AE6C0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02947A-9D0B-4F59-93B8-353C5A8D7CB9}" type="pres">
      <dgm:prSet presAssocID="{A6B080E7-EC65-436D-AF04-A375655AE6C0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60CD2D-07D4-42E5-979E-CA0BE0534655}" type="pres">
      <dgm:prSet presAssocID="{A6B080E7-EC65-436D-AF04-A375655AE6C0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620C59-1BC8-4BE2-A6E6-B33BCF11C9EC}" type="pres">
      <dgm:prSet presAssocID="{A6B080E7-EC65-436D-AF04-A375655AE6C0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DF95AF5-3976-4E8B-9095-44D97BF88E52}" type="presOf" srcId="{E4DCB4E2-20C9-4F14-A081-28F55CBB45D9}" destId="{ED76A692-4770-499C-842E-C6A9E45C1761}" srcOrd="0" destOrd="0" presId="urn:microsoft.com/office/officeart/2005/8/layout/vProcess5"/>
    <dgm:cxn modelId="{99FAF820-C704-4FA7-AC04-223794FFBCA9}" type="presOf" srcId="{43241223-34E6-4BCF-B414-59AFE1057E9F}" destId="{21A9047D-F21F-46F6-94EC-948B2BCA021D}" srcOrd="1" destOrd="0" presId="urn:microsoft.com/office/officeart/2005/8/layout/vProcess5"/>
    <dgm:cxn modelId="{4CDCF31B-AC34-4BF1-8749-45990FC2AACA}" srcId="{A6B080E7-EC65-436D-AF04-A375655AE6C0}" destId="{8A2563D9-46E1-4771-875F-F320FCAC0B64}" srcOrd="4" destOrd="0" parTransId="{5C1F0F0B-AB1A-44A4-BEC1-8D4A3EF7C6E9}" sibTransId="{E97A0265-AD5F-4820-AFCF-7AF4E07D3916}"/>
    <dgm:cxn modelId="{B0525BA6-1EF2-4A62-BE33-74F3CE46A385}" type="presOf" srcId="{A6B080E7-EC65-436D-AF04-A375655AE6C0}" destId="{D8ABA6E0-D25C-4A4C-98A9-31D43A448100}" srcOrd="0" destOrd="0" presId="urn:microsoft.com/office/officeart/2005/8/layout/vProcess5"/>
    <dgm:cxn modelId="{1F398251-A4E1-48A5-A6F0-52A9970CACC5}" srcId="{A6B080E7-EC65-436D-AF04-A375655AE6C0}" destId="{6947B664-B20B-46DB-8F81-6FBDD4A6E96D}" srcOrd="6" destOrd="0" parTransId="{AC6E121C-3A8F-44C7-AC63-5450C5A6D729}" sibTransId="{499AC6EC-7BA4-4901-9E27-FD333CB46183}"/>
    <dgm:cxn modelId="{7DB1E1AA-FDAE-4533-ABA5-6111622D62CF}" type="presOf" srcId="{36027D5C-6843-4B5F-943E-807BDDCF23AF}" destId="{57D127F8-F8AF-47D4-9F63-399EDC234D4D}" srcOrd="1" destOrd="0" presId="urn:microsoft.com/office/officeart/2005/8/layout/vProcess5"/>
    <dgm:cxn modelId="{0323F552-D5E6-417A-B695-53C3D51DCCA1}" srcId="{A6B080E7-EC65-436D-AF04-A375655AE6C0}" destId="{43241223-34E6-4BCF-B414-59AFE1057E9F}" srcOrd="1" destOrd="0" parTransId="{C92945E7-3688-4CDA-919E-1E8A51F8E921}" sibTransId="{6B2B4E04-62DD-4712-975F-91EF35E94BA7}"/>
    <dgm:cxn modelId="{6F759D33-00DD-4775-A988-C9764D3BFB52}" type="presOf" srcId="{B592A56B-891E-4FFE-B649-06EA9838D811}" destId="{F802947A-9D0B-4F59-93B8-353C5A8D7CB9}" srcOrd="1" destOrd="0" presId="urn:microsoft.com/office/officeart/2005/8/layout/vProcess5"/>
    <dgm:cxn modelId="{6967D905-DBE6-4424-8577-8D2109E851CE}" type="presOf" srcId="{43241223-34E6-4BCF-B414-59AFE1057E9F}" destId="{6B40B2D0-01F2-4FF8-8BCC-3A4A8C6DDA83}" srcOrd="0" destOrd="0" presId="urn:microsoft.com/office/officeart/2005/8/layout/vProcess5"/>
    <dgm:cxn modelId="{582893C3-877E-4168-BED3-E07682007EA6}" type="presOf" srcId="{8A2563D9-46E1-4771-875F-F320FCAC0B64}" destId="{EE04F261-0E0B-4877-B91B-0570C818C356}" srcOrd="0" destOrd="0" presId="urn:microsoft.com/office/officeart/2005/8/layout/vProcess5"/>
    <dgm:cxn modelId="{4D0FEBC1-4321-408D-978A-9CC403ABF5F5}" type="presOf" srcId="{E6A793AA-A87E-4A83-918C-E9CC16B9D8A9}" destId="{EDB20BE6-7EDF-4134-B025-44D60E2363CC}" srcOrd="0" destOrd="0" presId="urn:microsoft.com/office/officeart/2005/8/layout/vProcess5"/>
    <dgm:cxn modelId="{E94D2A63-8269-4080-8223-7A11AEFB99A3}" type="presOf" srcId="{6B2B4E04-62DD-4712-975F-91EF35E94BA7}" destId="{B56051E4-CCD6-4685-8D1A-954F5E33C4D3}" srcOrd="0" destOrd="0" presId="urn:microsoft.com/office/officeart/2005/8/layout/vProcess5"/>
    <dgm:cxn modelId="{80A117D5-9141-4D20-AE9C-382BB88BD7B7}" srcId="{A6B080E7-EC65-436D-AF04-A375655AE6C0}" destId="{36027D5C-6843-4B5F-943E-807BDDCF23AF}" srcOrd="0" destOrd="0" parTransId="{4AA381D7-23F4-4BB2-8352-546635895BBB}" sibTransId="{0275D79C-1560-488A-9946-4A15762CB242}"/>
    <dgm:cxn modelId="{9983E277-1422-49C1-BBEC-CB23BD3A5B47}" srcId="{A6B080E7-EC65-436D-AF04-A375655AE6C0}" destId="{B592A56B-891E-4FFE-B649-06EA9838D811}" srcOrd="2" destOrd="0" parTransId="{A609C32E-4124-4B0E-A4E1-7554639539ED}" sibTransId="{2ABDA5CB-68AB-4C62-93B6-0C5460AB455A}"/>
    <dgm:cxn modelId="{406FC064-5E96-4163-AEC8-9062717A4296}" type="presOf" srcId="{B592A56B-891E-4FFE-B649-06EA9838D811}" destId="{ADC3AAE1-C178-4770-81C6-B06D8F336208}" srcOrd="0" destOrd="0" presId="urn:microsoft.com/office/officeart/2005/8/layout/vProcess5"/>
    <dgm:cxn modelId="{08CC8DCC-07F4-40D4-BAEA-50DE6890068C}" type="presOf" srcId="{8A2563D9-46E1-4771-875F-F320FCAC0B64}" destId="{1E620C59-1BC8-4BE2-A6E6-B33BCF11C9EC}" srcOrd="1" destOrd="0" presId="urn:microsoft.com/office/officeart/2005/8/layout/vProcess5"/>
    <dgm:cxn modelId="{CD615C28-6AB0-462D-AA74-B2F8D9B5AAAA}" srcId="{A6B080E7-EC65-436D-AF04-A375655AE6C0}" destId="{E6A793AA-A87E-4A83-918C-E9CC16B9D8A9}" srcOrd="3" destOrd="0" parTransId="{05831146-3A27-476D-AB4A-A53352DD6FB2}" sibTransId="{E4DCB4E2-20C9-4F14-A081-28F55CBB45D9}"/>
    <dgm:cxn modelId="{3E6E9F12-2A52-4FBC-9BDA-BDC101E9F8CA}" type="presOf" srcId="{2ABDA5CB-68AB-4C62-93B6-0C5460AB455A}" destId="{F0547C50-C6A8-43D0-99DD-7F1FE473F5DC}" srcOrd="0" destOrd="0" presId="urn:microsoft.com/office/officeart/2005/8/layout/vProcess5"/>
    <dgm:cxn modelId="{11E87320-3206-42EB-B1E4-88903FD45A37}" type="presOf" srcId="{36027D5C-6843-4B5F-943E-807BDDCF23AF}" destId="{E79BBD19-CEAB-489F-90AA-E8DB8217796E}" srcOrd="0" destOrd="0" presId="urn:microsoft.com/office/officeart/2005/8/layout/vProcess5"/>
    <dgm:cxn modelId="{8A93B0AB-F70B-4728-B7E5-2EB6B20F4A1E}" type="presOf" srcId="{0275D79C-1560-488A-9946-4A15762CB242}" destId="{07902B24-19D0-4B08-9643-8466DDD6E094}" srcOrd="0" destOrd="0" presId="urn:microsoft.com/office/officeart/2005/8/layout/vProcess5"/>
    <dgm:cxn modelId="{440A6EBF-D816-41DA-9431-F94C6EC8DD91}" type="presOf" srcId="{E6A793AA-A87E-4A83-918C-E9CC16B9D8A9}" destId="{C060CD2D-07D4-42E5-979E-CA0BE0534655}" srcOrd="1" destOrd="0" presId="urn:microsoft.com/office/officeart/2005/8/layout/vProcess5"/>
    <dgm:cxn modelId="{3ADB303D-2586-4398-A024-8D0C41B2CB95}" srcId="{A6B080E7-EC65-436D-AF04-A375655AE6C0}" destId="{D4444D5A-5D41-4150-96B7-ADCFA548E790}" srcOrd="5" destOrd="0" parTransId="{04739867-CC5F-4D8D-B94F-DBB287344099}" sibTransId="{60581538-39E6-4519-9AB9-3CD8D2873672}"/>
    <dgm:cxn modelId="{EFAE237D-B691-4D50-9800-63E3C4711854}" srcId="{A6B080E7-EC65-436D-AF04-A375655AE6C0}" destId="{D1251D32-7115-4C63-8A43-11920A83C543}" srcOrd="7" destOrd="0" parTransId="{CC40AF0D-B7D1-40B0-8C26-761B51756AED}" sibTransId="{5CE7B38E-71F6-4EB9-B19F-FCB6FC8F0323}"/>
    <dgm:cxn modelId="{86C89A15-8A33-44D6-B07D-D23F9F2027C6}" type="presParOf" srcId="{D8ABA6E0-D25C-4A4C-98A9-31D43A448100}" destId="{2DCE13D7-42D8-4056-9825-809586BF6400}" srcOrd="0" destOrd="0" presId="urn:microsoft.com/office/officeart/2005/8/layout/vProcess5"/>
    <dgm:cxn modelId="{1C2E2EB4-F024-484B-8AF0-4FB849674EEA}" type="presParOf" srcId="{D8ABA6E0-D25C-4A4C-98A9-31D43A448100}" destId="{E79BBD19-CEAB-489F-90AA-E8DB8217796E}" srcOrd="1" destOrd="0" presId="urn:microsoft.com/office/officeart/2005/8/layout/vProcess5"/>
    <dgm:cxn modelId="{89195FA3-9E23-4969-85F2-C485DF8DDA69}" type="presParOf" srcId="{D8ABA6E0-D25C-4A4C-98A9-31D43A448100}" destId="{6B40B2D0-01F2-4FF8-8BCC-3A4A8C6DDA83}" srcOrd="2" destOrd="0" presId="urn:microsoft.com/office/officeart/2005/8/layout/vProcess5"/>
    <dgm:cxn modelId="{D64F5208-993D-4467-9657-C77B3D24DA6E}" type="presParOf" srcId="{D8ABA6E0-D25C-4A4C-98A9-31D43A448100}" destId="{ADC3AAE1-C178-4770-81C6-B06D8F336208}" srcOrd="3" destOrd="0" presId="urn:microsoft.com/office/officeart/2005/8/layout/vProcess5"/>
    <dgm:cxn modelId="{A0C2A3DC-4E82-4E11-ABF4-B3E64C18EE9B}" type="presParOf" srcId="{D8ABA6E0-D25C-4A4C-98A9-31D43A448100}" destId="{EDB20BE6-7EDF-4134-B025-44D60E2363CC}" srcOrd="4" destOrd="0" presId="urn:microsoft.com/office/officeart/2005/8/layout/vProcess5"/>
    <dgm:cxn modelId="{E0AD893B-4024-4428-9F04-B9D8459F71B7}" type="presParOf" srcId="{D8ABA6E0-D25C-4A4C-98A9-31D43A448100}" destId="{EE04F261-0E0B-4877-B91B-0570C818C356}" srcOrd="5" destOrd="0" presId="urn:microsoft.com/office/officeart/2005/8/layout/vProcess5"/>
    <dgm:cxn modelId="{0A85BB82-0EFA-4E51-9BBD-644AEEA4C72E}" type="presParOf" srcId="{D8ABA6E0-D25C-4A4C-98A9-31D43A448100}" destId="{07902B24-19D0-4B08-9643-8466DDD6E094}" srcOrd="6" destOrd="0" presId="urn:microsoft.com/office/officeart/2005/8/layout/vProcess5"/>
    <dgm:cxn modelId="{5E6A8F4D-650E-444A-B177-56C676BBF88F}" type="presParOf" srcId="{D8ABA6E0-D25C-4A4C-98A9-31D43A448100}" destId="{B56051E4-CCD6-4685-8D1A-954F5E33C4D3}" srcOrd="7" destOrd="0" presId="urn:microsoft.com/office/officeart/2005/8/layout/vProcess5"/>
    <dgm:cxn modelId="{E7F12BE2-FAD2-4061-952B-CD03E0951722}" type="presParOf" srcId="{D8ABA6E0-D25C-4A4C-98A9-31D43A448100}" destId="{F0547C50-C6A8-43D0-99DD-7F1FE473F5DC}" srcOrd="8" destOrd="0" presId="urn:microsoft.com/office/officeart/2005/8/layout/vProcess5"/>
    <dgm:cxn modelId="{F1C7DBD5-FD6C-4750-B402-E8D4A113E0EB}" type="presParOf" srcId="{D8ABA6E0-D25C-4A4C-98A9-31D43A448100}" destId="{ED76A692-4770-499C-842E-C6A9E45C1761}" srcOrd="9" destOrd="0" presId="urn:microsoft.com/office/officeart/2005/8/layout/vProcess5"/>
    <dgm:cxn modelId="{A51550DE-BDA1-4452-B356-A7250BB21C35}" type="presParOf" srcId="{D8ABA6E0-D25C-4A4C-98A9-31D43A448100}" destId="{57D127F8-F8AF-47D4-9F63-399EDC234D4D}" srcOrd="10" destOrd="0" presId="urn:microsoft.com/office/officeart/2005/8/layout/vProcess5"/>
    <dgm:cxn modelId="{A80057FD-B729-4C78-9385-B9EF6D74A21A}" type="presParOf" srcId="{D8ABA6E0-D25C-4A4C-98A9-31D43A448100}" destId="{21A9047D-F21F-46F6-94EC-948B2BCA021D}" srcOrd="11" destOrd="0" presId="urn:microsoft.com/office/officeart/2005/8/layout/vProcess5"/>
    <dgm:cxn modelId="{8794A5A1-9927-4362-84B2-5578D5BAF261}" type="presParOf" srcId="{D8ABA6E0-D25C-4A4C-98A9-31D43A448100}" destId="{F802947A-9D0B-4F59-93B8-353C5A8D7CB9}" srcOrd="12" destOrd="0" presId="urn:microsoft.com/office/officeart/2005/8/layout/vProcess5"/>
    <dgm:cxn modelId="{36B8C3C3-1104-4A31-8034-54F53CFE95DA}" type="presParOf" srcId="{D8ABA6E0-D25C-4A4C-98A9-31D43A448100}" destId="{C060CD2D-07D4-42E5-979E-CA0BE0534655}" srcOrd="13" destOrd="0" presId="urn:microsoft.com/office/officeart/2005/8/layout/vProcess5"/>
    <dgm:cxn modelId="{03C5526E-FACF-4C30-ACB3-B8CF54966CDA}" type="presParOf" srcId="{D8ABA6E0-D25C-4A4C-98A9-31D43A448100}" destId="{1E620C59-1BC8-4BE2-A6E6-B33BCF11C9E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6D31F78-5AE4-4077-A9CE-FEF4C7C855BB}" type="doc">
      <dgm:prSet loTypeId="urn:microsoft.com/office/officeart/2005/8/layout/default#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FA1769A-54E6-44E2-BDF3-EFF42D13570A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Mendesain</a:t>
          </a:r>
          <a:r>
            <a:rPr lang="en-US" b="1" dirty="0" smtClean="0">
              <a:solidFill>
                <a:schemeClr val="tx1"/>
              </a:solidFill>
            </a:rPr>
            <a:t> RPP </a:t>
          </a:r>
          <a:r>
            <a:rPr lang="en-US" b="1" dirty="0" err="1" smtClean="0">
              <a:solidFill>
                <a:schemeClr val="tx1"/>
              </a:solidFill>
            </a:rPr>
            <a:t>yg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memuat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pengembangan</a:t>
          </a:r>
          <a:r>
            <a:rPr lang="en-US" b="1" dirty="0" smtClean="0">
              <a:solidFill>
                <a:schemeClr val="tx1"/>
              </a:solidFill>
            </a:rPr>
            <a:t> PPK, HOTs, 4C </a:t>
          </a:r>
          <a:r>
            <a:rPr lang="en-US" b="1" dirty="0" err="1" smtClean="0">
              <a:solidFill>
                <a:schemeClr val="tx1"/>
              </a:solidFill>
            </a:rPr>
            <a:t>dan</a:t>
          </a:r>
          <a:r>
            <a:rPr lang="en-US" b="1" dirty="0" smtClean="0">
              <a:solidFill>
                <a:schemeClr val="tx1"/>
              </a:solidFill>
            </a:rPr>
            <a:t> GLS</a:t>
          </a:r>
          <a:endParaRPr lang="en-US" b="1" dirty="0">
            <a:solidFill>
              <a:schemeClr val="tx1"/>
            </a:solidFill>
          </a:endParaRPr>
        </a:p>
      </dgm:t>
    </dgm:pt>
    <dgm:pt modelId="{98F74500-7A12-4890-8E76-97128259E5D4}" type="parTrans" cxnId="{60754467-E9F6-4A01-B767-2A7560A244FA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894F4B06-3685-4F8A-80F9-64D03CDB2885}" type="sibTrans" cxnId="{60754467-E9F6-4A01-B767-2A7560A244FA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71FDD55F-EA20-492D-B3D7-8BADBE30BC8F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Kembangkan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Indikator</a:t>
          </a:r>
          <a:r>
            <a:rPr lang="en-US" b="1" dirty="0" smtClean="0">
              <a:solidFill>
                <a:schemeClr val="tx1"/>
              </a:solidFill>
            </a:rPr>
            <a:t> yang HOTs</a:t>
          </a:r>
          <a:endParaRPr lang="en-US" b="1" dirty="0">
            <a:solidFill>
              <a:schemeClr val="tx1"/>
            </a:solidFill>
          </a:endParaRPr>
        </a:p>
      </dgm:t>
    </dgm:pt>
    <dgm:pt modelId="{98FD073D-7CC1-4626-B292-9B4891E1F5E4}" type="parTrans" cxnId="{4375C230-A6FC-4192-A5F4-60BC3350784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E03F189A-EAD1-4C32-A11F-DE3BCC9EAE9D}" type="sibTrans" cxnId="{4375C230-A6FC-4192-A5F4-60BC3350784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6D6EFC78-BA67-4029-86B3-23B280DBCB2E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Desain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Proses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Pembelajaran</a:t>
          </a:r>
          <a:r>
            <a:rPr lang="en-US" b="1" dirty="0" smtClean="0">
              <a:solidFill>
                <a:schemeClr val="tx1"/>
              </a:solidFill>
            </a:rPr>
            <a:t> yang HOTs</a:t>
          </a:r>
          <a:endParaRPr lang="en-US" b="1" dirty="0">
            <a:solidFill>
              <a:schemeClr val="tx1"/>
            </a:solidFill>
          </a:endParaRPr>
        </a:p>
      </dgm:t>
    </dgm:pt>
    <dgm:pt modelId="{047D07D7-69A6-4EEE-80D9-B69AA44D34A2}" type="parTrans" cxnId="{496CA438-05CD-435B-BBAD-D67413A20E94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55E09137-545E-4472-BE64-FC38394FA03E}" type="sibTrans" cxnId="{496CA438-05CD-435B-BBAD-D67413A20E94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8AF30AA2-18F3-499C-8E69-6AD631090143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Buat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butir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soal</a:t>
          </a:r>
          <a:r>
            <a:rPr lang="en-US" b="1" dirty="0" smtClean="0">
              <a:solidFill>
                <a:schemeClr val="tx1"/>
              </a:solidFill>
            </a:rPr>
            <a:t> HOTs </a:t>
          </a:r>
          <a:r>
            <a:rPr lang="en-US" b="1" dirty="0" err="1" smtClean="0">
              <a:solidFill>
                <a:schemeClr val="tx1"/>
              </a:solidFill>
            </a:rPr>
            <a:t>berdasar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proses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dan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ketercapaian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indikator</a:t>
          </a:r>
          <a:endParaRPr lang="en-US" b="1" dirty="0">
            <a:solidFill>
              <a:schemeClr val="tx1"/>
            </a:solidFill>
          </a:endParaRPr>
        </a:p>
      </dgm:t>
    </dgm:pt>
    <dgm:pt modelId="{C5B15B6F-9DF6-4AC2-9E78-4A830DFCB35B}" type="parTrans" cxnId="{2ACA6F5F-683C-4297-8B61-C750E393F46A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4DDE0A6E-5E2F-4682-84D4-92C777B65921}" type="sibTrans" cxnId="{2ACA6F5F-683C-4297-8B61-C750E393F46A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B0FA25F9-F9C2-4111-9631-D339ECE1D73E}" type="pres">
      <dgm:prSet presAssocID="{86D31F78-5AE4-4077-A9CE-FEF4C7C855B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B2C1BB8-95A8-4E44-990A-53E4149E3232}" type="pres">
      <dgm:prSet presAssocID="{DFA1769A-54E6-44E2-BDF3-EFF42D13570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7BCCF7-58F3-4456-94BF-FD33A6F633AD}" type="pres">
      <dgm:prSet presAssocID="{894F4B06-3685-4F8A-80F9-64D03CDB2885}" presName="sibTrans" presStyleCnt="0"/>
      <dgm:spPr/>
    </dgm:pt>
    <dgm:pt modelId="{FAE777E8-100F-4DC7-A7E9-112F3C42345C}" type="pres">
      <dgm:prSet presAssocID="{71FDD55F-EA20-492D-B3D7-8BADBE30BC8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6C113E-8522-4803-84F4-89026D59CF36}" type="pres">
      <dgm:prSet presAssocID="{E03F189A-EAD1-4C32-A11F-DE3BCC9EAE9D}" presName="sibTrans" presStyleCnt="0"/>
      <dgm:spPr/>
    </dgm:pt>
    <dgm:pt modelId="{8D773D68-088F-44BC-B65A-7E8327268B94}" type="pres">
      <dgm:prSet presAssocID="{6D6EFC78-BA67-4029-86B3-23B280DBCB2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954C4B-4D5B-4FA8-9DBE-5D20FD198B90}" type="pres">
      <dgm:prSet presAssocID="{55E09137-545E-4472-BE64-FC38394FA03E}" presName="sibTrans" presStyleCnt="0"/>
      <dgm:spPr/>
    </dgm:pt>
    <dgm:pt modelId="{1CF6AAEC-8F49-4205-A16C-805874F43727}" type="pres">
      <dgm:prSet presAssocID="{8AF30AA2-18F3-499C-8E69-6AD63109014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6CA438-05CD-435B-BBAD-D67413A20E94}" srcId="{86D31F78-5AE4-4077-A9CE-FEF4C7C855BB}" destId="{6D6EFC78-BA67-4029-86B3-23B280DBCB2E}" srcOrd="2" destOrd="0" parTransId="{047D07D7-69A6-4EEE-80D9-B69AA44D34A2}" sibTransId="{55E09137-545E-4472-BE64-FC38394FA03E}"/>
    <dgm:cxn modelId="{870DEC10-283C-412D-A960-BE85EA831BA5}" type="presOf" srcId="{86D31F78-5AE4-4077-A9CE-FEF4C7C855BB}" destId="{B0FA25F9-F9C2-4111-9631-D339ECE1D73E}" srcOrd="0" destOrd="0" presId="urn:microsoft.com/office/officeart/2005/8/layout/default#4"/>
    <dgm:cxn modelId="{75765994-0F9F-4132-A41D-25DF6DE74681}" type="presOf" srcId="{6D6EFC78-BA67-4029-86B3-23B280DBCB2E}" destId="{8D773D68-088F-44BC-B65A-7E8327268B94}" srcOrd="0" destOrd="0" presId="urn:microsoft.com/office/officeart/2005/8/layout/default#4"/>
    <dgm:cxn modelId="{2ACA6F5F-683C-4297-8B61-C750E393F46A}" srcId="{86D31F78-5AE4-4077-A9CE-FEF4C7C855BB}" destId="{8AF30AA2-18F3-499C-8E69-6AD631090143}" srcOrd="3" destOrd="0" parTransId="{C5B15B6F-9DF6-4AC2-9E78-4A830DFCB35B}" sibTransId="{4DDE0A6E-5E2F-4682-84D4-92C777B65921}"/>
    <dgm:cxn modelId="{4375C230-A6FC-4192-A5F4-60BC33507843}" srcId="{86D31F78-5AE4-4077-A9CE-FEF4C7C855BB}" destId="{71FDD55F-EA20-492D-B3D7-8BADBE30BC8F}" srcOrd="1" destOrd="0" parTransId="{98FD073D-7CC1-4626-B292-9B4891E1F5E4}" sibTransId="{E03F189A-EAD1-4C32-A11F-DE3BCC9EAE9D}"/>
    <dgm:cxn modelId="{2E5B3F7B-2D53-429F-97B1-4553559001D2}" type="presOf" srcId="{DFA1769A-54E6-44E2-BDF3-EFF42D13570A}" destId="{5B2C1BB8-95A8-4E44-990A-53E4149E3232}" srcOrd="0" destOrd="0" presId="urn:microsoft.com/office/officeart/2005/8/layout/default#4"/>
    <dgm:cxn modelId="{579F607D-236C-4E02-ACD1-D682D0940F31}" type="presOf" srcId="{71FDD55F-EA20-492D-B3D7-8BADBE30BC8F}" destId="{FAE777E8-100F-4DC7-A7E9-112F3C42345C}" srcOrd="0" destOrd="0" presId="urn:microsoft.com/office/officeart/2005/8/layout/default#4"/>
    <dgm:cxn modelId="{60754467-E9F6-4A01-B767-2A7560A244FA}" srcId="{86D31F78-5AE4-4077-A9CE-FEF4C7C855BB}" destId="{DFA1769A-54E6-44E2-BDF3-EFF42D13570A}" srcOrd="0" destOrd="0" parTransId="{98F74500-7A12-4890-8E76-97128259E5D4}" sibTransId="{894F4B06-3685-4F8A-80F9-64D03CDB2885}"/>
    <dgm:cxn modelId="{F5D8765A-977C-4BBC-85F9-604DCCD82840}" type="presOf" srcId="{8AF30AA2-18F3-499C-8E69-6AD631090143}" destId="{1CF6AAEC-8F49-4205-A16C-805874F43727}" srcOrd="0" destOrd="0" presId="urn:microsoft.com/office/officeart/2005/8/layout/default#4"/>
    <dgm:cxn modelId="{24AA194B-66A3-4DB3-A775-983D55E144C3}" type="presParOf" srcId="{B0FA25F9-F9C2-4111-9631-D339ECE1D73E}" destId="{5B2C1BB8-95A8-4E44-990A-53E4149E3232}" srcOrd="0" destOrd="0" presId="urn:microsoft.com/office/officeart/2005/8/layout/default#4"/>
    <dgm:cxn modelId="{09375A21-0001-4135-ACE7-0560A81B0EAC}" type="presParOf" srcId="{B0FA25F9-F9C2-4111-9631-D339ECE1D73E}" destId="{717BCCF7-58F3-4456-94BF-FD33A6F633AD}" srcOrd="1" destOrd="0" presId="urn:microsoft.com/office/officeart/2005/8/layout/default#4"/>
    <dgm:cxn modelId="{1A19F63E-2C57-4302-BBAD-3518AB1F171F}" type="presParOf" srcId="{B0FA25F9-F9C2-4111-9631-D339ECE1D73E}" destId="{FAE777E8-100F-4DC7-A7E9-112F3C42345C}" srcOrd="2" destOrd="0" presId="urn:microsoft.com/office/officeart/2005/8/layout/default#4"/>
    <dgm:cxn modelId="{E7BD9398-F928-49FF-B372-868E8A085B47}" type="presParOf" srcId="{B0FA25F9-F9C2-4111-9631-D339ECE1D73E}" destId="{B86C113E-8522-4803-84F4-89026D59CF36}" srcOrd="3" destOrd="0" presId="urn:microsoft.com/office/officeart/2005/8/layout/default#4"/>
    <dgm:cxn modelId="{ACEAB588-A7B9-4598-B5DE-099C90D19DD3}" type="presParOf" srcId="{B0FA25F9-F9C2-4111-9631-D339ECE1D73E}" destId="{8D773D68-088F-44BC-B65A-7E8327268B94}" srcOrd="4" destOrd="0" presId="urn:microsoft.com/office/officeart/2005/8/layout/default#4"/>
    <dgm:cxn modelId="{B326701F-34A0-4C95-9650-F0C1A1FBC799}" type="presParOf" srcId="{B0FA25F9-F9C2-4111-9631-D339ECE1D73E}" destId="{99954C4B-4D5B-4FA8-9DBE-5D20FD198B90}" srcOrd="5" destOrd="0" presId="urn:microsoft.com/office/officeart/2005/8/layout/default#4"/>
    <dgm:cxn modelId="{4A6E49F4-AAAD-4FF3-BAFD-598347D1EA5B}" type="presParOf" srcId="{B0FA25F9-F9C2-4111-9631-D339ECE1D73E}" destId="{1CF6AAEC-8F49-4205-A16C-805874F43727}" srcOrd="6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0B82B5-F5C9-4CD5-9AA2-463B37CCEF3C}" type="doc">
      <dgm:prSet loTypeId="urn:microsoft.com/office/officeart/2005/8/layout/chevron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7FB0D31-4312-40F5-8014-40E998073C27}">
      <dgm:prSet phldrT="[Text]" custT="1"/>
      <dgm:spPr>
        <a:solidFill>
          <a:schemeClr val="accent4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b="0" dirty="0" err="1" smtClean="0">
              <a:solidFill>
                <a:schemeClr val="tx1"/>
              </a:solidFill>
            </a:rPr>
            <a:t>Pengetahuan</a:t>
          </a:r>
          <a:endParaRPr lang="en-US" sz="2400" b="0" dirty="0">
            <a:solidFill>
              <a:schemeClr val="tx1"/>
            </a:solidFill>
          </a:endParaRPr>
        </a:p>
      </dgm:t>
    </dgm:pt>
    <dgm:pt modelId="{2220DB93-B8F6-4F65-9B6A-C7FE4A344616}" type="parTrans" cxnId="{7E469BD1-9158-4F95-9C2F-1912AA56AD9E}">
      <dgm:prSet/>
      <dgm:spPr/>
      <dgm:t>
        <a:bodyPr/>
        <a:lstStyle/>
        <a:p>
          <a:endParaRPr lang="en-US" sz="2400"/>
        </a:p>
      </dgm:t>
    </dgm:pt>
    <dgm:pt modelId="{BDCC5961-DE74-4420-9288-91FE7BFFE5CE}" type="sibTrans" cxnId="{7E469BD1-9158-4F95-9C2F-1912AA56AD9E}">
      <dgm:prSet/>
      <dgm:spPr/>
      <dgm:t>
        <a:bodyPr/>
        <a:lstStyle/>
        <a:p>
          <a:endParaRPr lang="en-US" sz="2400"/>
        </a:p>
      </dgm:t>
    </dgm:pt>
    <dgm:pt modelId="{E1B957B8-164C-40B7-A854-7A72E6CE20D9}">
      <dgm:prSet phldrT="[Text]"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id-ID" sz="2300" b="1" dirty="0" smtClean="0"/>
            <a:t>Mahasiswa mampu memahami </a:t>
          </a:r>
          <a:r>
            <a:rPr lang="en-US" sz="2300" b="1" dirty="0" err="1" smtClean="0"/>
            <a:t>sistematika</a:t>
          </a:r>
          <a:r>
            <a:rPr lang="en-US" sz="2300" b="1" dirty="0" smtClean="0"/>
            <a:t> RPP</a:t>
          </a:r>
          <a:r>
            <a:rPr lang="id-ID" sz="2300" b="1" dirty="0" smtClean="0"/>
            <a:t> Kurtilas revisi</a:t>
          </a:r>
          <a:endParaRPr lang="en-US" sz="2300" b="1" dirty="0"/>
        </a:p>
      </dgm:t>
    </dgm:pt>
    <dgm:pt modelId="{3AB2C74B-40E9-4ED1-B70D-C80F7743A037}" type="parTrans" cxnId="{2D076385-85C7-40B7-923E-F6D3396747E1}">
      <dgm:prSet/>
      <dgm:spPr/>
      <dgm:t>
        <a:bodyPr/>
        <a:lstStyle/>
        <a:p>
          <a:endParaRPr lang="en-US" sz="2400"/>
        </a:p>
      </dgm:t>
    </dgm:pt>
    <dgm:pt modelId="{BCA69216-20A3-42C8-B812-27298AE3B0B3}" type="sibTrans" cxnId="{2D076385-85C7-40B7-923E-F6D3396747E1}">
      <dgm:prSet/>
      <dgm:spPr/>
      <dgm:t>
        <a:bodyPr/>
        <a:lstStyle/>
        <a:p>
          <a:endParaRPr lang="en-US" sz="2400"/>
        </a:p>
      </dgm:t>
    </dgm:pt>
    <dgm:pt modelId="{6037F35B-4451-48E2-BC90-18B6E2D5CCCD}">
      <dgm:prSet phldrT="[Text]" custT="1"/>
      <dgm:spPr>
        <a:solidFill>
          <a:schemeClr val="accent6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dirty="0" err="1" smtClean="0"/>
            <a:t>Keterampilan</a:t>
          </a:r>
          <a:endParaRPr lang="en-US" sz="2400" dirty="0"/>
        </a:p>
      </dgm:t>
    </dgm:pt>
    <dgm:pt modelId="{41B55CC4-799D-437F-9E50-C6BE4DD89EEE}" type="parTrans" cxnId="{B6FD1F86-86D7-4B2D-94EE-9D800F5630D9}">
      <dgm:prSet/>
      <dgm:spPr/>
      <dgm:t>
        <a:bodyPr/>
        <a:lstStyle/>
        <a:p>
          <a:endParaRPr lang="en-US" sz="2400"/>
        </a:p>
      </dgm:t>
    </dgm:pt>
    <dgm:pt modelId="{9A15CF98-A309-4CA7-BAD7-50D5ED4E7A9D}" type="sibTrans" cxnId="{B6FD1F86-86D7-4B2D-94EE-9D800F5630D9}">
      <dgm:prSet/>
      <dgm:spPr/>
      <dgm:t>
        <a:bodyPr/>
        <a:lstStyle/>
        <a:p>
          <a:endParaRPr lang="en-US" sz="2400"/>
        </a:p>
      </dgm:t>
    </dgm:pt>
    <dgm:pt modelId="{B65EDDF4-F23D-40E8-9916-BA690D047907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en-US" sz="2400" dirty="0" err="1" smtClean="0"/>
            <a:t>Menyusun</a:t>
          </a:r>
          <a:r>
            <a:rPr lang="en-US" sz="2400" dirty="0" smtClean="0"/>
            <a:t> RPP </a:t>
          </a:r>
          <a:r>
            <a:rPr lang="id-ID" sz="2400" dirty="0" smtClean="0"/>
            <a:t>Kurtilas Revisi matpel Bahasa Inggris dengan menerapkan HOTS pada kegiatan pembelajaran didalamnya dengan memanfaatkan ICT sebagai media pembelajaran</a:t>
          </a:r>
          <a:endParaRPr lang="en-US" sz="2400" dirty="0"/>
        </a:p>
      </dgm:t>
    </dgm:pt>
    <dgm:pt modelId="{25C777D4-19FC-45FB-9E9E-5A594E66CEB7}" type="parTrans" cxnId="{A3A03DE6-BA0A-47DF-ADB8-AFF377FAFB68}">
      <dgm:prSet/>
      <dgm:spPr/>
      <dgm:t>
        <a:bodyPr/>
        <a:lstStyle/>
        <a:p>
          <a:endParaRPr lang="en-US" sz="2400"/>
        </a:p>
      </dgm:t>
    </dgm:pt>
    <dgm:pt modelId="{2ECCC3CD-1B82-4DFE-95DE-5EF6C5F26CE7}" type="sibTrans" cxnId="{A3A03DE6-BA0A-47DF-ADB8-AFF377FAFB68}">
      <dgm:prSet/>
      <dgm:spPr/>
      <dgm:t>
        <a:bodyPr/>
        <a:lstStyle/>
        <a:p>
          <a:endParaRPr lang="en-US" sz="2400"/>
        </a:p>
      </dgm:t>
    </dgm:pt>
    <dgm:pt modelId="{6F29BF79-598C-4B93-AB3E-AEB2D50C299F}">
      <dgm:prSet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id-ID" sz="2300" b="1" dirty="0" smtClean="0"/>
            <a:t>Mahasiswa mampu mengidentifikasi </a:t>
          </a:r>
          <a:r>
            <a:rPr lang="en-US" sz="2300" b="1" dirty="0" err="1" smtClean="0"/>
            <a:t>penilaian</a:t>
          </a:r>
          <a:r>
            <a:rPr lang="en-US" sz="2300" b="1" dirty="0" smtClean="0"/>
            <a:t> </a:t>
          </a:r>
          <a:r>
            <a:rPr lang="en-US" sz="2300" b="1" dirty="0" err="1" smtClean="0"/>
            <a:t>tingkat</a:t>
          </a:r>
          <a:r>
            <a:rPr lang="en-US" sz="2300" b="1" dirty="0" smtClean="0"/>
            <a:t>  </a:t>
          </a:r>
          <a:r>
            <a:rPr lang="en-US" sz="2300" b="1" dirty="0" err="1" smtClean="0"/>
            <a:t>rendah</a:t>
          </a:r>
          <a:r>
            <a:rPr lang="en-US" sz="2300" b="1" dirty="0" smtClean="0"/>
            <a:t> (LOTS)  </a:t>
          </a:r>
          <a:r>
            <a:rPr lang="en-US" sz="2300" b="1" dirty="0" err="1" smtClean="0"/>
            <a:t>menengah</a:t>
          </a:r>
          <a:r>
            <a:rPr lang="en-US" sz="2300" b="1" dirty="0" smtClean="0"/>
            <a:t> (MOTS), </a:t>
          </a:r>
          <a:r>
            <a:rPr lang="en-US" sz="2300" b="1" dirty="0" err="1" smtClean="0"/>
            <a:t>dan</a:t>
          </a:r>
          <a:r>
            <a:rPr lang="en-US" sz="2300" b="1" dirty="0" smtClean="0"/>
            <a:t>  </a:t>
          </a:r>
          <a:r>
            <a:rPr lang="en-US" sz="2300" b="1" dirty="0" err="1" smtClean="0"/>
            <a:t>tinggi</a:t>
          </a:r>
          <a:r>
            <a:rPr lang="en-US" sz="2300" b="1" dirty="0" smtClean="0"/>
            <a:t> (HOTS), </a:t>
          </a:r>
          <a:endParaRPr lang="en-US" sz="2300" b="1" dirty="0"/>
        </a:p>
      </dgm:t>
    </dgm:pt>
    <dgm:pt modelId="{2085E997-187F-431F-9012-DA3C29DE727B}" type="parTrans" cxnId="{A0BC2B58-DFF1-45F9-89E6-172B5169F972}">
      <dgm:prSet/>
      <dgm:spPr/>
      <dgm:t>
        <a:bodyPr/>
        <a:lstStyle/>
        <a:p>
          <a:endParaRPr lang="en-US" sz="2400"/>
        </a:p>
      </dgm:t>
    </dgm:pt>
    <dgm:pt modelId="{1B3D5CFD-3481-4FAF-9176-8934C5EDFC35}" type="sibTrans" cxnId="{A0BC2B58-DFF1-45F9-89E6-172B5169F972}">
      <dgm:prSet/>
      <dgm:spPr/>
      <dgm:t>
        <a:bodyPr/>
        <a:lstStyle/>
        <a:p>
          <a:endParaRPr lang="en-US" sz="2400"/>
        </a:p>
      </dgm:t>
    </dgm:pt>
    <dgm:pt modelId="{A0808998-2C34-4308-995B-855931DCB454}">
      <dgm:prSet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sz="2300" b="1" dirty="0" err="1" smtClean="0"/>
            <a:t>Menentukan</a:t>
          </a:r>
          <a:r>
            <a:rPr lang="en-US" sz="2300" b="1" dirty="0" smtClean="0"/>
            <a:t> </a:t>
          </a:r>
          <a:r>
            <a:rPr lang="en-US" sz="2300" b="1" dirty="0" err="1" smtClean="0"/>
            <a:t>kegiatan</a:t>
          </a:r>
          <a:r>
            <a:rPr lang="en-US" sz="2300" b="1" dirty="0" smtClean="0"/>
            <a:t> </a:t>
          </a:r>
          <a:r>
            <a:rPr lang="en-US" sz="2300" b="1" dirty="0" err="1" smtClean="0"/>
            <a:t>pembelajaran</a:t>
          </a:r>
          <a:r>
            <a:rPr lang="en-US" sz="2300" b="1" dirty="0" smtClean="0"/>
            <a:t> yang </a:t>
          </a:r>
          <a:r>
            <a:rPr lang="en-US" sz="2300" b="1" dirty="0" err="1" smtClean="0"/>
            <a:t>mengembangkan</a:t>
          </a:r>
          <a:r>
            <a:rPr lang="en-US" sz="2300" b="1" dirty="0" smtClean="0"/>
            <a:t> </a:t>
          </a:r>
          <a:r>
            <a:rPr lang="en-US" sz="2300" b="1" dirty="0" err="1" smtClean="0"/>
            <a:t>cara</a:t>
          </a:r>
          <a:r>
            <a:rPr lang="en-US" sz="2300" b="1" dirty="0" smtClean="0"/>
            <a:t> </a:t>
          </a:r>
          <a:r>
            <a:rPr lang="en-US" sz="2300" b="1" dirty="0" err="1" smtClean="0"/>
            <a:t>berpikir</a:t>
          </a:r>
          <a:r>
            <a:rPr lang="en-US" sz="2300" b="1" dirty="0" smtClean="0"/>
            <a:t> </a:t>
          </a:r>
          <a:r>
            <a:rPr lang="en-US" sz="2300" b="1" dirty="0" err="1" smtClean="0"/>
            <a:t>tingkat</a:t>
          </a:r>
          <a:r>
            <a:rPr lang="en-US" sz="2300" b="1" dirty="0" smtClean="0"/>
            <a:t> </a:t>
          </a:r>
          <a:r>
            <a:rPr lang="en-US" sz="2300" b="1" dirty="0" err="1" smtClean="0"/>
            <a:t>tinggi</a:t>
          </a:r>
          <a:r>
            <a:rPr lang="en-US" sz="2300" b="1" dirty="0" smtClean="0"/>
            <a:t> (HOTS) </a:t>
          </a:r>
          <a:r>
            <a:rPr lang="en-US" sz="2300" b="1" dirty="0" err="1" smtClean="0"/>
            <a:t>pada</a:t>
          </a:r>
          <a:r>
            <a:rPr lang="en-US" sz="2300" b="1" dirty="0" smtClean="0"/>
            <a:t> RPP </a:t>
          </a:r>
          <a:endParaRPr lang="en-US" sz="2300" b="1" dirty="0"/>
        </a:p>
      </dgm:t>
    </dgm:pt>
    <dgm:pt modelId="{D82E84C3-6AB3-45AA-BDEE-55FC67941AF0}" type="parTrans" cxnId="{40A2B1EA-C614-404B-B211-4BE63632B859}">
      <dgm:prSet/>
      <dgm:spPr/>
      <dgm:t>
        <a:bodyPr/>
        <a:lstStyle/>
        <a:p>
          <a:endParaRPr lang="en-US" sz="2400"/>
        </a:p>
      </dgm:t>
    </dgm:pt>
    <dgm:pt modelId="{6834E430-14C9-4B8B-99DC-B1A0969B2BE3}" type="sibTrans" cxnId="{40A2B1EA-C614-404B-B211-4BE63632B859}">
      <dgm:prSet/>
      <dgm:spPr/>
      <dgm:t>
        <a:bodyPr/>
        <a:lstStyle/>
        <a:p>
          <a:endParaRPr lang="en-US" sz="2400"/>
        </a:p>
      </dgm:t>
    </dgm:pt>
    <dgm:pt modelId="{35C96A23-CCE8-4896-9E9B-35F214104DFD}">
      <dgm:prSet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id-ID" sz="2300" b="1" dirty="0" smtClean="0"/>
            <a:t>Mahasiswa memahami pentingnya ICT</a:t>
          </a:r>
          <a:endParaRPr lang="en-US" sz="2300" b="1" dirty="0"/>
        </a:p>
      </dgm:t>
    </dgm:pt>
    <dgm:pt modelId="{1CF18608-D3A6-47AD-84CE-65D6CC25B34D}" type="parTrans" cxnId="{32C88934-395C-4D39-A9EA-75AF79A469A9}">
      <dgm:prSet/>
      <dgm:spPr/>
      <dgm:t>
        <a:bodyPr/>
        <a:lstStyle/>
        <a:p>
          <a:endParaRPr lang="id-ID"/>
        </a:p>
      </dgm:t>
    </dgm:pt>
    <dgm:pt modelId="{C23A8250-5E66-42FC-B347-FD20F6A96728}" type="sibTrans" cxnId="{32C88934-395C-4D39-A9EA-75AF79A469A9}">
      <dgm:prSet/>
      <dgm:spPr/>
      <dgm:t>
        <a:bodyPr/>
        <a:lstStyle/>
        <a:p>
          <a:endParaRPr lang="id-ID"/>
        </a:p>
      </dgm:t>
    </dgm:pt>
    <dgm:pt modelId="{9BCC6D69-0367-40EF-B27A-60FBD913E0A7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id-ID" sz="2400" dirty="0" smtClean="0"/>
            <a:t>Mampu mengajar didepan kelas sesuai dengan RPP yang telah dibuat (Microteaching)</a:t>
          </a:r>
          <a:endParaRPr lang="en-US" sz="2400" dirty="0"/>
        </a:p>
      </dgm:t>
    </dgm:pt>
    <dgm:pt modelId="{26E0C346-7D4A-44BC-8100-53201BEABFB8}" type="parTrans" cxnId="{3737D74A-5AF2-4545-9D88-B453A830972C}">
      <dgm:prSet/>
      <dgm:spPr/>
      <dgm:t>
        <a:bodyPr/>
        <a:lstStyle/>
        <a:p>
          <a:endParaRPr lang="id-ID"/>
        </a:p>
      </dgm:t>
    </dgm:pt>
    <dgm:pt modelId="{23DF66C7-A943-4A69-BF58-4A040EB147D7}" type="sibTrans" cxnId="{3737D74A-5AF2-4545-9D88-B453A830972C}">
      <dgm:prSet/>
      <dgm:spPr/>
      <dgm:t>
        <a:bodyPr/>
        <a:lstStyle/>
        <a:p>
          <a:endParaRPr lang="id-ID"/>
        </a:p>
      </dgm:t>
    </dgm:pt>
    <dgm:pt modelId="{1383A856-EF51-4F8D-80A2-E7CA8B0B7389}" type="pres">
      <dgm:prSet presAssocID="{DE0B82B5-F5C9-4CD5-9AA2-463B37CCEF3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442D5E-7E5C-4A16-8924-7992BA2D6FAF}" type="pres">
      <dgm:prSet presAssocID="{97FB0D31-4312-40F5-8014-40E998073C27}" presName="composite" presStyleCnt="0"/>
      <dgm:spPr/>
    </dgm:pt>
    <dgm:pt modelId="{FBB8D4F3-9E5E-4A1F-BA2E-C830E792038E}" type="pres">
      <dgm:prSet presAssocID="{97FB0D31-4312-40F5-8014-40E998073C27}" presName="parentText" presStyleLbl="alignNode1" presStyleIdx="0" presStyleCnt="2" custScaleX="11966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34AA39-7D96-42A5-A571-B7AAD98D2345}" type="pres">
      <dgm:prSet presAssocID="{97FB0D31-4312-40F5-8014-40E998073C27}" presName="descendantText" presStyleLbl="alignAcc1" presStyleIdx="0" presStyleCnt="2" custScaleX="98648" custScaleY="203983" custLinFactNeighborX="2655" custLinFactNeighborY="-2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A81724-F8CA-4703-AC03-0F5E22F14D78}" type="pres">
      <dgm:prSet presAssocID="{BDCC5961-DE74-4420-9288-91FE7BFFE5CE}" presName="sp" presStyleCnt="0"/>
      <dgm:spPr/>
    </dgm:pt>
    <dgm:pt modelId="{D7179C77-ADF9-4EC4-9DA2-F403D6490312}" type="pres">
      <dgm:prSet presAssocID="{6037F35B-4451-48E2-BC90-18B6E2D5CCCD}" presName="composite" presStyleCnt="0"/>
      <dgm:spPr/>
    </dgm:pt>
    <dgm:pt modelId="{8D8A4BC0-3AD9-417B-9A5F-D7F802453B72}" type="pres">
      <dgm:prSet presAssocID="{6037F35B-4451-48E2-BC90-18B6E2D5CCCD}" presName="parentText" presStyleLbl="alignNode1" presStyleIdx="1" presStyleCnt="2" custScaleX="12049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64A28F-228A-4A4C-9274-F061D1A62BC9}" type="pres">
      <dgm:prSet presAssocID="{6037F35B-4451-48E2-BC90-18B6E2D5CCCD}" presName="descendantText" presStyleLbl="alignAcc1" presStyleIdx="1" presStyleCnt="2" custScaleX="95668" custScaleY="166110" custLinFactNeighborX="-634" custLinFactNeighborY="191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A03DE6-BA0A-47DF-ADB8-AFF377FAFB68}" srcId="{6037F35B-4451-48E2-BC90-18B6E2D5CCCD}" destId="{B65EDDF4-F23D-40E8-9916-BA690D047907}" srcOrd="0" destOrd="0" parTransId="{25C777D4-19FC-45FB-9E9E-5A594E66CEB7}" sibTransId="{2ECCC3CD-1B82-4DFE-95DE-5EF6C5F26CE7}"/>
    <dgm:cxn modelId="{32C88934-395C-4D39-A9EA-75AF79A469A9}" srcId="{97FB0D31-4312-40F5-8014-40E998073C27}" destId="{35C96A23-CCE8-4896-9E9B-35F214104DFD}" srcOrd="3" destOrd="0" parTransId="{1CF18608-D3A6-47AD-84CE-65D6CC25B34D}" sibTransId="{C23A8250-5E66-42FC-B347-FD20F6A96728}"/>
    <dgm:cxn modelId="{EC3088D4-502C-474C-9E69-CDE0D52311CC}" type="presOf" srcId="{6037F35B-4451-48E2-BC90-18B6E2D5CCCD}" destId="{8D8A4BC0-3AD9-417B-9A5F-D7F802453B72}" srcOrd="0" destOrd="0" presId="urn:microsoft.com/office/officeart/2005/8/layout/chevron2"/>
    <dgm:cxn modelId="{B02C2445-9B5F-449F-9972-8E86D4DB6204}" type="presOf" srcId="{E1B957B8-164C-40B7-A854-7A72E6CE20D9}" destId="{2634AA39-7D96-42A5-A571-B7AAD98D2345}" srcOrd="0" destOrd="0" presId="urn:microsoft.com/office/officeart/2005/8/layout/chevron2"/>
    <dgm:cxn modelId="{8E5F929E-DF04-4888-AD87-4F7C5026E6F2}" type="presOf" srcId="{9BCC6D69-0367-40EF-B27A-60FBD913E0A7}" destId="{3864A28F-228A-4A4C-9274-F061D1A62BC9}" srcOrd="0" destOrd="1" presId="urn:microsoft.com/office/officeart/2005/8/layout/chevron2"/>
    <dgm:cxn modelId="{B6FD1F86-86D7-4B2D-94EE-9D800F5630D9}" srcId="{DE0B82B5-F5C9-4CD5-9AA2-463B37CCEF3C}" destId="{6037F35B-4451-48E2-BC90-18B6E2D5CCCD}" srcOrd="1" destOrd="0" parTransId="{41B55CC4-799D-437F-9E50-C6BE4DD89EEE}" sibTransId="{9A15CF98-A309-4CA7-BAD7-50D5ED4E7A9D}"/>
    <dgm:cxn modelId="{40A2B1EA-C614-404B-B211-4BE63632B859}" srcId="{97FB0D31-4312-40F5-8014-40E998073C27}" destId="{A0808998-2C34-4308-995B-855931DCB454}" srcOrd="2" destOrd="0" parTransId="{D82E84C3-6AB3-45AA-BDEE-55FC67941AF0}" sibTransId="{6834E430-14C9-4B8B-99DC-B1A0969B2BE3}"/>
    <dgm:cxn modelId="{6B639D10-7779-464C-9054-81C804BDAFC0}" type="presOf" srcId="{B65EDDF4-F23D-40E8-9916-BA690D047907}" destId="{3864A28F-228A-4A4C-9274-F061D1A62BC9}" srcOrd="0" destOrd="0" presId="urn:microsoft.com/office/officeart/2005/8/layout/chevron2"/>
    <dgm:cxn modelId="{C0FF2990-AE77-41FF-B87D-E982D2300C78}" type="presOf" srcId="{35C96A23-CCE8-4896-9E9B-35F214104DFD}" destId="{2634AA39-7D96-42A5-A571-B7AAD98D2345}" srcOrd="0" destOrd="3" presId="urn:microsoft.com/office/officeart/2005/8/layout/chevron2"/>
    <dgm:cxn modelId="{8D0E4E82-76B6-42FD-9854-7A071ED31D46}" type="presOf" srcId="{6F29BF79-598C-4B93-AB3E-AEB2D50C299F}" destId="{2634AA39-7D96-42A5-A571-B7AAD98D2345}" srcOrd="0" destOrd="1" presId="urn:microsoft.com/office/officeart/2005/8/layout/chevron2"/>
    <dgm:cxn modelId="{D80E5DA1-0073-4BCC-98C2-11DB6AF42427}" type="presOf" srcId="{A0808998-2C34-4308-995B-855931DCB454}" destId="{2634AA39-7D96-42A5-A571-B7AAD98D2345}" srcOrd="0" destOrd="2" presId="urn:microsoft.com/office/officeart/2005/8/layout/chevron2"/>
    <dgm:cxn modelId="{3737D74A-5AF2-4545-9D88-B453A830972C}" srcId="{6037F35B-4451-48E2-BC90-18B6E2D5CCCD}" destId="{9BCC6D69-0367-40EF-B27A-60FBD913E0A7}" srcOrd="1" destOrd="0" parTransId="{26E0C346-7D4A-44BC-8100-53201BEABFB8}" sibTransId="{23DF66C7-A943-4A69-BF58-4A040EB147D7}"/>
    <dgm:cxn modelId="{7E469BD1-9158-4F95-9C2F-1912AA56AD9E}" srcId="{DE0B82B5-F5C9-4CD5-9AA2-463B37CCEF3C}" destId="{97FB0D31-4312-40F5-8014-40E998073C27}" srcOrd="0" destOrd="0" parTransId="{2220DB93-B8F6-4F65-9B6A-C7FE4A344616}" sibTransId="{BDCC5961-DE74-4420-9288-91FE7BFFE5CE}"/>
    <dgm:cxn modelId="{A0BC2B58-DFF1-45F9-89E6-172B5169F972}" srcId="{97FB0D31-4312-40F5-8014-40E998073C27}" destId="{6F29BF79-598C-4B93-AB3E-AEB2D50C299F}" srcOrd="1" destOrd="0" parTransId="{2085E997-187F-431F-9012-DA3C29DE727B}" sibTransId="{1B3D5CFD-3481-4FAF-9176-8934C5EDFC35}"/>
    <dgm:cxn modelId="{1F703269-E105-4A97-912A-A4F3E5C15203}" type="presOf" srcId="{DE0B82B5-F5C9-4CD5-9AA2-463B37CCEF3C}" destId="{1383A856-EF51-4F8D-80A2-E7CA8B0B7389}" srcOrd="0" destOrd="0" presId="urn:microsoft.com/office/officeart/2005/8/layout/chevron2"/>
    <dgm:cxn modelId="{2D076385-85C7-40B7-923E-F6D3396747E1}" srcId="{97FB0D31-4312-40F5-8014-40E998073C27}" destId="{E1B957B8-164C-40B7-A854-7A72E6CE20D9}" srcOrd="0" destOrd="0" parTransId="{3AB2C74B-40E9-4ED1-B70D-C80F7743A037}" sibTransId="{BCA69216-20A3-42C8-B812-27298AE3B0B3}"/>
    <dgm:cxn modelId="{6B2F8DD3-DA2B-42B3-891D-EA5E209DAAE7}" type="presOf" srcId="{97FB0D31-4312-40F5-8014-40E998073C27}" destId="{FBB8D4F3-9E5E-4A1F-BA2E-C830E792038E}" srcOrd="0" destOrd="0" presId="urn:microsoft.com/office/officeart/2005/8/layout/chevron2"/>
    <dgm:cxn modelId="{1A2C29B1-256E-48D0-9C23-3E47C3002F5A}" type="presParOf" srcId="{1383A856-EF51-4F8D-80A2-E7CA8B0B7389}" destId="{9C442D5E-7E5C-4A16-8924-7992BA2D6FAF}" srcOrd="0" destOrd="0" presId="urn:microsoft.com/office/officeart/2005/8/layout/chevron2"/>
    <dgm:cxn modelId="{41BD3834-8812-4CBB-B174-BED81B0AB928}" type="presParOf" srcId="{9C442D5E-7E5C-4A16-8924-7992BA2D6FAF}" destId="{FBB8D4F3-9E5E-4A1F-BA2E-C830E792038E}" srcOrd="0" destOrd="0" presId="urn:microsoft.com/office/officeart/2005/8/layout/chevron2"/>
    <dgm:cxn modelId="{6BD99A5D-5828-40BE-8E62-535D53748EC3}" type="presParOf" srcId="{9C442D5E-7E5C-4A16-8924-7992BA2D6FAF}" destId="{2634AA39-7D96-42A5-A571-B7AAD98D2345}" srcOrd="1" destOrd="0" presId="urn:microsoft.com/office/officeart/2005/8/layout/chevron2"/>
    <dgm:cxn modelId="{8D3790AC-8E0F-46ED-9D80-3A954EE0B684}" type="presParOf" srcId="{1383A856-EF51-4F8D-80A2-E7CA8B0B7389}" destId="{5BA81724-F8CA-4703-AC03-0F5E22F14D78}" srcOrd="1" destOrd="0" presId="urn:microsoft.com/office/officeart/2005/8/layout/chevron2"/>
    <dgm:cxn modelId="{08F7A8E5-FCA3-44D8-8F3A-F5C9B1382E3C}" type="presParOf" srcId="{1383A856-EF51-4F8D-80A2-E7CA8B0B7389}" destId="{D7179C77-ADF9-4EC4-9DA2-F403D6490312}" srcOrd="2" destOrd="0" presId="urn:microsoft.com/office/officeart/2005/8/layout/chevron2"/>
    <dgm:cxn modelId="{BC7FC919-6AD1-434E-B0B5-85D9C69906D8}" type="presParOf" srcId="{D7179C77-ADF9-4EC4-9DA2-F403D6490312}" destId="{8D8A4BC0-3AD9-417B-9A5F-D7F802453B72}" srcOrd="0" destOrd="0" presId="urn:microsoft.com/office/officeart/2005/8/layout/chevron2"/>
    <dgm:cxn modelId="{36FFFAE3-C234-4FA5-AF13-99F970DBC63F}" type="presParOf" srcId="{D7179C77-ADF9-4EC4-9DA2-F403D6490312}" destId="{3864A28F-228A-4A4C-9274-F061D1A62BC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736F83-8D55-4223-92DC-78153D8D0179}" type="doc">
      <dgm:prSet loTypeId="urn:microsoft.com/office/officeart/2005/8/layout/radial4" loCatId="relationship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E035B92-224A-4CCC-AFC7-AF125EF2575C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RPP</a:t>
          </a:r>
          <a:endParaRPr lang="en-US" dirty="0">
            <a:solidFill>
              <a:schemeClr val="tx1"/>
            </a:solidFill>
          </a:endParaRPr>
        </a:p>
      </dgm:t>
    </dgm:pt>
    <dgm:pt modelId="{12446B31-2130-4A00-B08B-3DD9ABB7FFC0}" type="parTrans" cxnId="{3E6D5570-F464-45D6-BA47-1EA4B84D5C2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13818C0-B259-469C-AE9C-FC55A537A9E6}" type="sibTrans" cxnId="{3E6D5570-F464-45D6-BA47-1EA4B84D5C2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C77BD30-BE1F-4915-A1F7-7F2A58F7BF5F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LITERASI</a:t>
          </a:r>
          <a:endParaRPr lang="en-US" dirty="0">
            <a:solidFill>
              <a:schemeClr val="tx1"/>
            </a:solidFill>
          </a:endParaRPr>
        </a:p>
      </dgm:t>
    </dgm:pt>
    <dgm:pt modelId="{73B09BDF-0C62-474D-8B17-FD3E88EEAD03}" type="parTrans" cxnId="{146F6A94-D1E0-4283-880E-CDC7F432679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570AA56-32A8-45EA-A841-3AC5A1833EF5}" type="sibTrans" cxnId="{146F6A94-D1E0-4283-880E-CDC7F432679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A1DBE76-07AB-4FBB-B8C6-CF6F22A008D1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4C</a:t>
          </a:r>
          <a:endParaRPr lang="en-US" dirty="0">
            <a:solidFill>
              <a:schemeClr val="tx1"/>
            </a:solidFill>
          </a:endParaRPr>
        </a:p>
      </dgm:t>
    </dgm:pt>
    <dgm:pt modelId="{199212D7-EBEA-489A-9048-93391770CD10}" type="parTrans" cxnId="{FE90C5A0-4F48-4621-8FAF-75BAED45E31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7BD22EA-B03B-4A6D-A4C7-A623B96BF2F4}" type="sibTrans" cxnId="{FE90C5A0-4F48-4621-8FAF-75BAED45E31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F729B55-5C7E-4B95-B8E8-E3CC56FEAB84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HOTS</a:t>
          </a:r>
          <a:endParaRPr lang="en-US" dirty="0">
            <a:solidFill>
              <a:schemeClr val="tx1"/>
            </a:solidFill>
          </a:endParaRPr>
        </a:p>
      </dgm:t>
    </dgm:pt>
    <dgm:pt modelId="{B21C42FD-C8FA-4113-ABA5-592045B7A830}" type="parTrans" cxnId="{4BEA03AA-EC76-432C-AD4E-A25300D92A7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F98FC37-9C16-4DF7-ADB9-006931921838}" type="sibTrans" cxnId="{4BEA03AA-EC76-432C-AD4E-A25300D92A7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EA72CFE-CCB9-413E-BAFF-B822C8F885E2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PPK</a:t>
          </a:r>
          <a:endParaRPr lang="en-US" dirty="0">
            <a:solidFill>
              <a:schemeClr val="tx1"/>
            </a:solidFill>
          </a:endParaRPr>
        </a:p>
      </dgm:t>
    </dgm:pt>
    <dgm:pt modelId="{3D744969-8358-4360-96A1-25A2EED11463}" type="parTrans" cxnId="{E6213816-9E8E-40A3-8875-55EB967954C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07F240F-220C-40D2-A6E5-008FB8C3E306}" type="sibTrans" cxnId="{E6213816-9E8E-40A3-8875-55EB967954C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C5327D2-3DB5-4C3A-98B0-185AF0DE99EA}" type="pres">
      <dgm:prSet presAssocID="{32736F83-8D55-4223-92DC-78153D8D017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E68118-62E7-4109-AA10-80F6201A6729}" type="pres">
      <dgm:prSet presAssocID="{2E035B92-224A-4CCC-AFC7-AF125EF2575C}" presName="centerShape" presStyleLbl="node0" presStyleIdx="0" presStyleCnt="1"/>
      <dgm:spPr/>
      <dgm:t>
        <a:bodyPr/>
        <a:lstStyle/>
        <a:p>
          <a:endParaRPr lang="en-US"/>
        </a:p>
      </dgm:t>
    </dgm:pt>
    <dgm:pt modelId="{0B42EBA2-95B4-4539-A72A-8118FF617A97}" type="pres">
      <dgm:prSet presAssocID="{73B09BDF-0C62-474D-8B17-FD3E88EEAD03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A0F749AB-82D6-40EA-B732-3B853221AB65}" type="pres">
      <dgm:prSet presAssocID="{0C77BD30-BE1F-4915-A1F7-7F2A58F7BF5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6311A4-BBE0-4160-A153-C3EF6A7B84E3}" type="pres">
      <dgm:prSet presAssocID="{199212D7-EBEA-489A-9048-93391770CD10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77DB5562-4C46-4C9B-8145-CBACEC8A8555}" type="pres">
      <dgm:prSet presAssocID="{8A1DBE76-07AB-4FBB-B8C6-CF6F22A008D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55D071-A99B-40C4-8916-86B935071621}" type="pres">
      <dgm:prSet presAssocID="{B21C42FD-C8FA-4113-ABA5-592045B7A830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44EB8AFC-2721-4333-86FF-CBD45096F4CF}" type="pres">
      <dgm:prSet presAssocID="{6F729B55-5C7E-4B95-B8E8-E3CC56FEAB84}" presName="node" presStyleLbl="node1" presStyleIdx="2" presStyleCnt="4" custRadScaleRad="101514" custRadScaleInc="-8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514F7F-630D-4F87-9BD6-F82488148A4E}" type="pres">
      <dgm:prSet presAssocID="{3D744969-8358-4360-96A1-25A2EED11463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1EC7B9D2-C41C-4831-BB46-C01ED3EB15C9}" type="pres">
      <dgm:prSet presAssocID="{9EA72CFE-CCB9-413E-BAFF-B822C8F885E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063E73A-D489-48FB-A362-713AD7855C9E}" type="presOf" srcId="{73B09BDF-0C62-474D-8B17-FD3E88EEAD03}" destId="{0B42EBA2-95B4-4539-A72A-8118FF617A97}" srcOrd="0" destOrd="0" presId="urn:microsoft.com/office/officeart/2005/8/layout/radial4"/>
    <dgm:cxn modelId="{4F514008-DBAF-473E-B70E-432C4986579A}" type="presOf" srcId="{32736F83-8D55-4223-92DC-78153D8D0179}" destId="{7C5327D2-3DB5-4C3A-98B0-185AF0DE99EA}" srcOrd="0" destOrd="0" presId="urn:microsoft.com/office/officeart/2005/8/layout/radial4"/>
    <dgm:cxn modelId="{146F6A94-D1E0-4283-880E-CDC7F4326795}" srcId="{2E035B92-224A-4CCC-AFC7-AF125EF2575C}" destId="{0C77BD30-BE1F-4915-A1F7-7F2A58F7BF5F}" srcOrd="0" destOrd="0" parTransId="{73B09BDF-0C62-474D-8B17-FD3E88EEAD03}" sibTransId="{4570AA56-32A8-45EA-A841-3AC5A1833EF5}"/>
    <dgm:cxn modelId="{50261DD1-3F07-4E44-B438-05F1AFCF1319}" type="presOf" srcId="{0C77BD30-BE1F-4915-A1F7-7F2A58F7BF5F}" destId="{A0F749AB-82D6-40EA-B732-3B853221AB65}" srcOrd="0" destOrd="0" presId="urn:microsoft.com/office/officeart/2005/8/layout/radial4"/>
    <dgm:cxn modelId="{E6213816-9E8E-40A3-8875-55EB967954CA}" srcId="{2E035B92-224A-4CCC-AFC7-AF125EF2575C}" destId="{9EA72CFE-CCB9-413E-BAFF-B822C8F885E2}" srcOrd="3" destOrd="0" parTransId="{3D744969-8358-4360-96A1-25A2EED11463}" sibTransId="{F07F240F-220C-40D2-A6E5-008FB8C3E306}"/>
    <dgm:cxn modelId="{3E6D5570-F464-45D6-BA47-1EA4B84D5C27}" srcId="{32736F83-8D55-4223-92DC-78153D8D0179}" destId="{2E035B92-224A-4CCC-AFC7-AF125EF2575C}" srcOrd="0" destOrd="0" parTransId="{12446B31-2130-4A00-B08B-3DD9ABB7FFC0}" sibTransId="{313818C0-B259-469C-AE9C-FC55A537A9E6}"/>
    <dgm:cxn modelId="{F744E6CC-79D1-45CF-9582-945C57744727}" type="presOf" srcId="{8A1DBE76-07AB-4FBB-B8C6-CF6F22A008D1}" destId="{77DB5562-4C46-4C9B-8145-CBACEC8A8555}" srcOrd="0" destOrd="0" presId="urn:microsoft.com/office/officeart/2005/8/layout/radial4"/>
    <dgm:cxn modelId="{146C323F-6332-45F4-B7EE-CC1E5D3860E8}" type="presOf" srcId="{199212D7-EBEA-489A-9048-93391770CD10}" destId="{C06311A4-BBE0-4160-A153-C3EF6A7B84E3}" srcOrd="0" destOrd="0" presId="urn:microsoft.com/office/officeart/2005/8/layout/radial4"/>
    <dgm:cxn modelId="{4BEA03AA-EC76-432C-AD4E-A25300D92A7C}" srcId="{2E035B92-224A-4CCC-AFC7-AF125EF2575C}" destId="{6F729B55-5C7E-4B95-B8E8-E3CC56FEAB84}" srcOrd="2" destOrd="0" parTransId="{B21C42FD-C8FA-4113-ABA5-592045B7A830}" sibTransId="{0F98FC37-9C16-4DF7-ADB9-006931921838}"/>
    <dgm:cxn modelId="{CEE7AC42-B0E2-4E84-8B2F-1B9E424E035D}" type="presOf" srcId="{2E035B92-224A-4CCC-AFC7-AF125EF2575C}" destId="{ADE68118-62E7-4109-AA10-80F6201A6729}" srcOrd="0" destOrd="0" presId="urn:microsoft.com/office/officeart/2005/8/layout/radial4"/>
    <dgm:cxn modelId="{FE90C5A0-4F48-4621-8FAF-75BAED45E31D}" srcId="{2E035B92-224A-4CCC-AFC7-AF125EF2575C}" destId="{8A1DBE76-07AB-4FBB-B8C6-CF6F22A008D1}" srcOrd="1" destOrd="0" parTransId="{199212D7-EBEA-489A-9048-93391770CD10}" sibTransId="{87BD22EA-B03B-4A6D-A4C7-A623B96BF2F4}"/>
    <dgm:cxn modelId="{B30F24E4-858C-47F4-9891-EEF5B1774373}" type="presOf" srcId="{9EA72CFE-CCB9-413E-BAFF-B822C8F885E2}" destId="{1EC7B9D2-C41C-4831-BB46-C01ED3EB15C9}" srcOrd="0" destOrd="0" presId="urn:microsoft.com/office/officeart/2005/8/layout/radial4"/>
    <dgm:cxn modelId="{350028C3-5A66-4885-AAC1-482421FC5521}" type="presOf" srcId="{B21C42FD-C8FA-4113-ABA5-592045B7A830}" destId="{2955D071-A99B-40C4-8916-86B935071621}" srcOrd="0" destOrd="0" presId="urn:microsoft.com/office/officeart/2005/8/layout/radial4"/>
    <dgm:cxn modelId="{09DF7912-E0DF-43BC-99D6-24CC2B6A8463}" type="presOf" srcId="{3D744969-8358-4360-96A1-25A2EED11463}" destId="{C5514F7F-630D-4F87-9BD6-F82488148A4E}" srcOrd="0" destOrd="0" presId="urn:microsoft.com/office/officeart/2005/8/layout/radial4"/>
    <dgm:cxn modelId="{6C38A79A-547A-42E4-9E47-1F7A1A22CF55}" type="presOf" srcId="{6F729B55-5C7E-4B95-B8E8-E3CC56FEAB84}" destId="{44EB8AFC-2721-4333-86FF-CBD45096F4CF}" srcOrd="0" destOrd="0" presId="urn:microsoft.com/office/officeart/2005/8/layout/radial4"/>
    <dgm:cxn modelId="{FDFAA4A6-9060-4813-A6C8-A3867261959D}" type="presParOf" srcId="{7C5327D2-3DB5-4C3A-98B0-185AF0DE99EA}" destId="{ADE68118-62E7-4109-AA10-80F6201A6729}" srcOrd="0" destOrd="0" presId="urn:microsoft.com/office/officeart/2005/8/layout/radial4"/>
    <dgm:cxn modelId="{5434AEDE-F4BC-4C54-9674-43360D8CE175}" type="presParOf" srcId="{7C5327D2-3DB5-4C3A-98B0-185AF0DE99EA}" destId="{0B42EBA2-95B4-4539-A72A-8118FF617A97}" srcOrd="1" destOrd="0" presId="urn:microsoft.com/office/officeart/2005/8/layout/radial4"/>
    <dgm:cxn modelId="{F80556CA-7FE2-45B1-AF7C-F2367EFCA265}" type="presParOf" srcId="{7C5327D2-3DB5-4C3A-98B0-185AF0DE99EA}" destId="{A0F749AB-82D6-40EA-B732-3B853221AB65}" srcOrd="2" destOrd="0" presId="urn:microsoft.com/office/officeart/2005/8/layout/radial4"/>
    <dgm:cxn modelId="{2035C723-3A6E-4414-82C4-FEF52AB35A77}" type="presParOf" srcId="{7C5327D2-3DB5-4C3A-98B0-185AF0DE99EA}" destId="{C06311A4-BBE0-4160-A153-C3EF6A7B84E3}" srcOrd="3" destOrd="0" presId="urn:microsoft.com/office/officeart/2005/8/layout/radial4"/>
    <dgm:cxn modelId="{C020E6D0-8270-409D-BB26-AB82A81308F5}" type="presParOf" srcId="{7C5327D2-3DB5-4C3A-98B0-185AF0DE99EA}" destId="{77DB5562-4C46-4C9B-8145-CBACEC8A8555}" srcOrd="4" destOrd="0" presId="urn:microsoft.com/office/officeart/2005/8/layout/radial4"/>
    <dgm:cxn modelId="{53DA5887-525F-4B88-BFB0-0EDE1D38A1DE}" type="presParOf" srcId="{7C5327D2-3DB5-4C3A-98B0-185AF0DE99EA}" destId="{2955D071-A99B-40C4-8916-86B935071621}" srcOrd="5" destOrd="0" presId="urn:microsoft.com/office/officeart/2005/8/layout/radial4"/>
    <dgm:cxn modelId="{9320DAAC-FC48-4F12-B3D5-1E06951B1E10}" type="presParOf" srcId="{7C5327D2-3DB5-4C3A-98B0-185AF0DE99EA}" destId="{44EB8AFC-2721-4333-86FF-CBD45096F4CF}" srcOrd="6" destOrd="0" presId="urn:microsoft.com/office/officeart/2005/8/layout/radial4"/>
    <dgm:cxn modelId="{BFAC26FE-72A9-4161-811B-29CB3F2D3F68}" type="presParOf" srcId="{7C5327D2-3DB5-4C3A-98B0-185AF0DE99EA}" destId="{C5514F7F-630D-4F87-9BD6-F82488148A4E}" srcOrd="7" destOrd="0" presId="urn:microsoft.com/office/officeart/2005/8/layout/radial4"/>
    <dgm:cxn modelId="{3C7174B8-7431-4D1A-B57B-4F33FC782113}" type="presParOf" srcId="{7C5327D2-3DB5-4C3A-98B0-185AF0DE99EA}" destId="{1EC7B9D2-C41C-4831-BB46-C01ED3EB15C9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9EE936-18C5-4620-B1F5-5DDE73A53DDD}" type="doc">
      <dgm:prSet loTypeId="urn:microsoft.com/office/officeart/2005/8/layout/hLis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FF9014A-FAD5-4BC6-AF54-0685C875B602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4000" b="1" dirty="0" err="1" smtClean="0">
              <a:solidFill>
                <a:schemeClr val="tx2">
                  <a:lumMod val="50000"/>
                </a:schemeClr>
              </a:solidFill>
            </a:rPr>
            <a:t>Rencana</a:t>
          </a:r>
          <a:r>
            <a:rPr lang="en-US" sz="4000" b="1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4000" b="1" dirty="0" err="1" smtClean="0">
              <a:solidFill>
                <a:schemeClr val="tx2">
                  <a:lumMod val="50000"/>
                </a:schemeClr>
              </a:solidFill>
            </a:rPr>
            <a:t>Pelaksanaan</a:t>
          </a:r>
          <a:r>
            <a:rPr lang="en-US" sz="4000" b="1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4000" b="1" dirty="0" err="1" smtClean="0">
              <a:solidFill>
                <a:schemeClr val="tx2">
                  <a:lumMod val="50000"/>
                </a:schemeClr>
              </a:solidFill>
            </a:rPr>
            <a:t>Pembelajaran</a:t>
          </a:r>
          <a:endParaRPr lang="en-US" sz="4000" b="1" dirty="0">
            <a:solidFill>
              <a:schemeClr val="tx2">
                <a:lumMod val="50000"/>
              </a:schemeClr>
            </a:solidFill>
          </a:endParaRPr>
        </a:p>
      </dgm:t>
    </dgm:pt>
    <dgm:pt modelId="{FA14468B-21B0-406A-8822-414BC3227FCC}" type="parTrans" cxnId="{9FE1E972-330D-4623-8FFB-B9127E0C0A2B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6CC0BF7F-1F1C-46F6-80A2-2BCCF30A4D12}" type="sibTrans" cxnId="{9FE1E972-330D-4623-8FFB-B9127E0C0A2B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94B739D4-7BA0-4208-BE97-1AC440979CF0}">
      <dgm:prSet phldrT="[Text]" custT="1"/>
      <dgm:spPr/>
      <dgm:t>
        <a:bodyPr/>
        <a:lstStyle/>
        <a:p>
          <a:r>
            <a:rPr lang="en-US" sz="2800" dirty="0" err="1" smtClean="0">
              <a:solidFill>
                <a:schemeClr val="tx2">
                  <a:lumMod val="50000"/>
                </a:schemeClr>
              </a:solidFill>
            </a:rPr>
            <a:t>Rencana</a:t>
          </a:r>
          <a:r>
            <a:rPr lang="en-US" sz="28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dirty="0" err="1" smtClean="0">
              <a:solidFill>
                <a:schemeClr val="tx2">
                  <a:lumMod val="50000"/>
                </a:schemeClr>
              </a:solidFill>
            </a:rPr>
            <a:t>Kegiatan</a:t>
          </a:r>
          <a:r>
            <a:rPr lang="en-US" sz="28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dirty="0" err="1" smtClean="0">
              <a:solidFill>
                <a:schemeClr val="tx2">
                  <a:lumMod val="50000"/>
                </a:schemeClr>
              </a:solidFill>
            </a:rPr>
            <a:t>pembelajaran</a:t>
          </a:r>
          <a:r>
            <a:rPr lang="en-US" sz="28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dirty="0" err="1" smtClean="0">
              <a:solidFill>
                <a:schemeClr val="tx2">
                  <a:lumMod val="50000"/>
                </a:schemeClr>
              </a:solidFill>
            </a:rPr>
            <a:t>tatap</a:t>
          </a:r>
          <a:r>
            <a:rPr lang="en-US" sz="28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dirty="0" err="1" smtClean="0">
              <a:solidFill>
                <a:schemeClr val="tx2">
                  <a:lumMod val="50000"/>
                </a:schemeClr>
              </a:solidFill>
            </a:rPr>
            <a:t>muka</a:t>
          </a:r>
          <a:r>
            <a:rPr lang="en-US" sz="28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dirty="0" err="1" smtClean="0">
              <a:solidFill>
                <a:schemeClr val="tx2">
                  <a:lumMod val="50000"/>
                </a:schemeClr>
              </a:solidFill>
            </a:rPr>
            <a:t>untuk</a:t>
          </a:r>
          <a:r>
            <a:rPr lang="en-US" sz="28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dirty="0" err="1" smtClean="0">
              <a:solidFill>
                <a:schemeClr val="tx2">
                  <a:lumMod val="50000"/>
                </a:schemeClr>
              </a:solidFill>
            </a:rPr>
            <a:t>satu</a:t>
          </a:r>
          <a:r>
            <a:rPr lang="en-US" sz="28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dirty="0" err="1" smtClean="0">
              <a:solidFill>
                <a:schemeClr val="tx2">
                  <a:lumMod val="50000"/>
                </a:schemeClr>
              </a:solidFill>
            </a:rPr>
            <a:t>pertemuan</a:t>
          </a:r>
          <a:r>
            <a:rPr lang="en-US" sz="28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dirty="0" err="1" smtClean="0">
              <a:solidFill>
                <a:schemeClr val="tx2">
                  <a:lumMod val="50000"/>
                </a:schemeClr>
              </a:solidFill>
            </a:rPr>
            <a:t>atau</a:t>
          </a:r>
          <a:r>
            <a:rPr lang="en-US" sz="28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dirty="0" err="1" smtClean="0">
              <a:solidFill>
                <a:schemeClr val="tx2">
                  <a:lumMod val="50000"/>
                </a:schemeClr>
              </a:solidFill>
            </a:rPr>
            <a:t>lebih</a:t>
          </a:r>
          <a:endParaRPr lang="en-US" sz="2800" dirty="0">
            <a:solidFill>
              <a:schemeClr val="tx2">
                <a:lumMod val="50000"/>
              </a:schemeClr>
            </a:solidFill>
          </a:endParaRPr>
        </a:p>
      </dgm:t>
    </dgm:pt>
    <dgm:pt modelId="{D0543E16-AEEC-49A0-A8DD-E4002ACAA7DE}" type="parTrans" cxnId="{CA26D248-1D64-4003-A900-BA1C752981CF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5F95E780-0E80-473C-942D-49857AB33621}" type="sibTrans" cxnId="{CA26D248-1D64-4003-A900-BA1C752981CF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6D72846A-30D4-4A6C-81BB-8E1FC6D24071}">
      <dgm:prSet custT="1"/>
      <dgm:spPr/>
      <dgm:t>
        <a:bodyPr/>
        <a:lstStyle/>
        <a:p>
          <a:r>
            <a:rPr lang="en-US" sz="2400" dirty="0" smtClean="0">
              <a:solidFill>
                <a:schemeClr val="tx2">
                  <a:lumMod val="50000"/>
                </a:schemeClr>
              </a:solidFill>
            </a:rPr>
            <a:t>RPP </a:t>
          </a:r>
          <a:r>
            <a:rPr lang="en-US" sz="2400" dirty="0" err="1" smtClean="0">
              <a:solidFill>
                <a:schemeClr val="tx2">
                  <a:lumMod val="50000"/>
                </a:schemeClr>
              </a:solidFill>
            </a:rPr>
            <a:t>dikembangkan</a:t>
          </a:r>
          <a:r>
            <a:rPr lang="en-US" sz="24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50000"/>
                </a:schemeClr>
              </a:solidFill>
            </a:rPr>
            <a:t>dari</a:t>
          </a:r>
          <a:r>
            <a:rPr lang="en-US" sz="24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50000"/>
                </a:schemeClr>
              </a:solidFill>
            </a:rPr>
            <a:t>sillabus</a:t>
          </a:r>
          <a:r>
            <a:rPr lang="en-US" sz="2400" dirty="0" smtClean="0">
              <a:solidFill>
                <a:schemeClr val="tx2">
                  <a:lumMod val="50000"/>
                </a:schemeClr>
              </a:solidFill>
            </a:rPr>
            <a:t> yang </a:t>
          </a:r>
          <a:r>
            <a:rPr lang="en-US" sz="2400" dirty="0" err="1" smtClean="0">
              <a:solidFill>
                <a:schemeClr val="tx2">
                  <a:lumMod val="50000"/>
                </a:schemeClr>
              </a:solidFill>
            </a:rPr>
            <a:t>mengarahkan</a:t>
          </a:r>
          <a:r>
            <a:rPr lang="en-US" sz="24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50000"/>
                </a:schemeClr>
              </a:solidFill>
            </a:rPr>
            <a:t>kegiatan</a:t>
          </a:r>
          <a:r>
            <a:rPr lang="en-US" sz="24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50000"/>
                </a:schemeClr>
              </a:solidFill>
            </a:rPr>
            <a:t>pembelajaran</a:t>
          </a:r>
          <a:r>
            <a:rPr lang="en-US" sz="24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50000"/>
                </a:schemeClr>
              </a:solidFill>
            </a:rPr>
            <a:t>untuk</a:t>
          </a:r>
          <a:r>
            <a:rPr lang="en-US" sz="24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400" dirty="0" err="1" smtClean="0">
              <a:solidFill>
                <a:schemeClr val="tx2">
                  <a:lumMod val="50000"/>
                </a:schemeClr>
              </a:solidFill>
            </a:rPr>
            <a:t>mencapai</a:t>
          </a:r>
          <a:r>
            <a:rPr lang="en-US" sz="2400" dirty="0" smtClean="0">
              <a:solidFill>
                <a:schemeClr val="tx2">
                  <a:lumMod val="50000"/>
                </a:schemeClr>
              </a:solidFill>
            </a:rPr>
            <a:t> KD</a:t>
          </a:r>
        </a:p>
      </dgm:t>
    </dgm:pt>
    <dgm:pt modelId="{EF40DF7E-F531-42BC-B720-5CA32AA06D5D}" type="parTrans" cxnId="{4DFC52B7-B521-4924-8279-D603C46E2318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AF657FAF-8D10-4E65-BD46-EB41C2236184}" type="sibTrans" cxnId="{4DFC52B7-B521-4924-8279-D603C46E2318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82D63306-222D-4226-BF34-1F5922FC53F5}">
      <dgm:prSet custT="1"/>
      <dgm:spPr/>
      <dgm:t>
        <a:bodyPr/>
        <a:lstStyle/>
        <a:p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RPP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disusun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 agar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pembelajaran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berlangsung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interaktif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inspiratif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menyenangkan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menantang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efisien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memotivasi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peserta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didik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memberi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ruang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bagi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kreativitas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kemandirian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sesuai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bakat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minat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dan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perkembangan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fisik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serta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tx2">
                  <a:lumMod val="50000"/>
                </a:schemeClr>
              </a:solidFill>
            </a:rPr>
            <a:t>psikologis</a:t>
          </a:r>
          <a:r>
            <a:rPr lang="en-US" sz="2000" dirty="0" smtClean="0">
              <a:solidFill>
                <a:schemeClr val="tx2">
                  <a:lumMod val="50000"/>
                </a:schemeClr>
              </a:solidFill>
            </a:rPr>
            <a:t>.</a:t>
          </a:r>
        </a:p>
      </dgm:t>
    </dgm:pt>
    <dgm:pt modelId="{C23BA0B4-13DA-4879-970E-453ECF682057}" type="parTrans" cxnId="{68985753-D4CD-4D0B-9213-DC4292E5AA5F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498ABE3A-1CB5-44E9-A442-9DFB27D453C5}" type="sibTrans" cxnId="{68985753-D4CD-4D0B-9213-DC4292E5AA5F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94B1F20C-D922-4488-BFE3-803C15147F6D}" type="pres">
      <dgm:prSet presAssocID="{4B9EE936-18C5-4620-B1F5-5DDE73A53DD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28B914-41A0-4795-B34D-C13EA7C74A9B}" type="pres">
      <dgm:prSet presAssocID="{EFF9014A-FAD5-4BC6-AF54-0685C875B602}" presName="roof" presStyleLbl="dkBgShp" presStyleIdx="0" presStyleCnt="2"/>
      <dgm:spPr/>
      <dgm:t>
        <a:bodyPr/>
        <a:lstStyle/>
        <a:p>
          <a:endParaRPr lang="en-US"/>
        </a:p>
      </dgm:t>
    </dgm:pt>
    <dgm:pt modelId="{F3939B7C-6E5D-4D8D-A3E4-458E6384E906}" type="pres">
      <dgm:prSet presAssocID="{EFF9014A-FAD5-4BC6-AF54-0685C875B602}" presName="pillars" presStyleCnt="0"/>
      <dgm:spPr/>
    </dgm:pt>
    <dgm:pt modelId="{5FD91A0B-8B69-4B83-9E82-A835EE139D30}" type="pres">
      <dgm:prSet presAssocID="{EFF9014A-FAD5-4BC6-AF54-0685C875B602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C51B8A-33F3-452E-8AAF-E93F3A74100B}" type="pres">
      <dgm:prSet presAssocID="{6D72846A-30D4-4A6C-81BB-8E1FC6D24071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E9BEB7-C4F8-4B26-B602-3C11FBC1B1D2}" type="pres">
      <dgm:prSet presAssocID="{82D63306-222D-4226-BF34-1F5922FC53F5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586E5F-F5C4-4C0E-929C-2EFFD4B04126}" type="pres">
      <dgm:prSet presAssocID="{EFF9014A-FAD5-4BC6-AF54-0685C875B602}" presName="base" presStyleLbl="dkBgShp" presStyleIdx="1" presStyleCnt="2"/>
      <dgm:spPr/>
    </dgm:pt>
  </dgm:ptLst>
  <dgm:cxnLst>
    <dgm:cxn modelId="{0A6404F9-6EAA-4795-AD6F-833FA2470829}" type="presOf" srcId="{82D63306-222D-4226-BF34-1F5922FC53F5}" destId="{94E9BEB7-C4F8-4B26-B602-3C11FBC1B1D2}" srcOrd="0" destOrd="0" presId="urn:microsoft.com/office/officeart/2005/8/layout/hList3"/>
    <dgm:cxn modelId="{532E3D6A-A736-45C0-94C2-E5C3F16E170D}" type="presOf" srcId="{6D72846A-30D4-4A6C-81BB-8E1FC6D24071}" destId="{67C51B8A-33F3-452E-8AAF-E93F3A74100B}" srcOrd="0" destOrd="0" presId="urn:microsoft.com/office/officeart/2005/8/layout/hList3"/>
    <dgm:cxn modelId="{1F1ED5A4-F1C3-403E-9590-7D50C13AC357}" type="presOf" srcId="{94B739D4-7BA0-4208-BE97-1AC440979CF0}" destId="{5FD91A0B-8B69-4B83-9E82-A835EE139D30}" srcOrd="0" destOrd="0" presId="urn:microsoft.com/office/officeart/2005/8/layout/hList3"/>
    <dgm:cxn modelId="{CA26D248-1D64-4003-A900-BA1C752981CF}" srcId="{EFF9014A-FAD5-4BC6-AF54-0685C875B602}" destId="{94B739D4-7BA0-4208-BE97-1AC440979CF0}" srcOrd="0" destOrd="0" parTransId="{D0543E16-AEEC-49A0-A8DD-E4002ACAA7DE}" sibTransId="{5F95E780-0E80-473C-942D-49857AB33621}"/>
    <dgm:cxn modelId="{3C8AE16E-F7F9-4C8C-98A3-37F6F73E0949}" type="presOf" srcId="{EFF9014A-FAD5-4BC6-AF54-0685C875B602}" destId="{6528B914-41A0-4795-B34D-C13EA7C74A9B}" srcOrd="0" destOrd="0" presId="urn:microsoft.com/office/officeart/2005/8/layout/hList3"/>
    <dgm:cxn modelId="{9FE1E972-330D-4623-8FFB-B9127E0C0A2B}" srcId="{4B9EE936-18C5-4620-B1F5-5DDE73A53DDD}" destId="{EFF9014A-FAD5-4BC6-AF54-0685C875B602}" srcOrd="0" destOrd="0" parTransId="{FA14468B-21B0-406A-8822-414BC3227FCC}" sibTransId="{6CC0BF7F-1F1C-46F6-80A2-2BCCF30A4D12}"/>
    <dgm:cxn modelId="{4DFC52B7-B521-4924-8279-D603C46E2318}" srcId="{EFF9014A-FAD5-4BC6-AF54-0685C875B602}" destId="{6D72846A-30D4-4A6C-81BB-8E1FC6D24071}" srcOrd="1" destOrd="0" parTransId="{EF40DF7E-F531-42BC-B720-5CA32AA06D5D}" sibTransId="{AF657FAF-8D10-4E65-BD46-EB41C2236184}"/>
    <dgm:cxn modelId="{68985753-D4CD-4D0B-9213-DC4292E5AA5F}" srcId="{EFF9014A-FAD5-4BC6-AF54-0685C875B602}" destId="{82D63306-222D-4226-BF34-1F5922FC53F5}" srcOrd="2" destOrd="0" parTransId="{C23BA0B4-13DA-4879-970E-453ECF682057}" sibTransId="{498ABE3A-1CB5-44E9-A442-9DFB27D453C5}"/>
    <dgm:cxn modelId="{822B9C75-BF14-4408-8312-8B0FAE9CC2B2}" type="presOf" srcId="{4B9EE936-18C5-4620-B1F5-5DDE73A53DDD}" destId="{94B1F20C-D922-4488-BFE3-803C15147F6D}" srcOrd="0" destOrd="0" presId="urn:microsoft.com/office/officeart/2005/8/layout/hList3"/>
    <dgm:cxn modelId="{A2127AA1-1229-481D-8946-85E569A3A853}" type="presParOf" srcId="{94B1F20C-D922-4488-BFE3-803C15147F6D}" destId="{6528B914-41A0-4795-B34D-C13EA7C74A9B}" srcOrd="0" destOrd="0" presId="urn:microsoft.com/office/officeart/2005/8/layout/hList3"/>
    <dgm:cxn modelId="{086F2745-8F9F-4B9D-AC02-E00F36A7C9B2}" type="presParOf" srcId="{94B1F20C-D922-4488-BFE3-803C15147F6D}" destId="{F3939B7C-6E5D-4D8D-A3E4-458E6384E906}" srcOrd="1" destOrd="0" presId="urn:microsoft.com/office/officeart/2005/8/layout/hList3"/>
    <dgm:cxn modelId="{F6B94F8C-83CA-4394-8A4D-B0E84E4F40CF}" type="presParOf" srcId="{F3939B7C-6E5D-4D8D-A3E4-458E6384E906}" destId="{5FD91A0B-8B69-4B83-9E82-A835EE139D30}" srcOrd="0" destOrd="0" presId="urn:microsoft.com/office/officeart/2005/8/layout/hList3"/>
    <dgm:cxn modelId="{1C337FC9-4787-4B15-A6E9-F16571FADEAB}" type="presParOf" srcId="{F3939B7C-6E5D-4D8D-A3E4-458E6384E906}" destId="{67C51B8A-33F3-452E-8AAF-E93F3A74100B}" srcOrd="1" destOrd="0" presId="urn:microsoft.com/office/officeart/2005/8/layout/hList3"/>
    <dgm:cxn modelId="{4B75C31B-172C-43A2-B2BD-0F7E9C8210ED}" type="presParOf" srcId="{F3939B7C-6E5D-4D8D-A3E4-458E6384E906}" destId="{94E9BEB7-C4F8-4B26-B602-3C11FBC1B1D2}" srcOrd="2" destOrd="0" presId="urn:microsoft.com/office/officeart/2005/8/layout/hList3"/>
    <dgm:cxn modelId="{9019B814-B135-410B-9615-BDA8C99039CC}" type="presParOf" srcId="{94B1F20C-D922-4488-BFE3-803C15147F6D}" destId="{C3586E5F-F5C4-4C0E-929C-2EFFD4B04126}" srcOrd="2" destOrd="0" presId="urn:microsoft.com/office/officeart/2005/8/layout/hList3"/>
  </dgm:cxnLst>
  <dgm:bg/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49A8210-5563-4501-8978-8962C9C35489}" type="doc">
      <dgm:prSet loTypeId="urn:microsoft.com/office/officeart/2008/layout/HorizontalMultiLevelHierarchy" loCatId="hierarchy" qsTypeId="urn:microsoft.com/office/officeart/2005/8/quickstyle/3d2" qsCatId="3D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6EB15809-1309-4C77-A4C9-82AD207ABB81}">
      <dgm:prSet phldrT="[Text]"/>
      <dgm:spPr/>
      <dgm:t>
        <a:bodyPr/>
        <a:lstStyle/>
        <a:p>
          <a:r>
            <a:rPr lang="en-US" dirty="0" smtClean="0"/>
            <a:t>5 KARAKTER YANG DIPERKUAT</a:t>
          </a:r>
          <a:endParaRPr lang="en-US" dirty="0"/>
        </a:p>
      </dgm:t>
    </dgm:pt>
    <dgm:pt modelId="{0AE51839-5B62-4289-9DC5-E8DAB9B1462A}" type="parTrans" cxnId="{416C06A7-4617-40BD-9A3B-C5C70FE347A5}">
      <dgm:prSet/>
      <dgm:spPr/>
      <dgm:t>
        <a:bodyPr/>
        <a:lstStyle/>
        <a:p>
          <a:endParaRPr lang="en-US"/>
        </a:p>
      </dgm:t>
    </dgm:pt>
    <dgm:pt modelId="{9A71ED55-556E-4737-8203-7C2B630E4859}" type="sibTrans" cxnId="{416C06A7-4617-40BD-9A3B-C5C70FE347A5}">
      <dgm:prSet/>
      <dgm:spPr/>
      <dgm:t>
        <a:bodyPr/>
        <a:lstStyle/>
        <a:p>
          <a:endParaRPr lang="en-US"/>
        </a:p>
      </dgm:t>
    </dgm:pt>
    <dgm:pt modelId="{20E72C53-CA95-4761-ACCD-36A672491117}">
      <dgm:prSet phldrT="[Text]"/>
      <dgm:spPr/>
      <dgm:t>
        <a:bodyPr/>
        <a:lstStyle/>
        <a:p>
          <a:r>
            <a:rPr lang="en-US" dirty="0" smtClean="0"/>
            <a:t>RELIGIUS</a:t>
          </a:r>
          <a:endParaRPr lang="en-US" dirty="0"/>
        </a:p>
      </dgm:t>
    </dgm:pt>
    <dgm:pt modelId="{B70E29EE-3A10-4893-ADFD-CC0A6DD2009D}" type="parTrans" cxnId="{2F4ACF99-5767-472B-AD63-81B358C89C78}">
      <dgm:prSet/>
      <dgm:spPr/>
      <dgm:t>
        <a:bodyPr/>
        <a:lstStyle/>
        <a:p>
          <a:endParaRPr lang="en-US"/>
        </a:p>
      </dgm:t>
    </dgm:pt>
    <dgm:pt modelId="{5A39F418-B0A1-4DCA-A4BA-84C37C484E7C}" type="sibTrans" cxnId="{2F4ACF99-5767-472B-AD63-81B358C89C78}">
      <dgm:prSet/>
      <dgm:spPr/>
      <dgm:t>
        <a:bodyPr/>
        <a:lstStyle/>
        <a:p>
          <a:endParaRPr lang="en-US"/>
        </a:p>
      </dgm:t>
    </dgm:pt>
    <dgm:pt modelId="{357D4D11-1207-4EB8-BDCC-EC4AE341A39A}">
      <dgm:prSet phldrT="[Text]"/>
      <dgm:spPr/>
      <dgm:t>
        <a:bodyPr/>
        <a:lstStyle/>
        <a:p>
          <a:r>
            <a:rPr lang="en-US" dirty="0" smtClean="0"/>
            <a:t>NASIONALIS</a:t>
          </a:r>
          <a:endParaRPr lang="en-US" dirty="0"/>
        </a:p>
      </dgm:t>
    </dgm:pt>
    <dgm:pt modelId="{F7D171A4-893B-4609-936F-8CEFC6455280}" type="parTrans" cxnId="{E7D48E36-BB1A-4083-AE67-BB5BE1602B8E}">
      <dgm:prSet/>
      <dgm:spPr/>
      <dgm:t>
        <a:bodyPr/>
        <a:lstStyle/>
        <a:p>
          <a:endParaRPr lang="en-US"/>
        </a:p>
      </dgm:t>
    </dgm:pt>
    <dgm:pt modelId="{D4F74397-5232-4263-BBE4-CFB3A7CADED6}" type="sibTrans" cxnId="{E7D48E36-BB1A-4083-AE67-BB5BE1602B8E}">
      <dgm:prSet/>
      <dgm:spPr/>
      <dgm:t>
        <a:bodyPr/>
        <a:lstStyle/>
        <a:p>
          <a:endParaRPr lang="en-US"/>
        </a:p>
      </dgm:t>
    </dgm:pt>
    <dgm:pt modelId="{93FAD06F-D3AE-4D6E-A620-6B2C21451DAD}">
      <dgm:prSet phldrT="[Text]"/>
      <dgm:spPr/>
      <dgm:t>
        <a:bodyPr/>
        <a:lstStyle/>
        <a:p>
          <a:r>
            <a:rPr lang="en-US" dirty="0" smtClean="0"/>
            <a:t>MANDIRI</a:t>
          </a:r>
          <a:endParaRPr lang="en-US" dirty="0"/>
        </a:p>
      </dgm:t>
    </dgm:pt>
    <dgm:pt modelId="{42D37FFE-ADA1-470F-8087-18FA81595423}" type="parTrans" cxnId="{22282C43-3621-43B5-AD26-2018004689D6}">
      <dgm:prSet/>
      <dgm:spPr/>
      <dgm:t>
        <a:bodyPr/>
        <a:lstStyle/>
        <a:p>
          <a:endParaRPr lang="en-US"/>
        </a:p>
      </dgm:t>
    </dgm:pt>
    <dgm:pt modelId="{4B1D7A78-A461-4C50-961F-5B168E4FCCBB}" type="sibTrans" cxnId="{22282C43-3621-43B5-AD26-2018004689D6}">
      <dgm:prSet/>
      <dgm:spPr/>
      <dgm:t>
        <a:bodyPr/>
        <a:lstStyle/>
        <a:p>
          <a:endParaRPr lang="en-US"/>
        </a:p>
      </dgm:t>
    </dgm:pt>
    <dgm:pt modelId="{4CABF019-B953-452E-BE2C-50ED82671D0D}">
      <dgm:prSet/>
      <dgm:spPr/>
      <dgm:t>
        <a:bodyPr/>
        <a:lstStyle/>
        <a:p>
          <a:r>
            <a:rPr lang="en-US" dirty="0" smtClean="0"/>
            <a:t>GOTONG ROYONG</a:t>
          </a:r>
          <a:endParaRPr lang="en-US" dirty="0"/>
        </a:p>
      </dgm:t>
    </dgm:pt>
    <dgm:pt modelId="{2274A077-1016-43F1-A041-8B8D59000F4B}" type="parTrans" cxnId="{5CF3AF81-A67F-4365-B136-BE98CDB28618}">
      <dgm:prSet/>
      <dgm:spPr/>
      <dgm:t>
        <a:bodyPr/>
        <a:lstStyle/>
        <a:p>
          <a:endParaRPr lang="en-US"/>
        </a:p>
      </dgm:t>
    </dgm:pt>
    <dgm:pt modelId="{19F7974B-A8C1-4D85-9056-08CC65678AF0}" type="sibTrans" cxnId="{5CF3AF81-A67F-4365-B136-BE98CDB28618}">
      <dgm:prSet/>
      <dgm:spPr/>
      <dgm:t>
        <a:bodyPr/>
        <a:lstStyle/>
        <a:p>
          <a:endParaRPr lang="en-US"/>
        </a:p>
      </dgm:t>
    </dgm:pt>
    <dgm:pt modelId="{949D7DDF-5B8A-4BD3-B11E-5EA26DCB0EA6}">
      <dgm:prSet/>
      <dgm:spPr/>
      <dgm:t>
        <a:bodyPr/>
        <a:lstStyle/>
        <a:p>
          <a:r>
            <a:rPr lang="en-US" dirty="0" smtClean="0"/>
            <a:t>INTEGRITAS</a:t>
          </a:r>
          <a:endParaRPr lang="en-US" dirty="0"/>
        </a:p>
      </dgm:t>
    </dgm:pt>
    <dgm:pt modelId="{90501691-E9F7-4685-B25B-5D516103EC7E}" type="parTrans" cxnId="{161AD258-87C4-4183-A5F1-0A0393484377}">
      <dgm:prSet/>
      <dgm:spPr/>
      <dgm:t>
        <a:bodyPr/>
        <a:lstStyle/>
        <a:p>
          <a:endParaRPr lang="en-US"/>
        </a:p>
      </dgm:t>
    </dgm:pt>
    <dgm:pt modelId="{B88EA0F7-7D1A-4045-9CC0-46B88B4E28CB}" type="sibTrans" cxnId="{161AD258-87C4-4183-A5F1-0A0393484377}">
      <dgm:prSet/>
      <dgm:spPr/>
      <dgm:t>
        <a:bodyPr/>
        <a:lstStyle/>
        <a:p>
          <a:endParaRPr lang="en-US"/>
        </a:p>
      </dgm:t>
    </dgm:pt>
    <dgm:pt modelId="{FAEE6285-77C5-45A4-986F-C9DD4D214F17}" type="pres">
      <dgm:prSet presAssocID="{C49A8210-5563-4501-8978-8962C9C3548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87102FC-BC55-42B2-B0A9-E9EE83288EAA}" type="pres">
      <dgm:prSet presAssocID="{6EB15809-1309-4C77-A4C9-82AD207ABB81}" presName="root1" presStyleCnt="0"/>
      <dgm:spPr/>
    </dgm:pt>
    <dgm:pt modelId="{22C5F04A-7061-4B7D-A22D-6954D866262E}" type="pres">
      <dgm:prSet presAssocID="{6EB15809-1309-4C77-A4C9-82AD207ABB8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B2ADA9-866D-4686-9CD4-44A0A90CDFC5}" type="pres">
      <dgm:prSet presAssocID="{6EB15809-1309-4C77-A4C9-82AD207ABB81}" presName="level2hierChild" presStyleCnt="0"/>
      <dgm:spPr/>
    </dgm:pt>
    <dgm:pt modelId="{77376583-8658-40D7-94DC-868C47A69AF8}" type="pres">
      <dgm:prSet presAssocID="{B70E29EE-3A10-4893-ADFD-CC0A6DD2009D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3F663145-225F-402F-8845-F871AB923FB9}" type="pres">
      <dgm:prSet presAssocID="{B70E29EE-3A10-4893-ADFD-CC0A6DD2009D}" presName="connTx" presStyleLbl="parChTrans1D2" presStyleIdx="0" presStyleCnt="5"/>
      <dgm:spPr/>
      <dgm:t>
        <a:bodyPr/>
        <a:lstStyle/>
        <a:p>
          <a:endParaRPr lang="en-US"/>
        </a:p>
      </dgm:t>
    </dgm:pt>
    <dgm:pt modelId="{DEA54B75-8463-4222-A87D-976D19ACADAE}" type="pres">
      <dgm:prSet presAssocID="{20E72C53-CA95-4761-ACCD-36A672491117}" presName="root2" presStyleCnt="0"/>
      <dgm:spPr/>
    </dgm:pt>
    <dgm:pt modelId="{0A718589-2852-448D-A444-B200B97B7271}" type="pres">
      <dgm:prSet presAssocID="{20E72C53-CA95-4761-ACCD-36A672491117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CEB728-BB55-4DCC-AA76-3752EB1B7C4D}" type="pres">
      <dgm:prSet presAssocID="{20E72C53-CA95-4761-ACCD-36A672491117}" presName="level3hierChild" presStyleCnt="0"/>
      <dgm:spPr/>
    </dgm:pt>
    <dgm:pt modelId="{6BF3008B-D6EB-481A-A966-A35A36DC29BF}" type="pres">
      <dgm:prSet presAssocID="{F7D171A4-893B-4609-936F-8CEFC6455280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BA10E1FF-1EF7-4A88-87E7-AE85B9585635}" type="pres">
      <dgm:prSet presAssocID="{F7D171A4-893B-4609-936F-8CEFC6455280}" presName="connTx" presStyleLbl="parChTrans1D2" presStyleIdx="1" presStyleCnt="5"/>
      <dgm:spPr/>
      <dgm:t>
        <a:bodyPr/>
        <a:lstStyle/>
        <a:p>
          <a:endParaRPr lang="en-US"/>
        </a:p>
      </dgm:t>
    </dgm:pt>
    <dgm:pt modelId="{AE66038F-5BC7-4166-9E6B-5449CE50B01C}" type="pres">
      <dgm:prSet presAssocID="{357D4D11-1207-4EB8-BDCC-EC4AE341A39A}" presName="root2" presStyleCnt="0"/>
      <dgm:spPr/>
    </dgm:pt>
    <dgm:pt modelId="{D2A1DD4B-122F-430D-A2FC-EBBF6B7E1918}" type="pres">
      <dgm:prSet presAssocID="{357D4D11-1207-4EB8-BDCC-EC4AE341A39A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2E6D553-55CE-43CE-9025-1793BD96EE42}" type="pres">
      <dgm:prSet presAssocID="{357D4D11-1207-4EB8-BDCC-EC4AE341A39A}" presName="level3hierChild" presStyleCnt="0"/>
      <dgm:spPr/>
    </dgm:pt>
    <dgm:pt modelId="{AA3BCFAE-CACD-4ED6-8D64-128DFD6F0FD9}" type="pres">
      <dgm:prSet presAssocID="{42D37FFE-ADA1-470F-8087-18FA81595423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B5F6459D-A9C2-4DB4-8247-BC88ACE88CB3}" type="pres">
      <dgm:prSet presAssocID="{42D37FFE-ADA1-470F-8087-18FA81595423}" presName="connTx" presStyleLbl="parChTrans1D2" presStyleIdx="2" presStyleCnt="5"/>
      <dgm:spPr/>
      <dgm:t>
        <a:bodyPr/>
        <a:lstStyle/>
        <a:p>
          <a:endParaRPr lang="en-US"/>
        </a:p>
      </dgm:t>
    </dgm:pt>
    <dgm:pt modelId="{5BE9B472-5B41-445D-867F-13A402DDC671}" type="pres">
      <dgm:prSet presAssocID="{93FAD06F-D3AE-4D6E-A620-6B2C21451DAD}" presName="root2" presStyleCnt="0"/>
      <dgm:spPr/>
    </dgm:pt>
    <dgm:pt modelId="{0E01E56A-B05A-4594-A5E6-64480F31E9AE}" type="pres">
      <dgm:prSet presAssocID="{93FAD06F-D3AE-4D6E-A620-6B2C21451DAD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313593-79EE-4741-99A1-15C9A7CE58A6}" type="pres">
      <dgm:prSet presAssocID="{93FAD06F-D3AE-4D6E-A620-6B2C21451DAD}" presName="level3hierChild" presStyleCnt="0"/>
      <dgm:spPr/>
    </dgm:pt>
    <dgm:pt modelId="{9FF6C242-5113-4CEC-B1E8-D5F466BFEAE5}" type="pres">
      <dgm:prSet presAssocID="{2274A077-1016-43F1-A041-8B8D59000F4B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61651F70-1E09-421E-95A7-24B586F72B24}" type="pres">
      <dgm:prSet presAssocID="{2274A077-1016-43F1-A041-8B8D59000F4B}" presName="connTx" presStyleLbl="parChTrans1D2" presStyleIdx="3" presStyleCnt="5"/>
      <dgm:spPr/>
      <dgm:t>
        <a:bodyPr/>
        <a:lstStyle/>
        <a:p>
          <a:endParaRPr lang="en-US"/>
        </a:p>
      </dgm:t>
    </dgm:pt>
    <dgm:pt modelId="{2B4C0C2D-D10A-4F03-B792-F0CA19B2ED52}" type="pres">
      <dgm:prSet presAssocID="{4CABF019-B953-452E-BE2C-50ED82671D0D}" presName="root2" presStyleCnt="0"/>
      <dgm:spPr/>
    </dgm:pt>
    <dgm:pt modelId="{012C701B-0F58-433A-9C71-F5D5E2FE9DE3}" type="pres">
      <dgm:prSet presAssocID="{4CABF019-B953-452E-BE2C-50ED82671D0D}" presName="LevelTwoTextNode" presStyleLbl="node2" presStyleIdx="3" presStyleCnt="5" custScaleX="1279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DD93252-66B4-40D9-A7A2-1E5F42829031}" type="pres">
      <dgm:prSet presAssocID="{4CABF019-B953-452E-BE2C-50ED82671D0D}" presName="level3hierChild" presStyleCnt="0"/>
      <dgm:spPr/>
    </dgm:pt>
    <dgm:pt modelId="{85D7ACEE-4909-4D77-B4B5-E19365DABF90}" type="pres">
      <dgm:prSet presAssocID="{90501691-E9F7-4685-B25B-5D516103EC7E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AC011258-DFC4-4599-9B9C-25B0E4883619}" type="pres">
      <dgm:prSet presAssocID="{90501691-E9F7-4685-B25B-5D516103EC7E}" presName="connTx" presStyleLbl="parChTrans1D2" presStyleIdx="4" presStyleCnt="5"/>
      <dgm:spPr/>
      <dgm:t>
        <a:bodyPr/>
        <a:lstStyle/>
        <a:p>
          <a:endParaRPr lang="en-US"/>
        </a:p>
      </dgm:t>
    </dgm:pt>
    <dgm:pt modelId="{8C73E849-F6B7-465D-918E-7CE0ECC8C8B5}" type="pres">
      <dgm:prSet presAssocID="{949D7DDF-5B8A-4BD3-B11E-5EA26DCB0EA6}" presName="root2" presStyleCnt="0"/>
      <dgm:spPr/>
    </dgm:pt>
    <dgm:pt modelId="{92A8A522-8E67-4BC3-9ED8-B9EDCD19FB35}" type="pres">
      <dgm:prSet presAssocID="{949D7DDF-5B8A-4BD3-B11E-5EA26DCB0EA6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EA245E5-E84E-44AD-9A39-3559E258F06F}" type="pres">
      <dgm:prSet presAssocID="{949D7DDF-5B8A-4BD3-B11E-5EA26DCB0EA6}" presName="level3hierChild" presStyleCnt="0"/>
      <dgm:spPr/>
    </dgm:pt>
  </dgm:ptLst>
  <dgm:cxnLst>
    <dgm:cxn modelId="{2F4ACF99-5767-472B-AD63-81B358C89C78}" srcId="{6EB15809-1309-4C77-A4C9-82AD207ABB81}" destId="{20E72C53-CA95-4761-ACCD-36A672491117}" srcOrd="0" destOrd="0" parTransId="{B70E29EE-3A10-4893-ADFD-CC0A6DD2009D}" sibTransId="{5A39F418-B0A1-4DCA-A4BA-84C37C484E7C}"/>
    <dgm:cxn modelId="{046C720C-D22F-4887-87D3-B4CCFCD24038}" type="presOf" srcId="{2274A077-1016-43F1-A041-8B8D59000F4B}" destId="{9FF6C242-5113-4CEC-B1E8-D5F466BFEAE5}" srcOrd="0" destOrd="0" presId="urn:microsoft.com/office/officeart/2008/layout/HorizontalMultiLevelHierarchy"/>
    <dgm:cxn modelId="{43FD6B3B-FDD5-40A4-B7E4-FF0F6CDF8D32}" type="presOf" srcId="{6EB15809-1309-4C77-A4C9-82AD207ABB81}" destId="{22C5F04A-7061-4B7D-A22D-6954D866262E}" srcOrd="0" destOrd="0" presId="urn:microsoft.com/office/officeart/2008/layout/HorizontalMultiLevelHierarchy"/>
    <dgm:cxn modelId="{22282C43-3621-43B5-AD26-2018004689D6}" srcId="{6EB15809-1309-4C77-A4C9-82AD207ABB81}" destId="{93FAD06F-D3AE-4D6E-A620-6B2C21451DAD}" srcOrd="2" destOrd="0" parTransId="{42D37FFE-ADA1-470F-8087-18FA81595423}" sibTransId="{4B1D7A78-A461-4C50-961F-5B168E4FCCBB}"/>
    <dgm:cxn modelId="{3F78A3C8-0A65-44E3-AB61-4800015F4A50}" type="presOf" srcId="{90501691-E9F7-4685-B25B-5D516103EC7E}" destId="{85D7ACEE-4909-4D77-B4B5-E19365DABF90}" srcOrd="0" destOrd="0" presId="urn:microsoft.com/office/officeart/2008/layout/HorizontalMultiLevelHierarchy"/>
    <dgm:cxn modelId="{C81891D0-8221-4ABF-AF19-35E69CDD7445}" type="presOf" srcId="{4CABF019-B953-452E-BE2C-50ED82671D0D}" destId="{012C701B-0F58-433A-9C71-F5D5E2FE9DE3}" srcOrd="0" destOrd="0" presId="urn:microsoft.com/office/officeart/2008/layout/HorizontalMultiLevelHierarchy"/>
    <dgm:cxn modelId="{BCE9A10F-4400-40FC-AC76-911967DB8E91}" type="presOf" srcId="{90501691-E9F7-4685-B25B-5D516103EC7E}" destId="{AC011258-DFC4-4599-9B9C-25B0E4883619}" srcOrd="1" destOrd="0" presId="urn:microsoft.com/office/officeart/2008/layout/HorizontalMultiLevelHierarchy"/>
    <dgm:cxn modelId="{1BF1CF28-D22F-4889-9B52-B5B08E83E31C}" type="presOf" srcId="{B70E29EE-3A10-4893-ADFD-CC0A6DD2009D}" destId="{3F663145-225F-402F-8845-F871AB923FB9}" srcOrd="1" destOrd="0" presId="urn:microsoft.com/office/officeart/2008/layout/HorizontalMultiLevelHierarchy"/>
    <dgm:cxn modelId="{CDD0322D-CA88-4712-9768-AFD4B3B89000}" type="presOf" srcId="{42D37FFE-ADA1-470F-8087-18FA81595423}" destId="{B5F6459D-A9C2-4DB4-8247-BC88ACE88CB3}" srcOrd="1" destOrd="0" presId="urn:microsoft.com/office/officeart/2008/layout/HorizontalMultiLevelHierarchy"/>
    <dgm:cxn modelId="{5CF3AF81-A67F-4365-B136-BE98CDB28618}" srcId="{6EB15809-1309-4C77-A4C9-82AD207ABB81}" destId="{4CABF019-B953-452E-BE2C-50ED82671D0D}" srcOrd="3" destOrd="0" parTransId="{2274A077-1016-43F1-A041-8B8D59000F4B}" sibTransId="{19F7974B-A8C1-4D85-9056-08CC65678AF0}"/>
    <dgm:cxn modelId="{4CCF8969-7EFF-4E9F-AF5E-911098CECA19}" type="presOf" srcId="{93FAD06F-D3AE-4D6E-A620-6B2C21451DAD}" destId="{0E01E56A-B05A-4594-A5E6-64480F31E9AE}" srcOrd="0" destOrd="0" presId="urn:microsoft.com/office/officeart/2008/layout/HorizontalMultiLevelHierarchy"/>
    <dgm:cxn modelId="{DDD29E58-EA86-421B-BE4E-CCA3E2F4C300}" type="presOf" srcId="{20E72C53-CA95-4761-ACCD-36A672491117}" destId="{0A718589-2852-448D-A444-B200B97B7271}" srcOrd="0" destOrd="0" presId="urn:microsoft.com/office/officeart/2008/layout/HorizontalMultiLevelHierarchy"/>
    <dgm:cxn modelId="{AE4799FD-BC39-45DF-BE08-BB92EBC70F95}" type="presOf" srcId="{C49A8210-5563-4501-8978-8962C9C35489}" destId="{FAEE6285-77C5-45A4-986F-C9DD4D214F17}" srcOrd="0" destOrd="0" presId="urn:microsoft.com/office/officeart/2008/layout/HorizontalMultiLevelHierarchy"/>
    <dgm:cxn modelId="{E9FF05A0-94A3-453C-94AB-7033B00C42A1}" type="presOf" srcId="{2274A077-1016-43F1-A041-8B8D59000F4B}" destId="{61651F70-1E09-421E-95A7-24B586F72B24}" srcOrd="1" destOrd="0" presId="urn:microsoft.com/office/officeart/2008/layout/HorizontalMultiLevelHierarchy"/>
    <dgm:cxn modelId="{E7D48E36-BB1A-4083-AE67-BB5BE1602B8E}" srcId="{6EB15809-1309-4C77-A4C9-82AD207ABB81}" destId="{357D4D11-1207-4EB8-BDCC-EC4AE341A39A}" srcOrd="1" destOrd="0" parTransId="{F7D171A4-893B-4609-936F-8CEFC6455280}" sibTransId="{D4F74397-5232-4263-BBE4-CFB3A7CADED6}"/>
    <dgm:cxn modelId="{2D31BC38-FFE2-4B47-AA3E-61F5623CA31B}" type="presOf" srcId="{949D7DDF-5B8A-4BD3-B11E-5EA26DCB0EA6}" destId="{92A8A522-8E67-4BC3-9ED8-B9EDCD19FB35}" srcOrd="0" destOrd="0" presId="urn:microsoft.com/office/officeart/2008/layout/HorizontalMultiLevelHierarchy"/>
    <dgm:cxn modelId="{161AD258-87C4-4183-A5F1-0A0393484377}" srcId="{6EB15809-1309-4C77-A4C9-82AD207ABB81}" destId="{949D7DDF-5B8A-4BD3-B11E-5EA26DCB0EA6}" srcOrd="4" destOrd="0" parTransId="{90501691-E9F7-4685-B25B-5D516103EC7E}" sibTransId="{B88EA0F7-7D1A-4045-9CC0-46B88B4E28CB}"/>
    <dgm:cxn modelId="{CEA2706F-D9C2-4461-B039-4FA1813E33E4}" type="presOf" srcId="{F7D171A4-893B-4609-936F-8CEFC6455280}" destId="{6BF3008B-D6EB-481A-A966-A35A36DC29BF}" srcOrd="0" destOrd="0" presId="urn:microsoft.com/office/officeart/2008/layout/HorizontalMultiLevelHierarchy"/>
    <dgm:cxn modelId="{416C06A7-4617-40BD-9A3B-C5C70FE347A5}" srcId="{C49A8210-5563-4501-8978-8962C9C35489}" destId="{6EB15809-1309-4C77-A4C9-82AD207ABB81}" srcOrd="0" destOrd="0" parTransId="{0AE51839-5B62-4289-9DC5-E8DAB9B1462A}" sibTransId="{9A71ED55-556E-4737-8203-7C2B630E4859}"/>
    <dgm:cxn modelId="{B3586E0A-3BE6-448F-B472-945B6FE3F479}" type="presOf" srcId="{F7D171A4-893B-4609-936F-8CEFC6455280}" destId="{BA10E1FF-1EF7-4A88-87E7-AE85B9585635}" srcOrd="1" destOrd="0" presId="urn:microsoft.com/office/officeart/2008/layout/HorizontalMultiLevelHierarchy"/>
    <dgm:cxn modelId="{9E8C1FD1-0622-4740-BCE8-6B6A148CBD14}" type="presOf" srcId="{42D37FFE-ADA1-470F-8087-18FA81595423}" destId="{AA3BCFAE-CACD-4ED6-8D64-128DFD6F0FD9}" srcOrd="0" destOrd="0" presId="urn:microsoft.com/office/officeart/2008/layout/HorizontalMultiLevelHierarchy"/>
    <dgm:cxn modelId="{D3BB2B2A-65CF-4273-90D9-93B6104D0E9B}" type="presOf" srcId="{357D4D11-1207-4EB8-BDCC-EC4AE341A39A}" destId="{D2A1DD4B-122F-430D-A2FC-EBBF6B7E1918}" srcOrd="0" destOrd="0" presId="urn:microsoft.com/office/officeart/2008/layout/HorizontalMultiLevelHierarchy"/>
    <dgm:cxn modelId="{87754586-B66C-4105-8E38-DE3BA1079F93}" type="presOf" srcId="{B70E29EE-3A10-4893-ADFD-CC0A6DD2009D}" destId="{77376583-8658-40D7-94DC-868C47A69AF8}" srcOrd="0" destOrd="0" presId="urn:microsoft.com/office/officeart/2008/layout/HorizontalMultiLevelHierarchy"/>
    <dgm:cxn modelId="{1DDD04A9-52A5-4132-A0B1-384A8CAE9AF7}" type="presParOf" srcId="{FAEE6285-77C5-45A4-986F-C9DD4D214F17}" destId="{287102FC-BC55-42B2-B0A9-E9EE83288EAA}" srcOrd="0" destOrd="0" presId="urn:microsoft.com/office/officeart/2008/layout/HorizontalMultiLevelHierarchy"/>
    <dgm:cxn modelId="{1D0A1CE4-7E77-41AA-8C53-2570D2559B1C}" type="presParOf" srcId="{287102FC-BC55-42B2-B0A9-E9EE83288EAA}" destId="{22C5F04A-7061-4B7D-A22D-6954D866262E}" srcOrd="0" destOrd="0" presId="urn:microsoft.com/office/officeart/2008/layout/HorizontalMultiLevelHierarchy"/>
    <dgm:cxn modelId="{A01EEA01-BC26-4497-A162-FC11BE160BBA}" type="presParOf" srcId="{287102FC-BC55-42B2-B0A9-E9EE83288EAA}" destId="{C3B2ADA9-866D-4686-9CD4-44A0A90CDFC5}" srcOrd="1" destOrd="0" presId="urn:microsoft.com/office/officeart/2008/layout/HorizontalMultiLevelHierarchy"/>
    <dgm:cxn modelId="{7A05F381-4C8E-4DD6-8782-6380E7600A9A}" type="presParOf" srcId="{C3B2ADA9-866D-4686-9CD4-44A0A90CDFC5}" destId="{77376583-8658-40D7-94DC-868C47A69AF8}" srcOrd="0" destOrd="0" presId="urn:microsoft.com/office/officeart/2008/layout/HorizontalMultiLevelHierarchy"/>
    <dgm:cxn modelId="{E26AB0B8-474B-4903-BA6C-AE9A40022CF7}" type="presParOf" srcId="{77376583-8658-40D7-94DC-868C47A69AF8}" destId="{3F663145-225F-402F-8845-F871AB923FB9}" srcOrd="0" destOrd="0" presId="urn:microsoft.com/office/officeart/2008/layout/HorizontalMultiLevelHierarchy"/>
    <dgm:cxn modelId="{ABED68B7-CA71-4EF1-83CA-0B902CBA9873}" type="presParOf" srcId="{C3B2ADA9-866D-4686-9CD4-44A0A90CDFC5}" destId="{DEA54B75-8463-4222-A87D-976D19ACADAE}" srcOrd="1" destOrd="0" presId="urn:microsoft.com/office/officeart/2008/layout/HorizontalMultiLevelHierarchy"/>
    <dgm:cxn modelId="{785AA6CC-AEA3-4DFD-8FC7-CD547B829A15}" type="presParOf" srcId="{DEA54B75-8463-4222-A87D-976D19ACADAE}" destId="{0A718589-2852-448D-A444-B200B97B7271}" srcOrd="0" destOrd="0" presId="urn:microsoft.com/office/officeart/2008/layout/HorizontalMultiLevelHierarchy"/>
    <dgm:cxn modelId="{8D07E2F6-CB17-4485-A4F0-5719C166C26A}" type="presParOf" srcId="{DEA54B75-8463-4222-A87D-976D19ACADAE}" destId="{7BCEB728-BB55-4DCC-AA76-3752EB1B7C4D}" srcOrd="1" destOrd="0" presId="urn:microsoft.com/office/officeart/2008/layout/HorizontalMultiLevelHierarchy"/>
    <dgm:cxn modelId="{D0FB8679-6D16-4DF7-AB3F-CBF224071769}" type="presParOf" srcId="{C3B2ADA9-866D-4686-9CD4-44A0A90CDFC5}" destId="{6BF3008B-D6EB-481A-A966-A35A36DC29BF}" srcOrd="2" destOrd="0" presId="urn:microsoft.com/office/officeart/2008/layout/HorizontalMultiLevelHierarchy"/>
    <dgm:cxn modelId="{909E7260-BA4B-4548-A15C-18F5CA4967C6}" type="presParOf" srcId="{6BF3008B-D6EB-481A-A966-A35A36DC29BF}" destId="{BA10E1FF-1EF7-4A88-87E7-AE85B9585635}" srcOrd="0" destOrd="0" presId="urn:microsoft.com/office/officeart/2008/layout/HorizontalMultiLevelHierarchy"/>
    <dgm:cxn modelId="{25B4564F-C365-4730-A505-F48F347EFCA9}" type="presParOf" srcId="{C3B2ADA9-866D-4686-9CD4-44A0A90CDFC5}" destId="{AE66038F-5BC7-4166-9E6B-5449CE50B01C}" srcOrd="3" destOrd="0" presId="urn:microsoft.com/office/officeart/2008/layout/HorizontalMultiLevelHierarchy"/>
    <dgm:cxn modelId="{8168CB01-BB61-44BB-B054-BCFB77BE23FF}" type="presParOf" srcId="{AE66038F-5BC7-4166-9E6B-5449CE50B01C}" destId="{D2A1DD4B-122F-430D-A2FC-EBBF6B7E1918}" srcOrd="0" destOrd="0" presId="urn:microsoft.com/office/officeart/2008/layout/HorizontalMultiLevelHierarchy"/>
    <dgm:cxn modelId="{08C0E87C-8A8C-465F-9431-895B1DCE8761}" type="presParOf" srcId="{AE66038F-5BC7-4166-9E6B-5449CE50B01C}" destId="{C2E6D553-55CE-43CE-9025-1793BD96EE42}" srcOrd="1" destOrd="0" presId="urn:microsoft.com/office/officeart/2008/layout/HorizontalMultiLevelHierarchy"/>
    <dgm:cxn modelId="{5718D3AC-969E-4AF6-B9ED-B0AF98E970A6}" type="presParOf" srcId="{C3B2ADA9-866D-4686-9CD4-44A0A90CDFC5}" destId="{AA3BCFAE-CACD-4ED6-8D64-128DFD6F0FD9}" srcOrd="4" destOrd="0" presId="urn:microsoft.com/office/officeart/2008/layout/HorizontalMultiLevelHierarchy"/>
    <dgm:cxn modelId="{B1F2FE91-9BA9-4C3D-BF26-79BF37183C25}" type="presParOf" srcId="{AA3BCFAE-CACD-4ED6-8D64-128DFD6F0FD9}" destId="{B5F6459D-A9C2-4DB4-8247-BC88ACE88CB3}" srcOrd="0" destOrd="0" presId="urn:microsoft.com/office/officeart/2008/layout/HorizontalMultiLevelHierarchy"/>
    <dgm:cxn modelId="{9050EDF2-539F-485A-9D08-801B61BEFBAE}" type="presParOf" srcId="{C3B2ADA9-866D-4686-9CD4-44A0A90CDFC5}" destId="{5BE9B472-5B41-445D-867F-13A402DDC671}" srcOrd="5" destOrd="0" presId="urn:microsoft.com/office/officeart/2008/layout/HorizontalMultiLevelHierarchy"/>
    <dgm:cxn modelId="{245C1E20-0ABA-473E-88E0-9BA618154832}" type="presParOf" srcId="{5BE9B472-5B41-445D-867F-13A402DDC671}" destId="{0E01E56A-B05A-4594-A5E6-64480F31E9AE}" srcOrd="0" destOrd="0" presId="urn:microsoft.com/office/officeart/2008/layout/HorizontalMultiLevelHierarchy"/>
    <dgm:cxn modelId="{61CB4945-BF88-4625-8481-5F76C15EEECF}" type="presParOf" srcId="{5BE9B472-5B41-445D-867F-13A402DDC671}" destId="{C3313593-79EE-4741-99A1-15C9A7CE58A6}" srcOrd="1" destOrd="0" presId="urn:microsoft.com/office/officeart/2008/layout/HorizontalMultiLevelHierarchy"/>
    <dgm:cxn modelId="{F7778F4B-8305-4594-89F5-016B17CEBE82}" type="presParOf" srcId="{C3B2ADA9-866D-4686-9CD4-44A0A90CDFC5}" destId="{9FF6C242-5113-4CEC-B1E8-D5F466BFEAE5}" srcOrd="6" destOrd="0" presId="urn:microsoft.com/office/officeart/2008/layout/HorizontalMultiLevelHierarchy"/>
    <dgm:cxn modelId="{A85E8B46-05EF-4984-8A1B-8038FE33EB84}" type="presParOf" srcId="{9FF6C242-5113-4CEC-B1E8-D5F466BFEAE5}" destId="{61651F70-1E09-421E-95A7-24B586F72B24}" srcOrd="0" destOrd="0" presId="urn:microsoft.com/office/officeart/2008/layout/HorizontalMultiLevelHierarchy"/>
    <dgm:cxn modelId="{0E49CF42-A2F0-45DA-91B8-35EC8CC7F600}" type="presParOf" srcId="{C3B2ADA9-866D-4686-9CD4-44A0A90CDFC5}" destId="{2B4C0C2D-D10A-4F03-B792-F0CA19B2ED52}" srcOrd="7" destOrd="0" presId="urn:microsoft.com/office/officeart/2008/layout/HorizontalMultiLevelHierarchy"/>
    <dgm:cxn modelId="{3DEB616D-7C8E-42FD-99ED-10C6F89CDDB4}" type="presParOf" srcId="{2B4C0C2D-D10A-4F03-B792-F0CA19B2ED52}" destId="{012C701B-0F58-433A-9C71-F5D5E2FE9DE3}" srcOrd="0" destOrd="0" presId="urn:microsoft.com/office/officeart/2008/layout/HorizontalMultiLevelHierarchy"/>
    <dgm:cxn modelId="{F3055F5F-F35D-4386-A221-BE0BE50CE833}" type="presParOf" srcId="{2B4C0C2D-D10A-4F03-B792-F0CA19B2ED52}" destId="{5DD93252-66B4-40D9-A7A2-1E5F42829031}" srcOrd="1" destOrd="0" presId="urn:microsoft.com/office/officeart/2008/layout/HorizontalMultiLevelHierarchy"/>
    <dgm:cxn modelId="{E8F69106-C6FC-45C1-974A-F2DE16B5EE4C}" type="presParOf" srcId="{C3B2ADA9-866D-4686-9CD4-44A0A90CDFC5}" destId="{85D7ACEE-4909-4D77-B4B5-E19365DABF90}" srcOrd="8" destOrd="0" presId="urn:microsoft.com/office/officeart/2008/layout/HorizontalMultiLevelHierarchy"/>
    <dgm:cxn modelId="{7C7A7497-C373-4F92-A6A1-4ACCF550B2C5}" type="presParOf" srcId="{85D7ACEE-4909-4D77-B4B5-E19365DABF90}" destId="{AC011258-DFC4-4599-9B9C-25B0E4883619}" srcOrd="0" destOrd="0" presId="urn:microsoft.com/office/officeart/2008/layout/HorizontalMultiLevelHierarchy"/>
    <dgm:cxn modelId="{1D5ECCD0-0FBF-448B-9D51-E5BFDC2D1FE7}" type="presParOf" srcId="{C3B2ADA9-866D-4686-9CD4-44A0A90CDFC5}" destId="{8C73E849-F6B7-465D-918E-7CE0ECC8C8B5}" srcOrd="9" destOrd="0" presId="urn:microsoft.com/office/officeart/2008/layout/HorizontalMultiLevelHierarchy"/>
    <dgm:cxn modelId="{17499AE8-D42D-45D1-A5C8-4091D489E8BD}" type="presParOf" srcId="{8C73E849-F6B7-465D-918E-7CE0ECC8C8B5}" destId="{92A8A522-8E67-4BC3-9ED8-B9EDCD19FB35}" srcOrd="0" destOrd="0" presId="urn:microsoft.com/office/officeart/2008/layout/HorizontalMultiLevelHierarchy"/>
    <dgm:cxn modelId="{024CA4E3-946D-4173-A512-71B792625A5A}" type="presParOf" srcId="{8C73E849-F6B7-465D-918E-7CE0ECC8C8B5}" destId="{0EA245E5-E84E-44AD-9A39-3559E258F06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7367C56-C97D-4D8C-9CBC-ED3E6DDD6643}" type="doc">
      <dgm:prSet loTypeId="urn:microsoft.com/office/officeart/2005/8/layout/arrow2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A289A40-D94D-4A10-A99F-1CFEA5028C1A}">
      <dgm:prSet phldrT="[Text]"/>
      <dgm:spPr/>
      <dgm:t>
        <a:bodyPr/>
        <a:lstStyle/>
        <a:p>
          <a:r>
            <a:rPr lang="en-US" b="1" dirty="0" err="1" smtClean="0"/>
            <a:t>Pembiasaan</a:t>
          </a:r>
          <a:r>
            <a:rPr lang="en-US" b="1" dirty="0" smtClean="0"/>
            <a:t> </a:t>
          </a:r>
          <a:endParaRPr lang="en-US" b="1" dirty="0"/>
        </a:p>
      </dgm:t>
    </dgm:pt>
    <dgm:pt modelId="{05E7F38B-B65A-458C-9D97-05483A034BCE}" type="parTrans" cxnId="{BDF9EC68-78EE-48EF-B0E8-EE886F51479D}">
      <dgm:prSet/>
      <dgm:spPr/>
      <dgm:t>
        <a:bodyPr/>
        <a:lstStyle/>
        <a:p>
          <a:endParaRPr lang="en-US" b="1"/>
        </a:p>
      </dgm:t>
    </dgm:pt>
    <dgm:pt modelId="{AD495F35-C086-41A5-B4EA-80EAB293A084}" type="sibTrans" cxnId="{BDF9EC68-78EE-48EF-B0E8-EE886F51479D}">
      <dgm:prSet/>
      <dgm:spPr/>
      <dgm:t>
        <a:bodyPr/>
        <a:lstStyle/>
        <a:p>
          <a:endParaRPr lang="en-US" b="1"/>
        </a:p>
      </dgm:t>
    </dgm:pt>
    <dgm:pt modelId="{74EBD222-6959-4E6D-A4A7-5C7059C8A720}">
      <dgm:prSet phldrT="[Text]"/>
      <dgm:spPr/>
      <dgm:t>
        <a:bodyPr/>
        <a:lstStyle/>
        <a:p>
          <a:r>
            <a:rPr lang="en-US" b="1" dirty="0" err="1" smtClean="0"/>
            <a:t>Pengembangan</a:t>
          </a:r>
          <a:r>
            <a:rPr lang="en-US" b="1" dirty="0" smtClean="0"/>
            <a:t> </a:t>
          </a:r>
          <a:endParaRPr lang="en-US" b="1" dirty="0"/>
        </a:p>
      </dgm:t>
    </dgm:pt>
    <dgm:pt modelId="{0C862E9D-73F1-4937-B948-295C7C5E9F84}" type="parTrans" cxnId="{D7F7F702-AC4D-45C9-A756-778EAED0B62D}">
      <dgm:prSet/>
      <dgm:spPr/>
      <dgm:t>
        <a:bodyPr/>
        <a:lstStyle/>
        <a:p>
          <a:endParaRPr lang="en-US" b="1"/>
        </a:p>
      </dgm:t>
    </dgm:pt>
    <dgm:pt modelId="{E4058950-FD0F-411B-91A7-3D9506CC08E3}" type="sibTrans" cxnId="{D7F7F702-AC4D-45C9-A756-778EAED0B62D}">
      <dgm:prSet/>
      <dgm:spPr/>
      <dgm:t>
        <a:bodyPr/>
        <a:lstStyle/>
        <a:p>
          <a:endParaRPr lang="en-US" b="1"/>
        </a:p>
      </dgm:t>
    </dgm:pt>
    <dgm:pt modelId="{4E12648B-25B0-4FD1-A710-F37AA6AE5DDE}">
      <dgm:prSet phldrT="[Text]"/>
      <dgm:spPr/>
      <dgm:t>
        <a:bodyPr/>
        <a:lstStyle/>
        <a:p>
          <a:r>
            <a:rPr lang="en-US" b="1" dirty="0" err="1" smtClean="0"/>
            <a:t>Pembelajaran</a:t>
          </a:r>
          <a:endParaRPr lang="en-US" b="1" dirty="0"/>
        </a:p>
      </dgm:t>
    </dgm:pt>
    <dgm:pt modelId="{2C5F1A46-64AE-491F-82A7-7C6409140AA1}" type="parTrans" cxnId="{7211F523-3834-44E2-9ED9-A519FCB9A19F}">
      <dgm:prSet/>
      <dgm:spPr/>
      <dgm:t>
        <a:bodyPr/>
        <a:lstStyle/>
        <a:p>
          <a:endParaRPr lang="en-US" b="1"/>
        </a:p>
      </dgm:t>
    </dgm:pt>
    <dgm:pt modelId="{4849C478-B7C2-487D-AE61-69EFD2A98741}" type="sibTrans" cxnId="{7211F523-3834-44E2-9ED9-A519FCB9A19F}">
      <dgm:prSet/>
      <dgm:spPr/>
      <dgm:t>
        <a:bodyPr/>
        <a:lstStyle/>
        <a:p>
          <a:endParaRPr lang="en-US" b="1"/>
        </a:p>
      </dgm:t>
    </dgm:pt>
    <dgm:pt modelId="{9A6C63E5-D0CD-4838-AF75-E0AFA0AB29C9}" type="pres">
      <dgm:prSet presAssocID="{87367C56-C97D-4D8C-9CBC-ED3E6DDD664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B1DEE08-6D6F-4BA5-A0CB-4E3A601A3E18}" type="pres">
      <dgm:prSet presAssocID="{87367C56-C97D-4D8C-9CBC-ED3E6DDD6643}" presName="arrow" presStyleLbl="bgShp" presStyleIdx="0" presStyleCnt="1" custScaleX="115057"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2A4C125C-821C-43FA-B037-24EDF40FB30B}" type="pres">
      <dgm:prSet presAssocID="{87367C56-C97D-4D8C-9CBC-ED3E6DDD6643}" presName="arrowDiagram3" presStyleCnt="0"/>
      <dgm:spPr/>
    </dgm:pt>
    <dgm:pt modelId="{3ECE3DBA-72B1-4BD1-BDA6-C9ACF2013975}" type="pres">
      <dgm:prSet presAssocID="{9A289A40-D94D-4A10-A99F-1CFEA5028C1A}" presName="bullet3a" presStyleLbl="node1" presStyleIdx="0" presStyleCnt="3"/>
      <dgm:spPr/>
    </dgm:pt>
    <dgm:pt modelId="{9DD5310C-A046-4522-BE94-9DD68B0B10F6}" type="pres">
      <dgm:prSet presAssocID="{9A289A40-D94D-4A10-A99F-1CFEA5028C1A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8B912B-07E1-40C7-A0C3-0D3D3DA0965B}" type="pres">
      <dgm:prSet presAssocID="{74EBD222-6959-4E6D-A4A7-5C7059C8A720}" presName="bullet3b" presStyleLbl="node1" presStyleIdx="1" presStyleCnt="3"/>
      <dgm:spPr/>
    </dgm:pt>
    <dgm:pt modelId="{54A80219-91A1-46A3-A856-E95410FA073A}" type="pres">
      <dgm:prSet presAssocID="{74EBD222-6959-4E6D-A4A7-5C7059C8A720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22417E-26CF-4BC1-BDFF-114F453C01D5}" type="pres">
      <dgm:prSet presAssocID="{4E12648B-25B0-4FD1-A710-F37AA6AE5DDE}" presName="bullet3c" presStyleLbl="node1" presStyleIdx="2" presStyleCnt="3"/>
      <dgm:spPr/>
    </dgm:pt>
    <dgm:pt modelId="{F1383EFF-5443-4CCB-82A2-785A9A2A5A21}" type="pres">
      <dgm:prSet presAssocID="{4E12648B-25B0-4FD1-A710-F37AA6AE5DDE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211F523-3834-44E2-9ED9-A519FCB9A19F}" srcId="{87367C56-C97D-4D8C-9CBC-ED3E6DDD6643}" destId="{4E12648B-25B0-4FD1-A710-F37AA6AE5DDE}" srcOrd="2" destOrd="0" parTransId="{2C5F1A46-64AE-491F-82A7-7C6409140AA1}" sibTransId="{4849C478-B7C2-487D-AE61-69EFD2A98741}"/>
    <dgm:cxn modelId="{35A3ECEC-4D0A-4D3E-9A75-4D55778C92EF}" type="presOf" srcId="{4E12648B-25B0-4FD1-A710-F37AA6AE5DDE}" destId="{F1383EFF-5443-4CCB-82A2-785A9A2A5A21}" srcOrd="0" destOrd="0" presId="urn:microsoft.com/office/officeart/2005/8/layout/arrow2"/>
    <dgm:cxn modelId="{DF06E885-0993-4611-BEDC-ED043780DBC8}" type="presOf" srcId="{87367C56-C97D-4D8C-9CBC-ED3E6DDD6643}" destId="{9A6C63E5-D0CD-4838-AF75-E0AFA0AB29C9}" srcOrd="0" destOrd="0" presId="urn:microsoft.com/office/officeart/2005/8/layout/arrow2"/>
    <dgm:cxn modelId="{91BB0C4A-BE54-45D8-BB39-95F8C86EB0D3}" type="presOf" srcId="{74EBD222-6959-4E6D-A4A7-5C7059C8A720}" destId="{54A80219-91A1-46A3-A856-E95410FA073A}" srcOrd="0" destOrd="0" presId="urn:microsoft.com/office/officeart/2005/8/layout/arrow2"/>
    <dgm:cxn modelId="{D7F7F702-AC4D-45C9-A756-778EAED0B62D}" srcId="{87367C56-C97D-4D8C-9CBC-ED3E6DDD6643}" destId="{74EBD222-6959-4E6D-A4A7-5C7059C8A720}" srcOrd="1" destOrd="0" parTransId="{0C862E9D-73F1-4937-B948-295C7C5E9F84}" sibTransId="{E4058950-FD0F-411B-91A7-3D9506CC08E3}"/>
    <dgm:cxn modelId="{75FD784F-48E6-47B3-BDB3-50AB3520C348}" type="presOf" srcId="{9A289A40-D94D-4A10-A99F-1CFEA5028C1A}" destId="{9DD5310C-A046-4522-BE94-9DD68B0B10F6}" srcOrd="0" destOrd="0" presId="urn:microsoft.com/office/officeart/2005/8/layout/arrow2"/>
    <dgm:cxn modelId="{BDF9EC68-78EE-48EF-B0E8-EE886F51479D}" srcId="{87367C56-C97D-4D8C-9CBC-ED3E6DDD6643}" destId="{9A289A40-D94D-4A10-A99F-1CFEA5028C1A}" srcOrd="0" destOrd="0" parTransId="{05E7F38B-B65A-458C-9D97-05483A034BCE}" sibTransId="{AD495F35-C086-41A5-B4EA-80EAB293A084}"/>
    <dgm:cxn modelId="{FB7AFC15-6565-4026-A2A7-CC1892AD2CD5}" type="presParOf" srcId="{9A6C63E5-D0CD-4838-AF75-E0AFA0AB29C9}" destId="{CB1DEE08-6D6F-4BA5-A0CB-4E3A601A3E18}" srcOrd="0" destOrd="0" presId="urn:microsoft.com/office/officeart/2005/8/layout/arrow2"/>
    <dgm:cxn modelId="{6295A6C9-2290-4E22-A164-C9F0E5EC1707}" type="presParOf" srcId="{9A6C63E5-D0CD-4838-AF75-E0AFA0AB29C9}" destId="{2A4C125C-821C-43FA-B037-24EDF40FB30B}" srcOrd="1" destOrd="0" presId="urn:microsoft.com/office/officeart/2005/8/layout/arrow2"/>
    <dgm:cxn modelId="{02EC7816-77BA-4AED-A620-93639108BDD8}" type="presParOf" srcId="{2A4C125C-821C-43FA-B037-24EDF40FB30B}" destId="{3ECE3DBA-72B1-4BD1-BDA6-C9ACF2013975}" srcOrd="0" destOrd="0" presId="urn:microsoft.com/office/officeart/2005/8/layout/arrow2"/>
    <dgm:cxn modelId="{8F5BD72A-9698-4F81-AFBA-607A5C4125D1}" type="presParOf" srcId="{2A4C125C-821C-43FA-B037-24EDF40FB30B}" destId="{9DD5310C-A046-4522-BE94-9DD68B0B10F6}" srcOrd="1" destOrd="0" presId="urn:microsoft.com/office/officeart/2005/8/layout/arrow2"/>
    <dgm:cxn modelId="{60078185-E4BA-46DF-8DA4-A324368DE200}" type="presParOf" srcId="{2A4C125C-821C-43FA-B037-24EDF40FB30B}" destId="{6B8B912B-07E1-40C7-A0C3-0D3D3DA0965B}" srcOrd="2" destOrd="0" presId="urn:microsoft.com/office/officeart/2005/8/layout/arrow2"/>
    <dgm:cxn modelId="{D33E6471-C8E8-46F5-9FE2-B251BDF41FE0}" type="presParOf" srcId="{2A4C125C-821C-43FA-B037-24EDF40FB30B}" destId="{54A80219-91A1-46A3-A856-E95410FA073A}" srcOrd="3" destOrd="0" presId="urn:microsoft.com/office/officeart/2005/8/layout/arrow2"/>
    <dgm:cxn modelId="{3163EFFB-6CB5-4F71-9FCE-209DB99293EE}" type="presParOf" srcId="{2A4C125C-821C-43FA-B037-24EDF40FB30B}" destId="{3622417E-26CF-4BC1-BDFF-114F453C01D5}" srcOrd="4" destOrd="0" presId="urn:microsoft.com/office/officeart/2005/8/layout/arrow2"/>
    <dgm:cxn modelId="{E89531BA-67E8-4B9A-85D0-6E2B3B304756}" type="presParOf" srcId="{2A4C125C-821C-43FA-B037-24EDF40FB30B}" destId="{F1383EFF-5443-4CCB-82A2-785A9A2A5A21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756E4C1-53D6-4A26-8085-AD9A896DEAC5}" type="doc">
      <dgm:prSet loTypeId="urn:microsoft.com/office/officeart/2005/8/layout/cycle3" loCatId="cycle" qsTypeId="urn:microsoft.com/office/officeart/2005/8/quickstyle/3d2" qsCatId="3D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1404A620-37A0-4659-A735-E23F3A3D1135}">
      <dgm:prSet phldrT="[Text]"/>
      <dgm:spPr/>
      <dgm:t>
        <a:bodyPr/>
        <a:lstStyle/>
        <a:p>
          <a:r>
            <a:rPr lang="en-US" dirty="0" smtClean="0"/>
            <a:t>BASIC LITERACY</a:t>
          </a:r>
          <a:endParaRPr lang="en-US" dirty="0"/>
        </a:p>
      </dgm:t>
    </dgm:pt>
    <dgm:pt modelId="{4301F0EF-8522-4A83-9AE9-03FE00C336F5}" type="parTrans" cxnId="{456BF7FF-3183-4C91-9CCA-A4E95A602967}">
      <dgm:prSet/>
      <dgm:spPr/>
      <dgm:t>
        <a:bodyPr/>
        <a:lstStyle/>
        <a:p>
          <a:endParaRPr lang="en-US"/>
        </a:p>
      </dgm:t>
    </dgm:pt>
    <dgm:pt modelId="{14F2A631-EC82-4AA5-BEAC-E0CB9E44420D}" type="sibTrans" cxnId="{456BF7FF-3183-4C91-9CCA-A4E95A602967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32011D39-E9F0-4BB1-8EF7-A8CEF7252E7B}">
      <dgm:prSet phldrT="[Text]"/>
      <dgm:spPr/>
      <dgm:t>
        <a:bodyPr/>
        <a:lstStyle/>
        <a:p>
          <a:r>
            <a:rPr lang="en-US" dirty="0" smtClean="0"/>
            <a:t>LIBRARY LITERACY</a:t>
          </a:r>
          <a:endParaRPr lang="en-US" dirty="0"/>
        </a:p>
      </dgm:t>
    </dgm:pt>
    <dgm:pt modelId="{AF07451F-71D4-431E-8BAC-3BB9A1E8A66C}" type="parTrans" cxnId="{FB6467A1-0AC4-49E6-BC4B-4A0A6C981F16}">
      <dgm:prSet/>
      <dgm:spPr/>
      <dgm:t>
        <a:bodyPr/>
        <a:lstStyle/>
        <a:p>
          <a:endParaRPr lang="en-US"/>
        </a:p>
      </dgm:t>
    </dgm:pt>
    <dgm:pt modelId="{81199AA7-1E44-495C-99AB-BCC58295276F}" type="sibTrans" cxnId="{FB6467A1-0AC4-49E6-BC4B-4A0A6C981F16}">
      <dgm:prSet/>
      <dgm:spPr/>
      <dgm:t>
        <a:bodyPr/>
        <a:lstStyle/>
        <a:p>
          <a:endParaRPr lang="en-US"/>
        </a:p>
      </dgm:t>
    </dgm:pt>
    <dgm:pt modelId="{EFD4B557-615C-430F-8C06-9FC0E54A4788}">
      <dgm:prSet phldrT="[Text]"/>
      <dgm:spPr/>
      <dgm:t>
        <a:bodyPr/>
        <a:lstStyle/>
        <a:p>
          <a:r>
            <a:rPr lang="en-US" dirty="0" smtClean="0"/>
            <a:t>MEDIA LITERACY</a:t>
          </a:r>
          <a:endParaRPr lang="en-US" dirty="0"/>
        </a:p>
      </dgm:t>
    </dgm:pt>
    <dgm:pt modelId="{F0124C38-02BF-4EBA-A0AD-A87662933B11}" type="parTrans" cxnId="{F420C7A2-24E3-46AB-BC87-8A650A661EA0}">
      <dgm:prSet/>
      <dgm:spPr/>
      <dgm:t>
        <a:bodyPr/>
        <a:lstStyle/>
        <a:p>
          <a:endParaRPr lang="en-US"/>
        </a:p>
      </dgm:t>
    </dgm:pt>
    <dgm:pt modelId="{C467C843-CE17-4BFF-BCB8-34C031339A15}" type="sibTrans" cxnId="{F420C7A2-24E3-46AB-BC87-8A650A661EA0}">
      <dgm:prSet/>
      <dgm:spPr/>
      <dgm:t>
        <a:bodyPr/>
        <a:lstStyle/>
        <a:p>
          <a:endParaRPr lang="en-US"/>
        </a:p>
      </dgm:t>
    </dgm:pt>
    <dgm:pt modelId="{0C8BEEB5-7930-4918-B710-B479C0A9A20C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TECHNOLOGY LITERACY</a:t>
          </a:r>
          <a:endParaRPr lang="en-US" dirty="0">
            <a:solidFill>
              <a:schemeClr val="tx1"/>
            </a:solidFill>
          </a:endParaRPr>
        </a:p>
      </dgm:t>
    </dgm:pt>
    <dgm:pt modelId="{DCA7359E-E0B5-408F-903F-34C8007A777F}" type="parTrans" cxnId="{134A00D8-25A9-47C2-9D34-6A77BE35E69F}">
      <dgm:prSet/>
      <dgm:spPr/>
      <dgm:t>
        <a:bodyPr/>
        <a:lstStyle/>
        <a:p>
          <a:endParaRPr lang="en-US"/>
        </a:p>
      </dgm:t>
    </dgm:pt>
    <dgm:pt modelId="{9BBEC714-8699-4DAD-BF64-8FA080669533}" type="sibTrans" cxnId="{134A00D8-25A9-47C2-9D34-6A77BE35E69F}">
      <dgm:prSet/>
      <dgm:spPr/>
      <dgm:t>
        <a:bodyPr/>
        <a:lstStyle/>
        <a:p>
          <a:endParaRPr lang="en-US"/>
        </a:p>
      </dgm:t>
    </dgm:pt>
    <dgm:pt modelId="{C83342E1-6747-4268-8382-190F9CD00680}">
      <dgm:prSet phldrT="[Text]"/>
      <dgm:spPr/>
      <dgm:t>
        <a:bodyPr/>
        <a:lstStyle/>
        <a:p>
          <a:r>
            <a:rPr lang="en-US" dirty="0" smtClean="0"/>
            <a:t>VISUAL LITERACY</a:t>
          </a:r>
          <a:endParaRPr lang="en-US" dirty="0"/>
        </a:p>
      </dgm:t>
    </dgm:pt>
    <dgm:pt modelId="{4CEBB0D7-04DC-4D50-9222-561451AF85B3}" type="parTrans" cxnId="{FBC1D7F1-BFBC-450B-BCCD-20452C733350}">
      <dgm:prSet/>
      <dgm:spPr/>
      <dgm:t>
        <a:bodyPr/>
        <a:lstStyle/>
        <a:p>
          <a:endParaRPr lang="en-US"/>
        </a:p>
      </dgm:t>
    </dgm:pt>
    <dgm:pt modelId="{42C377FC-1A5E-4FF0-B5C0-19B9F05509E0}" type="sibTrans" cxnId="{FBC1D7F1-BFBC-450B-BCCD-20452C733350}">
      <dgm:prSet/>
      <dgm:spPr/>
      <dgm:t>
        <a:bodyPr/>
        <a:lstStyle/>
        <a:p>
          <a:endParaRPr lang="en-US"/>
        </a:p>
      </dgm:t>
    </dgm:pt>
    <dgm:pt modelId="{7477A108-B719-4418-A382-03C8C680CC56}" type="pres">
      <dgm:prSet presAssocID="{7756E4C1-53D6-4A26-8085-AD9A896DEAC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C31F76-D413-4144-B39B-65289307BDF8}" type="pres">
      <dgm:prSet presAssocID="{7756E4C1-53D6-4A26-8085-AD9A896DEAC5}" presName="cycle" presStyleCnt="0"/>
      <dgm:spPr/>
      <dgm:t>
        <a:bodyPr/>
        <a:lstStyle/>
        <a:p>
          <a:endParaRPr lang="en-US"/>
        </a:p>
      </dgm:t>
    </dgm:pt>
    <dgm:pt modelId="{8ABCBD75-3130-4051-934F-55C7DAFACE20}" type="pres">
      <dgm:prSet presAssocID="{1404A620-37A0-4659-A735-E23F3A3D1135}" presName="nodeFirstNode" presStyleLbl="node1" presStyleIdx="0" presStyleCnt="5" custRadScaleRad="100055" custRadScaleInc="-31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A3EB95-4018-43B8-BC32-0CEA63F37FCC}" type="pres">
      <dgm:prSet presAssocID="{14F2A631-EC82-4AA5-BEAC-E0CB9E44420D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0BABB9DA-E450-450E-BD19-A55803454C6F}" type="pres">
      <dgm:prSet presAssocID="{32011D39-E9F0-4BB1-8EF7-A8CEF7252E7B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47AF1-8ED8-403D-8A05-A06DCF537774}" type="pres">
      <dgm:prSet presAssocID="{EFD4B557-615C-430F-8C06-9FC0E54A4788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C9BFD2-F838-4996-9ADA-3745B11978FA}" type="pres">
      <dgm:prSet presAssocID="{0C8BEEB5-7930-4918-B710-B479C0A9A20C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FD233C-FA76-4029-8FED-23FA3066B4DF}" type="pres">
      <dgm:prSet presAssocID="{C83342E1-6747-4268-8382-190F9CD00680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420C7A2-24E3-46AB-BC87-8A650A661EA0}" srcId="{7756E4C1-53D6-4A26-8085-AD9A896DEAC5}" destId="{EFD4B557-615C-430F-8C06-9FC0E54A4788}" srcOrd="2" destOrd="0" parTransId="{F0124C38-02BF-4EBA-A0AD-A87662933B11}" sibTransId="{C467C843-CE17-4BFF-BCB8-34C031339A15}"/>
    <dgm:cxn modelId="{64B1A325-51FA-4868-8DDA-18242C7CB6B4}" type="presOf" srcId="{1404A620-37A0-4659-A735-E23F3A3D1135}" destId="{8ABCBD75-3130-4051-934F-55C7DAFACE20}" srcOrd="0" destOrd="0" presId="urn:microsoft.com/office/officeart/2005/8/layout/cycle3"/>
    <dgm:cxn modelId="{D8D5E533-CDA7-4297-BE17-30C79EBBF228}" type="presOf" srcId="{C83342E1-6747-4268-8382-190F9CD00680}" destId="{EAFD233C-FA76-4029-8FED-23FA3066B4DF}" srcOrd="0" destOrd="0" presId="urn:microsoft.com/office/officeart/2005/8/layout/cycle3"/>
    <dgm:cxn modelId="{E29C87B1-D289-4FF3-9EC0-4B3F7188ABC1}" type="presOf" srcId="{0C8BEEB5-7930-4918-B710-B479C0A9A20C}" destId="{85C9BFD2-F838-4996-9ADA-3745B11978FA}" srcOrd="0" destOrd="0" presId="urn:microsoft.com/office/officeart/2005/8/layout/cycle3"/>
    <dgm:cxn modelId="{5C7BB136-941A-48E1-A339-D3246CB9679D}" type="presOf" srcId="{EFD4B557-615C-430F-8C06-9FC0E54A4788}" destId="{08547AF1-8ED8-403D-8A05-A06DCF537774}" srcOrd="0" destOrd="0" presId="urn:microsoft.com/office/officeart/2005/8/layout/cycle3"/>
    <dgm:cxn modelId="{134A00D8-25A9-47C2-9D34-6A77BE35E69F}" srcId="{7756E4C1-53D6-4A26-8085-AD9A896DEAC5}" destId="{0C8BEEB5-7930-4918-B710-B479C0A9A20C}" srcOrd="3" destOrd="0" parTransId="{DCA7359E-E0B5-408F-903F-34C8007A777F}" sibTransId="{9BBEC714-8699-4DAD-BF64-8FA080669533}"/>
    <dgm:cxn modelId="{6F41060C-C4E8-4F9E-A04A-F857109FEC1E}" type="presOf" srcId="{14F2A631-EC82-4AA5-BEAC-E0CB9E44420D}" destId="{66A3EB95-4018-43B8-BC32-0CEA63F37FCC}" srcOrd="0" destOrd="0" presId="urn:microsoft.com/office/officeart/2005/8/layout/cycle3"/>
    <dgm:cxn modelId="{456BF7FF-3183-4C91-9CCA-A4E95A602967}" srcId="{7756E4C1-53D6-4A26-8085-AD9A896DEAC5}" destId="{1404A620-37A0-4659-A735-E23F3A3D1135}" srcOrd="0" destOrd="0" parTransId="{4301F0EF-8522-4A83-9AE9-03FE00C336F5}" sibTransId="{14F2A631-EC82-4AA5-BEAC-E0CB9E44420D}"/>
    <dgm:cxn modelId="{FB6467A1-0AC4-49E6-BC4B-4A0A6C981F16}" srcId="{7756E4C1-53D6-4A26-8085-AD9A896DEAC5}" destId="{32011D39-E9F0-4BB1-8EF7-A8CEF7252E7B}" srcOrd="1" destOrd="0" parTransId="{AF07451F-71D4-431E-8BAC-3BB9A1E8A66C}" sibTransId="{81199AA7-1E44-495C-99AB-BCC58295276F}"/>
    <dgm:cxn modelId="{83E77D96-EFDD-4086-9FE4-9B44605651FD}" type="presOf" srcId="{7756E4C1-53D6-4A26-8085-AD9A896DEAC5}" destId="{7477A108-B719-4418-A382-03C8C680CC56}" srcOrd="0" destOrd="0" presId="urn:microsoft.com/office/officeart/2005/8/layout/cycle3"/>
    <dgm:cxn modelId="{3DDBEEFC-D2B8-40DE-82DC-B6519E3B150B}" type="presOf" srcId="{32011D39-E9F0-4BB1-8EF7-A8CEF7252E7B}" destId="{0BABB9DA-E450-450E-BD19-A55803454C6F}" srcOrd="0" destOrd="0" presId="urn:microsoft.com/office/officeart/2005/8/layout/cycle3"/>
    <dgm:cxn modelId="{FBC1D7F1-BFBC-450B-BCCD-20452C733350}" srcId="{7756E4C1-53D6-4A26-8085-AD9A896DEAC5}" destId="{C83342E1-6747-4268-8382-190F9CD00680}" srcOrd="4" destOrd="0" parTransId="{4CEBB0D7-04DC-4D50-9222-561451AF85B3}" sibTransId="{42C377FC-1A5E-4FF0-B5C0-19B9F05509E0}"/>
    <dgm:cxn modelId="{444E8BA3-05FA-4CBE-86F0-CEF3B3C3E17A}" type="presParOf" srcId="{7477A108-B719-4418-A382-03C8C680CC56}" destId="{A0C31F76-D413-4144-B39B-65289307BDF8}" srcOrd="0" destOrd="0" presId="urn:microsoft.com/office/officeart/2005/8/layout/cycle3"/>
    <dgm:cxn modelId="{91C5FEC8-8D49-4F6F-82EE-382B3BCDFE46}" type="presParOf" srcId="{A0C31F76-D413-4144-B39B-65289307BDF8}" destId="{8ABCBD75-3130-4051-934F-55C7DAFACE20}" srcOrd="0" destOrd="0" presId="urn:microsoft.com/office/officeart/2005/8/layout/cycle3"/>
    <dgm:cxn modelId="{EEDACB0F-0767-4675-B0A7-F3A31A9D361C}" type="presParOf" srcId="{A0C31F76-D413-4144-B39B-65289307BDF8}" destId="{66A3EB95-4018-43B8-BC32-0CEA63F37FCC}" srcOrd="1" destOrd="0" presId="urn:microsoft.com/office/officeart/2005/8/layout/cycle3"/>
    <dgm:cxn modelId="{4E2C2039-F424-43E0-A154-FF2C08483525}" type="presParOf" srcId="{A0C31F76-D413-4144-B39B-65289307BDF8}" destId="{0BABB9DA-E450-450E-BD19-A55803454C6F}" srcOrd="2" destOrd="0" presId="urn:microsoft.com/office/officeart/2005/8/layout/cycle3"/>
    <dgm:cxn modelId="{0513A4CD-CC1F-4C17-802E-E262C4B67DD7}" type="presParOf" srcId="{A0C31F76-D413-4144-B39B-65289307BDF8}" destId="{08547AF1-8ED8-403D-8A05-A06DCF537774}" srcOrd="3" destOrd="0" presId="urn:microsoft.com/office/officeart/2005/8/layout/cycle3"/>
    <dgm:cxn modelId="{B3042EB7-29C1-449A-8874-DE8B9BE57315}" type="presParOf" srcId="{A0C31F76-D413-4144-B39B-65289307BDF8}" destId="{85C9BFD2-F838-4996-9ADA-3745B11978FA}" srcOrd="4" destOrd="0" presId="urn:microsoft.com/office/officeart/2005/8/layout/cycle3"/>
    <dgm:cxn modelId="{BE4682C4-8010-4D1E-9799-DD5616321329}" type="presParOf" srcId="{A0C31F76-D413-4144-B39B-65289307BDF8}" destId="{EAFD233C-FA76-4029-8FED-23FA3066B4DF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18E8D08-B6A0-466D-809D-E7D0CB04E025}" type="doc">
      <dgm:prSet loTypeId="urn:microsoft.com/office/officeart/2005/8/layout/gear1" loCatId="cycle" qsTypeId="urn:microsoft.com/office/officeart/2005/8/quickstyle/3d3" qsCatId="3D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7264CB9-6BFB-42D0-9E5F-9C5C30333C51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8000" b="1" dirty="0" smtClean="0">
              <a:solidFill>
                <a:schemeClr val="tx1"/>
              </a:solidFill>
            </a:rPr>
            <a:t>4 C</a:t>
          </a:r>
          <a:endParaRPr lang="en-US" sz="8000" b="1" dirty="0">
            <a:solidFill>
              <a:schemeClr val="tx1"/>
            </a:solidFill>
          </a:endParaRPr>
        </a:p>
      </dgm:t>
    </dgm:pt>
    <dgm:pt modelId="{885B6B3C-C6F7-47DC-BD3F-897C863165A3}" type="parTrans" cxnId="{5EA90534-9D60-4214-A736-41DBD68FCAF8}">
      <dgm:prSet/>
      <dgm:spPr/>
      <dgm:t>
        <a:bodyPr/>
        <a:lstStyle/>
        <a:p>
          <a:endParaRPr lang="en-US"/>
        </a:p>
      </dgm:t>
    </dgm:pt>
    <dgm:pt modelId="{B186F2A6-B29E-470B-95D7-7521DB37CA46}" type="sibTrans" cxnId="{5EA90534-9D60-4214-A736-41DBD68FCAF8}">
      <dgm:prSet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2FE98507-DDD1-450C-9613-DF64D9CE53EC}">
      <dgm:prSet phldrT="[Text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b="1" i="1" dirty="0" smtClean="0"/>
            <a:t>CREATIVE</a:t>
          </a:r>
          <a:endParaRPr lang="en-US" b="1" i="1" dirty="0"/>
        </a:p>
      </dgm:t>
    </dgm:pt>
    <dgm:pt modelId="{28DCE472-B6FF-4261-A240-D17647855C00}" type="parTrans" cxnId="{DEB2E284-6F19-4022-A34F-DBFDA1356591}">
      <dgm:prSet/>
      <dgm:spPr/>
      <dgm:t>
        <a:bodyPr/>
        <a:lstStyle/>
        <a:p>
          <a:endParaRPr lang="en-US"/>
        </a:p>
      </dgm:t>
    </dgm:pt>
    <dgm:pt modelId="{F4E81618-754C-4CD9-B56C-2327B7752C5F}" type="sibTrans" cxnId="{DEB2E284-6F19-4022-A34F-DBFDA1356591}">
      <dgm:prSet/>
      <dgm:spPr/>
      <dgm:t>
        <a:bodyPr/>
        <a:lstStyle/>
        <a:p>
          <a:endParaRPr lang="en-US"/>
        </a:p>
      </dgm:t>
    </dgm:pt>
    <dgm:pt modelId="{F624072E-F03D-43A0-853E-2560C6C5BA73}">
      <dgm:prSet phldrT="[Text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b="1" i="1" dirty="0" smtClean="0"/>
            <a:t>CRITICAL THINKING</a:t>
          </a:r>
          <a:endParaRPr lang="en-US" b="1" i="1" dirty="0"/>
        </a:p>
      </dgm:t>
    </dgm:pt>
    <dgm:pt modelId="{380526B2-F2CF-4631-9344-1F99604D4C00}" type="parTrans" cxnId="{AFF2E3BC-6B4E-47B0-AE72-A3C4287DF94C}">
      <dgm:prSet/>
      <dgm:spPr/>
      <dgm:t>
        <a:bodyPr/>
        <a:lstStyle/>
        <a:p>
          <a:endParaRPr lang="en-US"/>
        </a:p>
      </dgm:t>
    </dgm:pt>
    <dgm:pt modelId="{ED21FEA6-E770-472C-AA34-54EE7C157CB9}" type="sibTrans" cxnId="{AFF2E3BC-6B4E-47B0-AE72-A3C4287DF94C}">
      <dgm:prSet/>
      <dgm:spPr/>
      <dgm:t>
        <a:bodyPr/>
        <a:lstStyle/>
        <a:p>
          <a:endParaRPr lang="en-US"/>
        </a:p>
      </dgm:t>
    </dgm:pt>
    <dgm:pt modelId="{39E68EF1-E667-46E7-A243-6D373FE1AE1C}">
      <dgm:prSet phldrT="[Text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b="1" i="1" dirty="0" smtClean="0"/>
            <a:t>COMMUNICATIVE</a:t>
          </a:r>
          <a:endParaRPr lang="en-US" b="1" i="1" dirty="0"/>
        </a:p>
      </dgm:t>
    </dgm:pt>
    <dgm:pt modelId="{77FF8138-57D9-4FE7-A895-DE583B52721D}" type="parTrans" cxnId="{86C6B97F-895A-4B2D-8B88-15F668870829}">
      <dgm:prSet/>
      <dgm:spPr/>
      <dgm:t>
        <a:bodyPr/>
        <a:lstStyle/>
        <a:p>
          <a:endParaRPr lang="en-US"/>
        </a:p>
      </dgm:t>
    </dgm:pt>
    <dgm:pt modelId="{5D26AC95-E3B3-46D9-9F43-D0872701F8A4}" type="sibTrans" cxnId="{86C6B97F-895A-4B2D-8B88-15F668870829}">
      <dgm:prSet/>
      <dgm:spPr/>
      <dgm:t>
        <a:bodyPr/>
        <a:lstStyle/>
        <a:p>
          <a:endParaRPr lang="en-US"/>
        </a:p>
      </dgm:t>
    </dgm:pt>
    <dgm:pt modelId="{EE77D357-70AF-41F8-90EB-23473F92D52E}">
      <dgm:prSet phldrT="[Text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b="1" i="1" dirty="0" smtClean="0"/>
            <a:t>COLLABORATIVE</a:t>
          </a:r>
          <a:endParaRPr lang="en-US" b="1" i="1" dirty="0"/>
        </a:p>
      </dgm:t>
    </dgm:pt>
    <dgm:pt modelId="{7D8651F8-B7FE-4F88-B287-DC62BDBAA2B9}" type="parTrans" cxnId="{871E9AAA-A283-4277-92D6-7BFAA35FDF5A}">
      <dgm:prSet/>
      <dgm:spPr/>
      <dgm:t>
        <a:bodyPr/>
        <a:lstStyle/>
        <a:p>
          <a:endParaRPr lang="en-US"/>
        </a:p>
      </dgm:t>
    </dgm:pt>
    <dgm:pt modelId="{620699BE-F4A7-434B-91F7-7DC92ADECF9D}" type="sibTrans" cxnId="{871E9AAA-A283-4277-92D6-7BFAA35FDF5A}">
      <dgm:prSet/>
      <dgm:spPr/>
      <dgm:t>
        <a:bodyPr/>
        <a:lstStyle/>
        <a:p>
          <a:endParaRPr lang="en-US"/>
        </a:p>
      </dgm:t>
    </dgm:pt>
    <dgm:pt modelId="{35D522F1-07AE-4FC7-AB2E-A5049B49D799}" type="pres">
      <dgm:prSet presAssocID="{418E8D08-B6A0-466D-809D-E7D0CB04E025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D4DE345-69FF-44C4-B500-1D2849FC4496}" type="pres">
      <dgm:prSet presAssocID="{47264CB9-6BFB-42D0-9E5F-9C5C30333C51}" presName="gear1" presStyleLbl="node1" presStyleIdx="0" presStyleCnt="1" custScaleX="119536" custScaleY="111605" custLinFactNeighborY="-50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98A69A-E3C9-417F-9830-392A3D567493}" type="pres">
      <dgm:prSet presAssocID="{47264CB9-6BFB-42D0-9E5F-9C5C30333C51}" presName="gear1srcNode" presStyleLbl="node1" presStyleIdx="0" presStyleCnt="1"/>
      <dgm:spPr/>
      <dgm:t>
        <a:bodyPr/>
        <a:lstStyle/>
        <a:p>
          <a:endParaRPr lang="en-US"/>
        </a:p>
      </dgm:t>
    </dgm:pt>
    <dgm:pt modelId="{ACE6EA88-CA5C-480E-8CE9-251C2FA92F28}" type="pres">
      <dgm:prSet presAssocID="{47264CB9-6BFB-42D0-9E5F-9C5C30333C51}" presName="gear1dstNode" presStyleLbl="node1" presStyleIdx="0" presStyleCnt="1"/>
      <dgm:spPr/>
      <dgm:t>
        <a:bodyPr/>
        <a:lstStyle/>
        <a:p>
          <a:endParaRPr lang="en-US"/>
        </a:p>
      </dgm:t>
    </dgm:pt>
    <dgm:pt modelId="{1595AC4B-226B-43D7-B697-33D59945CF1C}" type="pres">
      <dgm:prSet presAssocID="{47264CB9-6BFB-42D0-9E5F-9C5C30333C51}" presName="gear1ch" presStyleLbl="fgAcc1" presStyleIdx="0" presStyleCnt="1" custScaleX="153617" custScaleY="158764" custLinFactX="-16692" custLinFactNeighborX="-100000" custLinFactNeighborY="-157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610207-A2F7-4FF2-B7FE-30B5930118D8}" type="pres">
      <dgm:prSet presAssocID="{B186F2A6-B29E-470B-95D7-7521DB37CA46}" presName="connector1" presStyleLbl="sibTrans2D1" presStyleIdx="0" presStyleCnt="1" custScaleX="117011" custScaleY="117012" custLinFactNeighborX="-7031" custLinFactNeighborY="-1755"/>
      <dgm:spPr/>
      <dgm:t>
        <a:bodyPr/>
        <a:lstStyle/>
        <a:p>
          <a:endParaRPr lang="en-US"/>
        </a:p>
      </dgm:t>
    </dgm:pt>
  </dgm:ptLst>
  <dgm:cxnLst>
    <dgm:cxn modelId="{84071FBC-501E-40BB-95C4-2BF4B5E33746}" type="presOf" srcId="{EE77D357-70AF-41F8-90EB-23473F92D52E}" destId="{1595AC4B-226B-43D7-B697-33D59945CF1C}" srcOrd="0" destOrd="3" presId="urn:microsoft.com/office/officeart/2005/8/layout/gear1"/>
    <dgm:cxn modelId="{A0D67208-9170-4E4B-9D5A-5CC8297E2D7F}" type="presOf" srcId="{F624072E-F03D-43A0-853E-2560C6C5BA73}" destId="{1595AC4B-226B-43D7-B697-33D59945CF1C}" srcOrd="0" destOrd="1" presId="urn:microsoft.com/office/officeart/2005/8/layout/gear1"/>
    <dgm:cxn modelId="{5EA90534-9D60-4214-A736-41DBD68FCAF8}" srcId="{418E8D08-B6A0-466D-809D-E7D0CB04E025}" destId="{47264CB9-6BFB-42D0-9E5F-9C5C30333C51}" srcOrd="0" destOrd="0" parTransId="{885B6B3C-C6F7-47DC-BD3F-897C863165A3}" sibTransId="{B186F2A6-B29E-470B-95D7-7521DB37CA46}"/>
    <dgm:cxn modelId="{36CE2D34-B479-49B2-9616-C2C4E4975518}" type="presOf" srcId="{47264CB9-6BFB-42D0-9E5F-9C5C30333C51}" destId="{5698A69A-E3C9-417F-9830-392A3D567493}" srcOrd="1" destOrd="0" presId="urn:microsoft.com/office/officeart/2005/8/layout/gear1"/>
    <dgm:cxn modelId="{88FCB572-0122-422D-9827-87AFB3867F09}" type="presOf" srcId="{418E8D08-B6A0-466D-809D-E7D0CB04E025}" destId="{35D522F1-07AE-4FC7-AB2E-A5049B49D799}" srcOrd="0" destOrd="0" presId="urn:microsoft.com/office/officeart/2005/8/layout/gear1"/>
    <dgm:cxn modelId="{48781296-9E50-408C-B58E-97066D457F2D}" type="presOf" srcId="{B186F2A6-B29E-470B-95D7-7521DB37CA46}" destId="{E9610207-A2F7-4FF2-B7FE-30B5930118D8}" srcOrd="0" destOrd="0" presId="urn:microsoft.com/office/officeart/2005/8/layout/gear1"/>
    <dgm:cxn modelId="{871E9AAA-A283-4277-92D6-7BFAA35FDF5A}" srcId="{47264CB9-6BFB-42D0-9E5F-9C5C30333C51}" destId="{EE77D357-70AF-41F8-90EB-23473F92D52E}" srcOrd="3" destOrd="0" parTransId="{7D8651F8-B7FE-4F88-B287-DC62BDBAA2B9}" sibTransId="{620699BE-F4A7-434B-91F7-7DC92ADECF9D}"/>
    <dgm:cxn modelId="{4E407F05-017D-4DC6-B53C-878050FBDA56}" type="presOf" srcId="{47264CB9-6BFB-42D0-9E5F-9C5C30333C51}" destId="{ACE6EA88-CA5C-480E-8CE9-251C2FA92F28}" srcOrd="2" destOrd="0" presId="urn:microsoft.com/office/officeart/2005/8/layout/gear1"/>
    <dgm:cxn modelId="{02D536CB-A148-412E-BEF2-B9F8352DCB8E}" type="presOf" srcId="{2FE98507-DDD1-450C-9613-DF64D9CE53EC}" destId="{1595AC4B-226B-43D7-B697-33D59945CF1C}" srcOrd="0" destOrd="0" presId="urn:microsoft.com/office/officeart/2005/8/layout/gear1"/>
    <dgm:cxn modelId="{AFF2E3BC-6B4E-47B0-AE72-A3C4287DF94C}" srcId="{47264CB9-6BFB-42D0-9E5F-9C5C30333C51}" destId="{F624072E-F03D-43A0-853E-2560C6C5BA73}" srcOrd="1" destOrd="0" parTransId="{380526B2-F2CF-4631-9344-1F99604D4C00}" sibTransId="{ED21FEA6-E770-472C-AA34-54EE7C157CB9}"/>
    <dgm:cxn modelId="{DEB2E284-6F19-4022-A34F-DBFDA1356591}" srcId="{47264CB9-6BFB-42D0-9E5F-9C5C30333C51}" destId="{2FE98507-DDD1-450C-9613-DF64D9CE53EC}" srcOrd="0" destOrd="0" parTransId="{28DCE472-B6FF-4261-A240-D17647855C00}" sibTransId="{F4E81618-754C-4CD9-B56C-2327B7752C5F}"/>
    <dgm:cxn modelId="{F793DE93-7688-458D-A647-CD88E789139D}" type="presOf" srcId="{39E68EF1-E667-46E7-A243-6D373FE1AE1C}" destId="{1595AC4B-226B-43D7-B697-33D59945CF1C}" srcOrd="0" destOrd="2" presId="urn:microsoft.com/office/officeart/2005/8/layout/gear1"/>
    <dgm:cxn modelId="{86C6B97F-895A-4B2D-8B88-15F668870829}" srcId="{47264CB9-6BFB-42D0-9E5F-9C5C30333C51}" destId="{39E68EF1-E667-46E7-A243-6D373FE1AE1C}" srcOrd="2" destOrd="0" parTransId="{77FF8138-57D9-4FE7-A895-DE583B52721D}" sibTransId="{5D26AC95-E3B3-46D9-9F43-D0872701F8A4}"/>
    <dgm:cxn modelId="{AA1974C7-7C6B-4DBC-904C-BC24C53F317A}" type="presOf" srcId="{47264CB9-6BFB-42D0-9E5F-9C5C30333C51}" destId="{1D4DE345-69FF-44C4-B500-1D2849FC4496}" srcOrd="0" destOrd="0" presId="urn:microsoft.com/office/officeart/2005/8/layout/gear1"/>
    <dgm:cxn modelId="{17C20AD3-C87C-4299-8B28-1B6A4056144A}" type="presParOf" srcId="{35D522F1-07AE-4FC7-AB2E-A5049B49D799}" destId="{1D4DE345-69FF-44C4-B500-1D2849FC4496}" srcOrd="0" destOrd="0" presId="urn:microsoft.com/office/officeart/2005/8/layout/gear1"/>
    <dgm:cxn modelId="{2532674B-FBAF-4F15-B8E1-CD8D7FB5834B}" type="presParOf" srcId="{35D522F1-07AE-4FC7-AB2E-A5049B49D799}" destId="{5698A69A-E3C9-417F-9830-392A3D567493}" srcOrd="1" destOrd="0" presId="urn:microsoft.com/office/officeart/2005/8/layout/gear1"/>
    <dgm:cxn modelId="{B2201C2B-E28A-4C2C-B712-196A21DF747E}" type="presParOf" srcId="{35D522F1-07AE-4FC7-AB2E-A5049B49D799}" destId="{ACE6EA88-CA5C-480E-8CE9-251C2FA92F28}" srcOrd="2" destOrd="0" presId="urn:microsoft.com/office/officeart/2005/8/layout/gear1"/>
    <dgm:cxn modelId="{8E42B7D9-8147-49C1-95F4-A82C44249F8D}" type="presParOf" srcId="{35D522F1-07AE-4FC7-AB2E-A5049B49D799}" destId="{1595AC4B-226B-43D7-B697-33D59945CF1C}" srcOrd="3" destOrd="0" presId="urn:microsoft.com/office/officeart/2005/8/layout/gear1"/>
    <dgm:cxn modelId="{65019C18-44A7-4B59-BA2F-D14B0CCFD58E}" type="presParOf" srcId="{35D522F1-07AE-4FC7-AB2E-A5049B49D799}" destId="{E9610207-A2F7-4FF2-B7FE-30B5930118D8}" srcOrd="4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4DEAA3-3663-48AA-A9FE-521B15BEFEDC}" type="doc">
      <dgm:prSet loTypeId="urn:microsoft.com/office/officeart/2005/8/layout/lProcess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581946B-E252-4DA0-BB93-A585133440CD}">
      <dgm:prSet phldrT="[Text]"/>
      <dgm:spPr/>
      <dgm:t>
        <a:bodyPr/>
        <a:lstStyle/>
        <a:p>
          <a:r>
            <a:rPr lang="en-US" b="1" u="sng" dirty="0" smtClean="0"/>
            <a:t>Higher Order of Thinking Skill (HOTS)*</a:t>
          </a:r>
          <a:endParaRPr lang="en-US" dirty="0"/>
        </a:p>
      </dgm:t>
    </dgm:pt>
    <dgm:pt modelId="{64E6D0D8-26EA-47CD-ABF3-327E542BF8BA}" type="parTrans" cxnId="{7DDB7A3E-2F5D-4D0D-B89A-E08064B7B91D}">
      <dgm:prSet/>
      <dgm:spPr/>
      <dgm:t>
        <a:bodyPr/>
        <a:lstStyle/>
        <a:p>
          <a:endParaRPr lang="en-US"/>
        </a:p>
      </dgm:t>
    </dgm:pt>
    <dgm:pt modelId="{13012B8B-139C-4F89-AF2A-3247CFF39649}" type="sibTrans" cxnId="{7DDB7A3E-2F5D-4D0D-B89A-E08064B7B91D}">
      <dgm:prSet/>
      <dgm:spPr/>
      <dgm:t>
        <a:bodyPr/>
        <a:lstStyle/>
        <a:p>
          <a:endParaRPr lang="en-US"/>
        </a:p>
      </dgm:t>
    </dgm:pt>
    <dgm:pt modelId="{B2906B77-0D44-4C06-B788-AF63615E9F5A}">
      <dgm:prSet phldrT="[Text]"/>
      <dgm:spPr/>
      <dgm:t>
        <a:bodyPr/>
        <a:lstStyle/>
        <a:p>
          <a:r>
            <a:rPr lang="en-US" dirty="0" err="1" smtClean="0"/>
            <a:t>Kemampuan</a:t>
          </a:r>
          <a:r>
            <a:rPr lang="en-US" dirty="0" smtClean="0"/>
            <a:t> </a:t>
          </a:r>
          <a:r>
            <a:rPr lang="en-US" dirty="0" err="1" smtClean="0"/>
            <a:t>berpikir</a:t>
          </a:r>
          <a:r>
            <a:rPr lang="en-US" dirty="0" smtClean="0"/>
            <a:t> </a:t>
          </a:r>
          <a:r>
            <a:rPr lang="en-US" dirty="0" err="1" smtClean="0"/>
            <a:t>kritis</a:t>
          </a:r>
          <a:r>
            <a:rPr lang="en-US" dirty="0" smtClean="0"/>
            <a:t>, </a:t>
          </a:r>
          <a:r>
            <a:rPr lang="en-US" dirty="0" err="1" smtClean="0"/>
            <a:t>logis</a:t>
          </a:r>
          <a:r>
            <a:rPr lang="en-US" dirty="0" smtClean="0"/>
            <a:t>, </a:t>
          </a:r>
          <a:r>
            <a:rPr lang="en-US" dirty="0" err="1" smtClean="0"/>
            <a:t>reflektif</a:t>
          </a:r>
          <a:r>
            <a:rPr lang="en-US" dirty="0" smtClean="0"/>
            <a:t>, </a:t>
          </a:r>
          <a:r>
            <a:rPr lang="en-US" dirty="0" err="1" smtClean="0"/>
            <a:t>metakognitif</a:t>
          </a:r>
          <a:r>
            <a:rPr lang="en-US" dirty="0" smtClean="0"/>
            <a:t>,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berpikir</a:t>
          </a:r>
          <a:r>
            <a:rPr lang="en-US" dirty="0" smtClean="0"/>
            <a:t> </a:t>
          </a:r>
          <a:r>
            <a:rPr lang="en-US" dirty="0" err="1" smtClean="0"/>
            <a:t>kreatif</a:t>
          </a:r>
          <a:r>
            <a:rPr lang="en-US" dirty="0" smtClean="0"/>
            <a:t> yang </a:t>
          </a:r>
          <a:r>
            <a:rPr lang="en-US" dirty="0" err="1" smtClean="0"/>
            <a:t>merupakan</a:t>
          </a:r>
          <a:r>
            <a:rPr lang="en-US" dirty="0" smtClean="0"/>
            <a:t> </a:t>
          </a:r>
          <a:r>
            <a:rPr lang="en-US" dirty="0" err="1" smtClean="0"/>
            <a:t>kemampuan</a:t>
          </a:r>
          <a:r>
            <a:rPr lang="en-US" dirty="0" smtClean="0"/>
            <a:t> </a:t>
          </a:r>
          <a:r>
            <a:rPr lang="en-US" dirty="0" err="1" smtClean="0"/>
            <a:t>berpikir</a:t>
          </a:r>
          <a:r>
            <a:rPr lang="en-US" dirty="0" smtClean="0"/>
            <a:t> </a:t>
          </a:r>
          <a:r>
            <a:rPr lang="en-US" dirty="0" err="1" smtClean="0"/>
            <a:t>tingkat</a:t>
          </a:r>
          <a:r>
            <a:rPr lang="en-US" dirty="0" smtClean="0"/>
            <a:t> </a:t>
          </a:r>
          <a:r>
            <a:rPr lang="en-US" dirty="0" err="1" smtClean="0"/>
            <a:t>tinggi</a:t>
          </a:r>
          <a:endParaRPr lang="en-US" dirty="0"/>
        </a:p>
      </dgm:t>
    </dgm:pt>
    <dgm:pt modelId="{5A33E051-034C-4730-B66A-61CFE91C8B17}" type="parTrans" cxnId="{7334C142-B041-4C84-B82C-147566326804}">
      <dgm:prSet/>
      <dgm:spPr/>
      <dgm:t>
        <a:bodyPr/>
        <a:lstStyle/>
        <a:p>
          <a:endParaRPr lang="en-US"/>
        </a:p>
      </dgm:t>
    </dgm:pt>
    <dgm:pt modelId="{B478212C-4DDF-412E-A536-1C7EAC95994D}" type="sibTrans" cxnId="{7334C142-B041-4C84-B82C-147566326804}">
      <dgm:prSet/>
      <dgm:spPr/>
      <dgm:t>
        <a:bodyPr/>
        <a:lstStyle/>
        <a:p>
          <a:endParaRPr lang="en-US"/>
        </a:p>
      </dgm:t>
    </dgm:pt>
    <dgm:pt modelId="{41348732-1FFD-418E-9186-D72A0C24BA81}" type="pres">
      <dgm:prSet presAssocID="{CA4DEAA3-3663-48AA-A9FE-521B15BEFED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A0FF415-6688-4899-9162-0B3B939FDEE3}" type="pres">
      <dgm:prSet presAssocID="{E581946B-E252-4DA0-BB93-A585133440CD}" presName="compNode" presStyleCnt="0"/>
      <dgm:spPr/>
    </dgm:pt>
    <dgm:pt modelId="{FDD6A374-6F6D-4D9E-9E98-4195A658DBC8}" type="pres">
      <dgm:prSet presAssocID="{E581946B-E252-4DA0-BB93-A585133440CD}" presName="aNode" presStyleLbl="bgShp" presStyleIdx="0" presStyleCnt="1"/>
      <dgm:spPr/>
      <dgm:t>
        <a:bodyPr/>
        <a:lstStyle/>
        <a:p>
          <a:endParaRPr lang="en-US"/>
        </a:p>
      </dgm:t>
    </dgm:pt>
    <dgm:pt modelId="{AD8DE96F-393B-4BD4-B91C-B0E233FEF758}" type="pres">
      <dgm:prSet presAssocID="{E581946B-E252-4DA0-BB93-A585133440CD}" presName="textNode" presStyleLbl="bgShp" presStyleIdx="0" presStyleCnt="1"/>
      <dgm:spPr/>
      <dgm:t>
        <a:bodyPr/>
        <a:lstStyle/>
        <a:p>
          <a:endParaRPr lang="en-US"/>
        </a:p>
      </dgm:t>
    </dgm:pt>
    <dgm:pt modelId="{D6307F0B-98AB-402C-A65D-D14F72083E74}" type="pres">
      <dgm:prSet presAssocID="{E581946B-E252-4DA0-BB93-A585133440CD}" presName="compChildNode" presStyleCnt="0"/>
      <dgm:spPr/>
    </dgm:pt>
    <dgm:pt modelId="{B52DA33A-1F36-46EE-9A80-37EA55BDE470}" type="pres">
      <dgm:prSet presAssocID="{E581946B-E252-4DA0-BB93-A585133440CD}" presName="theInnerList" presStyleCnt="0"/>
      <dgm:spPr/>
    </dgm:pt>
    <dgm:pt modelId="{18293FB0-A856-4DEF-9224-4E524D2F5CA0}" type="pres">
      <dgm:prSet presAssocID="{B2906B77-0D44-4C06-B788-AF63615E9F5A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DDB7A3E-2F5D-4D0D-B89A-E08064B7B91D}" srcId="{CA4DEAA3-3663-48AA-A9FE-521B15BEFEDC}" destId="{E581946B-E252-4DA0-BB93-A585133440CD}" srcOrd="0" destOrd="0" parTransId="{64E6D0D8-26EA-47CD-ABF3-327E542BF8BA}" sibTransId="{13012B8B-139C-4F89-AF2A-3247CFF39649}"/>
    <dgm:cxn modelId="{7334C142-B041-4C84-B82C-147566326804}" srcId="{E581946B-E252-4DA0-BB93-A585133440CD}" destId="{B2906B77-0D44-4C06-B788-AF63615E9F5A}" srcOrd="0" destOrd="0" parTransId="{5A33E051-034C-4730-B66A-61CFE91C8B17}" sibTransId="{B478212C-4DDF-412E-A536-1C7EAC95994D}"/>
    <dgm:cxn modelId="{B68B33B9-C0CA-4883-8514-5E352B513722}" type="presOf" srcId="{B2906B77-0D44-4C06-B788-AF63615E9F5A}" destId="{18293FB0-A856-4DEF-9224-4E524D2F5CA0}" srcOrd="0" destOrd="0" presId="urn:microsoft.com/office/officeart/2005/8/layout/lProcess2"/>
    <dgm:cxn modelId="{1AF8EF80-614A-4745-B8E8-3787DCEC6BCD}" type="presOf" srcId="{E581946B-E252-4DA0-BB93-A585133440CD}" destId="{FDD6A374-6F6D-4D9E-9E98-4195A658DBC8}" srcOrd="0" destOrd="0" presId="urn:microsoft.com/office/officeart/2005/8/layout/lProcess2"/>
    <dgm:cxn modelId="{E953BEF5-AB04-43B2-9A2E-0B89070861E8}" type="presOf" srcId="{E581946B-E252-4DA0-BB93-A585133440CD}" destId="{AD8DE96F-393B-4BD4-B91C-B0E233FEF758}" srcOrd="1" destOrd="0" presId="urn:microsoft.com/office/officeart/2005/8/layout/lProcess2"/>
    <dgm:cxn modelId="{50168260-235A-4254-83A3-FDBFB2D612EC}" type="presOf" srcId="{CA4DEAA3-3663-48AA-A9FE-521B15BEFEDC}" destId="{41348732-1FFD-418E-9186-D72A0C24BA81}" srcOrd="0" destOrd="0" presId="urn:microsoft.com/office/officeart/2005/8/layout/lProcess2"/>
    <dgm:cxn modelId="{150A7DCF-D05D-42E4-BBFC-8A17432EF8A8}" type="presParOf" srcId="{41348732-1FFD-418E-9186-D72A0C24BA81}" destId="{6A0FF415-6688-4899-9162-0B3B939FDEE3}" srcOrd="0" destOrd="0" presId="urn:microsoft.com/office/officeart/2005/8/layout/lProcess2"/>
    <dgm:cxn modelId="{292ECE02-4329-4301-9FA8-BBD3FADEFCBF}" type="presParOf" srcId="{6A0FF415-6688-4899-9162-0B3B939FDEE3}" destId="{FDD6A374-6F6D-4D9E-9E98-4195A658DBC8}" srcOrd="0" destOrd="0" presId="urn:microsoft.com/office/officeart/2005/8/layout/lProcess2"/>
    <dgm:cxn modelId="{64AEAB12-C89B-4EA7-8603-201995E985DB}" type="presParOf" srcId="{6A0FF415-6688-4899-9162-0B3B939FDEE3}" destId="{AD8DE96F-393B-4BD4-B91C-B0E233FEF758}" srcOrd="1" destOrd="0" presId="urn:microsoft.com/office/officeart/2005/8/layout/lProcess2"/>
    <dgm:cxn modelId="{A0F0ECBC-3221-4A8E-A7D6-A0EF95123649}" type="presParOf" srcId="{6A0FF415-6688-4899-9162-0B3B939FDEE3}" destId="{D6307F0B-98AB-402C-A65D-D14F72083E74}" srcOrd="2" destOrd="0" presId="urn:microsoft.com/office/officeart/2005/8/layout/lProcess2"/>
    <dgm:cxn modelId="{6BBC451C-B028-4718-9AED-67797027DA3C}" type="presParOf" srcId="{D6307F0B-98AB-402C-A65D-D14F72083E74}" destId="{B52DA33A-1F36-46EE-9A80-37EA55BDE470}" srcOrd="0" destOrd="0" presId="urn:microsoft.com/office/officeart/2005/8/layout/lProcess2"/>
    <dgm:cxn modelId="{1A4628FD-746E-4631-ABEA-4304836E932A}" type="presParOf" srcId="{B52DA33A-1F36-46EE-9A80-37EA55BDE470}" destId="{18293FB0-A856-4DEF-9224-4E524D2F5CA0}" srcOrd="0" destOrd="0" presId="urn:microsoft.com/office/officeart/2005/8/layout/lProcess2"/>
  </dgm:cxnLst>
  <dgm:bg/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38842D-01B4-42F7-BC4E-4DE7FE1992F6}">
      <dsp:nvSpPr>
        <dsp:cNvPr id="0" name=""/>
        <dsp:cNvSpPr/>
      </dsp:nvSpPr>
      <dsp:spPr>
        <a:xfrm>
          <a:off x="43" y="235806"/>
          <a:ext cx="4138693" cy="82520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 smtClean="0"/>
            <a:t>Magang 1</a:t>
          </a:r>
          <a:endParaRPr lang="en-US" sz="3600" kern="1200" dirty="0"/>
        </a:p>
      </dsp:txBody>
      <dsp:txXfrm>
        <a:off x="43" y="235806"/>
        <a:ext cx="4138693" cy="825201"/>
      </dsp:txXfrm>
    </dsp:sp>
    <dsp:sp modelId="{6BF87438-9311-4D8F-9D24-A7A179102080}">
      <dsp:nvSpPr>
        <dsp:cNvPr id="0" name=""/>
        <dsp:cNvSpPr/>
      </dsp:nvSpPr>
      <dsp:spPr>
        <a:xfrm>
          <a:off x="43" y="1061008"/>
          <a:ext cx="4138693" cy="389515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200" kern="1200" dirty="0" smtClean="0"/>
            <a:t>Mengenal lingkungan sekolah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200" kern="1200" dirty="0" smtClean="0"/>
            <a:t>memahami berbagai </a:t>
          </a:r>
          <a:r>
            <a:rPr lang="id-ID" sz="2200" b="1" kern="1200" dirty="0" smtClean="0">
              <a:solidFill>
                <a:srgbClr val="0070C0"/>
              </a:solidFill>
            </a:rPr>
            <a:t>teori belajar </a:t>
          </a:r>
          <a:r>
            <a:rPr lang="id-ID" sz="2200" kern="1200" dirty="0" smtClean="0"/>
            <a:t>dan </a:t>
          </a:r>
          <a:r>
            <a:rPr lang="id-ID" sz="2200" b="1" kern="1200" dirty="0" smtClean="0">
              <a:solidFill>
                <a:srgbClr val="0070C0"/>
              </a:solidFill>
            </a:rPr>
            <a:t>prinsip-prinsip pembelajaran </a:t>
          </a:r>
          <a:r>
            <a:rPr lang="id-ID" sz="2200" kern="1200" dirty="0" smtClean="0"/>
            <a:t>yang mendidik,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200" kern="1200" dirty="0" smtClean="0"/>
            <a:t>menggali berbagai </a:t>
          </a:r>
          <a:r>
            <a:rPr lang="id-ID" sz="2200" b="1" kern="1200" dirty="0" smtClean="0">
              <a:solidFill>
                <a:srgbClr val="0070C0"/>
              </a:solidFill>
            </a:rPr>
            <a:t>pendekatan, strategi, metode, dan teknik </a:t>
          </a:r>
          <a:r>
            <a:rPr lang="id-ID" sz="2200" kern="1200" dirty="0" smtClean="0"/>
            <a:t>pembelajaran yang mendidik secara kreatif</a:t>
          </a:r>
          <a:endParaRPr lang="en-US" sz="2200" kern="1200" dirty="0"/>
        </a:p>
      </dsp:txBody>
      <dsp:txXfrm>
        <a:off x="43" y="1061008"/>
        <a:ext cx="4138693" cy="3895155"/>
      </dsp:txXfrm>
    </dsp:sp>
    <dsp:sp modelId="{6BB337D9-BDCF-42E8-9233-7AC60EFAEC09}">
      <dsp:nvSpPr>
        <dsp:cNvPr id="0" name=""/>
        <dsp:cNvSpPr/>
      </dsp:nvSpPr>
      <dsp:spPr>
        <a:xfrm>
          <a:off x="4718153" y="235806"/>
          <a:ext cx="4138693" cy="8252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 smtClean="0"/>
            <a:t>Magang 2</a:t>
          </a:r>
          <a:endParaRPr lang="en-US" sz="3600" kern="1200" dirty="0"/>
        </a:p>
      </dsp:txBody>
      <dsp:txXfrm>
        <a:off x="4718153" y="235806"/>
        <a:ext cx="4138693" cy="825201"/>
      </dsp:txXfrm>
    </dsp:sp>
    <dsp:sp modelId="{8F90BF4F-E8F1-470B-9CF6-739A1AE7ACA7}">
      <dsp:nvSpPr>
        <dsp:cNvPr id="0" name=""/>
        <dsp:cNvSpPr/>
      </dsp:nvSpPr>
      <dsp:spPr>
        <a:xfrm>
          <a:off x="4718153" y="1061008"/>
          <a:ext cx="4138693" cy="389515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200" kern="1200" dirty="0" smtClean="0"/>
            <a:t>Memahami Pengembangan </a:t>
          </a:r>
          <a:r>
            <a:rPr lang="id-ID" sz="2200" b="1" kern="1200" dirty="0" smtClean="0">
              <a:solidFill>
                <a:srgbClr val="0070C0"/>
              </a:solidFill>
            </a:rPr>
            <a:t>kurikulum</a:t>
          </a:r>
          <a:endParaRPr lang="en-US" sz="2200" b="1" kern="1200" dirty="0">
            <a:solidFill>
              <a:srgbClr val="0070C0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/>
            <a:t>Menyusun</a:t>
          </a:r>
          <a:r>
            <a:rPr lang="en-US" sz="2200" kern="1200" dirty="0" smtClean="0"/>
            <a:t> </a:t>
          </a:r>
          <a:r>
            <a:rPr lang="en-US" sz="2200" b="1" kern="1200" dirty="0" smtClean="0">
              <a:solidFill>
                <a:srgbClr val="0070C0"/>
              </a:solidFill>
            </a:rPr>
            <a:t>RPP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mata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pelajaran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sesuai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dengan</a:t>
          </a:r>
          <a:r>
            <a:rPr lang="en-US" sz="2200" kern="1200" dirty="0" smtClean="0"/>
            <a:t> </a:t>
          </a:r>
          <a:r>
            <a:rPr lang="en-US" sz="2200" b="1" kern="1200" dirty="0" err="1" smtClean="0">
              <a:solidFill>
                <a:srgbClr val="0070C0"/>
              </a:solidFill>
            </a:rPr>
            <a:t>kurikulum</a:t>
          </a:r>
          <a:r>
            <a:rPr lang="en-US" sz="2200" b="1" kern="1200" dirty="0" smtClean="0">
              <a:solidFill>
                <a:srgbClr val="0070C0"/>
              </a:solidFill>
            </a:rPr>
            <a:t> 2013</a:t>
          </a:r>
          <a:endParaRPr lang="en-US" sz="2200" b="1" kern="1200" dirty="0">
            <a:solidFill>
              <a:srgbClr val="0070C0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200" kern="1200" dirty="0" smtClean="0"/>
            <a:t>menerapkan berbagai </a:t>
          </a:r>
          <a:r>
            <a:rPr lang="id-ID" sz="2200" b="1" kern="1200" dirty="0" smtClean="0">
              <a:solidFill>
                <a:srgbClr val="0070C0"/>
              </a:solidFill>
            </a:rPr>
            <a:t>pendekatan, strategi, metode, dan teknik pembelajaran</a:t>
          </a:r>
          <a:endParaRPr lang="en-US" sz="2200" b="1" kern="1200" dirty="0">
            <a:solidFill>
              <a:srgbClr val="0070C0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200" kern="1200" dirty="0" smtClean="0"/>
            <a:t>memanfaatkan </a:t>
          </a:r>
          <a:r>
            <a:rPr lang="id-ID" sz="2200" b="1" kern="1200" dirty="0" smtClean="0">
              <a:solidFill>
                <a:srgbClr val="0070C0"/>
              </a:solidFill>
            </a:rPr>
            <a:t>teknologi</a:t>
          </a:r>
          <a:r>
            <a:rPr lang="id-ID" sz="2200" kern="1200" dirty="0" smtClean="0"/>
            <a:t> informasi dan komunikasi  </a:t>
          </a:r>
          <a:r>
            <a:rPr lang="id-ID" sz="2200" b="1" kern="1200" dirty="0" smtClean="0">
              <a:solidFill>
                <a:srgbClr val="0070C0"/>
              </a:solidFill>
            </a:rPr>
            <a:t>(ICT) </a:t>
          </a:r>
          <a:r>
            <a:rPr lang="id-ID" sz="2200" kern="1200" dirty="0" smtClean="0"/>
            <a:t>untuk kepentingan pembelajaran. </a:t>
          </a:r>
          <a:endParaRPr lang="en-US" sz="2200" kern="1200" dirty="0"/>
        </a:p>
      </dsp:txBody>
      <dsp:txXfrm>
        <a:off x="4718153" y="1061008"/>
        <a:ext cx="4138693" cy="389515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E8C56-C014-46A5-9565-B50F4E51ACC6}">
      <dsp:nvSpPr>
        <dsp:cNvPr id="0" name=""/>
        <dsp:cNvSpPr/>
      </dsp:nvSpPr>
      <dsp:spPr>
        <a:xfrm>
          <a:off x="686" y="0"/>
          <a:ext cx="3010993" cy="648310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err="1" smtClean="0"/>
            <a:t>Kurikulum</a:t>
          </a:r>
          <a:r>
            <a:rPr lang="en-US" sz="5000" kern="1200" dirty="0" smtClean="0"/>
            <a:t> 2013</a:t>
          </a:r>
          <a:endParaRPr lang="en-US" sz="5000" kern="1200" dirty="0"/>
        </a:p>
      </dsp:txBody>
      <dsp:txXfrm>
        <a:off x="686" y="0"/>
        <a:ext cx="3010993" cy="1944930"/>
      </dsp:txXfrm>
    </dsp:sp>
    <dsp:sp modelId="{0D954A0D-5D4E-4936-85F1-948510DC4E76}">
      <dsp:nvSpPr>
        <dsp:cNvPr id="0" name=""/>
        <dsp:cNvSpPr/>
      </dsp:nvSpPr>
      <dsp:spPr>
        <a:xfrm>
          <a:off x="37352" y="1944930"/>
          <a:ext cx="2937662" cy="421401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</a:rPr>
            <a:t>menuntut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kern="1200" dirty="0" err="1" smtClean="0">
              <a:solidFill>
                <a:schemeClr val="tx1"/>
              </a:solidFill>
            </a:rPr>
            <a:t>materi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kern="1200" dirty="0" err="1" smtClean="0">
              <a:solidFill>
                <a:schemeClr val="tx1"/>
              </a:solidFill>
            </a:rPr>
            <a:t>pembelajaran</a:t>
          </a:r>
          <a:r>
            <a:rPr lang="en-US" sz="2800" kern="1200" dirty="0" smtClean="0">
              <a:solidFill>
                <a:schemeClr val="tx1"/>
              </a:solidFill>
            </a:rPr>
            <a:t>  </a:t>
          </a:r>
          <a:r>
            <a:rPr lang="en-US" sz="2800" kern="1200" dirty="0" err="1" smtClean="0">
              <a:solidFill>
                <a:schemeClr val="tx1"/>
              </a:solidFill>
            </a:rPr>
            <a:t>sampai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b="1" i="1" kern="1200" dirty="0" err="1" smtClean="0">
              <a:solidFill>
                <a:srgbClr val="FFFF00"/>
              </a:solidFill>
            </a:rPr>
            <a:t>metakognitif</a:t>
          </a:r>
          <a:r>
            <a:rPr lang="en-US" sz="2800" kern="1200" dirty="0" smtClean="0">
              <a:solidFill>
                <a:schemeClr val="tx1"/>
              </a:solidFill>
            </a:rPr>
            <a:t> yang </a:t>
          </a:r>
          <a:r>
            <a:rPr lang="en-US" sz="2800" kern="1200" dirty="0" err="1" smtClean="0">
              <a:solidFill>
                <a:schemeClr val="tx1"/>
              </a:solidFill>
            </a:rPr>
            <a:t>mensyaratkan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kern="1200" dirty="0" err="1" smtClean="0">
              <a:solidFill>
                <a:schemeClr val="tx1"/>
              </a:solidFill>
            </a:rPr>
            <a:t>peserta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kern="1200" dirty="0" err="1" smtClean="0">
              <a:solidFill>
                <a:schemeClr val="tx1"/>
              </a:solidFill>
            </a:rPr>
            <a:t>didik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kern="1200" dirty="0" err="1" smtClean="0">
              <a:solidFill>
                <a:schemeClr val="tx1"/>
              </a:solidFill>
            </a:rPr>
            <a:t>mampu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kern="1200" dirty="0" err="1" smtClean="0">
              <a:solidFill>
                <a:schemeClr val="tx1"/>
              </a:solidFill>
            </a:rPr>
            <a:t>memprediksi</a:t>
          </a:r>
          <a:r>
            <a:rPr lang="en-US" sz="2800" kern="1200" dirty="0" smtClean="0">
              <a:solidFill>
                <a:schemeClr val="tx1"/>
              </a:solidFill>
            </a:rPr>
            <a:t>, </a:t>
          </a:r>
          <a:r>
            <a:rPr lang="en-US" sz="2800" kern="1200" dirty="0" err="1" smtClean="0">
              <a:solidFill>
                <a:schemeClr val="tx1"/>
              </a:solidFill>
            </a:rPr>
            <a:t>mendesain</a:t>
          </a:r>
          <a:r>
            <a:rPr lang="en-US" sz="2800" kern="1200" dirty="0" smtClean="0">
              <a:solidFill>
                <a:schemeClr val="tx1"/>
              </a:solidFill>
            </a:rPr>
            <a:t>, </a:t>
          </a:r>
          <a:r>
            <a:rPr lang="en-US" sz="2800" kern="1200" dirty="0" err="1" smtClean="0">
              <a:solidFill>
                <a:schemeClr val="tx1"/>
              </a:solidFill>
            </a:rPr>
            <a:t>dan</a:t>
          </a:r>
          <a:r>
            <a:rPr lang="en-US" sz="2800" kern="1200" dirty="0" smtClean="0">
              <a:solidFill>
                <a:schemeClr val="tx1"/>
              </a:solidFill>
            </a:rPr>
            <a:t> </a:t>
          </a:r>
          <a:r>
            <a:rPr lang="en-US" sz="2800" kern="1200" dirty="0" err="1" smtClean="0">
              <a:solidFill>
                <a:schemeClr val="tx1"/>
              </a:solidFill>
            </a:rPr>
            <a:t>memperkirakan</a:t>
          </a:r>
          <a:r>
            <a:rPr lang="en-US" sz="2800" kern="1200" dirty="0" smtClean="0">
              <a:solidFill>
                <a:schemeClr val="tx1"/>
              </a:solidFill>
            </a:rPr>
            <a:t>. 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123393" y="2030971"/>
        <a:ext cx="2765580" cy="4041933"/>
      </dsp:txXfrm>
    </dsp:sp>
    <dsp:sp modelId="{37A5A7F3-0837-48E0-BB08-398EB02CE2B8}">
      <dsp:nvSpPr>
        <dsp:cNvPr id="0" name=""/>
        <dsp:cNvSpPr/>
      </dsp:nvSpPr>
      <dsp:spPr>
        <a:xfrm>
          <a:off x="3287086" y="0"/>
          <a:ext cx="4958296" cy="648310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err="1" smtClean="0"/>
            <a:t>Ranah</a:t>
          </a:r>
          <a:r>
            <a:rPr lang="en-US" sz="5000" kern="1200" dirty="0" smtClean="0"/>
            <a:t> </a:t>
          </a:r>
          <a:r>
            <a:rPr lang="en-US" sz="5000" kern="1200" dirty="0" err="1" smtClean="0"/>
            <a:t>dari</a:t>
          </a:r>
          <a:r>
            <a:rPr lang="en-US" sz="5000" kern="1200" dirty="0" smtClean="0"/>
            <a:t> HOTS</a:t>
          </a:r>
          <a:endParaRPr lang="en-US" sz="5000" kern="1200" dirty="0"/>
        </a:p>
      </dsp:txBody>
      <dsp:txXfrm>
        <a:off x="3287086" y="0"/>
        <a:ext cx="4958296" cy="1944930"/>
      </dsp:txXfrm>
    </dsp:sp>
    <dsp:sp modelId="{C2D15BDC-DF8D-4FE4-8649-B0C948567209}">
      <dsp:nvSpPr>
        <dsp:cNvPr id="0" name=""/>
        <dsp:cNvSpPr/>
      </dsp:nvSpPr>
      <dsp:spPr>
        <a:xfrm>
          <a:off x="3627484" y="1514544"/>
          <a:ext cx="4277500" cy="1752088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1" u="sng" kern="1200" dirty="0" err="1" smtClean="0">
              <a:solidFill>
                <a:srgbClr val="FF0000"/>
              </a:solidFill>
            </a:rPr>
            <a:t>Analisis</a:t>
          </a:r>
          <a:r>
            <a:rPr lang="en-US" sz="2400" b="1" kern="1200" dirty="0" smtClean="0">
              <a:solidFill>
                <a:srgbClr val="FF0000"/>
              </a:solidFill>
            </a:rPr>
            <a:t>: </a:t>
          </a:r>
          <a:r>
            <a:rPr lang="en-US" sz="2400" kern="1200" dirty="0" err="1" smtClean="0">
              <a:solidFill>
                <a:schemeClr val="tx1"/>
              </a:solidFill>
            </a:rPr>
            <a:t>merupakan</a:t>
          </a:r>
          <a:r>
            <a:rPr lang="en-US" sz="2400" kern="1200" dirty="0" smtClean="0">
              <a:solidFill>
                <a:schemeClr val="tx1"/>
              </a:solidFill>
            </a:rPr>
            <a:t> </a:t>
          </a:r>
          <a:r>
            <a:rPr lang="en-US" sz="2400" kern="1200" dirty="0" err="1" smtClean="0">
              <a:solidFill>
                <a:schemeClr val="tx1"/>
              </a:solidFill>
            </a:rPr>
            <a:t>kemampuan</a:t>
          </a:r>
          <a:r>
            <a:rPr lang="en-US" sz="2400" kern="1200" dirty="0" smtClean="0">
              <a:solidFill>
                <a:schemeClr val="tx1"/>
              </a:solidFill>
            </a:rPr>
            <a:t> </a:t>
          </a:r>
          <a:r>
            <a:rPr lang="en-US" sz="2400" kern="1200" dirty="0" err="1" smtClean="0">
              <a:solidFill>
                <a:schemeClr val="tx1"/>
              </a:solidFill>
            </a:rPr>
            <a:t>berpikir</a:t>
          </a:r>
          <a:r>
            <a:rPr lang="en-US" sz="2400" kern="1200" dirty="0" smtClean="0">
              <a:solidFill>
                <a:schemeClr val="tx1"/>
              </a:solidFill>
            </a:rPr>
            <a:t> </a:t>
          </a:r>
          <a:r>
            <a:rPr lang="en-US" sz="2400" kern="1200" dirty="0" err="1" smtClean="0">
              <a:solidFill>
                <a:schemeClr val="tx1"/>
              </a:solidFill>
            </a:rPr>
            <a:t>dalam</a:t>
          </a:r>
          <a:r>
            <a:rPr lang="en-US" sz="2400" kern="1200" dirty="0" smtClean="0">
              <a:solidFill>
                <a:schemeClr val="tx1"/>
              </a:solidFill>
            </a:rPr>
            <a:t> </a:t>
          </a:r>
          <a:r>
            <a:rPr lang="en-US" sz="2400" kern="1200" dirty="0" err="1" smtClean="0">
              <a:solidFill>
                <a:schemeClr val="tx1"/>
              </a:solidFill>
            </a:rPr>
            <a:t>menspesifikasi</a:t>
          </a:r>
          <a:r>
            <a:rPr lang="en-US" sz="2400" kern="1200" dirty="0" smtClean="0">
              <a:solidFill>
                <a:schemeClr val="tx1"/>
              </a:solidFill>
            </a:rPr>
            <a:t> </a:t>
          </a:r>
          <a:r>
            <a:rPr lang="en-US" sz="2400" kern="1200" dirty="0" err="1" smtClean="0">
              <a:solidFill>
                <a:schemeClr val="tx1"/>
              </a:solidFill>
            </a:rPr>
            <a:t>aspek-aspek</a:t>
          </a:r>
          <a:r>
            <a:rPr lang="en-US" sz="2400" kern="1200" dirty="0" smtClean="0">
              <a:solidFill>
                <a:schemeClr val="tx1"/>
              </a:solidFill>
            </a:rPr>
            <a:t>/</a:t>
          </a:r>
          <a:r>
            <a:rPr lang="en-US" sz="2400" kern="1200" dirty="0" err="1" smtClean="0">
              <a:solidFill>
                <a:schemeClr val="tx1"/>
              </a:solidFill>
            </a:rPr>
            <a:t>elemen</a:t>
          </a:r>
          <a:r>
            <a:rPr lang="en-US" sz="2400" kern="1200" dirty="0" smtClean="0">
              <a:solidFill>
                <a:schemeClr val="tx1"/>
              </a:solidFill>
            </a:rPr>
            <a:t> </a:t>
          </a:r>
          <a:r>
            <a:rPr lang="en-US" sz="2400" kern="1200" dirty="0" err="1" smtClean="0">
              <a:solidFill>
                <a:schemeClr val="tx1"/>
              </a:solidFill>
            </a:rPr>
            <a:t>dari</a:t>
          </a:r>
          <a:r>
            <a:rPr lang="en-US" sz="2400" kern="1200" dirty="0" smtClean="0">
              <a:solidFill>
                <a:schemeClr val="tx1"/>
              </a:solidFill>
            </a:rPr>
            <a:t> </a:t>
          </a:r>
          <a:r>
            <a:rPr lang="en-US" sz="2400" kern="1200" dirty="0" err="1" smtClean="0">
              <a:solidFill>
                <a:schemeClr val="tx1"/>
              </a:solidFill>
            </a:rPr>
            <a:t>sebuah</a:t>
          </a:r>
          <a:r>
            <a:rPr lang="en-US" sz="2400" kern="1200" dirty="0" smtClean="0">
              <a:solidFill>
                <a:schemeClr val="tx1"/>
              </a:solidFill>
            </a:rPr>
            <a:t> </a:t>
          </a:r>
          <a:r>
            <a:rPr lang="en-US" sz="2400" kern="1200" dirty="0" err="1" smtClean="0">
              <a:solidFill>
                <a:schemeClr val="tx1"/>
              </a:solidFill>
            </a:rPr>
            <a:t>konteks</a:t>
          </a:r>
          <a:r>
            <a:rPr lang="en-US" sz="2400" kern="1200" dirty="0" smtClean="0">
              <a:solidFill>
                <a:schemeClr val="tx1"/>
              </a:solidFill>
            </a:rPr>
            <a:t> </a:t>
          </a:r>
          <a:r>
            <a:rPr lang="en-US" sz="2400" kern="1200" dirty="0" err="1" smtClean="0">
              <a:solidFill>
                <a:schemeClr val="tx1"/>
              </a:solidFill>
            </a:rPr>
            <a:t>tertentu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678801" y="1565861"/>
        <a:ext cx="4174866" cy="1649454"/>
      </dsp:txXfrm>
    </dsp:sp>
    <dsp:sp modelId="{489CAC02-2C4F-47A0-95B5-0A4241F6F760}">
      <dsp:nvSpPr>
        <dsp:cNvPr id="0" name=""/>
        <dsp:cNvSpPr/>
      </dsp:nvSpPr>
      <dsp:spPr>
        <a:xfrm>
          <a:off x="3627484" y="3565930"/>
          <a:ext cx="4277500" cy="1268234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1" u="sng" kern="1200" dirty="0" err="1" smtClean="0">
              <a:solidFill>
                <a:srgbClr val="FF0000"/>
              </a:solidFill>
            </a:rPr>
            <a:t>Evaluasi</a:t>
          </a:r>
          <a:r>
            <a:rPr lang="en-US" sz="2400" b="1" kern="1200" dirty="0" smtClean="0">
              <a:solidFill>
                <a:srgbClr val="FF0000"/>
              </a:solidFill>
            </a:rPr>
            <a:t>:</a:t>
          </a:r>
          <a:r>
            <a:rPr lang="en-US" sz="2400" kern="1200" dirty="0" smtClean="0"/>
            <a:t> 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merupakan</a:t>
          </a:r>
          <a:r>
            <a:rPr lang="en-US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kemampuan</a:t>
          </a:r>
          <a:r>
            <a:rPr lang="en-US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berpikir</a:t>
          </a:r>
          <a:r>
            <a:rPr lang="en-US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dalam</a:t>
          </a:r>
          <a:r>
            <a:rPr lang="en-US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mengambil</a:t>
          </a:r>
          <a:r>
            <a:rPr lang="en-US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keputusan</a:t>
          </a:r>
          <a:r>
            <a:rPr lang="en-US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berdasarkan</a:t>
          </a:r>
          <a:r>
            <a:rPr lang="en-US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fakta</a:t>
          </a:r>
          <a:r>
            <a:rPr lang="en-US" sz="2400" kern="1200" dirty="0" smtClean="0">
              <a:solidFill>
                <a:schemeClr val="tx2">
                  <a:lumMod val="75000"/>
                </a:schemeClr>
              </a:solidFill>
            </a:rPr>
            <a:t>/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informasi</a:t>
          </a:r>
          <a:endParaRPr lang="en-US" sz="2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664629" y="3603075"/>
        <a:ext cx="4203210" cy="1193944"/>
      </dsp:txXfrm>
    </dsp:sp>
    <dsp:sp modelId="{26243069-5EA7-468A-BB40-E300D4956B3A}">
      <dsp:nvSpPr>
        <dsp:cNvPr id="0" name=""/>
        <dsp:cNvSpPr/>
      </dsp:nvSpPr>
      <dsp:spPr>
        <a:xfrm>
          <a:off x="3627484" y="4942013"/>
          <a:ext cx="4277500" cy="1042795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1" u="sng" kern="1200" dirty="0" err="1" smtClean="0">
              <a:solidFill>
                <a:srgbClr val="C00000"/>
              </a:solidFill>
            </a:rPr>
            <a:t>Mengkreasi</a:t>
          </a:r>
          <a:r>
            <a:rPr lang="en-US" sz="2400" b="1" kern="1200" dirty="0" smtClean="0">
              <a:solidFill>
                <a:srgbClr val="FF0000"/>
              </a:solidFill>
            </a:rPr>
            <a:t>:</a:t>
          </a:r>
          <a:r>
            <a:rPr lang="en-US" sz="2400" kern="1200" dirty="0" smtClean="0"/>
            <a:t> 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merupakan</a:t>
          </a:r>
          <a:r>
            <a:rPr lang="en-US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kemampuan</a:t>
          </a:r>
          <a:r>
            <a:rPr lang="en-US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berpikir</a:t>
          </a:r>
          <a:r>
            <a:rPr lang="en-US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dalam</a:t>
          </a:r>
          <a:r>
            <a:rPr lang="en-US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membangun</a:t>
          </a:r>
          <a:r>
            <a:rPr lang="en-US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gagasan</a:t>
          </a:r>
          <a:r>
            <a:rPr lang="en-US" sz="2400" kern="1200" dirty="0" smtClean="0">
              <a:solidFill>
                <a:schemeClr val="tx2">
                  <a:lumMod val="75000"/>
                </a:schemeClr>
              </a:solidFill>
            </a:rPr>
            <a:t>/</a:t>
          </a:r>
          <a:r>
            <a:rPr lang="en-US" sz="2400" kern="1200" dirty="0" err="1" smtClean="0">
              <a:solidFill>
                <a:schemeClr val="tx2">
                  <a:lumMod val="75000"/>
                </a:schemeClr>
              </a:solidFill>
            </a:rPr>
            <a:t>ide-ide</a:t>
          </a:r>
          <a:r>
            <a:rPr lang="en-US" sz="2400" kern="1200" dirty="0" smtClean="0"/>
            <a:t>.</a:t>
          </a:r>
          <a:endParaRPr lang="en-US" sz="2400" kern="1200" dirty="0"/>
        </a:p>
      </dsp:txBody>
      <dsp:txXfrm>
        <a:off x="3658026" y="4972555"/>
        <a:ext cx="4216416" cy="98171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8138C0-ED43-4D1A-8640-25E5E097442B}">
      <dsp:nvSpPr>
        <dsp:cNvPr id="0" name=""/>
        <dsp:cNvSpPr/>
      </dsp:nvSpPr>
      <dsp:spPr>
        <a:xfrm>
          <a:off x="2912" y="134489"/>
          <a:ext cx="2461100" cy="1476660"/>
        </a:xfrm>
        <a:prstGeom prst="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Perbedaan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individual</a:t>
          </a:r>
          <a:endParaRPr lang="en-US" sz="20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2912" y="134489"/>
        <a:ext cx="2461100" cy="1476660"/>
      </dsp:txXfrm>
    </dsp:sp>
    <dsp:sp modelId="{FDE5557C-2489-4FD2-A043-B8394FCD8978}">
      <dsp:nvSpPr>
        <dsp:cNvPr id="0" name=""/>
        <dsp:cNvSpPr/>
      </dsp:nvSpPr>
      <dsp:spPr>
        <a:xfrm>
          <a:off x="2710122" y="134489"/>
          <a:ext cx="2461100" cy="1476660"/>
        </a:xfrm>
        <a:prstGeom prst="rect">
          <a:avLst/>
        </a:prstGeom>
        <a:solidFill>
          <a:schemeClr val="accent4">
            <a:lumMod val="40000"/>
            <a:lumOff val="60000"/>
            <a:alpha val="84286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Partisipasi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aktif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peserta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didik</a:t>
          </a:r>
          <a:endParaRPr lang="en-US" sz="20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2710122" y="134489"/>
        <a:ext cx="2461100" cy="1476660"/>
      </dsp:txXfrm>
    </dsp:sp>
    <dsp:sp modelId="{7899996B-68A7-413D-81FD-14E1051F4A78}">
      <dsp:nvSpPr>
        <dsp:cNvPr id="0" name=""/>
        <dsp:cNvSpPr/>
      </dsp:nvSpPr>
      <dsp:spPr>
        <a:xfrm>
          <a:off x="5417333" y="134489"/>
          <a:ext cx="3122694" cy="1476660"/>
        </a:xfrm>
        <a:prstGeom prst="rect">
          <a:avLst/>
        </a:prstGeom>
        <a:solidFill>
          <a:schemeClr val="accent6">
            <a:lumMod val="40000"/>
            <a:lumOff val="60000"/>
            <a:alpha val="78571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Berpusat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kepada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peserta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didik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(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motivasi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minat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kreativitas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inisiatif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inspirasi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inovasi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kemandirian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)</a:t>
          </a:r>
          <a:endParaRPr lang="en-US" sz="20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5417333" y="134489"/>
        <a:ext cx="3122694" cy="1476660"/>
      </dsp:txXfrm>
    </dsp:sp>
    <dsp:sp modelId="{4CBA3F7E-BBBB-4A46-943C-D887E04ED07E}">
      <dsp:nvSpPr>
        <dsp:cNvPr id="0" name=""/>
        <dsp:cNvSpPr/>
      </dsp:nvSpPr>
      <dsp:spPr>
        <a:xfrm>
          <a:off x="333708" y="1857260"/>
          <a:ext cx="2461100" cy="1476660"/>
        </a:xfrm>
        <a:prstGeom prst="rect">
          <a:avLst/>
        </a:prstGeom>
        <a:solidFill>
          <a:schemeClr val="accent2">
            <a:lumMod val="40000"/>
            <a:lumOff val="60000"/>
            <a:alpha val="72857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Pengembangan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budaya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membaca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menulis</a:t>
          </a:r>
          <a:endParaRPr lang="en-US" sz="20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333708" y="1857260"/>
        <a:ext cx="2461100" cy="1476660"/>
      </dsp:txXfrm>
    </dsp:sp>
    <dsp:sp modelId="{92DB58B6-76EC-4C60-8ABF-3EF28A7B9052}">
      <dsp:nvSpPr>
        <dsp:cNvPr id="0" name=""/>
        <dsp:cNvSpPr/>
      </dsp:nvSpPr>
      <dsp:spPr>
        <a:xfrm>
          <a:off x="3040919" y="1857260"/>
          <a:ext cx="2461100" cy="1476660"/>
        </a:xfrm>
        <a:prstGeom prst="rect">
          <a:avLst/>
        </a:prstGeom>
        <a:solidFill>
          <a:schemeClr val="accent3">
            <a:lumMod val="75000"/>
            <a:alpha val="67143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Pemberian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umpan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balik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positif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penguatan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pengayaan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remedi</a:t>
          </a:r>
          <a:endParaRPr lang="en-US" sz="20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3040919" y="1857260"/>
        <a:ext cx="2461100" cy="1476660"/>
      </dsp:txXfrm>
    </dsp:sp>
    <dsp:sp modelId="{FEA3B81F-AD1F-4918-BA2E-52DF896AAEE9}">
      <dsp:nvSpPr>
        <dsp:cNvPr id="0" name=""/>
        <dsp:cNvSpPr/>
      </dsp:nvSpPr>
      <dsp:spPr>
        <a:xfrm>
          <a:off x="5748130" y="1857260"/>
          <a:ext cx="2461100" cy="1476660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8571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Keterkaitan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keterpaduan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KD,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materi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, KBM,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indikator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penilaian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sumber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belajar</a:t>
          </a:r>
          <a:endParaRPr lang="en-US" sz="20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5748130" y="1857260"/>
        <a:ext cx="2461100" cy="1476660"/>
      </dsp:txXfrm>
    </dsp:sp>
    <dsp:sp modelId="{CB08921F-5C1A-4F6C-A1ED-FAA22A6ED5DF}">
      <dsp:nvSpPr>
        <dsp:cNvPr id="0" name=""/>
        <dsp:cNvSpPr/>
      </dsp:nvSpPr>
      <dsp:spPr>
        <a:xfrm>
          <a:off x="1687314" y="3580030"/>
          <a:ext cx="2461100" cy="1476660"/>
        </a:xfrm>
        <a:prstGeom prst="rect">
          <a:avLst/>
        </a:prstGeom>
        <a:solidFill>
          <a:srgbClr val="FFFF00">
            <a:alpha val="55714"/>
          </a:srgb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Mengakomodasi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pembelajaran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tematik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terpadu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keragaman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budaya</a:t>
          </a:r>
          <a:endParaRPr lang="en-US" sz="20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1687314" y="3580030"/>
        <a:ext cx="2461100" cy="1476660"/>
      </dsp:txXfrm>
    </dsp:sp>
    <dsp:sp modelId="{E6AC6FC5-4854-4176-90EA-ED683130F47D}">
      <dsp:nvSpPr>
        <dsp:cNvPr id="0" name=""/>
        <dsp:cNvSpPr/>
      </dsp:nvSpPr>
      <dsp:spPr>
        <a:xfrm>
          <a:off x="4394525" y="3580030"/>
          <a:ext cx="2461100" cy="1476660"/>
        </a:xfrm>
        <a:prstGeom prst="rect">
          <a:avLst/>
        </a:prstGeom>
        <a:solidFill>
          <a:schemeClr val="bg2">
            <a:lumMod val="50000"/>
            <a:alpha val="5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penerapan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TIK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secara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terintegrasi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sistematis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dan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efektf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sesuai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sikon</a:t>
          </a:r>
          <a:r>
            <a:rPr lang="en-US" sz="20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.</a:t>
          </a:r>
          <a:endParaRPr lang="en-US" sz="20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394525" y="3580030"/>
        <a:ext cx="2461100" cy="147666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8A606F-6581-4015-B083-9D7AC0D3232B}">
      <dsp:nvSpPr>
        <dsp:cNvPr id="0" name=""/>
        <dsp:cNvSpPr/>
      </dsp:nvSpPr>
      <dsp:spPr>
        <a:xfrm>
          <a:off x="7239" y="406553"/>
          <a:ext cx="2163769" cy="12982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Menyiapkan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peserta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didik</a:t>
          </a:r>
          <a:r>
            <a:rPr lang="en-US" sz="2400" kern="1200" dirty="0" smtClean="0"/>
            <a:t> (</a:t>
          </a:r>
          <a:r>
            <a:rPr lang="en-US" sz="2400" kern="1200" dirty="0" err="1" smtClean="0"/>
            <a:t>mengkondisi</a:t>
          </a:r>
          <a:r>
            <a:rPr lang="en-US" sz="2400" kern="1200" dirty="0" smtClean="0"/>
            <a:t>- </a:t>
          </a:r>
          <a:r>
            <a:rPr lang="en-US" sz="2400" kern="1200" dirty="0" err="1" smtClean="0"/>
            <a:t>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kelas</a:t>
          </a:r>
          <a:r>
            <a:rPr lang="en-US" sz="2400" kern="1200" dirty="0" smtClean="0"/>
            <a:t>)</a:t>
          </a:r>
          <a:endParaRPr lang="en-US" sz="2400" kern="1200" dirty="0"/>
        </a:p>
      </dsp:txBody>
      <dsp:txXfrm>
        <a:off x="45264" y="444578"/>
        <a:ext cx="2087719" cy="1222211"/>
      </dsp:txXfrm>
    </dsp:sp>
    <dsp:sp modelId="{FF999E1A-7289-444B-B24D-C1702A942433}">
      <dsp:nvSpPr>
        <dsp:cNvPr id="0" name=""/>
        <dsp:cNvSpPr/>
      </dsp:nvSpPr>
      <dsp:spPr>
        <a:xfrm>
          <a:off x="2361420" y="787376"/>
          <a:ext cx="458719" cy="536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361420" y="894699"/>
        <a:ext cx="321103" cy="321968"/>
      </dsp:txXfrm>
    </dsp:sp>
    <dsp:sp modelId="{0C01855D-4BC0-4C46-AB34-9773397B42AB}">
      <dsp:nvSpPr>
        <dsp:cNvPr id="0" name=""/>
        <dsp:cNvSpPr/>
      </dsp:nvSpPr>
      <dsp:spPr>
        <a:xfrm>
          <a:off x="3036516" y="406553"/>
          <a:ext cx="2163769" cy="12982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tint val="50000"/>
                <a:satMod val="300000"/>
              </a:schemeClr>
            </a:gs>
            <a:gs pos="35000">
              <a:schemeClr val="accent2">
                <a:hueOff val="1170380"/>
                <a:satOff val="-1460"/>
                <a:lumOff val="343"/>
                <a:alphaOff val="0"/>
                <a:tint val="37000"/>
                <a:satMod val="30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Memberi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motivasi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belajar</a:t>
          </a:r>
          <a:endParaRPr lang="en-US" sz="2400" kern="1200" dirty="0"/>
        </a:p>
      </dsp:txBody>
      <dsp:txXfrm>
        <a:off x="3074541" y="444578"/>
        <a:ext cx="2087719" cy="1222211"/>
      </dsp:txXfrm>
    </dsp:sp>
    <dsp:sp modelId="{9B0A1D6B-776E-466F-9C93-FACF69CB1ED1}">
      <dsp:nvSpPr>
        <dsp:cNvPr id="0" name=""/>
        <dsp:cNvSpPr/>
      </dsp:nvSpPr>
      <dsp:spPr>
        <a:xfrm>
          <a:off x="5390697" y="787376"/>
          <a:ext cx="458719" cy="536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5390697" y="894699"/>
        <a:ext cx="321103" cy="321968"/>
      </dsp:txXfrm>
    </dsp:sp>
    <dsp:sp modelId="{A569C604-4BB9-42BB-9E9A-62515111F35B}">
      <dsp:nvSpPr>
        <dsp:cNvPr id="0" name=""/>
        <dsp:cNvSpPr/>
      </dsp:nvSpPr>
      <dsp:spPr>
        <a:xfrm>
          <a:off x="6065793" y="406553"/>
          <a:ext cx="2163769" cy="12982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Apersepsi</a:t>
          </a:r>
          <a:r>
            <a:rPr lang="en-US" sz="3200" kern="1200" dirty="0" smtClean="0"/>
            <a:t> </a:t>
          </a:r>
          <a:endParaRPr lang="en-US" sz="3200" kern="1200" dirty="0"/>
        </a:p>
      </dsp:txBody>
      <dsp:txXfrm>
        <a:off x="6103818" y="444578"/>
        <a:ext cx="2087719" cy="1222211"/>
      </dsp:txXfrm>
    </dsp:sp>
    <dsp:sp modelId="{0C61F0D5-A003-4713-A5A9-0E77D8494BBD}">
      <dsp:nvSpPr>
        <dsp:cNvPr id="0" name=""/>
        <dsp:cNvSpPr/>
      </dsp:nvSpPr>
      <dsp:spPr>
        <a:xfrm rot="5400000">
          <a:off x="6918318" y="1856278"/>
          <a:ext cx="458719" cy="536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-5400000">
        <a:off x="6986694" y="1895225"/>
        <a:ext cx="321968" cy="321103"/>
      </dsp:txXfrm>
    </dsp:sp>
    <dsp:sp modelId="{136F4295-C9FA-4598-AEF0-F472E7DB3D97}">
      <dsp:nvSpPr>
        <dsp:cNvPr id="0" name=""/>
        <dsp:cNvSpPr/>
      </dsp:nvSpPr>
      <dsp:spPr>
        <a:xfrm>
          <a:off x="6065793" y="2570322"/>
          <a:ext cx="2163769" cy="12982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tint val="50000"/>
                <a:satMod val="300000"/>
              </a:schemeClr>
            </a:gs>
            <a:gs pos="35000">
              <a:schemeClr val="accent2">
                <a:hueOff val="3511139"/>
                <a:satOff val="-4379"/>
                <a:lumOff val="1030"/>
                <a:alphaOff val="0"/>
                <a:tint val="37000"/>
                <a:satMod val="30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Menjelaskan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tujuan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pembelajaran</a:t>
          </a:r>
          <a:r>
            <a:rPr lang="en-US" sz="2400" kern="1200" dirty="0" smtClean="0"/>
            <a:t> (KD)</a:t>
          </a:r>
          <a:endParaRPr lang="en-US" sz="2400" kern="1200" dirty="0"/>
        </a:p>
      </dsp:txBody>
      <dsp:txXfrm>
        <a:off x="6103818" y="2608347"/>
        <a:ext cx="2087719" cy="1222211"/>
      </dsp:txXfrm>
    </dsp:sp>
    <dsp:sp modelId="{E47F322C-2B62-44BD-B005-603BCA23E6B5}">
      <dsp:nvSpPr>
        <dsp:cNvPr id="0" name=""/>
        <dsp:cNvSpPr/>
      </dsp:nvSpPr>
      <dsp:spPr>
        <a:xfrm rot="10800000">
          <a:off x="5416662" y="2951145"/>
          <a:ext cx="458719" cy="536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10800000">
        <a:off x="5554278" y="3058468"/>
        <a:ext cx="321103" cy="321968"/>
      </dsp:txXfrm>
    </dsp:sp>
    <dsp:sp modelId="{B6586FF4-5B48-42C3-919C-F19C4FE312AC}">
      <dsp:nvSpPr>
        <dsp:cNvPr id="0" name=""/>
        <dsp:cNvSpPr/>
      </dsp:nvSpPr>
      <dsp:spPr>
        <a:xfrm>
          <a:off x="2460867" y="2570322"/>
          <a:ext cx="2739418" cy="12982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Menyampaikan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cakupan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materi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uraian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kegiatan</a:t>
          </a:r>
          <a:endParaRPr lang="en-US" sz="2400" kern="1200" dirty="0"/>
        </a:p>
      </dsp:txBody>
      <dsp:txXfrm>
        <a:off x="2498892" y="2608347"/>
        <a:ext cx="2663368" cy="122221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BC86E0-3679-41E6-8CB2-7EB4F80B3FA4}">
      <dsp:nvSpPr>
        <dsp:cNvPr id="0" name=""/>
        <dsp:cNvSpPr/>
      </dsp:nvSpPr>
      <dsp:spPr>
        <a:xfrm>
          <a:off x="0" y="275134"/>
          <a:ext cx="6413500" cy="887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 smtClean="0"/>
            <a:t>Kegiatan</a:t>
          </a:r>
          <a:r>
            <a:rPr lang="en-US" sz="3700" kern="1200" dirty="0" smtClean="0"/>
            <a:t> </a:t>
          </a:r>
          <a:r>
            <a:rPr lang="en-US" sz="3700" kern="1200" dirty="0" err="1" smtClean="0"/>
            <a:t>Inti</a:t>
          </a:r>
          <a:endParaRPr lang="en-US" sz="3700" kern="1200" dirty="0"/>
        </a:p>
      </dsp:txBody>
      <dsp:txXfrm>
        <a:off x="43321" y="318455"/>
        <a:ext cx="6326858" cy="800803"/>
      </dsp:txXfrm>
    </dsp:sp>
    <dsp:sp modelId="{99335A77-C314-4006-94E7-B01731EE55F5}">
      <dsp:nvSpPr>
        <dsp:cNvPr id="0" name=""/>
        <dsp:cNvSpPr/>
      </dsp:nvSpPr>
      <dsp:spPr>
        <a:xfrm>
          <a:off x="0" y="1162580"/>
          <a:ext cx="6413500" cy="436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629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900" kern="1200" dirty="0" err="1" smtClean="0"/>
            <a:t>Gunakan</a:t>
          </a:r>
          <a:r>
            <a:rPr lang="en-US" sz="2900" kern="1200" dirty="0" smtClean="0"/>
            <a:t> model </a:t>
          </a:r>
          <a:r>
            <a:rPr lang="en-US" sz="2900" kern="1200" dirty="0" err="1" smtClean="0"/>
            <a:t>pembelajaran</a:t>
          </a:r>
          <a:r>
            <a:rPr lang="en-US" sz="2900" kern="1200" dirty="0" smtClean="0"/>
            <a:t>, </a:t>
          </a:r>
          <a:r>
            <a:rPr lang="en-US" sz="2900" kern="1200" dirty="0" err="1" smtClean="0"/>
            <a:t>metode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pembelajaran</a:t>
          </a:r>
          <a:r>
            <a:rPr lang="en-US" sz="2900" kern="1200" dirty="0" smtClean="0"/>
            <a:t>, media </a:t>
          </a:r>
          <a:r>
            <a:rPr lang="en-US" sz="2900" kern="1200" dirty="0" err="1" smtClean="0"/>
            <a:t>dan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sumber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belajar</a:t>
          </a:r>
          <a:r>
            <a:rPr lang="en-US" sz="2900" kern="1200" dirty="0" smtClean="0"/>
            <a:t> yang </a:t>
          </a:r>
          <a:r>
            <a:rPr lang="en-US" sz="2900" kern="1200" dirty="0" err="1" smtClean="0"/>
            <a:t>sesuai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dgn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karakter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peserta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didik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dan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mata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pelajaran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900" kern="1200" dirty="0" err="1" smtClean="0"/>
            <a:t>Pemilihan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pendekatan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pembelajaran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saintifik</a:t>
          </a:r>
          <a:r>
            <a:rPr lang="en-US" sz="2900" kern="1200" dirty="0" smtClean="0"/>
            <a:t> (5 M), discovery, project base learning, problem base learning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900" kern="1200" dirty="0" err="1" smtClean="0"/>
            <a:t>Pembelajaran</a:t>
          </a:r>
          <a:r>
            <a:rPr lang="en-US" sz="2900" kern="1200" dirty="0" smtClean="0"/>
            <a:t>  4 C, PPK, HOTS </a:t>
          </a:r>
          <a:r>
            <a:rPr lang="en-US" sz="2900" kern="1200" dirty="0" err="1" smtClean="0"/>
            <a:t>dan</a:t>
          </a:r>
          <a:r>
            <a:rPr lang="en-US" sz="2900" kern="1200" dirty="0" smtClean="0"/>
            <a:t> GLS</a:t>
          </a:r>
          <a:endParaRPr lang="en-US" sz="2900" kern="1200" dirty="0"/>
        </a:p>
      </dsp:txBody>
      <dsp:txXfrm>
        <a:off x="0" y="1162580"/>
        <a:ext cx="6413500" cy="436563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804FD-85A9-4FC5-A468-9681191A5241}">
      <dsp:nvSpPr>
        <dsp:cNvPr id="0" name=""/>
        <dsp:cNvSpPr/>
      </dsp:nvSpPr>
      <dsp:spPr>
        <a:xfrm rot="5400000">
          <a:off x="2222945" y="238442"/>
          <a:ext cx="4276468" cy="4104640"/>
        </a:xfrm>
        <a:prstGeom prst="round2SameRect">
          <a:avLst/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/>
            <a:t>Guru </a:t>
          </a:r>
          <a:r>
            <a:rPr lang="en-US" sz="2500" kern="1200" dirty="0" err="1" smtClean="0"/>
            <a:t>bersama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peserta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didik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melakukan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refleksi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aktivitas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pembelajaran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dan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kebermanfaatannya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err="1" smtClean="0"/>
            <a:t>Memberi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umpan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balik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err="1" smtClean="0"/>
            <a:t>Tindak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lanjut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penugasan</a:t>
          </a:r>
          <a:r>
            <a:rPr lang="en-US" sz="2500" kern="1200" dirty="0" smtClean="0"/>
            <a:t> individual </a:t>
          </a:r>
          <a:r>
            <a:rPr lang="en-US" sz="2500" kern="1200" dirty="0" err="1" smtClean="0"/>
            <a:t>atau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kelompok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err="1" smtClean="0"/>
            <a:t>Menginformasikan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rencana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kegiatan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pembelajaran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berikutnya</a:t>
          </a:r>
          <a:endParaRPr lang="en-US" sz="2500" kern="1200" dirty="0"/>
        </a:p>
      </dsp:txBody>
      <dsp:txXfrm rot="-5400000">
        <a:off x="2308859" y="352900"/>
        <a:ext cx="3904268" cy="3875724"/>
      </dsp:txXfrm>
    </dsp:sp>
    <dsp:sp modelId="{C6B238BE-D70D-4BE7-8FEA-96C01E8B0E81}">
      <dsp:nvSpPr>
        <dsp:cNvPr id="0" name=""/>
        <dsp:cNvSpPr/>
      </dsp:nvSpPr>
      <dsp:spPr>
        <a:xfrm>
          <a:off x="0" y="0"/>
          <a:ext cx="2308860" cy="4581525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/>
            <a:t>Kegiatan</a:t>
          </a:r>
          <a:r>
            <a:rPr lang="en-US" sz="4000" kern="1200" dirty="0" smtClean="0"/>
            <a:t> </a:t>
          </a:r>
          <a:r>
            <a:rPr lang="en-US" sz="4000" kern="1200" dirty="0" err="1" smtClean="0"/>
            <a:t>Penutup</a:t>
          </a:r>
          <a:endParaRPr lang="en-US" sz="4000" kern="1200" dirty="0"/>
        </a:p>
      </dsp:txBody>
      <dsp:txXfrm>
        <a:off x="112709" y="112709"/>
        <a:ext cx="2083442" cy="435610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13F417-7254-4E5B-927E-45823DC4AB1D}">
      <dsp:nvSpPr>
        <dsp:cNvPr id="0" name=""/>
        <dsp:cNvSpPr/>
      </dsp:nvSpPr>
      <dsp:spPr>
        <a:xfrm>
          <a:off x="0" y="0"/>
          <a:ext cx="7787955" cy="5955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chemeClr val="tx1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err="1" smtClean="0"/>
            <a:t>Soal-soal</a:t>
          </a:r>
          <a:r>
            <a:rPr lang="en-US" sz="5000" kern="1200" dirty="0" smtClean="0"/>
            <a:t> HOTs </a:t>
          </a:r>
          <a:r>
            <a:rPr lang="en-US" sz="5000" kern="1200" dirty="0" err="1" smtClean="0"/>
            <a:t>mengukur</a:t>
          </a:r>
          <a:r>
            <a:rPr lang="en-US" sz="5000" kern="1200" dirty="0" smtClean="0"/>
            <a:t> </a:t>
          </a:r>
          <a:r>
            <a:rPr lang="en-US" sz="5000" kern="1200" dirty="0" err="1" smtClean="0"/>
            <a:t>kemampuan</a:t>
          </a:r>
          <a:r>
            <a:rPr lang="en-US" sz="5000" kern="1200" dirty="0" smtClean="0"/>
            <a:t>:</a:t>
          </a:r>
          <a:endParaRPr lang="en-US" sz="5000" kern="1200" dirty="0"/>
        </a:p>
      </dsp:txBody>
      <dsp:txXfrm>
        <a:off x="0" y="0"/>
        <a:ext cx="7787955" cy="1786648"/>
      </dsp:txXfrm>
    </dsp:sp>
    <dsp:sp modelId="{615A0D3E-A846-4445-BB4F-1D3271FD1604}">
      <dsp:nvSpPr>
        <dsp:cNvPr id="0" name=""/>
        <dsp:cNvSpPr/>
      </dsp:nvSpPr>
      <dsp:spPr>
        <a:xfrm>
          <a:off x="778795" y="1787775"/>
          <a:ext cx="6230364" cy="6889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1"/>
              </a:solidFill>
            </a:rPr>
            <a:t>Transfer </a:t>
          </a:r>
          <a:r>
            <a:rPr lang="en-US" sz="2100" b="1" kern="1200" dirty="0" err="1" smtClean="0">
              <a:solidFill>
                <a:schemeClr val="tx1"/>
              </a:solidFill>
            </a:rPr>
            <a:t>satu</a:t>
          </a:r>
          <a:r>
            <a:rPr lang="en-US" sz="2100" b="1" kern="1200" dirty="0" smtClean="0">
              <a:solidFill>
                <a:schemeClr val="tx1"/>
              </a:solidFill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</a:rPr>
            <a:t>konsep</a:t>
          </a:r>
          <a:r>
            <a:rPr lang="en-US" sz="2100" b="1" kern="1200" dirty="0" smtClean="0">
              <a:solidFill>
                <a:schemeClr val="tx1"/>
              </a:solidFill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</a:rPr>
            <a:t>ke</a:t>
          </a:r>
          <a:r>
            <a:rPr lang="en-US" sz="2100" b="1" kern="1200" dirty="0" smtClean="0">
              <a:solidFill>
                <a:schemeClr val="tx1"/>
              </a:solidFill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</a:rPr>
            <a:t>konsep</a:t>
          </a:r>
          <a:r>
            <a:rPr lang="en-US" sz="2100" b="1" kern="1200" dirty="0" smtClean="0">
              <a:solidFill>
                <a:schemeClr val="tx1"/>
              </a:solidFill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</a:rPr>
            <a:t>lainnya</a:t>
          </a:r>
          <a:endParaRPr lang="en-US" sz="2100" b="1" kern="1200" dirty="0">
            <a:solidFill>
              <a:schemeClr val="tx1"/>
            </a:solidFill>
          </a:endParaRPr>
        </a:p>
      </dsp:txBody>
      <dsp:txXfrm>
        <a:off x="798974" y="1807954"/>
        <a:ext cx="6190006" cy="648609"/>
      </dsp:txXfrm>
    </dsp:sp>
    <dsp:sp modelId="{71CB39A1-A517-478F-8FDF-148419010F1A}">
      <dsp:nvSpPr>
        <dsp:cNvPr id="0" name=""/>
        <dsp:cNvSpPr/>
      </dsp:nvSpPr>
      <dsp:spPr>
        <a:xfrm>
          <a:off x="778795" y="2582737"/>
          <a:ext cx="6230364" cy="6889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err="1" smtClean="0">
              <a:solidFill>
                <a:schemeClr val="tx1"/>
              </a:solidFill>
            </a:rPr>
            <a:t>Memproses</a:t>
          </a:r>
          <a:r>
            <a:rPr lang="en-US" sz="2100" b="1" kern="1200" dirty="0" smtClean="0">
              <a:solidFill>
                <a:schemeClr val="tx1"/>
              </a:solidFill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</a:rPr>
            <a:t>dan</a:t>
          </a:r>
          <a:r>
            <a:rPr lang="en-US" sz="2100" b="1" kern="1200" dirty="0" smtClean="0">
              <a:solidFill>
                <a:schemeClr val="tx1"/>
              </a:solidFill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</a:rPr>
            <a:t>menerapkan</a:t>
          </a:r>
          <a:r>
            <a:rPr lang="en-US" sz="2100" b="1" kern="1200" dirty="0" smtClean="0">
              <a:solidFill>
                <a:schemeClr val="tx1"/>
              </a:solidFill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</a:rPr>
            <a:t>informasi</a:t>
          </a:r>
          <a:endParaRPr lang="en-US" sz="2100" b="1" kern="1200" dirty="0">
            <a:solidFill>
              <a:schemeClr val="tx1"/>
            </a:solidFill>
          </a:endParaRPr>
        </a:p>
      </dsp:txBody>
      <dsp:txXfrm>
        <a:off x="798974" y="2602916"/>
        <a:ext cx="6190006" cy="648609"/>
      </dsp:txXfrm>
    </dsp:sp>
    <dsp:sp modelId="{E7FC4679-8644-4110-997C-65AC08D00BDB}">
      <dsp:nvSpPr>
        <dsp:cNvPr id="0" name=""/>
        <dsp:cNvSpPr/>
      </dsp:nvSpPr>
      <dsp:spPr>
        <a:xfrm>
          <a:off x="778795" y="3377700"/>
          <a:ext cx="6230364" cy="6889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solidFill>
                <a:schemeClr val="tx1"/>
              </a:solidFill>
            </a:rPr>
            <a:t>Mencari</a:t>
          </a:r>
          <a:r>
            <a:rPr lang="en-US" sz="2100" kern="1200" dirty="0" smtClean="0">
              <a:solidFill>
                <a:schemeClr val="tx1"/>
              </a:solidFill>
            </a:rPr>
            <a:t> </a:t>
          </a:r>
          <a:r>
            <a:rPr lang="en-US" sz="2100" kern="1200" dirty="0" err="1" smtClean="0">
              <a:solidFill>
                <a:schemeClr val="tx1"/>
              </a:solidFill>
            </a:rPr>
            <a:t>kaitan</a:t>
          </a:r>
          <a:r>
            <a:rPr lang="en-US" sz="2100" kern="1200" dirty="0" smtClean="0">
              <a:solidFill>
                <a:schemeClr val="tx1"/>
              </a:solidFill>
            </a:rPr>
            <a:t> </a:t>
          </a:r>
          <a:r>
            <a:rPr lang="en-US" sz="2100" kern="1200" dirty="0" err="1" smtClean="0">
              <a:solidFill>
                <a:schemeClr val="tx1"/>
              </a:solidFill>
            </a:rPr>
            <a:t>dari</a:t>
          </a:r>
          <a:r>
            <a:rPr lang="en-US" sz="2100" kern="1200" dirty="0" smtClean="0">
              <a:solidFill>
                <a:schemeClr val="tx1"/>
              </a:solidFill>
            </a:rPr>
            <a:t> </a:t>
          </a:r>
          <a:r>
            <a:rPr lang="en-US" sz="2100" kern="1200" dirty="0" err="1" smtClean="0">
              <a:solidFill>
                <a:schemeClr val="tx1"/>
              </a:solidFill>
            </a:rPr>
            <a:t>berbagai</a:t>
          </a:r>
          <a:r>
            <a:rPr lang="en-US" sz="2100" kern="1200" dirty="0" smtClean="0">
              <a:solidFill>
                <a:schemeClr val="tx1"/>
              </a:solidFill>
            </a:rPr>
            <a:t> </a:t>
          </a:r>
          <a:r>
            <a:rPr lang="en-US" sz="2100" kern="1200" dirty="0" err="1" smtClean="0">
              <a:solidFill>
                <a:schemeClr val="tx1"/>
              </a:solidFill>
            </a:rPr>
            <a:t>informasi</a:t>
          </a:r>
          <a:r>
            <a:rPr lang="en-US" sz="2100" kern="1200" dirty="0" smtClean="0">
              <a:solidFill>
                <a:schemeClr val="tx1"/>
              </a:solidFill>
            </a:rPr>
            <a:t> yang </a:t>
          </a:r>
          <a:r>
            <a:rPr lang="en-US" sz="2100" kern="1200" dirty="0" err="1" smtClean="0">
              <a:solidFill>
                <a:schemeClr val="tx1"/>
              </a:solidFill>
            </a:rPr>
            <a:t>berbeda</a:t>
          </a:r>
          <a:endParaRPr lang="en-US" sz="2100" kern="1200" dirty="0">
            <a:solidFill>
              <a:schemeClr val="tx1"/>
            </a:solidFill>
          </a:endParaRPr>
        </a:p>
      </dsp:txBody>
      <dsp:txXfrm>
        <a:off x="798974" y="3397879"/>
        <a:ext cx="6190006" cy="648609"/>
      </dsp:txXfrm>
    </dsp:sp>
    <dsp:sp modelId="{687CDF38-8947-404F-86CE-B9C95F1586B2}">
      <dsp:nvSpPr>
        <dsp:cNvPr id="0" name=""/>
        <dsp:cNvSpPr/>
      </dsp:nvSpPr>
      <dsp:spPr>
        <a:xfrm>
          <a:off x="778795" y="4172663"/>
          <a:ext cx="6230364" cy="6889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solidFill>
                <a:schemeClr val="tx1"/>
              </a:solidFill>
            </a:rPr>
            <a:t>Menggunakan</a:t>
          </a:r>
          <a:r>
            <a:rPr lang="en-US" sz="2100" kern="1200" dirty="0" smtClean="0">
              <a:solidFill>
                <a:schemeClr val="tx1"/>
              </a:solidFill>
            </a:rPr>
            <a:t> </a:t>
          </a:r>
          <a:r>
            <a:rPr lang="en-US" sz="2100" kern="1200" dirty="0" err="1" smtClean="0">
              <a:solidFill>
                <a:schemeClr val="tx1"/>
              </a:solidFill>
            </a:rPr>
            <a:t>informasi</a:t>
          </a:r>
          <a:r>
            <a:rPr lang="en-US" sz="2100" kern="1200" dirty="0" smtClean="0">
              <a:solidFill>
                <a:schemeClr val="tx1"/>
              </a:solidFill>
            </a:rPr>
            <a:t> </a:t>
          </a:r>
          <a:r>
            <a:rPr lang="en-US" sz="2100" kern="1200" dirty="0" err="1" smtClean="0">
              <a:solidFill>
                <a:schemeClr val="tx1"/>
              </a:solidFill>
            </a:rPr>
            <a:t>dalam</a:t>
          </a:r>
          <a:r>
            <a:rPr lang="en-US" sz="2100" kern="1200" dirty="0" smtClean="0">
              <a:solidFill>
                <a:schemeClr val="tx1"/>
              </a:solidFill>
            </a:rPr>
            <a:t> </a:t>
          </a:r>
          <a:r>
            <a:rPr lang="en-US" sz="2100" kern="1200" dirty="0" err="1" smtClean="0">
              <a:solidFill>
                <a:schemeClr val="tx1"/>
              </a:solidFill>
            </a:rPr>
            <a:t>menyelesaikan</a:t>
          </a:r>
          <a:r>
            <a:rPr lang="en-US" sz="2100" kern="1200" dirty="0" smtClean="0">
              <a:solidFill>
                <a:schemeClr val="tx1"/>
              </a:solidFill>
            </a:rPr>
            <a:t> </a:t>
          </a:r>
          <a:r>
            <a:rPr lang="en-US" sz="2100" kern="1200" dirty="0" err="1" smtClean="0">
              <a:solidFill>
                <a:schemeClr val="tx1"/>
              </a:solidFill>
            </a:rPr>
            <a:t>masalah</a:t>
          </a:r>
          <a:endParaRPr lang="en-US" sz="2100" kern="1200" dirty="0">
            <a:solidFill>
              <a:schemeClr val="tx1"/>
            </a:solidFill>
          </a:endParaRPr>
        </a:p>
      </dsp:txBody>
      <dsp:txXfrm>
        <a:off x="798974" y="4192842"/>
        <a:ext cx="6190006" cy="648609"/>
      </dsp:txXfrm>
    </dsp:sp>
    <dsp:sp modelId="{58B22B1B-66BB-4A56-A117-06D42E0937D9}">
      <dsp:nvSpPr>
        <dsp:cNvPr id="0" name=""/>
        <dsp:cNvSpPr/>
      </dsp:nvSpPr>
      <dsp:spPr>
        <a:xfrm>
          <a:off x="778795" y="4967625"/>
          <a:ext cx="6230364" cy="6889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>
              <a:solidFill>
                <a:schemeClr val="tx1"/>
              </a:solidFill>
            </a:rPr>
            <a:t>Menelaah </a:t>
          </a:r>
          <a:r>
            <a:rPr lang="en-US" sz="2100" b="1" kern="1200" dirty="0" err="1" smtClean="0">
              <a:solidFill>
                <a:schemeClr val="tx1"/>
              </a:solidFill>
            </a:rPr>
            <a:t>ide</a:t>
          </a:r>
          <a:r>
            <a:rPr lang="en-US" sz="2100" b="1" kern="1200" dirty="0" smtClean="0">
              <a:solidFill>
                <a:schemeClr val="tx1"/>
              </a:solidFill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</a:rPr>
            <a:t>dan</a:t>
          </a:r>
          <a:r>
            <a:rPr lang="en-US" sz="2100" b="1" kern="1200" dirty="0" smtClean="0">
              <a:solidFill>
                <a:schemeClr val="tx1"/>
              </a:solidFill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</a:rPr>
            <a:t>informasi</a:t>
          </a:r>
          <a:r>
            <a:rPr lang="en-US" sz="2100" b="1" kern="1200" dirty="0" smtClean="0">
              <a:solidFill>
                <a:schemeClr val="tx1"/>
              </a:solidFill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</a:rPr>
            <a:t>secara</a:t>
          </a:r>
          <a:r>
            <a:rPr lang="en-US" sz="2100" b="1" kern="1200" dirty="0" smtClean="0">
              <a:solidFill>
                <a:schemeClr val="tx1"/>
              </a:solidFill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</a:rPr>
            <a:t>kritis</a:t>
          </a:r>
          <a:endParaRPr lang="en-US" sz="2100" b="1" kern="1200" dirty="0">
            <a:solidFill>
              <a:schemeClr val="tx1"/>
            </a:solidFill>
          </a:endParaRPr>
        </a:p>
      </dsp:txBody>
      <dsp:txXfrm>
        <a:off x="798974" y="4987804"/>
        <a:ext cx="6190006" cy="64860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388E87-31A8-4E9E-99E4-A836655CBDD6}">
      <dsp:nvSpPr>
        <dsp:cNvPr id="0" name=""/>
        <dsp:cNvSpPr/>
      </dsp:nvSpPr>
      <dsp:spPr>
        <a:xfrm>
          <a:off x="3731715" y="2246251"/>
          <a:ext cx="1915597" cy="132710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kern="1200" dirty="0" smtClean="0"/>
            <a:t>PENDEKATAN SAINTIFIK</a:t>
          </a:r>
          <a:endParaRPr lang="en-US" sz="2000" kern="1200" dirty="0"/>
        </a:p>
      </dsp:txBody>
      <dsp:txXfrm>
        <a:off x="4012248" y="2440601"/>
        <a:ext cx="1354531" cy="938405"/>
      </dsp:txXfrm>
    </dsp:sp>
    <dsp:sp modelId="{C3649C66-3C88-4DEB-B556-28784C7FFF5F}">
      <dsp:nvSpPr>
        <dsp:cNvPr id="0" name=""/>
        <dsp:cNvSpPr/>
      </dsp:nvSpPr>
      <dsp:spPr>
        <a:xfrm rot="15998083">
          <a:off x="4439876" y="1639014"/>
          <a:ext cx="380429" cy="520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>
            <a:solidFill>
              <a:schemeClr val="tx1"/>
            </a:solidFill>
          </a:endParaRPr>
        </a:p>
      </dsp:txBody>
      <dsp:txXfrm rot="10800000">
        <a:off x="4500290" y="1800083"/>
        <a:ext cx="266300" cy="312309"/>
      </dsp:txXfrm>
    </dsp:sp>
    <dsp:sp modelId="{C0A095B7-D995-4494-8190-722593D6331F}">
      <dsp:nvSpPr>
        <dsp:cNvPr id="0" name=""/>
        <dsp:cNvSpPr/>
      </dsp:nvSpPr>
      <dsp:spPr>
        <a:xfrm>
          <a:off x="3496432" y="0"/>
          <a:ext cx="2133974" cy="153092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MENGAMATI</a:t>
          </a:r>
          <a:endParaRPr lang="en-US" sz="2000" kern="1200" dirty="0"/>
        </a:p>
      </dsp:txBody>
      <dsp:txXfrm>
        <a:off x="3808945" y="224199"/>
        <a:ext cx="1508948" cy="1082529"/>
      </dsp:txXfrm>
    </dsp:sp>
    <dsp:sp modelId="{5EF9BFAD-DD1A-4DEA-B6E2-03B2C7748EF0}">
      <dsp:nvSpPr>
        <dsp:cNvPr id="0" name=""/>
        <dsp:cNvSpPr/>
      </dsp:nvSpPr>
      <dsp:spPr>
        <a:xfrm rot="20680618">
          <a:off x="5728229" y="2311920"/>
          <a:ext cx="386987" cy="520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5730293" y="2431363"/>
        <a:ext cx="270891" cy="312309"/>
      </dsp:txXfrm>
    </dsp:sp>
    <dsp:sp modelId="{69B1D3BB-3202-477E-B0D9-D31841F5BC84}">
      <dsp:nvSpPr>
        <dsp:cNvPr id="0" name=""/>
        <dsp:cNvSpPr/>
      </dsp:nvSpPr>
      <dsp:spPr>
        <a:xfrm>
          <a:off x="6241230" y="1527050"/>
          <a:ext cx="1728279" cy="1441612"/>
        </a:xfrm>
        <a:prstGeom prst="ellipse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MENANYA</a:t>
          </a:r>
          <a:endParaRPr lang="en-US" sz="2000" kern="1200" dirty="0"/>
        </a:p>
      </dsp:txBody>
      <dsp:txXfrm>
        <a:off x="6494331" y="1738169"/>
        <a:ext cx="1222077" cy="1019374"/>
      </dsp:txXfrm>
    </dsp:sp>
    <dsp:sp modelId="{7A98D6CD-375B-43F0-A1C7-91D2E3222AF1}">
      <dsp:nvSpPr>
        <dsp:cNvPr id="0" name=""/>
        <dsp:cNvSpPr/>
      </dsp:nvSpPr>
      <dsp:spPr>
        <a:xfrm rot="3240000">
          <a:off x="5132142" y="3476836"/>
          <a:ext cx="316866" cy="520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>
            <a:solidFill>
              <a:schemeClr val="tx1"/>
            </a:solidFill>
          </a:endParaRPr>
        </a:p>
      </dsp:txBody>
      <dsp:txXfrm>
        <a:off x="5151735" y="3542486"/>
        <a:ext cx="221806" cy="312309"/>
      </dsp:txXfrm>
    </dsp:sp>
    <dsp:sp modelId="{A9098246-F2EC-46BD-9955-FED39D4C0F7E}">
      <dsp:nvSpPr>
        <dsp:cNvPr id="0" name=""/>
        <dsp:cNvSpPr/>
      </dsp:nvSpPr>
      <dsp:spPr>
        <a:xfrm>
          <a:off x="5020489" y="3877332"/>
          <a:ext cx="1856234" cy="1530927"/>
        </a:xfrm>
        <a:prstGeom prst="ellips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MENCOBA</a:t>
          </a:r>
          <a:endParaRPr lang="en-US" sz="2000" kern="1200" dirty="0"/>
        </a:p>
      </dsp:txBody>
      <dsp:txXfrm>
        <a:off x="5292328" y="4101531"/>
        <a:ext cx="1312556" cy="1082529"/>
      </dsp:txXfrm>
    </dsp:sp>
    <dsp:sp modelId="{DB1D4CB7-D863-4B98-A4B4-9D594F4B0B3C}">
      <dsp:nvSpPr>
        <dsp:cNvPr id="0" name=""/>
        <dsp:cNvSpPr/>
      </dsp:nvSpPr>
      <dsp:spPr>
        <a:xfrm rot="7560000">
          <a:off x="3915856" y="3486939"/>
          <a:ext cx="330512" cy="520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>
            <a:solidFill>
              <a:schemeClr val="tx1"/>
            </a:solidFill>
          </a:endParaRPr>
        </a:p>
      </dsp:txBody>
      <dsp:txXfrm rot="10800000">
        <a:off x="3994574" y="3550933"/>
        <a:ext cx="231358" cy="312309"/>
      </dsp:txXfrm>
    </dsp:sp>
    <dsp:sp modelId="{57842FBE-3F15-41B7-91A6-26D048B23012}">
      <dsp:nvSpPr>
        <dsp:cNvPr id="0" name=""/>
        <dsp:cNvSpPr/>
      </dsp:nvSpPr>
      <dsp:spPr>
        <a:xfrm>
          <a:off x="2600980" y="3877332"/>
          <a:ext cx="1658882" cy="1530927"/>
        </a:xfrm>
        <a:prstGeom prst="ellipse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MENALAR</a:t>
          </a:r>
          <a:endParaRPr lang="en-US" sz="2000" kern="1200" dirty="0"/>
        </a:p>
      </dsp:txBody>
      <dsp:txXfrm>
        <a:off x="2843918" y="4101531"/>
        <a:ext cx="1173006" cy="1082529"/>
      </dsp:txXfrm>
    </dsp:sp>
    <dsp:sp modelId="{66B123F7-79B1-4908-8A17-2C5FC0D516DF}">
      <dsp:nvSpPr>
        <dsp:cNvPr id="0" name=""/>
        <dsp:cNvSpPr/>
      </dsp:nvSpPr>
      <dsp:spPr>
        <a:xfrm rot="11534486">
          <a:off x="3290897" y="2383799"/>
          <a:ext cx="347555" cy="520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>
            <a:solidFill>
              <a:schemeClr val="tx1"/>
            </a:solidFill>
          </a:endParaRPr>
        </a:p>
      </dsp:txBody>
      <dsp:txXfrm rot="10800000">
        <a:off x="3393978" y="2498956"/>
        <a:ext cx="243289" cy="312309"/>
      </dsp:txXfrm>
    </dsp:sp>
    <dsp:sp modelId="{FA5189B0-9666-480F-A433-5EA33D932B27}">
      <dsp:nvSpPr>
        <dsp:cNvPr id="0" name=""/>
        <dsp:cNvSpPr/>
      </dsp:nvSpPr>
      <dsp:spPr>
        <a:xfrm>
          <a:off x="458109" y="1527048"/>
          <a:ext cx="2772555" cy="1530927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MENGOMUNIKASIKAN</a:t>
          </a:r>
          <a:endParaRPr lang="en-US" sz="2000" kern="1200" dirty="0"/>
        </a:p>
      </dsp:txBody>
      <dsp:txXfrm>
        <a:off x="864140" y="1751247"/>
        <a:ext cx="1960493" cy="108252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9BBD19-CEAB-489F-90AA-E8DB8217796E}">
      <dsp:nvSpPr>
        <dsp:cNvPr id="0" name=""/>
        <dsp:cNvSpPr/>
      </dsp:nvSpPr>
      <dsp:spPr>
        <a:xfrm>
          <a:off x="0" y="0"/>
          <a:ext cx="6454140" cy="8915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Melaksanakan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refleksi</a:t>
          </a:r>
          <a:r>
            <a:rPr lang="en-US" sz="2800" kern="1200" dirty="0" smtClean="0"/>
            <a:t> (guru </a:t>
          </a:r>
          <a:r>
            <a:rPr lang="en-US" sz="2800" kern="1200" dirty="0" err="1" smtClean="0"/>
            <a:t>dengan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siswa</a:t>
          </a:r>
          <a:r>
            <a:rPr lang="en-US" sz="2800" kern="1200" dirty="0" smtClean="0"/>
            <a:t>)</a:t>
          </a:r>
          <a:endParaRPr lang="en-US" sz="2800" kern="1200" dirty="0"/>
        </a:p>
      </dsp:txBody>
      <dsp:txXfrm>
        <a:off x="26112" y="26112"/>
        <a:ext cx="5387789" cy="839316"/>
      </dsp:txXfrm>
    </dsp:sp>
    <dsp:sp modelId="{6B40B2D0-01F2-4FF8-8BCC-3A4A8C6DDA83}">
      <dsp:nvSpPr>
        <dsp:cNvPr id="0" name=""/>
        <dsp:cNvSpPr/>
      </dsp:nvSpPr>
      <dsp:spPr>
        <a:xfrm>
          <a:off x="481965" y="1015365"/>
          <a:ext cx="6454140" cy="891540"/>
        </a:xfrm>
        <a:prstGeom prst="roundRect">
          <a:avLst>
            <a:gd name="adj" fmla="val 10000"/>
          </a:avLst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Memberikan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penguatan</a:t>
          </a:r>
          <a:r>
            <a:rPr lang="en-US" sz="2800" kern="1200" dirty="0" smtClean="0"/>
            <a:t>/</a:t>
          </a:r>
          <a:r>
            <a:rPr lang="en-US" sz="2800" i="1" kern="1200" dirty="0" smtClean="0"/>
            <a:t>feed back</a:t>
          </a:r>
          <a:endParaRPr lang="en-US" sz="2800" kern="1200" dirty="0"/>
        </a:p>
      </dsp:txBody>
      <dsp:txXfrm>
        <a:off x="508077" y="1041477"/>
        <a:ext cx="5340449" cy="839316"/>
      </dsp:txXfrm>
    </dsp:sp>
    <dsp:sp modelId="{ADC3AAE1-C178-4770-81C6-B06D8F336208}">
      <dsp:nvSpPr>
        <dsp:cNvPr id="0" name=""/>
        <dsp:cNvSpPr/>
      </dsp:nvSpPr>
      <dsp:spPr>
        <a:xfrm>
          <a:off x="963930" y="2030730"/>
          <a:ext cx="6454140" cy="891540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Merangkum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materi</a:t>
          </a:r>
          <a:endParaRPr lang="en-US" sz="2800" kern="1200" dirty="0"/>
        </a:p>
      </dsp:txBody>
      <dsp:txXfrm>
        <a:off x="990042" y="2056842"/>
        <a:ext cx="5340450" cy="839316"/>
      </dsp:txXfrm>
    </dsp:sp>
    <dsp:sp modelId="{EDB20BE6-7EDF-4134-B025-44D60E2363CC}">
      <dsp:nvSpPr>
        <dsp:cNvPr id="0" name=""/>
        <dsp:cNvSpPr/>
      </dsp:nvSpPr>
      <dsp:spPr>
        <a:xfrm>
          <a:off x="1445895" y="3046095"/>
          <a:ext cx="6454140" cy="891540"/>
        </a:xfrm>
        <a:prstGeom prst="roundRect">
          <a:avLst>
            <a:gd name="adj" fmla="val 10000"/>
          </a:avLst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Melakukan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evaluasi</a:t>
          </a:r>
          <a:endParaRPr lang="en-US" sz="2800" kern="1200" dirty="0"/>
        </a:p>
      </dsp:txBody>
      <dsp:txXfrm>
        <a:off x="1472007" y="3072207"/>
        <a:ext cx="5340449" cy="839316"/>
      </dsp:txXfrm>
    </dsp:sp>
    <dsp:sp modelId="{EE04F261-0E0B-4877-B91B-0570C818C356}">
      <dsp:nvSpPr>
        <dsp:cNvPr id="0" name=""/>
        <dsp:cNvSpPr/>
      </dsp:nvSpPr>
      <dsp:spPr>
        <a:xfrm>
          <a:off x="1927860" y="4061460"/>
          <a:ext cx="6454140" cy="891540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Menyiapkan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materi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pembelajaran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berikutnya</a:t>
          </a:r>
          <a:endParaRPr lang="en-US" sz="2800" kern="1200" dirty="0"/>
        </a:p>
      </dsp:txBody>
      <dsp:txXfrm>
        <a:off x="1953972" y="4087572"/>
        <a:ext cx="5340450" cy="839316"/>
      </dsp:txXfrm>
    </dsp:sp>
    <dsp:sp modelId="{07902B24-19D0-4B08-9643-8466DDD6E094}">
      <dsp:nvSpPr>
        <dsp:cNvPr id="0" name=""/>
        <dsp:cNvSpPr/>
      </dsp:nvSpPr>
      <dsp:spPr>
        <a:xfrm>
          <a:off x="5874639" y="651319"/>
          <a:ext cx="579501" cy="579501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6005027" y="651319"/>
        <a:ext cx="318725" cy="436075"/>
      </dsp:txXfrm>
    </dsp:sp>
    <dsp:sp modelId="{B56051E4-CCD6-4685-8D1A-954F5E33C4D3}">
      <dsp:nvSpPr>
        <dsp:cNvPr id="0" name=""/>
        <dsp:cNvSpPr/>
      </dsp:nvSpPr>
      <dsp:spPr>
        <a:xfrm>
          <a:off x="6356604" y="1666684"/>
          <a:ext cx="579501" cy="579501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25400" cap="flat" cmpd="sng" algn="ctr">
          <a:solidFill>
            <a:schemeClr val="accent4">
              <a:tint val="40000"/>
              <a:alpha val="90000"/>
              <a:hueOff val="-1315237"/>
              <a:satOff val="7386"/>
              <a:lumOff val="4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6486992" y="1666684"/>
        <a:ext cx="318725" cy="436075"/>
      </dsp:txXfrm>
    </dsp:sp>
    <dsp:sp modelId="{F0547C50-C6A8-43D0-99DD-7F1FE473F5DC}">
      <dsp:nvSpPr>
        <dsp:cNvPr id="0" name=""/>
        <dsp:cNvSpPr/>
      </dsp:nvSpPr>
      <dsp:spPr>
        <a:xfrm>
          <a:off x="6838569" y="2667190"/>
          <a:ext cx="579501" cy="579501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25400" cap="flat" cmpd="sng" algn="ctr">
          <a:solidFill>
            <a:schemeClr val="accent4">
              <a:tint val="40000"/>
              <a:alpha val="90000"/>
              <a:hueOff val="-2630473"/>
              <a:satOff val="14771"/>
              <a:lumOff val="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6968957" y="2667190"/>
        <a:ext cx="318725" cy="436075"/>
      </dsp:txXfrm>
    </dsp:sp>
    <dsp:sp modelId="{ED76A692-4770-499C-842E-C6A9E45C1761}">
      <dsp:nvSpPr>
        <dsp:cNvPr id="0" name=""/>
        <dsp:cNvSpPr/>
      </dsp:nvSpPr>
      <dsp:spPr>
        <a:xfrm>
          <a:off x="7320534" y="3692461"/>
          <a:ext cx="579501" cy="579501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7450922" y="3692461"/>
        <a:ext cx="318725" cy="43607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2C1BB8-95A8-4E44-990A-53E4149E3232}">
      <dsp:nvSpPr>
        <dsp:cNvPr id="0" name=""/>
        <dsp:cNvSpPr/>
      </dsp:nvSpPr>
      <dsp:spPr>
        <a:xfrm>
          <a:off x="782" y="306116"/>
          <a:ext cx="3053302" cy="18319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>
              <a:solidFill>
                <a:schemeClr val="tx1"/>
              </a:solidFill>
            </a:rPr>
            <a:t>Mendesain</a:t>
          </a:r>
          <a:r>
            <a:rPr lang="en-US" sz="2600" b="1" kern="1200" dirty="0" smtClean="0">
              <a:solidFill>
                <a:schemeClr val="tx1"/>
              </a:solidFill>
            </a:rPr>
            <a:t> RPP </a:t>
          </a:r>
          <a:r>
            <a:rPr lang="en-US" sz="2600" b="1" kern="1200" dirty="0" err="1" smtClean="0">
              <a:solidFill>
                <a:schemeClr val="tx1"/>
              </a:solidFill>
            </a:rPr>
            <a:t>yg</a:t>
          </a:r>
          <a:r>
            <a:rPr lang="en-US" sz="2600" b="1" kern="1200" dirty="0" smtClean="0">
              <a:solidFill>
                <a:schemeClr val="tx1"/>
              </a:solidFill>
            </a:rPr>
            <a:t> </a:t>
          </a:r>
          <a:r>
            <a:rPr lang="en-US" sz="2600" b="1" kern="1200" dirty="0" err="1" smtClean="0">
              <a:solidFill>
                <a:schemeClr val="tx1"/>
              </a:solidFill>
            </a:rPr>
            <a:t>memuat</a:t>
          </a:r>
          <a:r>
            <a:rPr lang="en-US" sz="2600" b="1" kern="1200" dirty="0" smtClean="0">
              <a:solidFill>
                <a:schemeClr val="tx1"/>
              </a:solidFill>
            </a:rPr>
            <a:t> </a:t>
          </a:r>
          <a:r>
            <a:rPr lang="en-US" sz="2600" b="1" kern="1200" dirty="0" err="1" smtClean="0">
              <a:solidFill>
                <a:schemeClr val="tx1"/>
              </a:solidFill>
            </a:rPr>
            <a:t>pengembangan</a:t>
          </a:r>
          <a:r>
            <a:rPr lang="en-US" sz="2600" b="1" kern="1200" dirty="0" smtClean="0">
              <a:solidFill>
                <a:schemeClr val="tx1"/>
              </a:solidFill>
            </a:rPr>
            <a:t> PPK, HOTs, 4C </a:t>
          </a:r>
          <a:r>
            <a:rPr lang="en-US" sz="2600" b="1" kern="1200" dirty="0" err="1" smtClean="0">
              <a:solidFill>
                <a:schemeClr val="tx1"/>
              </a:solidFill>
            </a:rPr>
            <a:t>dan</a:t>
          </a:r>
          <a:r>
            <a:rPr lang="en-US" sz="2600" b="1" kern="1200" dirty="0" smtClean="0">
              <a:solidFill>
                <a:schemeClr val="tx1"/>
              </a:solidFill>
            </a:rPr>
            <a:t> GLS</a:t>
          </a:r>
          <a:endParaRPr lang="en-US" sz="2600" b="1" kern="1200" dirty="0">
            <a:solidFill>
              <a:schemeClr val="tx1"/>
            </a:solidFill>
          </a:endParaRPr>
        </a:p>
      </dsp:txBody>
      <dsp:txXfrm>
        <a:off x="782" y="306116"/>
        <a:ext cx="3053302" cy="1831981"/>
      </dsp:txXfrm>
    </dsp:sp>
    <dsp:sp modelId="{FAE777E8-100F-4DC7-A7E9-112F3C42345C}">
      <dsp:nvSpPr>
        <dsp:cNvPr id="0" name=""/>
        <dsp:cNvSpPr/>
      </dsp:nvSpPr>
      <dsp:spPr>
        <a:xfrm>
          <a:off x="3359415" y="306116"/>
          <a:ext cx="3053302" cy="1831981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>
              <a:solidFill>
                <a:schemeClr val="tx1"/>
              </a:solidFill>
            </a:rPr>
            <a:t>Kembangkan</a:t>
          </a:r>
          <a:r>
            <a:rPr lang="en-US" sz="2600" b="1" kern="1200" dirty="0" smtClean="0">
              <a:solidFill>
                <a:schemeClr val="tx1"/>
              </a:solidFill>
            </a:rPr>
            <a:t> </a:t>
          </a:r>
          <a:r>
            <a:rPr lang="en-US" sz="2600" b="1" kern="1200" dirty="0" err="1" smtClean="0">
              <a:solidFill>
                <a:schemeClr val="tx1"/>
              </a:solidFill>
            </a:rPr>
            <a:t>Indikator</a:t>
          </a:r>
          <a:r>
            <a:rPr lang="en-US" sz="2600" b="1" kern="1200" dirty="0" smtClean="0">
              <a:solidFill>
                <a:schemeClr val="tx1"/>
              </a:solidFill>
            </a:rPr>
            <a:t> yang HOTs</a:t>
          </a:r>
          <a:endParaRPr lang="en-US" sz="2600" b="1" kern="1200" dirty="0">
            <a:solidFill>
              <a:schemeClr val="tx1"/>
            </a:solidFill>
          </a:endParaRPr>
        </a:p>
      </dsp:txBody>
      <dsp:txXfrm>
        <a:off x="3359415" y="306116"/>
        <a:ext cx="3053302" cy="1831981"/>
      </dsp:txXfrm>
    </dsp:sp>
    <dsp:sp modelId="{8D773D68-088F-44BC-B65A-7E8327268B94}">
      <dsp:nvSpPr>
        <dsp:cNvPr id="0" name=""/>
        <dsp:cNvSpPr/>
      </dsp:nvSpPr>
      <dsp:spPr>
        <a:xfrm>
          <a:off x="782" y="2443427"/>
          <a:ext cx="3053302" cy="1831981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>
              <a:solidFill>
                <a:schemeClr val="tx1"/>
              </a:solidFill>
            </a:rPr>
            <a:t>Desain</a:t>
          </a:r>
          <a:r>
            <a:rPr lang="en-US" sz="2600" b="1" kern="1200" dirty="0" smtClean="0">
              <a:solidFill>
                <a:schemeClr val="tx1"/>
              </a:solidFill>
            </a:rPr>
            <a:t> </a:t>
          </a:r>
          <a:r>
            <a:rPr lang="en-US" sz="2600" b="1" kern="1200" dirty="0" err="1" smtClean="0">
              <a:solidFill>
                <a:schemeClr val="tx1"/>
              </a:solidFill>
            </a:rPr>
            <a:t>Proses</a:t>
          </a:r>
          <a:r>
            <a:rPr lang="en-US" sz="2600" b="1" kern="1200" dirty="0" smtClean="0">
              <a:solidFill>
                <a:schemeClr val="tx1"/>
              </a:solidFill>
            </a:rPr>
            <a:t> </a:t>
          </a:r>
          <a:r>
            <a:rPr lang="en-US" sz="2600" b="1" kern="1200" dirty="0" err="1" smtClean="0">
              <a:solidFill>
                <a:schemeClr val="tx1"/>
              </a:solidFill>
            </a:rPr>
            <a:t>Pembelajaran</a:t>
          </a:r>
          <a:r>
            <a:rPr lang="en-US" sz="2600" b="1" kern="1200" dirty="0" smtClean="0">
              <a:solidFill>
                <a:schemeClr val="tx1"/>
              </a:solidFill>
            </a:rPr>
            <a:t> yang HOTs</a:t>
          </a:r>
          <a:endParaRPr lang="en-US" sz="2600" b="1" kern="1200" dirty="0">
            <a:solidFill>
              <a:schemeClr val="tx1"/>
            </a:solidFill>
          </a:endParaRPr>
        </a:p>
      </dsp:txBody>
      <dsp:txXfrm>
        <a:off x="782" y="2443427"/>
        <a:ext cx="3053302" cy="1831981"/>
      </dsp:txXfrm>
    </dsp:sp>
    <dsp:sp modelId="{1CF6AAEC-8F49-4205-A16C-805874F43727}">
      <dsp:nvSpPr>
        <dsp:cNvPr id="0" name=""/>
        <dsp:cNvSpPr/>
      </dsp:nvSpPr>
      <dsp:spPr>
        <a:xfrm>
          <a:off x="3359415" y="2443427"/>
          <a:ext cx="3053302" cy="1831981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>
              <a:solidFill>
                <a:schemeClr val="tx1"/>
              </a:solidFill>
            </a:rPr>
            <a:t>Buat</a:t>
          </a:r>
          <a:r>
            <a:rPr lang="en-US" sz="2600" b="1" kern="1200" dirty="0" smtClean="0">
              <a:solidFill>
                <a:schemeClr val="tx1"/>
              </a:solidFill>
            </a:rPr>
            <a:t> </a:t>
          </a:r>
          <a:r>
            <a:rPr lang="en-US" sz="2600" b="1" kern="1200" dirty="0" err="1" smtClean="0">
              <a:solidFill>
                <a:schemeClr val="tx1"/>
              </a:solidFill>
            </a:rPr>
            <a:t>butir</a:t>
          </a:r>
          <a:r>
            <a:rPr lang="en-US" sz="2600" b="1" kern="1200" dirty="0" smtClean="0">
              <a:solidFill>
                <a:schemeClr val="tx1"/>
              </a:solidFill>
            </a:rPr>
            <a:t> </a:t>
          </a:r>
          <a:r>
            <a:rPr lang="en-US" sz="2600" b="1" kern="1200" dirty="0" err="1" smtClean="0">
              <a:solidFill>
                <a:schemeClr val="tx1"/>
              </a:solidFill>
            </a:rPr>
            <a:t>soal</a:t>
          </a:r>
          <a:r>
            <a:rPr lang="en-US" sz="2600" b="1" kern="1200" dirty="0" smtClean="0">
              <a:solidFill>
                <a:schemeClr val="tx1"/>
              </a:solidFill>
            </a:rPr>
            <a:t> HOTs </a:t>
          </a:r>
          <a:r>
            <a:rPr lang="en-US" sz="2600" b="1" kern="1200" dirty="0" err="1" smtClean="0">
              <a:solidFill>
                <a:schemeClr val="tx1"/>
              </a:solidFill>
            </a:rPr>
            <a:t>berdasar</a:t>
          </a:r>
          <a:r>
            <a:rPr lang="en-US" sz="2600" b="1" kern="1200" dirty="0" smtClean="0">
              <a:solidFill>
                <a:schemeClr val="tx1"/>
              </a:solidFill>
            </a:rPr>
            <a:t> </a:t>
          </a:r>
          <a:r>
            <a:rPr lang="en-US" sz="2600" b="1" kern="1200" dirty="0" err="1" smtClean="0">
              <a:solidFill>
                <a:schemeClr val="tx1"/>
              </a:solidFill>
            </a:rPr>
            <a:t>proses</a:t>
          </a:r>
          <a:r>
            <a:rPr lang="en-US" sz="2600" b="1" kern="1200" dirty="0" smtClean="0">
              <a:solidFill>
                <a:schemeClr val="tx1"/>
              </a:solidFill>
            </a:rPr>
            <a:t> </a:t>
          </a:r>
          <a:r>
            <a:rPr lang="en-US" sz="2600" b="1" kern="1200" dirty="0" err="1" smtClean="0">
              <a:solidFill>
                <a:schemeClr val="tx1"/>
              </a:solidFill>
            </a:rPr>
            <a:t>dan</a:t>
          </a:r>
          <a:r>
            <a:rPr lang="en-US" sz="2600" b="1" kern="1200" dirty="0" smtClean="0">
              <a:solidFill>
                <a:schemeClr val="tx1"/>
              </a:solidFill>
            </a:rPr>
            <a:t> </a:t>
          </a:r>
          <a:r>
            <a:rPr lang="en-US" sz="2600" b="1" kern="1200" dirty="0" err="1" smtClean="0">
              <a:solidFill>
                <a:schemeClr val="tx1"/>
              </a:solidFill>
            </a:rPr>
            <a:t>ketercapaian</a:t>
          </a:r>
          <a:r>
            <a:rPr lang="en-US" sz="2600" b="1" kern="1200" dirty="0" smtClean="0">
              <a:solidFill>
                <a:schemeClr val="tx1"/>
              </a:solidFill>
            </a:rPr>
            <a:t> </a:t>
          </a:r>
          <a:r>
            <a:rPr lang="en-US" sz="2600" b="1" kern="1200" dirty="0" err="1" smtClean="0">
              <a:solidFill>
                <a:schemeClr val="tx1"/>
              </a:solidFill>
            </a:rPr>
            <a:t>indikator</a:t>
          </a:r>
          <a:endParaRPr lang="en-US" sz="2600" b="1" kern="1200" dirty="0">
            <a:solidFill>
              <a:schemeClr val="tx1"/>
            </a:solidFill>
          </a:endParaRPr>
        </a:p>
      </dsp:txBody>
      <dsp:txXfrm>
        <a:off x="3359415" y="2443427"/>
        <a:ext cx="3053302" cy="18319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B8D4F3-9E5E-4A1F-BA2E-C830E792038E}">
      <dsp:nvSpPr>
        <dsp:cNvPr id="0" name=""/>
        <dsp:cNvSpPr/>
      </dsp:nvSpPr>
      <dsp:spPr>
        <a:xfrm rot="5400000">
          <a:off x="-218771" y="894382"/>
          <a:ext cx="2112243" cy="1769257"/>
        </a:xfrm>
        <a:prstGeom prst="chevron">
          <a:avLst/>
        </a:prstGeom>
        <a:solidFill>
          <a:schemeClr val="accent4"/>
        </a:solidFill>
        <a:ln w="9525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err="1" smtClean="0">
              <a:solidFill>
                <a:schemeClr val="tx1"/>
              </a:solidFill>
            </a:rPr>
            <a:t>Pengetahuan</a:t>
          </a:r>
          <a:endParaRPr lang="en-US" sz="2400" b="0" kern="1200" dirty="0">
            <a:solidFill>
              <a:schemeClr val="tx1"/>
            </a:solidFill>
          </a:endParaRPr>
        </a:p>
      </dsp:txBody>
      <dsp:txXfrm rot="-5400000">
        <a:off x="-47277" y="1607518"/>
        <a:ext cx="1769257" cy="342986"/>
      </dsp:txXfrm>
    </dsp:sp>
    <dsp:sp modelId="{2634AA39-7D96-42A5-A571-B7AAD98D2345}">
      <dsp:nvSpPr>
        <dsp:cNvPr id="0" name=""/>
        <dsp:cNvSpPr/>
      </dsp:nvSpPr>
      <dsp:spPr>
        <a:xfrm rot="5400000">
          <a:off x="3931960" y="-2299926"/>
          <a:ext cx="2802074" cy="7411152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300" b="1" kern="1200" dirty="0" smtClean="0"/>
            <a:t>Mahasiswa mampu memahami </a:t>
          </a:r>
          <a:r>
            <a:rPr lang="en-US" sz="2300" b="1" kern="1200" dirty="0" err="1" smtClean="0"/>
            <a:t>sistematika</a:t>
          </a:r>
          <a:r>
            <a:rPr lang="en-US" sz="2300" b="1" kern="1200" dirty="0" smtClean="0"/>
            <a:t> RPP</a:t>
          </a:r>
          <a:r>
            <a:rPr lang="id-ID" sz="2300" b="1" kern="1200" dirty="0" smtClean="0"/>
            <a:t> Kurtilas revisi</a:t>
          </a:r>
          <a:endParaRPr lang="en-US" sz="2300" b="1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300" b="1" kern="1200" dirty="0" smtClean="0"/>
            <a:t>Mahasiswa mampu mengidentifikasi </a:t>
          </a:r>
          <a:r>
            <a:rPr lang="en-US" sz="2300" b="1" kern="1200" dirty="0" err="1" smtClean="0"/>
            <a:t>penilaian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tingkat</a:t>
          </a:r>
          <a:r>
            <a:rPr lang="en-US" sz="2300" b="1" kern="1200" dirty="0" smtClean="0"/>
            <a:t>  </a:t>
          </a:r>
          <a:r>
            <a:rPr lang="en-US" sz="2300" b="1" kern="1200" dirty="0" err="1" smtClean="0"/>
            <a:t>rendah</a:t>
          </a:r>
          <a:r>
            <a:rPr lang="en-US" sz="2300" b="1" kern="1200" dirty="0" smtClean="0"/>
            <a:t> (LOTS)  </a:t>
          </a:r>
          <a:r>
            <a:rPr lang="en-US" sz="2300" b="1" kern="1200" dirty="0" err="1" smtClean="0"/>
            <a:t>menengah</a:t>
          </a:r>
          <a:r>
            <a:rPr lang="en-US" sz="2300" b="1" kern="1200" dirty="0" smtClean="0"/>
            <a:t> (MOTS), </a:t>
          </a:r>
          <a:r>
            <a:rPr lang="en-US" sz="2300" b="1" kern="1200" dirty="0" err="1" smtClean="0"/>
            <a:t>dan</a:t>
          </a:r>
          <a:r>
            <a:rPr lang="en-US" sz="2300" b="1" kern="1200" dirty="0" smtClean="0"/>
            <a:t>  </a:t>
          </a:r>
          <a:r>
            <a:rPr lang="en-US" sz="2300" b="1" kern="1200" dirty="0" err="1" smtClean="0"/>
            <a:t>tinggi</a:t>
          </a:r>
          <a:r>
            <a:rPr lang="en-US" sz="2300" b="1" kern="1200" dirty="0" smtClean="0"/>
            <a:t> (HOTS), </a:t>
          </a:r>
          <a:endParaRPr lang="en-US" sz="2300" b="1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1" kern="1200" dirty="0" err="1" smtClean="0"/>
            <a:t>Menentukan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kegiatan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pembelajaran</a:t>
          </a:r>
          <a:r>
            <a:rPr lang="en-US" sz="2300" b="1" kern="1200" dirty="0" smtClean="0"/>
            <a:t> yang </a:t>
          </a:r>
          <a:r>
            <a:rPr lang="en-US" sz="2300" b="1" kern="1200" dirty="0" err="1" smtClean="0"/>
            <a:t>mengembangkan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cara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berpikir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tingkat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tinggi</a:t>
          </a:r>
          <a:r>
            <a:rPr lang="en-US" sz="2300" b="1" kern="1200" dirty="0" smtClean="0"/>
            <a:t> (HOTS) </a:t>
          </a:r>
          <a:r>
            <a:rPr lang="en-US" sz="2300" b="1" kern="1200" dirty="0" err="1" smtClean="0"/>
            <a:t>pada</a:t>
          </a:r>
          <a:r>
            <a:rPr lang="en-US" sz="2300" b="1" kern="1200" dirty="0" smtClean="0"/>
            <a:t> RPP </a:t>
          </a:r>
          <a:endParaRPr lang="en-US" sz="2300" b="1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300" b="1" kern="1200" dirty="0" smtClean="0"/>
            <a:t>Mahasiswa memahami pentingnya ICT</a:t>
          </a:r>
          <a:endParaRPr lang="en-US" sz="2300" b="1" kern="1200" dirty="0"/>
        </a:p>
      </dsp:txBody>
      <dsp:txXfrm rot="-5400000">
        <a:off x="1627421" y="141399"/>
        <a:ext cx="7274366" cy="2528502"/>
      </dsp:txXfrm>
    </dsp:sp>
    <dsp:sp modelId="{8D8A4BC0-3AD9-417B-9A5F-D7F802453B72}">
      <dsp:nvSpPr>
        <dsp:cNvPr id="0" name=""/>
        <dsp:cNvSpPr/>
      </dsp:nvSpPr>
      <dsp:spPr>
        <a:xfrm rot="5400000">
          <a:off x="-212635" y="3236391"/>
          <a:ext cx="2112243" cy="1781529"/>
        </a:xfrm>
        <a:prstGeom prst="chevron">
          <a:avLst/>
        </a:prstGeom>
        <a:solidFill>
          <a:schemeClr val="accent6"/>
        </a:solidFill>
        <a:ln w="9525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Keterampilan</a:t>
          </a:r>
          <a:endParaRPr lang="en-US" sz="2400" kern="1200" dirty="0"/>
        </a:p>
      </dsp:txBody>
      <dsp:txXfrm rot="-5400000">
        <a:off x="-47277" y="3961799"/>
        <a:ext cx="1781529" cy="330714"/>
      </dsp:txXfrm>
    </dsp:sp>
    <dsp:sp modelId="{3864A28F-228A-4A4C-9274-F061D1A62BC9}">
      <dsp:nvSpPr>
        <dsp:cNvPr id="0" name=""/>
        <dsp:cNvSpPr/>
      </dsp:nvSpPr>
      <dsp:spPr>
        <a:xfrm rot="5400000">
          <a:off x="4151192" y="426359"/>
          <a:ext cx="2280621" cy="7187273"/>
        </a:xfrm>
        <a:prstGeom prst="round2Same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Menyusun</a:t>
          </a:r>
          <a:r>
            <a:rPr lang="en-US" sz="2400" kern="1200" dirty="0" smtClean="0"/>
            <a:t> RPP </a:t>
          </a:r>
          <a:r>
            <a:rPr lang="id-ID" sz="2400" kern="1200" dirty="0" smtClean="0"/>
            <a:t>Kurtilas Revisi matpel Bahasa Inggris dengan menerapkan HOTS pada kegiatan pembelajaran didalamnya dengan memanfaatkan ICT sebagai media pembelajaran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400" kern="1200" dirty="0" smtClean="0"/>
            <a:t>Mampu mengajar didepan kelas sesuai dengan RPP yang telah dibuat (Microteaching)</a:t>
          </a:r>
          <a:endParaRPr lang="en-US" sz="2400" kern="1200" dirty="0"/>
        </a:p>
      </dsp:txBody>
      <dsp:txXfrm rot="-5400000">
        <a:off x="1697867" y="2991016"/>
        <a:ext cx="7075942" cy="20579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68118-62E7-4109-AA10-80F6201A6729}">
      <dsp:nvSpPr>
        <dsp:cNvPr id="0" name=""/>
        <dsp:cNvSpPr/>
      </dsp:nvSpPr>
      <dsp:spPr>
        <a:xfrm>
          <a:off x="3170682" y="2480548"/>
          <a:ext cx="2345436" cy="23454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solidFill>
                <a:schemeClr val="tx1"/>
              </a:solidFill>
            </a:rPr>
            <a:t>RPP</a:t>
          </a:r>
          <a:endParaRPr lang="en-US" sz="6500" kern="1200" dirty="0">
            <a:solidFill>
              <a:schemeClr val="tx1"/>
            </a:solidFill>
          </a:endParaRPr>
        </a:p>
      </dsp:txBody>
      <dsp:txXfrm>
        <a:off x="3514163" y="2824029"/>
        <a:ext cx="1658474" cy="1658474"/>
      </dsp:txXfrm>
    </dsp:sp>
    <dsp:sp modelId="{0B42EBA2-95B4-4539-A72A-8118FF617A97}">
      <dsp:nvSpPr>
        <dsp:cNvPr id="0" name=""/>
        <dsp:cNvSpPr/>
      </dsp:nvSpPr>
      <dsp:spPr>
        <a:xfrm rot="11700000">
          <a:off x="1369544" y="2759559"/>
          <a:ext cx="1771681" cy="66844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F749AB-82D6-40EA-B732-3B853221AB65}">
      <dsp:nvSpPr>
        <dsp:cNvPr id="0" name=""/>
        <dsp:cNvSpPr/>
      </dsp:nvSpPr>
      <dsp:spPr>
        <a:xfrm>
          <a:off x="285646" y="1973246"/>
          <a:ext cx="2228164" cy="178253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solidFill>
                <a:schemeClr val="tx1"/>
              </a:solidFill>
            </a:rPr>
            <a:t>LITERASI</a:t>
          </a:r>
          <a:endParaRPr lang="en-US" sz="4400" kern="1200" dirty="0">
            <a:solidFill>
              <a:schemeClr val="tx1"/>
            </a:solidFill>
          </a:endParaRPr>
        </a:p>
      </dsp:txBody>
      <dsp:txXfrm>
        <a:off x="337855" y="2025455"/>
        <a:ext cx="2123746" cy="1678113"/>
      </dsp:txXfrm>
    </dsp:sp>
    <dsp:sp modelId="{C06311A4-BBE0-4160-A153-C3EF6A7B84E3}">
      <dsp:nvSpPr>
        <dsp:cNvPr id="0" name=""/>
        <dsp:cNvSpPr/>
      </dsp:nvSpPr>
      <dsp:spPr>
        <a:xfrm rot="14700000">
          <a:off x="2543997" y="1359901"/>
          <a:ext cx="1771681" cy="66844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DB5562-4C46-4C9B-8145-CBACEC8A8555}">
      <dsp:nvSpPr>
        <dsp:cNvPr id="0" name=""/>
        <dsp:cNvSpPr/>
      </dsp:nvSpPr>
      <dsp:spPr>
        <a:xfrm>
          <a:off x="1941383" y="15"/>
          <a:ext cx="2228164" cy="1782531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solidFill>
                <a:schemeClr val="tx1"/>
              </a:solidFill>
            </a:rPr>
            <a:t>4C</a:t>
          </a:r>
          <a:endParaRPr lang="en-US" sz="4400" kern="1200" dirty="0">
            <a:solidFill>
              <a:schemeClr val="tx1"/>
            </a:solidFill>
          </a:endParaRPr>
        </a:p>
      </dsp:txBody>
      <dsp:txXfrm>
        <a:off x="1993592" y="52224"/>
        <a:ext cx="2123746" cy="1678113"/>
      </dsp:txXfrm>
    </dsp:sp>
    <dsp:sp modelId="{2955D071-A99B-40C4-8916-86B935071621}">
      <dsp:nvSpPr>
        <dsp:cNvPr id="0" name=""/>
        <dsp:cNvSpPr/>
      </dsp:nvSpPr>
      <dsp:spPr>
        <a:xfrm rot="17699994">
          <a:off x="4371114" y="1359892"/>
          <a:ext cx="1771695" cy="66844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EB8AFC-2721-4333-86FF-CBD45096F4CF}">
      <dsp:nvSpPr>
        <dsp:cNvPr id="0" name=""/>
        <dsp:cNvSpPr/>
      </dsp:nvSpPr>
      <dsp:spPr>
        <a:xfrm>
          <a:off x="4517253" y="0"/>
          <a:ext cx="2228164" cy="1782531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solidFill>
                <a:schemeClr val="tx1"/>
              </a:solidFill>
            </a:rPr>
            <a:t>HOTS</a:t>
          </a:r>
          <a:endParaRPr lang="en-US" sz="4400" kern="1200" dirty="0">
            <a:solidFill>
              <a:schemeClr val="tx1"/>
            </a:solidFill>
          </a:endParaRPr>
        </a:p>
      </dsp:txBody>
      <dsp:txXfrm>
        <a:off x="4569462" y="52209"/>
        <a:ext cx="2123746" cy="1678113"/>
      </dsp:txXfrm>
    </dsp:sp>
    <dsp:sp modelId="{C5514F7F-630D-4F87-9BD6-F82488148A4E}">
      <dsp:nvSpPr>
        <dsp:cNvPr id="0" name=""/>
        <dsp:cNvSpPr/>
      </dsp:nvSpPr>
      <dsp:spPr>
        <a:xfrm rot="20700000">
          <a:off x="5545574" y="2759559"/>
          <a:ext cx="1771681" cy="66844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C7B9D2-C41C-4831-BB46-C01ED3EB15C9}">
      <dsp:nvSpPr>
        <dsp:cNvPr id="0" name=""/>
        <dsp:cNvSpPr/>
      </dsp:nvSpPr>
      <dsp:spPr>
        <a:xfrm>
          <a:off x="6172989" y="1973246"/>
          <a:ext cx="2228164" cy="1782531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solidFill>
                <a:schemeClr val="tx1"/>
              </a:solidFill>
            </a:rPr>
            <a:t>PPK</a:t>
          </a:r>
          <a:endParaRPr lang="en-US" sz="4400" kern="1200" dirty="0">
            <a:solidFill>
              <a:schemeClr val="tx1"/>
            </a:solidFill>
          </a:endParaRPr>
        </a:p>
      </dsp:txBody>
      <dsp:txXfrm>
        <a:off x="6225198" y="2025455"/>
        <a:ext cx="2123746" cy="16781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28B914-41A0-4795-B34D-C13EA7C74A9B}">
      <dsp:nvSpPr>
        <dsp:cNvPr id="0" name=""/>
        <dsp:cNvSpPr/>
      </dsp:nvSpPr>
      <dsp:spPr>
        <a:xfrm>
          <a:off x="0" y="0"/>
          <a:ext cx="7940660" cy="1924083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solidFill>
                <a:schemeClr val="tx2">
                  <a:lumMod val="50000"/>
                </a:schemeClr>
              </a:solidFill>
            </a:rPr>
            <a:t>Rencana</a:t>
          </a:r>
          <a:r>
            <a:rPr lang="en-US" sz="4000" b="1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4000" b="1" kern="1200" dirty="0" err="1" smtClean="0">
              <a:solidFill>
                <a:schemeClr val="tx2">
                  <a:lumMod val="50000"/>
                </a:schemeClr>
              </a:solidFill>
            </a:rPr>
            <a:t>Pelaksanaan</a:t>
          </a:r>
          <a:r>
            <a:rPr lang="en-US" sz="4000" b="1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4000" b="1" kern="1200" dirty="0" err="1" smtClean="0">
              <a:solidFill>
                <a:schemeClr val="tx2">
                  <a:lumMod val="50000"/>
                </a:schemeClr>
              </a:solidFill>
            </a:rPr>
            <a:t>Pembelajaran</a:t>
          </a:r>
          <a:endParaRPr lang="en-US" sz="40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0" y="0"/>
        <a:ext cx="7940660" cy="1924083"/>
      </dsp:txXfrm>
    </dsp:sp>
    <dsp:sp modelId="{5FD91A0B-8B69-4B83-9E82-A835EE139D30}">
      <dsp:nvSpPr>
        <dsp:cNvPr id="0" name=""/>
        <dsp:cNvSpPr/>
      </dsp:nvSpPr>
      <dsp:spPr>
        <a:xfrm>
          <a:off x="3877" y="1924083"/>
          <a:ext cx="2644301" cy="404057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2">
                  <a:lumMod val="50000"/>
                </a:schemeClr>
              </a:solidFill>
            </a:rPr>
            <a:t>Rencana</a:t>
          </a:r>
          <a:r>
            <a:rPr lang="en-US" sz="28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kern="1200" dirty="0" err="1" smtClean="0">
              <a:solidFill>
                <a:schemeClr val="tx2">
                  <a:lumMod val="50000"/>
                </a:schemeClr>
              </a:solidFill>
            </a:rPr>
            <a:t>Kegiatan</a:t>
          </a:r>
          <a:r>
            <a:rPr lang="en-US" sz="28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kern="1200" dirty="0" err="1" smtClean="0">
              <a:solidFill>
                <a:schemeClr val="tx2">
                  <a:lumMod val="50000"/>
                </a:schemeClr>
              </a:solidFill>
            </a:rPr>
            <a:t>pembelajaran</a:t>
          </a:r>
          <a:r>
            <a:rPr lang="en-US" sz="28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kern="1200" dirty="0" err="1" smtClean="0">
              <a:solidFill>
                <a:schemeClr val="tx2">
                  <a:lumMod val="50000"/>
                </a:schemeClr>
              </a:solidFill>
            </a:rPr>
            <a:t>tatap</a:t>
          </a:r>
          <a:r>
            <a:rPr lang="en-US" sz="28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kern="1200" dirty="0" err="1" smtClean="0">
              <a:solidFill>
                <a:schemeClr val="tx2">
                  <a:lumMod val="50000"/>
                </a:schemeClr>
              </a:solidFill>
            </a:rPr>
            <a:t>muka</a:t>
          </a:r>
          <a:r>
            <a:rPr lang="en-US" sz="28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kern="1200" dirty="0" err="1" smtClean="0">
              <a:solidFill>
                <a:schemeClr val="tx2">
                  <a:lumMod val="50000"/>
                </a:schemeClr>
              </a:solidFill>
            </a:rPr>
            <a:t>untuk</a:t>
          </a:r>
          <a:r>
            <a:rPr lang="en-US" sz="28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kern="1200" dirty="0" err="1" smtClean="0">
              <a:solidFill>
                <a:schemeClr val="tx2">
                  <a:lumMod val="50000"/>
                </a:schemeClr>
              </a:solidFill>
            </a:rPr>
            <a:t>satu</a:t>
          </a:r>
          <a:r>
            <a:rPr lang="en-US" sz="28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kern="1200" dirty="0" err="1" smtClean="0">
              <a:solidFill>
                <a:schemeClr val="tx2">
                  <a:lumMod val="50000"/>
                </a:schemeClr>
              </a:solidFill>
            </a:rPr>
            <a:t>pertemuan</a:t>
          </a:r>
          <a:r>
            <a:rPr lang="en-US" sz="28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kern="1200" dirty="0" err="1" smtClean="0">
              <a:solidFill>
                <a:schemeClr val="tx2">
                  <a:lumMod val="50000"/>
                </a:schemeClr>
              </a:solidFill>
            </a:rPr>
            <a:t>atau</a:t>
          </a:r>
          <a:r>
            <a:rPr lang="en-US" sz="28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800" kern="1200" dirty="0" err="1" smtClean="0">
              <a:solidFill>
                <a:schemeClr val="tx2">
                  <a:lumMod val="50000"/>
                </a:schemeClr>
              </a:solidFill>
            </a:rPr>
            <a:t>lebih</a:t>
          </a:r>
          <a:endParaRPr lang="en-US" sz="28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3877" y="1924083"/>
        <a:ext cx="2644301" cy="4040574"/>
      </dsp:txXfrm>
    </dsp:sp>
    <dsp:sp modelId="{67C51B8A-33F3-452E-8AAF-E93F3A74100B}">
      <dsp:nvSpPr>
        <dsp:cNvPr id="0" name=""/>
        <dsp:cNvSpPr/>
      </dsp:nvSpPr>
      <dsp:spPr>
        <a:xfrm>
          <a:off x="2648179" y="1924083"/>
          <a:ext cx="2644301" cy="4040574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2">
                  <a:lumMod val="50000"/>
                </a:schemeClr>
              </a:solidFill>
            </a:rPr>
            <a:t>RPP </a:t>
          </a:r>
          <a:r>
            <a:rPr lang="en-US" sz="2400" kern="1200" dirty="0" err="1" smtClean="0">
              <a:solidFill>
                <a:schemeClr val="tx2">
                  <a:lumMod val="50000"/>
                </a:schemeClr>
              </a:solidFill>
            </a:rPr>
            <a:t>dikembangkan</a:t>
          </a:r>
          <a:r>
            <a:rPr lang="en-US" sz="24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50000"/>
                </a:schemeClr>
              </a:solidFill>
            </a:rPr>
            <a:t>dari</a:t>
          </a:r>
          <a:r>
            <a:rPr lang="en-US" sz="24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50000"/>
                </a:schemeClr>
              </a:solidFill>
            </a:rPr>
            <a:t>sillabus</a:t>
          </a:r>
          <a:r>
            <a:rPr lang="en-US" sz="2400" kern="1200" dirty="0" smtClean="0">
              <a:solidFill>
                <a:schemeClr val="tx2">
                  <a:lumMod val="50000"/>
                </a:schemeClr>
              </a:solidFill>
            </a:rPr>
            <a:t> yang </a:t>
          </a:r>
          <a:r>
            <a:rPr lang="en-US" sz="2400" kern="1200" dirty="0" err="1" smtClean="0">
              <a:solidFill>
                <a:schemeClr val="tx2">
                  <a:lumMod val="50000"/>
                </a:schemeClr>
              </a:solidFill>
            </a:rPr>
            <a:t>mengarahkan</a:t>
          </a:r>
          <a:r>
            <a:rPr lang="en-US" sz="24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50000"/>
                </a:schemeClr>
              </a:solidFill>
            </a:rPr>
            <a:t>kegiatan</a:t>
          </a:r>
          <a:r>
            <a:rPr lang="en-US" sz="24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50000"/>
                </a:schemeClr>
              </a:solidFill>
            </a:rPr>
            <a:t>pembelajaran</a:t>
          </a:r>
          <a:r>
            <a:rPr lang="en-US" sz="24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50000"/>
                </a:schemeClr>
              </a:solidFill>
            </a:rPr>
            <a:t>untuk</a:t>
          </a:r>
          <a:r>
            <a:rPr lang="en-US" sz="24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tx2">
                  <a:lumMod val="50000"/>
                </a:schemeClr>
              </a:solidFill>
            </a:rPr>
            <a:t>mencapai</a:t>
          </a:r>
          <a:r>
            <a:rPr lang="en-US" sz="2400" kern="1200" dirty="0" smtClean="0">
              <a:solidFill>
                <a:schemeClr val="tx2">
                  <a:lumMod val="50000"/>
                </a:schemeClr>
              </a:solidFill>
            </a:rPr>
            <a:t> KD</a:t>
          </a:r>
        </a:p>
      </dsp:txBody>
      <dsp:txXfrm>
        <a:off x="2648179" y="1924083"/>
        <a:ext cx="2644301" cy="4040574"/>
      </dsp:txXfrm>
    </dsp:sp>
    <dsp:sp modelId="{94E9BEB7-C4F8-4B26-B602-3C11FBC1B1D2}">
      <dsp:nvSpPr>
        <dsp:cNvPr id="0" name=""/>
        <dsp:cNvSpPr/>
      </dsp:nvSpPr>
      <dsp:spPr>
        <a:xfrm>
          <a:off x="5292480" y="1924083"/>
          <a:ext cx="2644301" cy="4040574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RPP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disusun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 agar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pembelajaran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berlangsung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interaktif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inspiratif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menyenangkan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menantang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efisien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memotivasi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peserta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didik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memberi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ruang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bagi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kreativitas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kemandirian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sesuai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bakat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,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minat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dan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perkembangan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fisik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serta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tx2">
                  <a:lumMod val="50000"/>
                </a:schemeClr>
              </a:solidFill>
            </a:rPr>
            <a:t>psikologis</a:t>
          </a:r>
          <a:r>
            <a:rPr lang="en-US" sz="2000" kern="1200" dirty="0" smtClean="0">
              <a:solidFill>
                <a:schemeClr val="tx2">
                  <a:lumMod val="50000"/>
                </a:schemeClr>
              </a:solidFill>
            </a:rPr>
            <a:t>.</a:t>
          </a:r>
        </a:p>
      </dsp:txBody>
      <dsp:txXfrm>
        <a:off x="5292480" y="1924083"/>
        <a:ext cx="2644301" cy="4040574"/>
      </dsp:txXfrm>
    </dsp:sp>
    <dsp:sp modelId="{C3586E5F-F5C4-4C0E-929C-2EFFD4B04126}">
      <dsp:nvSpPr>
        <dsp:cNvPr id="0" name=""/>
        <dsp:cNvSpPr/>
      </dsp:nvSpPr>
      <dsp:spPr>
        <a:xfrm>
          <a:off x="0" y="5964657"/>
          <a:ext cx="7940660" cy="448952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D7ACEE-4909-4D77-B4B5-E19365DABF90}">
      <dsp:nvSpPr>
        <dsp:cNvPr id="0" name=""/>
        <dsp:cNvSpPr/>
      </dsp:nvSpPr>
      <dsp:spPr>
        <a:xfrm>
          <a:off x="3344144" y="2032000"/>
          <a:ext cx="444209" cy="16928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2104" y="0"/>
              </a:lnTo>
              <a:lnTo>
                <a:pt x="222104" y="1692870"/>
              </a:lnTo>
              <a:lnTo>
                <a:pt x="444209" y="1692870"/>
              </a:lnTo>
            </a:path>
          </a:pathLst>
        </a:cu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3522494" y="2834680"/>
        <a:ext cx="87509" cy="87509"/>
      </dsp:txXfrm>
    </dsp:sp>
    <dsp:sp modelId="{9FF6C242-5113-4CEC-B1E8-D5F466BFEAE5}">
      <dsp:nvSpPr>
        <dsp:cNvPr id="0" name=""/>
        <dsp:cNvSpPr/>
      </dsp:nvSpPr>
      <dsp:spPr>
        <a:xfrm>
          <a:off x="3344144" y="2032000"/>
          <a:ext cx="444209" cy="8464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2104" y="0"/>
              </a:lnTo>
              <a:lnTo>
                <a:pt x="222104" y="846435"/>
              </a:lnTo>
              <a:lnTo>
                <a:pt x="444209" y="846435"/>
              </a:lnTo>
            </a:path>
          </a:pathLst>
        </a:cu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42350" y="2431319"/>
        <a:ext cx="47795" cy="47795"/>
      </dsp:txXfrm>
    </dsp:sp>
    <dsp:sp modelId="{AA3BCFAE-CACD-4ED6-8D64-128DFD6F0FD9}">
      <dsp:nvSpPr>
        <dsp:cNvPr id="0" name=""/>
        <dsp:cNvSpPr/>
      </dsp:nvSpPr>
      <dsp:spPr>
        <a:xfrm>
          <a:off x="3344144" y="1986280"/>
          <a:ext cx="4442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4209" y="45720"/>
              </a:lnTo>
            </a:path>
          </a:pathLst>
        </a:cu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55143" y="2020894"/>
        <a:ext cx="22210" cy="22210"/>
      </dsp:txXfrm>
    </dsp:sp>
    <dsp:sp modelId="{6BF3008B-D6EB-481A-A966-A35A36DC29BF}">
      <dsp:nvSpPr>
        <dsp:cNvPr id="0" name=""/>
        <dsp:cNvSpPr/>
      </dsp:nvSpPr>
      <dsp:spPr>
        <a:xfrm>
          <a:off x="3344144" y="1185564"/>
          <a:ext cx="444209" cy="846435"/>
        </a:xfrm>
        <a:custGeom>
          <a:avLst/>
          <a:gdLst/>
          <a:ahLst/>
          <a:cxnLst/>
          <a:rect l="0" t="0" r="0" b="0"/>
          <a:pathLst>
            <a:path>
              <a:moveTo>
                <a:pt x="0" y="846435"/>
              </a:moveTo>
              <a:lnTo>
                <a:pt x="222104" y="846435"/>
              </a:lnTo>
              <a:lnTo>
                <a:pt x="222104" y="0"/>
              </a:lnTo>
              <a:lnTo>
                <a:pt x="444209" y="0"/>
              </a:lnTo>
            </a:path>
          </a:pathLst>
        </a:cu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42350" y="1584884"/>
        <a:ext cx="47795" cy="47795"/>
      </dsp:txXfrm>
    </dsp:sp>
    <dsp:sp modelId="{77376583-8658-40D7-94DC-868C47A69AF8}">
      <dsp:nvSpPr>
        <dsp:cNvPr id="0" name=""/>
        <dsp:cNvSpPr/>
      </dsp:nvSpPr>
      <dsp:spPr>
        <a:xfrm>
          <a:off x="3344144" y="339129"/>
          <a:ext cx="444209" cy="1692870"/>
        </a:xfrm>
        <a:custGeom>
          <a:avLst/>
          <a:gdLst/>
          <a:ahLst/>
          <a:cxnLst/>
          <a:rect l="0" t="0" r="0" b="0"/>
          <a:pathLst>
            <a:path>
              <a:moveTo>
                <a:pt x="0" y="1692870"/>
              </a:moveTo>
              <a:lnTo>
                <a:pt x="222104" y="1692870"/>
              </a:lnTo>
              <a:lnTo>
                <a:pt x="222104" y="0"/>
              </a:lnTo>
              <a:lnTo>
                <a:pt x="444209" y="0"/>
              </a:lnTo>
            </a:path>
          </a:pathLst>
        </a:cu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3522494" y="1141810"/>
        <a:ext cx="87509" cy="87509"/>
      </dsp:txXfrm>
    </dsp:sp>
    <dsp:sp modelId="{22C5F04A-7061-4B7D-A22D-6954D866262E}">
      <dsp:nvSpPr>
        <dsp:cNvPr id="0" name=""/>
        <dsp:cNvSpPr/>
      </dsp:nvSpPr>
      <dsp:spPr>
        <a:xfrm rot="16200000">
          <a:off x="1223601" y="1693425"/>
          <a:ext cx="3563937" cy="677148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5 KARAKTER YANG DIPERKUAT</a:t>
          </a:r>
          <a:endParaRPr lang="en-US" sz="2300" kern="1200" dirty="0"/>
        </a:p>
      </dsp:txBody>
      <dsp:txXfrm>
        <a:off x="1223601" y="1693425"/>
        <a:ext cx="3563937" cy="677148"/>
      </dsp:txXfrm>
    </dsp:sp>
    <dsp:sp modelId="{0A718589-2852-448D-A444-B200B97B7271}">
      <dsp:nvSpPr>
        <dsp:cNvPr id="0" name=""/>
        <dsp:cNvSpPr/>
      </dsp:nvSpPr>
      <dsp:spPr>
        <a:xfrm>
          <a:off x="3788353" y="555"/>
          <a:ext cx="2221045" cy="677148"/>
        </a:xfrm>
        <a:prstGeom prst="rect">
          <a:avLst/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RELIGIUS</a:t>
          </a:r>
          <a:endParaRPr lang="en-US" sz="2300" kern="1200" dirty="0"/>
        </a:p>
      </dsp:txBody>
      <dsp:txXfrm>
        <a:off x="3788353" y="555"/>
        <a:ext cx="2221045" cy="677148"/>
      </dsp:txXfrm>
    </dsp:sp>
    <dsp:sp modelId="{D2A1DD4B-122F-430D-A2FC-EBBF6B7E1918}">
      <dsp:nvSpPr>
        <dsp:cNvPr id="0" name=""/>
        <dsp:cNvSpPr/>
      </dsp:nvSpPr>
      <dsp:spPr>
        <a:xfrm>
          <a:off x="3788353" y="846990"/>
          <a:ext cx="2221045" cy="677148"/>
        </a:xfrm>
        <a:prstGeom prst="rect">
          <a:avLst/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NASIONALIS</a:t>
          </a:r>
          <a:endParaRPr lang="en-US" sz="2300" kern="1200" dirty="0"/>
        </a:p>
      </dsp:txBody>
      <dsp:txXfrm>
        <a:off x="3788353" y="846990"/>
        <a:ext cx="2221045" cy="677148"/>
      </dsp:txXfrm>
    </dsp:sp>
    <dsp:sp modelId="{0E01E56A-B05A-4594-A5E6-64480F31E9AE}">
      <dsp:nvSpPr>
        <dsp:cNvPr id="0" name=""/>
        <dsp:cNvSpPr/>
      </dsp:nvSpPr>
      <dsp:spPr>
        <a:xfrm>
          <a:off x="3788353" y="1693425"/>
          <a:ext cx="2221045" cy="677148"/>
        </a:xfrm>
        <a:prstGeom prst="rect">
          <a:avLst/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MANDIRI</a:t>
          </a:r>
          <a:endParaRPr lang="en-US" sz="2300" kern="1200" dirty="0"/>
        </a:p>
      </dsp:txBody>
      <dsp:txXfrm>
        <a:off x="3788353" y="1693425"/>
        <a:ext cx="2221045" cy="677148"/>
      </dsp:txXfrm>
    </dsp:sp>
    <dsp:sp modelId="{012C701B-0F58-433A-9C71-F5D5E2FE9DE3}">
      <dsp:nvSpPr>
        <dsp:cNvPr id="0" name=""/>
        <dsp:cNvSpPr/>
      </dsp:nvSpPr>
      <dsp:spPr>
        <a:xfrm>
          <a:off x="3788353" y="2539861"/>
          <a:ext cx="2841050" cy="677148"/>
        </a:xfrm>
        <a:prstGeom prst="rect">
          <a:avLst/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GOTONG ROYONG</a:t>
          </a:r>
          <a:endParaRPr lang="en-US" sz="2300" kern="1200" dirty="0"/>
        </a:p>
      </dsp:txBody>
      <dsp:txXfrm>
        <a:off x="3788353" y="2539861"/>
        <a:ext cx="2841050" cy="677148"/>
      </dsp:txXfrm>
    </dsp:sp>
    <dsp:sp modelId="{92A8A522-8E67-4BC3-9ED8-B9EDCD19FB35}">
      <dsp:nvSpPr>
        <dsp:cNvPr id="0" name=""/>
        <dsp:cNvSpPr/>
      </dsp:nvSpPr>
      <dsp:spPr>
        <a:xfrm>
          <a:off x="3788353" y="3386296"/>
          <a:ext cx="2221045" cy="677148"/>
        </a:xfrm>
        <a:prstGeom prst="rect">
          <a:avLst/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INTEGRITAS</a:t>
          </a:r>
          <a:endParaRPr lang="en-US" sz="2300" kern="1200" dirty="0"/>
        </a:p>
      </dsp:txBody>
      <dsp:txXfrm>
        <a:off x="3788353" y="3386296"/>
        <a:ext cx="2221045" cy="6771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DEE08-6D6F-4BA5-A0CB-4E3A601A3E18}">
      <dsp:nvSpPr>
        <dsp:cNvPr id="0" name=""/>
        <dsp:cNvSpPr/>
      </dsp:nvSpPr>
      <dsp:spPr>
        <a:xfrm>
          <a:off x="340320" y="0"/>
          <a:ext cx="7015559" cy="3810915"/>
        </a:xfrm>
        <a:prstGeom prst="swooshArrow">
          <a:avLst>
            <a:gd name="adj1" fmla="val 25000"/>
            <a:gd name="adj2" fmla="val 25000"/>
          </a:avLst>
        </a:prstGeom>
        <a:solidFill>
          <a:srgbClr val="FFC00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CE3DBA-72B1-4BD1-BDA6-C9ACF2013975}">
      <dsp:nvSpPr>
        <dsp:cNvPr id="0" name=""/>
        <dsp:cNvSpPr/>
      </dsp:nvSpPr>
      <dsp:spPr>
        <a:xfrm>
          <a:off x="1573745" y="2630293"/>
          <a:ext cx="158534" cy="1585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5310C-A046-4522-BE94-9DD68B0B10F6}">
      <dsp:nvSpPr>
        <dsp:cNvPr id="0" name=""/>
        <dsp:cNvSpPr/>
      </dsp:nvSpPr>
      <dsp:spPr>
        <a:xfrm>
          <a:off x="1653012" y="2709560"/>
          <a:ext cx="1420709" cy="110135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04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/>
            <a:t>Pembiasaan</a:t>
          </a:r>
          <a:r>
            <a:rPr lang="en-US" sz="1600" b="1" kern="1200" dirty="0" smtClean="0"/>
            <a:t> </a:t>
          </a:r>
          <a:endParaRPr lang="en-US" sz="1600" b="1" kern="1200" dirty="0"/>
        </a:p>
      </dsp:txBody>
      <dsp:txXfrm>
        <a:off x="1653012" y="2709560"/>
        <a:ext cx="1420709" cy="1101354"/>
      </dsp:txXfrm>
    </dsp:sp>
    <dsp:sp modelId="{6B8B912B-07E1-40C7-A0C3-0D3D3DA0965B}">
      <dsp:nvSpPr>
        <dsp:cNvPr id="0" name=""/>
        <dsp:cNvSpPr/>
      </dsp:nvSpPr>
      <dsp:spPr>
        <a:xfrm>
          <a:off x="2973113" y="1594486"/>
          <a:ext cx="286580" cy="286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A80219-91A1-46A3-A856-E95410FA073A}">
      <dsp:nvSpPr>
        <dsp:cNvPr id="0" name=""/>
        <dsp:cNvSpPr/>
      </dsp:nvSpPr>
      <dsp:spPr>
        <a:xfrm>
          <a:off x="3116404" y="1737777"/>
          <a:ext cx="1463391" cy="207313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853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/>
            <a:t>Pengembangan</a:t>
          </a:r>
          <a:r>
            <a:rPr lang="en-US" sz="1600" b="1" kern="1200" dirty="0" smtClean="0"/>
            <a:t> </a:t>
          </a:r>
          <a:endParaRPr lang="en-US" sz="1600" b="1" kern="1200" dirty="0"/>
        </a:p>
      </dsp:txBody>
      <dsp:txXfrm>
        <a:off x="3116404" y="1737777"/>
        <a:ext cx="1463391" cy="2073137"/>
      </dsp:txXfrm>
    </dsp:sp>
    <dsp:sp modelId="{3622417E-26CF-4BC1-BDFF-114F453C01D5}">
      <dsp:nvSpPr>
        <dsp:cNvPr id="0" name=""/>
        <dsp:cNvSpPr/>
      </dsp:nvSpPr>
      <dsp:spPr>
        <a:xfrm>
          <a:off x="4656013" y="964161"/>
          <a:ext cx="396335" cy="3963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383EFF-5443-4CCB-82A2-785A9A2A5A21}">
      <dsp:nvSpPr>
        <dsp:cNvPr id="0" name=""/>
        <dsp:cNvSpPr/>
      </dsp:nvSpPr>
      <dsp:spPr>
        <a:xfrm>
          <a:off x="4854181" y="1162329"/>
          <a:ext cx="1463391" cy="2648585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001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/>
            <a:t>Pembelajaran</a:t>
          </a:r>
          <a:endParaRPr lang="en-US" sz="1600" b="1" kern="1200" dirty="0"/>
        </a:p>
      </dsp:txBody>
      <dsp:txXfrm>
        <a:off x="4854181" y="1162329"/>
        <a:ext cx="1463391" cy="26485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A3EB95-4018-43B8-BC32-0CEA63F37FCC}">
      <dsp:nvSpPr>
        <dsp:cNvPr id="0" name=""/>
        <dsp:cNvSpPr/>
      </dsp:nvSpPr>
      <dsp:spPr>
        <a:xfrm>
          <a:off x="1430811" y="-30131"/>
          <a:ext cx="4923639" cy="4923639"/>
        </a:xfrm>
        <a:prstGeom prst="circularArrow">
          <a:avLst>
            <a:gd name="adj1" fmla="val 5544"/>
            <a:gd name="adj2" fmla="val 330680"/>
            <a:gd name="adj3" fmla="val 13775240"/>
            <a:gd name="adj4" fmla="val 17386381"/>
            <a:gd name="adj5" fmla="val 5757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8ABCBD75-3130-4051-934F-55C7DAFACE20}">
      <dsp:nvSpPr>
        <dsp:cNvPr id="0" name=""/>
        <dsp:cNvSpPr/>
      </dsp:nvSpPr>
      <dsp:spPr>
        <a:xfrm>
          <a:off x="2739510" y="808"/>
          <a:ext cx="2306240" cy="11531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BASIC LITERACY</a:t>
          </a:r>
          <a:endParaRPr lang="en-US" sz="2700" kern="1200" dirty="0"/>
        </a:p>
      </dsp:txBody>
      <dsp:txXfrm>
        <a:off x="2795801" y="57099"/>
        <a:ext cx="2193658" cy="1040538"/>
      </dsp:txXfrm>
    </dsp:sp>
    <dsp:sp modelId="{0BABB9DA-E450-450E-BD19-A55803454C6F}">
      <dsp:nvSpPr>
        <dsp:cNvPr id="0" name=""/>
        <dsp:cNvSpPr/>
      </dsp:nvSpPr>
      <dsp:spPr>
        <a:xfrm>
          <a:off x="4806149" y="1451614"/>
          <a:ext cx="2306240" cy="11531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LIBRARY LITERACY</a:t>
          </a:r>
          <a:endParaRPr lang="en-US" sz="2700" kern="1200" dirty="0"/>
        </a:p>
      </dsp:txBody>
      <dsp:txXfrm>
        <a:off x="4862440" y="1507905"/>
        <a:ext cx="2193658" cy="1040538"/>
      </dsp:txXfrm>
    </dsp:sp>
    <dsp:sp modelId="{08547AF1-8ED8-403D-8A05-A06DCF537774}">
      <dsp:nvSpPr>
        <dsp:cNvPr id="0" name=""/>
        <dsp:cNvSpPr/>
      </dsp:nvSpPr>
      <dsp:spPr>
        <a:xfrm>
          <a:off x="4043412" y="3799075"/>
          <a:ext cx="2306240" cy="11531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MEDIA LITERACY</a:t>
          </a:r>
          <a:endParaRPr lang="en-US" sz="2700" kern="1200" dirty="0"/>
        </a:p>
      </dsp:txBody>
      <dsp:txXfrm>
        <a:off x="4099703" y="3855366"/>
        <a:ext cx="2193658" cy="1040538"/>
      </dsp:txXfrm>
    </dsp:sp>
    <dsp:sp modelId="{85C9BFD2-F838-4996-9ADA-3745B11978FA}">
      <dsp:nvSpPr>
        <dsp:cNvPr id="0" name=""/>
        <dsp:cNvSpPr/>
      </dsp:nvSpPr>
      <dsp:spPr>
        <a:xfrm>
          <a:off x="1575146" y="3799075"/>
          <a:ext cx="2306240" cy="1153120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</a:rPr>
            <a:t>TECHNOLOGY LITERACY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1631437" y="3855366"/>
        <a:ext cx="2193658" cy="1040538"/>
      </dsp:txXfrm>
    </dsp:sp>
    <dsp:sp modelId="{EAFD233C-FA76-4029-8FED-23FA3066B4DF}">
      <dsp:nvSpPr>
        <dsp:cNvPr id="0" name=""/>
        <dsp:cNvSpPr/>
      </dsp:nvSpPr>
      <dsp:spPr>
        <a:xfrm>
          <a:off x="812410" y="1451614"/>
          <a:ext cx="2306240" cy="11531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VISUAL LITERACY</a:t>
          </a:r>
          <a:endParaRPr lang="en-US" sz="2700" kern="1200" dirty="0"/>
        </a:p>
      </dsp:txBody>
      <dsp:txXfrm>
        <a:off x="868701" y="1507905"/>
        <a:ext cx="2193658" cy="10405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DE345-69FF-44C4-B500-1D2849FC4496}">
      <dsp:nvSpPr>
        <dsp:cNvPr id="0" name=""/>
        <dsp:cNvSpPr/>
      </dsp:nvSpPr>
      <dsp:spPr>
        <a:xfrm>
          <a:off x="2622535" y="839454"/>
          <a:ext cx="3458534" cy="3229066"/>
        </a:xfrm>
        <a:prstGeom prst="gear9">
          <a:avLst/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0" b="1" kern="1200" dirty="0" smtClean="0">
              <a:solidFill>
                <a:schemeClr val="tx1"/>
              </a:solidFill>
            </a:rPr>
            <a:t>4 C</a:t>
          </a:r>
          <a:endParaRPr lang="en-US" sz="8000" b="1" kern="1200" dirty="0">
            <a:solidFill>
              <a:schemeClr val="tx1"/>
            </a:solidFill>
          </a:endParaRPr>
        </a:p>
      </dsp:txBody>
      <dsp:txXfrm>
        <a:off x="3300704" y="1595847"/>
        <a:ext cx="2102196" cy="1659807"/>
      </dsp:txXfrm>
    </dsp:sp>
    <dsp:sp modelId="{1595AC4B-226B-43D7-B697-33D59945CF1C}">
      <dsp:nvSpPr>
        <dsp:cNvPr id="0" name=""/>
        <dsp:cNvSpPr/>
      </dsp:nvSpPr>
      <dsp:spPr>
        <a:xfrm>
          <a:off x="8" y="2443278"/>
          <a:ext cx="2828381" cy="1753888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b="1" i="1" kern="1200" dirty="0" smtClean="0"/>
            <a:t>CREATIVE</a:t>
          </a:r>
          <a:endParaRPr lang="en-US" sz="2200" b="1" i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b="1" i="1" kern="1200" dirty="0" smtClean="0"/>
            <a:t>CRITICAL THINKING</a:t>
          </a:r>
          <a:endParaRPr lang="en-US" sz="2200" b="1" i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b="1" i="1" kern="1200" dirty="0" smtClean="0"/>
            <a:t>COMMUNICATIVE</a:t>
          </a:r>
          <a:endParaRPr lang="en-US" sz="2200" b="1" i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b="1" i="1" kern="1200" dirty="0" smtClean="0"/>
            <a:t>COLLABORATIVE</a:t>
          </a:r>
          <a:endParaRPr lang="en-US" sz="2200" b="1" i="1" kern="1200" dirty="0"/>
        </a:p>
      </dsp:txBody>
      <dsp:txXfrm>
        <a:off x="51378" y="2494648"/>
        <a:ext cx="2725641" cy="1651148"/>
      </dsp:txXfrm>
    </dsp:sp>
    <dsp:sp modelId="{E9610207-A2F7-4FF2-B7FE-30B5930118D8}">
      <dsp:nvSpPr>
        <dsp:cNvPr id="0" name=""/>
        <dsp:cNvSpPr/>
      </dsp:nvSpPr>
      <dsp:spPr>
        <a:xfrm>
          <a:off x="2518453" y="277513"/>
          <a:ext cx="4164138" cy="4164173"/>
        </a:xfrm>
        <a:prstGeom prst="circularArrow">
          <a:avLst>
            <a:gd name="adj1" fmla="val 4878"/>
            <a:gd name="adj2" fmla="val 312630"/>
            <a:gd name="adj3" fmla="val 3214971"/>
            <a:gd name="adj4" fmla="val 15125686"/>
            <a:gd name="adj5" fmla="val 5691"/>
          </a:avLst>
        </a:prstGeom>
        <a:solidFill>
          <a:srgbClr val="C0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6A374-6F6D-4D9E-9E98-4195A658DBC8}">
      <dsp:nvSpPr>
        <dsp:cNvPr id="0" name=""/>
        <dsp:cNvSpPr/>
      </dsp:nvSpPr>
      <dsp:spPr>
        <a:xfrm>
          <a:off x="0" y="0"/>
          <a:ext cx="6096000" cy="4933395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b="1" u="sng" kern="1200" dirty="0" smtClean="0"/>
            <a:t>Higher Order of Thinking Skill (HOTS)*</a:t>
          </a:r>
          <a:endParaRPr lang="en-US" sz="4100" kern="1200" dirty="0"/>
        </a:p>
      </dsp:txBody>
      <dsp:txXfrm>
        <a:off x="0" y="0"/>
        <a:ext cx="6096000" cy="1480018"/>
      </dsp:txXfrm>
    </dsp:sp>
    <dsp:sp modelId="{18293FB0-A856-4DEF-9224-4E524D2F5CA0}">
      <dsp:nvSpPr>
        <dsp:cNvPr id="0" name=""/>
        <dsp:cNvSpPr/>
      </dsp:nvSpPr>
      <dsp:spPr>
        <a:xfrm>
          <a:off x="609600" y="1480018"/>
          <a:ext cx="4876800" cy="320670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Kemampuan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berpikir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kritis</a:t>
          </a:r>
          <a:r>
            <a:rPr lang="en-US" sz="3400" kern="1200" dirty="0" smtClean="0"/>
            <a:t>, </a:t>
          </a:r>
          <a:r>
            <a:rPr lang="en-US" sz="3400" kern="1200" dirty="0" err="1" smtClean="0"/>
            <a:t>logis</a:t>
          </a:r>
          <a:r>
            <a:rPr lang="en-US" sz="3400" kern="1200" dirty="0" smtClean="0"/>
            <a:t>, </a:t>
          </a:r>
          <a:r>
            <a:rPr lang="en-US" sz="3400" kern="1200" dirty="0" err="1" smtClean="0"/>
            <a:t>reflektif</a:t>
          </a:r>
          <a:r>
            <a:rPr lang="en-US" sz="3400" kern="1200" dirty="0" smtClean="0"/>
            <a:t>, </a:t>
          </a:r>
          <a:r>
            <a:rPr lang="en-US" sz="3400" kern="1200" dirty="0" err="1" smtClean="0"/>
            <a:t>metakognitif</a:t>
          </a:r>
          <a:r>
            <a:rPr lang="en-US" sz="3400" kern="1200" dirty="0" smtClean="0"/>
            <a:t>, </a:t>
          </a:r>
          <a:r>
            <a:rPr lang="en-US" sz="3400" kern="1200" dirty="0" err="1" smtClean="0"/>
            <a:t>dan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berpikir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kreatif</a:t>
          </a:r>
          <a:r>
            <a:rPr lang="en-US" sz="3400" kern="1200" dirty="0" smtClean="0"/>
            <a:t> yang </a:t>
          </a:r>
          <a:r>
            <a:rPr lang="en-US" sz="3400" kern="1200" dirty="0" err="1" smtClean="0"/>
            <a:t>merupakan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kemampuan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berpikir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tingkat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tinggi</a:t>
          </a:r>
          <a:endParaRPr lang="en-US" sz="3400" kern="1200" dirty="0"/>
        </a:p>
      </dsp:txBody>
      <dsp:txXfrm>
        <a:off x="703521" y="1573939"/>
        <a:ext cx="4688958" cy="3018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31957-1394-4680-90C2-5725EBB78050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D4B79-88DA-46E8-AF8C-92762B3DE0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2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D4B79-88DA-46E8-AF8C-92762B3DE0C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174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Talk with the students about the influences of Technology on human’s lives . 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Talk what kind of technologies can mostly affect human’s lives . 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 - Televison , Internet , Gadget 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Talk what impacts they have on human’s life ?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smtClean="0"/>
              <a:t>Technology has good or bad impacts on  human’s lives? Let them discuss, list and give the reasons for their 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  answers  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1BB2C4F-DA21-4DA5-886C-63B03DBA1974}" type="slidenum">
              <a:rPr lang="en-US" smtClean="0"/>
              <a:pPr/>
              <a:t>31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00317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Chalk and board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42C701D-6CEB-4E36-BBE9-ED7B69D6B655}" type="slidenum">
              <a:rPr lang="en-US" smtClean="0"/>
              <a:pPr/>
              <a:t>32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40976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Teacher should be able to know who children are, exposure, motivation, opportunities to use english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D1A1FFE-A781-48A6-94DF-18D5DA908FEC}" type="slidenum">
              <a:rPr lang="en-US" smtClean="0"/>
              <a:pPr/>
              <a:t>34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68544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F303F-81C6-4853-A40E-9C5F0336C2BE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506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19295" y="985720"/>
            <a:ext cx="4428445" cy="12216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2665475"/>
            <a:ext cx="6400800" cy="106893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157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56631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749245"/>
            <a:ext cx="6413610" cy="4581150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157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24443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1425" y="1749245"/>
            <a:ext cx="3054100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157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1425" y="2512770"/>
            <a:ext cx="3054100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93640" y="1749245"/>
            <a:ext cx="3054100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57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93640" y="2512770"/>
            <a:ext cx="3054100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7.gi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kurikulum2013.xyz/2017/08/komponen-dan-sistematika-rpp-tp-20172018.html" TargetMode="Externa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1.bp.blogspot.com/-GB7Svd912eE/WQ8-hUMpsDI/AAAAAAAAFb0/i5UY1CnMl9QlROEd4-E0pgsXg7ppqkIPgCLcB/s1600/CONTOH+RPP+KURIKULUM+2013.jpg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3885" y="985720"/>
            <a:ext cx="4733855" cy="1221640"/>
          </a:xfrm>
        </p:spPr>
        <p:txBody>
          <a:bodyPr>
            <a:noAutofit/>
          </a:bodyPr>
          <a:lstStyle/>
          <a:p>
            <a:r>
              <a:rPr lang="id-ID" b="1" dirty="0" smtClean="0">
                <a:solidFill>
                  <a:srgbClr val="FFFF00"/>
                </a:solidFill>
              </a:rPr>
              <a:t>MAGANG 2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08475" y="2665475"/>
            <a:ext cx="5335525" cy="1221640"/>
          </a:xfrm>
          <a:solidFill>
            <a:schemeClr val="tx2">
              <a:lumMod val="75000"/>
            </a:schemeClr>
          </a:solidFill>
        </p:spPr>
        <p:txBody>
          <a:bodyPr>
            <a:normAutofit fontScale="77500" lnSpcReduction="20000"/>
          </a:bodyPr>
          <a:lstStyle/>
          <a:p>
            <a:pPr algn="ctr"/>
            <a:r>
              <a:rPr lang="id-ID" b="1" u="sng" dirty="0" smtClean="0">
                <a:solidFill>
                  <a:schemeClr val="bg1"/>
                </a:solidFill>
              </a:rPr>
              <a:t>Yanuarti Apsari, M.Pd</a:t>
            </a:r>
            <a:endParaRPr lang="en-US" b="1" u="sng" dirty="0" smtClean="0">
              <a:solidFill>
                <a:schemeClr val="bg1"/>
              </a:solidFill>
            </a:endParaRPr>
          </a:p>
          <a:p>
            <a:pPr algn="ctr"/>
            <a:r>
              <a:rPr lang="id-ID" dirty="0" smtClean="0">
                <a:solidFill>
                  <a:schemeClr val="bg1"/>
                </a:solidFill>
              </a:rPr>
              <a:t>IKIP Siliwangi </a:t>
            </a:r>
            <a:r>
              <a:rPr lang="en-US" dirty="0" smtClean="0">
                <a:solidFill>
                  <a:schemeClr val="bg1"/>
                </a:solidFill>
              </a:rPr>
              <a:t>Bandung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HP. 08</a:t>
            </a:r>
            <a:r>
              <a:rPr lang="id-ID" dirty="0" smtClean="0">
                <a:solidFill>
                  <a:schemeClr val="bg1"/>
                </a:solidFill>
              </a:rPr>
              <a:t>7823047694</a:t>
            </a:r>
            <a:r>
              <a:rPr lang="en-US" dirty="0" smtClean="0">
                <a:solidFill>
                  <a:schemeClr val="bg1"/>
                </a:solidFill>
              </a:rPr>
              <a:t>/ </a:t>
            </a:r>
            <a:r>
              <a:rPr lang="id-ID" dirty="0" smtClean="0">
                <a:solidFill>
                  <a:schemeClr val="bg1"/>
                </a:solidFill>
              </a:rPr>
              <a:t>yanuar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r>
              <a:rPr lang="id-ID" dirty="0" smtClean="0">
                <a:solidFill>
                  <a:schemeClr val="bg1"/>
                </a:solidFill>
              </a:rPr>
              <a:t>apsari1@gmail.com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METHODOLOGY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1. Group Discussion</a:t>
            </a:r>
          </a:p>
          <a:p>
            <a:r>
              <a:rPr lang="id-ID" dirty="0" smtClean="0"/>
              <a:t>2. 40% teori 60%Praktek</a:t>
            </a:r>
          </a:p>
          <a:p>
            <a:r>
              <a:rPr lang="id-ID" dirty="0" smtClean="0"/>
              <a:t>3. praktek penyusunan RPP dan Microteaching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56042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ASESSMENT AND EVALUATION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1. Class Attendance</a:t>
            </a:r>
          </a:p>
          <a:p>
            <a:r>
              <a:rPr lang="id-ID" dirty="0" smtClean="0"/>
              <a:t>2. Students’ Active Participation</a:t>
            </a:r>
          </a:p>
          <a:p>
            <a:r>
              <a:rPr lang="id-ID" dirty="0" smtClean="0"/>
              <a:t>3. Assignment</a:t>
            </a:r>
          </a:p>
          <a:p>
            <a:r>
              <a:rPr lang="id-ID" dirty="0" smtClean="0"/>
              <a:t>4. Microteaching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35698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20" y="527605"/>
            <a:ext cx="7015279" cy="763525"/>
          </a:xfrm>
        </p:spPr>
        <p:txBody>
          <a:bodyPr>
            <a:normAutofit fontScale="90000"/>
          </a:bodyPr>
          <a:lstStyle/>
          <a:p>
            <a:pPr algn="ctr"/>
            <a:r>
              <a:rPr lang="id-ID" b="1" dirty="0" smtClean="0"/>
              <a:t>It is All about RPP AND Kurikulum 2013 </a:t>
            </a:r>
            <a:endParaRPr lang="id-ID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8838" y="2357958"/>
            <a:ext cx="6413500" cy="336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216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140" y="374900"/>
            <a:ext cx="8229600" cy="1321901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RPP </a:t>
            </a:r>
            <a:r>
              <a:rPr lang="en-US" sz="3600" b="1" dirty="0" err="1" smtClean="0"/>
              <a:t>Kurikulum</a:t>
            </a:r>
            <a:r>
              <a:rPr lang="en-US" sz="3600" b="1" dirty="0" smtClean="0"/>
              <a:t> 2013 </a:t>
            </a:r>
            <a:br>
              <a:rPr lang="en-US" sz="3600" b="1" dirty="0" smtClean="0"/>
            </a:br>
            <a:r>
              <a:rPr lang="en-US" sz="3600" b="1" dirty="0" err="1" smtClean="0"/>
              <a:t>Revisi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Tahun</a:t>
            </a:r>
            <a:r>
              <a:rPr lang="en-US" sz="3600" b="1" dirty="0" smtClean="0"/>
              <a:t> 2017 (RPP </a:t>
            </a:r>
            <a:r>
              <a:rPr lang="en-US" sz="3600" dirty="0" smtClean="0"/>
              <a:t>ABAD 21)</a:t>
            </a:r>
            <a:br>
              <a:rPr lang="en-US" sz="3600" dirty="0" smtClean="0"/>
            </a:br>
            <a:endParaRPr lang="en-US" sz="36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43066036"/>
              </p:ext>
            </p:extLst>
          </p:nvPr>
        </p:nvGraphicFramePr>
        <p:xfrm>
          <a:off x="304800" y="1955800"/>
          <a:ext cx="8686800" cy="482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69614977"/>
              </p:ext>
            </p:extLst>
          </p:nvPr>
        </p:nvGraphicFramePr>
        <p:xfrm>
          <a:off x="754375" y="222195"/>
          <a:ext cx="7940660" cy="6413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6177690"/>
            <a:ext cx="8229600" cy="431918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Permendikbud</a:t>
            </a:r>
            <a:r>
              <a:rPr lang="en-US" sz="2400" dirty="0" smtClean="0"/>
              <a:t> No. 22 </a:t>
            </a:r>
            <a:r>
              <a:rPr lang="en-US" sz="2400" dirty="0" err="1" smtClean="0"/>
              <a:t>Tahun</a:t>
            </a:r>
            <a:r>
              <a:rPr lang="en-US" sz="2400" dirty="0" smtClean="0"/>
              <a:t> 2016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990600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tx1"/>
                </a:solidFill>
                <a:latin typeface="Adobe Garamond Pro" pitchFamily="18" charset="0"/>
              </a:rPr>
              <a:t>Penguatan</a:t>
            </a:r>
            <a:r>
              <a:rPr lang="en-US" b="1" dirty="0" smtClean="0">
                <a:solidFill>
                  <a:schemeClr val="tx1"/>
                </a:solidFill>
                <a:latin typeface="Adobe Garamond Pro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Garamond Pro" pitchFamily="18" charset="0"/>
              </a:rPr>
              <a:t>Pendidikan</a:t>
            </a:r>
            <a:r>
              <a:rPr lang="en-US" b="1" dirty="0" smtClean="0">
                <a:solidFill>
                  <a:schemeClr val="tx1"/>
                </a:solidFill>
                <a:latin typeface="Adobe Garamond Pro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Garamond Pro" pitchFamily="18" charset="0"/>
              </a:rPr>
              <a:t>Karakter</a:t>
            </a:r>
            <a:r>
              <a:rPr lang="en-US" b="1" dirty="0" smtClean="0">
                <a:solidFill>
                  <a:schemeClr val="tx1"/>
                </a:solidFill>
                <a:latin typeface="Adobe Garamond Pro" pitchFamily="18" charset="0"/>
              </a:rPr>
              <a:t> (PPK)</a:t>
            </a:r>
            <a:endParaRPr lang="en-US" b="1" dirty="0">
              <a:solidFill>
                <a:schemeClr val="tx1"/>
              </a:solidFill>
              <a:latin typeface="Adobe Garamond Pro" pitchFamily="18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04800" y="1291131"/>
            <a:ext cx="8610600" cy="5490670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/>
              <a:t>18 </a:t>
            </a:r>
            <a:r>
              <a:rPr lang="en-US" sz="2400" dirty="0" err="1"/>
              <a:t>Karakter</a:t>
            </a:r>
            <a:r>
              <a:rPr lang="en-US" sz="2400" dirty="0"/>
              <a:t> </a:t>
            </a:r>
            <a:r>
              <a:rPr lang="en-US" sz="2400" dirty="0" err="1" smtClean="0"/>
              <a:t>prioritas</a:t>
            </a:r>
            <a:r>
              <a:rPr lang="en-US" sz="2400" dirty="0" smtClean="0"/>
              <a:t> (</a:t>
            </a:r>
            <a:r>
              <a:rPr lang="en-US" sz="2400" dirty="0" err="1" smtClean="0"/>
              <a:t>Perpres</a:t>
            </a:r>
            <a:r>
              <a:rPr lang="en-US" sz="2400" dirty="0" smtClean="0"/>
              <a:t> No. 87 </a:t>
            </a:r>
            <a:r>
              <a:rPr lang="en-US" sz="2400" dirty="0" err="1" smtClean="0"/>
              <a:t>Tahun</a:t>
            </a:r>
            <a:r>
              <a:rPr lang="en-US" sz="2400" dirty="0" smtClean="0"/>
              <a:t> 2017).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851120717"/>
              </p:ext>
            </p:extLst>
          </p:nvPr>
        </p:nvGraphicFramePr>
        <p:xfrm>
          <a:off x="-152400" y="1502870"/>
          <a:ext cx="9296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205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42" y="0"/>
            <a:ext cx="8991600" cy="13716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</a:rPr>
              <a:t>Mengintegrasikan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literasi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dan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meng”</a:t>
            </a:r>
            <a:r>
              <a:rPr lang="en-US" sz="3600" b="1" i="1" dirty="0" err="1" smtClean="0">
                <a:solidFill>
                  <a:schemeClr val="tx1"/>
                </a:solidFill>
              </a:rPr>
              <a:t>insert</a:t>
            </a:r>
            <a:r>
              <a:rPr lang="en-US" sz="3600" b="1" i="1" dirty="0" smtClean="0">
                <a:solidFill>
                  <a:schemeClr val="tx1"/>
                </a:solidFill>
              </a:rPr>
              <a:t>”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literasi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dalam</a:t>
            </a:r>
            <a:r>
              <a:rPr lang="en-US" sz="3600" b="1" dirty="0" smtClean="0">
                <a:solidFill>
                  <a:schemeClr val="tx1"/>
                </a:solidFill>
              </a:rPr>
              <a:t> RPP </a:t>
            </a:r>
            <a:r>
              <a:rPr lang="en-US" sz="3600" b="1" dirty="0" err="1" smtClean="0">
                <a:solidFill>
                  <a:schemeClr val="tx1"/>
                </a:solidFill>
              </a:rPr>
              <a:t>baik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sebelum</a:t>
            </a:r>
            <a:r>
              <a:rPr lang="en-US" sz="3600" b="1" dirty="0" smtClean="0">
                <a:solidFill>
                  <a:schemeClr val="tx1"/>
                </a:solidFill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</a:rPr>
              <a:t>sedang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dan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sesudah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pembelajaran</a:t>
            </a:r>
            <a:r>
              <a:rPr lang="en-US" sz="3600" b="1" dirty="0" smtClean="0">
                <a:solidFill>
                  <a:schemeClr val="tx1"/>
                </a:solidFill>
              </a:rPr>
              <a:t>.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01950"/>
            <a:ext cx="8839200" cy="4498850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/>
              <a:t>Literasi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(GLS)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menyeluruh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menjadikan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yang </a:t>
            </a:r>
            <a:r>
              <a:rPr lang="en-US" dirty="0" err="1"/>
              <a:t>warganya</a:t>
            </a:r>
            <a:r>
              <a:rPr lang="en-US" dirty="0"/>
              <a:t> </a:t>
            </a:r>
            <a:r>
              <a:rPr lang="en-US" dirty="0" err="1"/>
              <a:t>literat</a:t>
            </a:r>
            <a:r>
              <a:rPr lang="en-US" dirty="0"/>
              <a:t> </a:t>
            </a:r>
            <a:r>
              <a:rPr lang="en-US" dirty="0" err="1"/>
              <a:t>sepanjang</a:t>
            </a:r>
            <a:r>
              <a:rPr lang="en-US" dirty="0"/>
              <a:t> </a:t>
            </a:r>
            <a:r>
              <a:rPr lang="en-US" dirty="0" err="1"/>
              <a:t>hayat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pelibatan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Literasi</a:t>
            </a:r>
            <a:r>
              <a:rPr lang="en-US" dirty="0" smtClean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sekadar</a:t>
            </a:r>
            <a:r>
              <a:rPr lang="en-US" dirty="0"/>
              <a:t> </a:t>
            </a:r>
            <a:r>
              <a:rPr lang="en-US" dirty="0" err="1"/>
              <a:t>membaca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menulis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sumber-sumber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cetak</a:t>
            </a:r>
            <a:r>
              <a:rPr lang="en-US" dirty="0"/>
              <a:t>, visual, digital,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auditori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25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19" y="152400"/>
            <a:ext cx="6405375" cy="1371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8800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Literasi</a:t>
            </a:r>
            <a:endParaRPr lang="en-US" sz="8800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8719" y="1749245"/>
            <a:ext cx="6871725" cy="4581150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3200" dirty="0" err="1" smtClean="0">
                <a:solidFill>
                  <a:schemeClr val="tx2">
                    <a:lumMod val="75000"/>
                  </a:schemeClr>
                </a:solidFill>
              </a:rPr>
              <a:t>Gerakan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</a:rPr>
              <a:t>Literasi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</a:rPr>
              <a:t>Sekolah</a:t>
            </a:r>
            <a:r>
              <a:rPr lang="en-US" sz="3200" dirty="0"/>
              <a:t>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kemampuan</a:t>
            </a:r>
            <a:r>
              <a:rPr lang="en-US" sz="3200" dirty="0"/>
              <a:t> </a:t>
            </a:r>
            <a:r>
              <a:rPr lang="en-US" sz="3200" dirty="0" err="1"/>
              <a:t>mengakses</a:t>
            </a:r>
            <a:r>
              <a:rPr lang="en-US" sz="3200" dirty="0"/>
              <a:t>, </a:t>
            </a:r>
            <a:r>
              <a:rPr lang="en-US" sz="3200" dirty="0" err="1"/>
              <a:t>memahami</a:t>
            </a:r>
            <a:r>
              <a:rPr lang="en-US" sz="3200" dirty="0"/>
              <a:t>,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menggunakan</a:t>
            </a:r>
            <a:r>
              <a:rPr lang="en-US" sz="3200" dirty="0"/>
              <a:t> </a:t>
            </a:r>
            <a:r>
              <a:rPr lang="en-US" sz="3200" dirty="0" err="1"/>
              <a:t>sesuatu</a:t>
            </a:r>
            <a:r>
              <a:rPr lang="en-US" sz="3200" dirty="0"/>
              <a:t> </a:t>
            </a:r>
            <a:r>
              <a:rPr lang="en-US" sz="3200" dirty="0" err="1"/>
              <a:t>secara</a:t>
            </a:r>
            <a:r>
              <a:rPr lang="en-US" sz="3200" dirty="0"/>
              <a:t> </a:t>
            </a:r>
            <a:r>
              <a:rPr lang="en-US" sz="3200" dirty="0" err="1"/>
              <a:t>cerdas</a:t>
            </a:r>
            <a:r>
              <a:rPr lang="en-US" sz="3200" dirty="0"/>
              <a:t> </a:t>
            </a:r>
            <a:r>
              <a:rPr lang="en-US" sz="3200" dirty="0" err="1"/>
              <a:t>melalui</a:t>
            </a:r>
            <a:r>
              <a:rPr lang="en-US" sz="3200" dirty="0"/>
              <a:t> </a:t>
            </a:r>
            <a:r>
              <a:rPr lang="en-US" sz="3200" dirty="0" err="1"/>
              <a:t>berbagai</a:t>
            </a:r>
            <a:r>
              <a:rPr lang="en-US" sz="3200" dirty="0"/>
              <a:t> </a:t>
            </a:r>
            <a:r>
              <a:rPr lang="en-US" sz="3200" dirty="0" err="1"/>
              <a:t>aktivitas</a:t>
            </a:r>
            <a:r>
              <a:rPr lang="en-US" sz="3200" dirty="0"/>
              <a:t> </a:t>
            </a:r>
            <a:r>
              <a:rPr lang="en-US" sz="3200" dirty="0" err="1"/>
              <a:t>antara</a:t>
            </a:r>
            <a:r>
              <a:rPr lang="en-US" sz="3200" dirty="0"/>
              <a:t> </a:t>
            </a:r>
            <a:r>
              <a:rPr lang="en-US" sz="3200" dirty="0" smtClean="0"/>
              <a:t>lain:</a:t>
            </a:r>
          </a:p>
          <a:p>
            <a:pPr marL="0" indent="0">
              <a:buNone/>
            </a:pPr>
            <a:r>
              <a:rPr lang="en-US" sz="3200" i="1" dirty="0" err="1" smtClean="0">
                <a:solidFill>
                  <a:schemeClr val="accent1">
                    <a:lumMod val="50000"/>
                  </a:schemeClr>
                </a:solidFill>
              </a:rPr>
              <a:t>membaca</a:t>
            </a:r>
            <a:r>
              <a:rPr lang="en-US" sz="3200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3200" i="1" dirty="0" err="1">
                <a:solidFill>
                  <a:schemeClr val="accent1">
                    <a:lumMod val="50000"/>
                  </a:schemeClr>
                </a:solidFill>
              </a:rPr>
              <a:t>melihat</a:t>
            </a:r>
            <a:r>
              <a:rPr lang="en-US" sz="3200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3200" i="1" dirty="0" err="1">
                <a:solidFill>
                  <a:schemeClr val="accent1">
                    <a:lumMod val="50000"/>
                  </a:schemeClr>
                </a:solidFill>
              </a:rPr>
              <a:t>menyimak</a:t>
            </a:r>
            <a:r>
              <a:rPr lang="en-US" sz="3200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3200" i="1" dirty="0" err="1">
                <a:solidFill>
                  <a:schemeClr val="accent1">
                    <a:lumMod val="50000"/>
                  </a:schemeClr>
                </a:solidFill>
              </a:rPr>
              <a:t>menulis</a:t>
            </a:r>
            <a:r>
              <a:rPr lang="en-US" sz="3200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3200" i="1" dirty="0" err="1">
                <a:solidFill>
                  <a:schemeClr val="accent1">
                    <a:lumMod val="50000"/>
                  </a:schemeClr>
                </a:solidFill>
              </a:rPr>
              <a:t>dan</a:t>
            </a:r>
            <a:r>
              <a:rPr lang="en-US" sz="3200" i="1" dirty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en-US" sz="3200" i="1" dirty="0" err="1">
                <a:solidFill>
                  <a:schemeClr val="accent1">
                    <a:lumMod val="50000"/>
                  </a:schemeClr>
                </a:solidFill>
              </a:rPr>
              <a:t>atau</a:t>
            </a:r>
            <a:r>
              <a:rPr lang="en-US" sz="320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accent1">
                    <a:lumMod val="50000"/>
                  </a:schemeClr>
                </a:solidFill>
              </a:rPr>
              <a:t>berbicara</a:t>
            </a:r>
            <a:r>
              <a:rPr lang="en-US" sz="3200" i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US" sz="3200" dirty="0" smtClean="0"/>
              <a:t> </a:t>
            </a:r>
            <a:endParaRPr lang="en-US" sz="3200" dirty="0"/>
          </a:p>
          <a:p>
            <a:endParaRPr lang="en-US" sz="3200" dirty="0"/>
          </a:p>
        </p:txBody>
      </p:sp>
      <p:pic>
        <p:nvPicPr>
          <p:cNvPr id="29699" name="Picture 3" descr="D:\ANIMASI\AG00280_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020" y="3310452"/>
            <a:ext cx="1629995" cy="14928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523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447799"/>
            <a:ext cx="5794555" cy="32028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Menumbuhkan</a:t>
            </a:r>
            <a:r>
              <a:rPr lang="en-US" dirty="0" smtClean="0"/>
              <a:t> </a:t>
            </a:r>
            <a:r>
              <a:rPr lang="en-US" dirty="0" err="1" smtClean="0"/>
              <a:t>minat</a:t>
            </a:r>
            <a:r>
              <a:rPr lang="en-US" dirty="0" smtClean="0"/>
              <a:t> </a:t>
            </a:r>
            <a:r>
              <a:rPr lang="en-US" dirty="0" err="1" smtClean="0"/>
              <a:t>baca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15 </a:t>
            </a:r>
            <a:r>
              <a:rPr lang="en-US" dirty="0" err="1" smtClean="0"/>
              <a:t>menit</a:t>
            </a:r>
            <a:r>
              <a:rPr lang="en-US" dirty="0" smtClean="0"/>
              <a:t> </a:t>
            </a:r>
            <a:r>
              <a:rPr lang="en-US" dirty="0" err="1" smtClean="0"/>
              <a:t>membaca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literasi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menanggapi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pengayaan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 </a:t>
            </a:r>
            <a:r>
              <a:rPr lang="en-US" dirty="0" err="1" smtClean="0"/>
              <a:t>literasi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: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pengayaan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membaca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558080" cy="11430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Permendikbud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no 23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tahun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2015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3886858"/>
              </p:ext>
            </p:extLst>
          </p:nvPr>
        </p:nvGraphicFramePr>
        <p:xfrm>
          <a:off x="1676400" y="2970885"/>
          <a:ext cx="7696200" cy="3810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D:\ANIMASI\AG00294_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4460" y="1521859"/>
            <a:ext cx="1527050" cy="14490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778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1143000"/>
          </a:xfrm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Jenis</a:t>
            </a:r>
            <a:r>
              <a:rPr lang="en-US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72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Literasi</a:t>
            </a:r>
            <a:r>
              <a:rPr lang="en-US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endParaRPr lang="en-US" sz="7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70037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smtClean="0"/>
          </a:p>
          <a:p>
            <a:pPr marL="0" indent="0">
              <a:buNone/>
            </a:pPr>
            <a:endParaRPr lang="en-US" sz="360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92835219"/>
              </p:ext>
            </p:extLst>
          </p:nvPr>
        </p:nvGraphicFramePr>
        <p:xfrm>
          <a:off x="762000" y="1447800"/>
          <a:ext cx="7924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768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527605"/>
            <a:ext cx="6566315" cy="610820"/>
          </a:xfrm>
        </p:spPr>
        <p:txBody>
          <a:bodyPr>
            <a:noAutofit/>
          </a:bodyPr>
          <a:lstStyle/>
          <a:p>
            <a:pPr algn="ctr"/>
            <a:endParaRPr lang="en-US" sz="5400" dirty="0">
              <a:solidFill>
                <a:schemeClr val="tx1"/>
              </a:solidFill>
              <a:latin typeface="alpha kufi regular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9385223"/>
              </p:ext>
            </p:extLst>
          </p:nvPr>
        </p:nvGraphicFramePr>
        <p:xfrm>
          <a:off x="143555" y="1596541"/>
          <a:ext cx="8856890" cy="5191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30" y="453540"/>
            <a:ext cx="6260905" cy="1143000"/>
          </a:xfrm>
          <a:solidFill>
            <a:schemeClr val="tx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b="1" dirty="0" err="1" smtClean="0"/>
              <a:t>Keterampilan</a:t>
            </a:r>
            <a:r>
              <a:rPr lang="en-US" b="1" dirty="0" smtClean="0"/>
              <a:t> Abad 21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4800" smtClean="0"/>
          </a:p>
          <a:p>
            <a:pPr marL="0" indent="0">
              <a:buNone/>
            </a:pPr>
            <a:r>
              <a:rPr lang="en-US" i="1" smtClean="0"/>
              <a:t> </a:t>
            </a:r>
          </a:p>
          <a:p>
            <a:pPr marL="0" indent="0">
              <a:buNone/>
            </a:pPr>
            <a:endParaRPr lang="en-US" i="1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10397826"/>
              </p:ext>
            </p:extLst>
          </p:nvPr>
        </p:nvGraphicFramePr>
        <p:xfrm>
          <a:off x="770845" y="1443835"/>
          <a:ext cx="8229600" cy="5260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4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ssets-a2.kompasiana.com/items/album/2017/03/27/hots-58d8e35b187b61e073135eb1.jpg?t=o&amp;v=7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9785" y="2512770"/>
            <a:ext cx="6922065" cy="3903744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6" y="1443835"/>
            <a:ext cx="6413610" cy="1679754"/>
          </a:xfrm>
        </p:spPr>
        <p:txBody>
          <a:bodyPr>
            <a:normAutofit/>
          </a:bodyPr>
          <a:lstStyle/>
          <a:p>
            <a:r>
              <a:rPr lang="en-US" sz="3200" smtClean="0"/>
              <a:t>(</a:t>
            </a:r>
            <a:r>
              <a:rPr lang="en-US" sz="3200" i="1" smtClean="0"/>
              <a:t>Higher </a:t>
            </a:r>
            <a:r>
              <a:rPr lang="en-US" sz="3200" i="1" dirty="0"/>
              <a:t>Order Thinking Skill</a:t>
            </a:r>
            <a:r>
              <a:rPr lang="en-US" sz="3200" dirty="0"/>
              <a:t>)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kemampuan</a:t>
            </a:r>
            <a:r>
              <a:rPr lang="en-US" sz="3200" dirty="0"/>
              <a:t> </a:t>
            </a:r>
            <a:r>
              <a:rPr lang="en-US" sz="3200" dirty="0" err="1"/>
              <a:t>berpikir</a:t>
            </a:r>
            <a:r>
              <a:rPr lang="en-US" sz="3200" dirty="0"/>
              <a:t> </a:t>
            </a:r>
            <a:r>
              <a:rPr lang="en-US" sz="3200" dirty="0" err="1"/>
              <a:t>tingkat</a:t>
            </a:r>
            <a:r>
              <a:rPr lang="en-US" sz="3200" dirty="0"/>
              <a:t> </a:t>
            </a:r>
            <a:r>
              <a:rPr lang="en-US" sz="3200" dirty="0" err="1"/>
              <a:t>tinggi</a:t>
            </a:r>
            <a:r>
              <a:rPr lang="en-US" sz="3200" dirty="0"/>
              <a:t> </a:t>
            </a:r>
            <a:r>
              <a:rPr lang="en-US" sz="3200" dirty="0" smtClean="0"/>
              <a:t>(Level </a:t>
            </a:r>
            <a:r>
              <a:rPr lang="en-US" sz="3200" dirty="0"/>
              <a:t>3/C4 </a:t>
            </a:r>
            <a:r>
              <a:rPr lang="en-US" sz="3200" dirty="0" smtClean="0"/>
              <a:t>- </a:t>
            </a:r>
            <a:r>
              <a:rPr lang="en-US" sz="3200" dirty="0"/>
              <a:t>C6)</a:t>
            </a:r>
          </a:p>
          <a:p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527605"/>
            <a:ext cx="656631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Mengintegrasikan</a:t>
            </a:r>
            <a:r>
              <a:rPr lang="en-US" dirty="0" smtClean="0"/>
              <a:t> </a:t>
            </a:r>
            <a:r>
              <a:rPr lang="en-US" sz="6000" dirty="0" smtClean="0">
                <a:solidFill>
                  <a:srgbClr val="FF0000"/>
                </a:solidFill>
              </a:rPr>
              <a:t>HOTS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33039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</a:rPr>
              <a:t>Pembelajaran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</a:rPr>
              <a:t>Penilaian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 HOTS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</a:rPr>
              <a:t>menjadi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</a:rPr>
              <a:t>salah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</a:rPr>
              <a:t>satu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</a:rPr>
              <a:t>tujuan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</a:rPr>
              <a:t>diimplementasikannya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</a:rPr>
              <a:t>kurikulum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 2013 (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</a:rPr>
              <a:t>Gambar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 : https://www.edumsia.my)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6233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2128720" y="527605"/>
          <a:ext cx="6096000" cy="4933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824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graphicFrame>
        <p:nvGraphicFramePr>
          <p:cNvPr id="4" name="Diagram 3"/>
          <p:cNvGraphicFramePr/>
          <p:nvPr/>
        </p:nvGraphicFramePr>
        <p:xfrm>
          <a:off x="448965" y="374900"/>
          <a:ext cx="8246070" cy="648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04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sz="6600" b="1" dirty="0" smtClean="0">
                <a:solidFill>
                  <a:srgbClr val="FF0000"/>
                </a:solidFill>
              </a:rPr>
              <a:t>WHY ICT?</a:t>
            </a:r>
            <a:endParaRPr lang="id-ID" sz="6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It is because students’ different characteristics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99290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3316" name="Rectangle 2"/>
          <p:cNvSpPr>
            <a:spLocks noChangeArrowheads="1"/>
          </p:cNvSpPr>
          <p:nvPr/>
        </p:nvSpPr>
        <p:spPr bwMode="auto">
          <a:xfrm rot="640210">
            <a:off x="1208486" y="519113"/>
            <a:ext cx="4131469" cy="514350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350"/>
          </a:p>
        </p:txBody>
      </p:sp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270" y="944166"/>
            <a:ext cx="7104460" cy="487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589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THE GENERATION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2700" dirty="0"/>
              <a:t>Gen Z: Born 1996</a:t>
            </a:r>
          </a:p>
          <a:p>
            <a:r>
              <a:rPr lang="id-ID" sz="2700" dirty="0"/>
              <a:t>Gen Y: Born 1977 to 1995</a:t>
            </a:r>
          </a:p>
          <a:p>
            <a:r>
              <a:rPr lang="id-ID" sz="2700" dirty="0"/>
              <a:t>Gen X: born 1965 to 1976</a:t>
            </a:r>
          </a:p>
          <a:p>
            <a:r>
              <a:rPr lang="id-ID" sz="2700" dirty="0"/>
              <a:t>Baby Boomer: 1946 to 1964</a:t>
            </a:r>
          </a:p>
        </p:txBody>
      </p:sp>
    </p:spTree>
    <p:extLst>
      <p:ext uri="{BB962C8B-B14F-4D97-AF65-F5344CB8AC3E}">
        <p14:creationId xmlns:p14="http://schemas.microsoft.com/office/powerpoint/2010/main" val="41725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GENERATION Y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Generation Y grew up with technology.</a:t>
            </a:r>
            <a:endParaRPr lang="id-ID" sz="2400" dirty="0"/>
          </a:p>
          <a:p>
            <a:r>
              <a:rPr lang="en-US" sz="2400" dirty="0"/>
              <a:t>Armed with smartphones, laptops, and other gadgets.</a:t>
            </a:r>
            <a:endParaRPr lang="id-ID" sz="2400" dirty="0"/>
          </a:p>
          <a:p>
            <a:r>
              <a:rPr lang="en-US" sz="2400" dirty="0"/>
              <a:t> They like to communicate through email and text messaging rather than face-to-face contact 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88353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739540" y="680310"/>
            <a:ext cx="6172200" cy="58340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b="1" dirty="0" smtClean="0"/>
              <a:t>Y – GENERATION </a:t>
            </a:r>
          </a:p>
        </p:txBody>
      </p:sp>
      <p:sp>
        <p:nvSpPr>
          <p:cNvPr id="16387" name="Text Box 2"/>
          <p:cNvSpPr>
            <a:spLocks noGrp="1" noChangeArrowheads="1"/>
          </p:cNvSpPr>
          <p:nvPr>
            <p:ph idx="1"/>
          </p:nvPr>
        </p:nvSpPr>
        <p:spPr>
          <a:xfrm>
            <a:off x="2434130" y="1596540"/>
            <a:ext cx="5223970" cy="507831"/>
          </a:xfr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700" b="1" dirty="0"/>
              <a:t>a generation that can…  </a:t>
            </a: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>
            <a:off x="1661455" y="2454255"/>
            <a:ext cx="7482545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27063" indent="-6270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sz="2800" b="1" dirty="0"/>
              <a:t>use tools and create technology to change the world in new ways.</a:t>
            </a:r>
            <a:endParaRPr lang="id-ID" sz="2800" b="1" dirty="0"/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sz="2800" b="1" dirty="0"/>
              <a:t>be extremely productive and   supportive, if engaged.</a:t>
            </a:r>
            <a:endParaRPr lang="id-ID" sz="2800" b="1" dirty="0"/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sz="2800" b="1" dirty="0"/>
              <a:t>innovate and communicate in  new and distinctive ways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6975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ChangeArrowheads="1"/>
          </p:cNvSpPr>
          <p:nvPr/>
        </p:nvSpPr>
        <p:spPr bwMode="auto">
          <a:xfrm rot="640210">
            <a:off x="1246586" y="966788"/>
            <a:ext cx="4131469" cy="514350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350"/>
          </a:p>
        </p:txBody>
      </p:sp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1882379" y="1139430"/>
            <a:ext cx="3657600" cy="46166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sz="2400">
                <a:solidFill>
                  <a:srgbClr val="FF0066"/>
                </a:solidFill>
                <a:latin typeface="Gill Sans Ultra Bold" panose="020B0A02020104020203" pitchFamily="34" charset="0"/>
              </a:rPr>
              <a:t>Why Technology...</a:t>
            </a:r>
          </a:p>
        </p:txBody>
      </p:sp>
      <p:sp>
        <p:nvSpPr>
          <p:cNvPr id="17412" name="Text Box 234"/>
          <p:cNvSpPr txBox="1">
            <a:spLocks noChangeArrowheads="1"/>
          </p:cNvSpPr>
          <p:nvPr/>
        </p:nvSpPr>
        <p:spPr bwMode="auto">
          <a:xfrm>
            <a:off x="964408" y="3228976"/>
            <a:ext cx="653653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sz="2700">
                <a:solidFill>
                  <a:srgbClr val="FF0000"/>
                </a:solidFill>
                <a:latin typeface="Gill Sans Ultra Bold" panose="020B0A02020104020203" pitchFamily="34" charset="0"/>
              </a:rPr>
              <a:t>Generation Y (1977 – 2002)</a:t>
            </a:r>
          </a:p>
        </p:txBody>
      </p:sp>
      <p:sp>
        <p:nvSpPr>
          <p:cNvPr id="17413" name="Text Box 236"/>
          <p:cNvSpPr txBox="1">
            <a:spLocks noChangeArrowheads="1"/>
          </p:cNvSpPr>
          <p:nvPr/>
        </p:nvSpPr>
        <p:spPr bwMode="auto">
          <a:xfrm>
            <a:off x="3624264" y="2371726"/>
            <a:ext cx="182165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Participation</a:t>
            </a:r>
          </a:p>
        </p:txBody>
      </p:sp>
      <p:sp>
        <p:nvSpPr>
          <p:cNvPr id="17414" name="Text Box 235"/>
          <p:cNvSpPr txBox="1">
            <a:spLocks noChangeArrowheads="1"/>
          </p:cNvSpPr>
          <p:nvPr/>
        </p:nvSpPr>
        <p:spPr bwMode="auto">
          <a:xfrm>
            <a:off x="4357688" y="2625329"/>
            <a:ext cx="31432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Individuality</a:t>
            </a:r>
          </a:p>
        </p:txBody>
      </p:sp>
      <p:sp>
        <p:nvSpPr>
          <p:cNvPr id="17415" name="Text Box 334"/>
          <p:cNvSpPr txBox="1">
            <a:spLocks noChangeArrowheads="1"/>
          </p:cNvSpPr>
          <p:nvPr/>
        </p:nvSpPr>
        <p:spPr bwMode="auto">
          <a:xfrm>
            <a:off x="4411266" y="3750469"/>
            <a:ext cx="31432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Characteristics</a:t>
            </a:r>
          </a:p>
        </p:txBody>
      </p:sp>
      <p:sp>
        <p:nvSpPr>
          <p:cNvPr id="17416" name="Text Box 245"/>
          <p:cNvSpPr txBox="1">
            <a:spLocks noChangeArrowheads="1"/>
          </p:cNvSpPr>
          <p:nvPr/>
        </p:nvSpPr>
        <p:spPr bwMode="auto">
          <a:xfrm>
            <a:off x="2696766" y="1768079"/>
            <a:ext cx="16573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Leadership</a:t>
            </a:r>
          </a:p>
        </p:txBody>
      </p:sp>
      <p:sp>
        <p:nvSpPr>
          <p:cNvPr id="17417" name="Text Box 247"/>
          <p:cNvSpPr txBox="1">
            <a:spLocks noChangeArrowheads="1"/>
          </p:cNvSpPr>
          <p:nvPr/>
        </p:nvSpPr>
        <p:spPr bwMode="auto">
          <a:xfrm>
            <a:off x="1678781" y="2946798"/>
            <a:ext cx="16573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Blogs</a:t>
            </a:r>
          </a:p>
        </p:txBody>
      </p:sp>
      <p:sp>
        <p:nvSpPr>
          <p:cNvPr id="17418" name="Text Box 265"/>
          <p:cNvSpPr txBox="1">
            <a:spLocks noChangeArrowheads="1"/>
          </p:cNvSpPr>
          <p:nvPr/>
        </p:nvSpPr>
        <p:spPr bwMode="auto">
          <a:xfrm>
            <a:off x="2053829" y="3643313"/>
            <a:ext cx="16573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technology</a:t>
            </a:r>
          </a:p>
        </p:txBody>
      </p:sp>
      <p:sp>
        <p:nvSpPr>
          <p:cNvPr id="17419" name="Text Box 335"/>
          <p:cNvSpPr txBox="1">
            <a:spLocks noChangeArrowheads="1"/>
          </p:cNvSpPr>
          <p:nvPr/>
        </p:nvSpPr>
        <p:spPr bwMode="auto">
          <a:xfrm rot="-617015">
            <a:off x="4593431" y="4473194"/>
            <a:ext cx="16573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Direct</a:t>
            </a:r>
          </a:p>
        </p:txBody>
      </p:sp>
      <p:sp>
        <p:nvSpPr>
          <p:cNvPr id="17420" name="Text Box 270"/>
          <p:cNvSpPr txBox="1">
            <a:spLocks noChangeArrowheads="1"/>
          </p:cNvSpPr>
          <p:nvPr/>
        </p:nvSpPr>
        <p:spPr bwMode="auto">
          <a:xfrm>
            <a:off x="2857500" y="4554142"/>
            <a:ext cx="16573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interactive</a:t>
            </a:r>
          </a:p>
        </p:txBody>
      </p:sp>
      <p:sp>
        <p:nvSpPr>
          <p:cNvPr id="17421" name="Text Box 240"/>
          <p:cNvSpPr txBox="1">
            <a:spLocks noChangeArrowheads="1"/>
          </p:cNvSpPr>
          <p:nvPr/>
        </p:nvSpPr>
        <p:spPr bwMode="auto">
          <a:xfrm rot="186102">
            <a:off x="5666185" y="4907772"/>
            <a:ext cx="16573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Open</a:t>
            </a:r>
          </a:p>
        </p:txBody>
      </p:sp>
      <p:sp>
        <p:nvSpPr>
          <p:cNvPr id="17422" name="Text Box 271"/>
          <p:cNvSpPr txBox="1">
            <a:spLocks noChangeArrowheads="1"/>
          </p:cNvSpPr>
          <p:nvPr/>
        </p:nvSpPr>
        <p:spPr bwMode="auto">
          <a:xfrm>
            <a:off x="5911454" y="4339829"/>
            <a:ext cx="16573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internet</a:t>
            </a:r>
          </a:p>
        </p:txBody>
      </p:sp>
      <p:sp>
        <p:nvSpPr>
          <p:cNvPr id="17423" name="Text Box 239"/>
          <p:cNvSpPr txBox="1">
            <a:spLocks noChangeArrowheads="1"/>
          </p:cNvSpPr>
          <p:nvPr/>
        </p:nvSpPr>
        <p:spPr bwMode="auto">
          <a:xfrm>
            <a:off x="5161361" y="1607344"/>
            <a:ext cx="198239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Collaboration</a:t>
            </a:r>
          </a:p>
        </p:txBody>
      </p:sp>
      <p:sp>
        <p:nvSpPr>
          <p:cNvPr id="17424" name="Text Box 238"/>
          <p:cNvSpPr txBox="1">
            <a:spLocks noChangeArrowheads="1"/>
          </p:cNvSpPr>
          <p:nvPr/>
        </p:nvSpPr>
        <p:spPr bwMode="auto">
          <a:xfrm>
            <a:off x="1410891" y="4822032"/>
            <a:ext cx="214312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Convergence</a:t>
            </a:r>
          </a:p>
        </p:txBody>
      </p:sp>
      <p:sp>
        <p:nvSpPr>
          <p:cNvPr id="17425" name="Text Box 272"/>
          <p:cNvSpPr txBox="1">
            <a:spLocks noChangeArrowheads="1"/>
          </p:cNvSpPr>
          <p:nvPr/>
        </p:nvSpPr>
        <p:spPr bwMode="auto">
          <a:xfrm>
            <a:off x="3282555" y="5123260"/>
            <a:ext cx="246459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easily bored</a:t>
            </a:r>
          </a:p>
        </p:txBody>
      </p:sp>
      <p:sp>
        <p:nvSpPr>
          <p:cNvPr id="17426" name="Text Box 252"/>
          <p:cNvSpPr txBox="1">
            <a:spLocks noChangeArrowheads="1"/>
          </p:cNvSpPr>
          <p:nvPr/>
        </p:nvSpPr>
        <p:spPr bwMode="auto">
          <a:xfrm>
            <a:off x="5482828" y="2143126"/>
            <a:ext cx="192881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Google</a:t>
            </a:r>
          </a:p>
        </p:txBody>
      </p:sp>
      <p:sp>
        <p:nvSpPr>
          <p:cNvPr id="17427" name="Text Box 259"/>
          <p:cNvSpPr txBox="1">
            <a:spLocks noChangeArrowheads="1"/>
          </p:cNvSpPr>
          <p:nvPr/>
        </p:nvSpPr>
        <p:spPr bwMode="auto">
          <a:xfrm>
            <a:off x="1518047" y="2411017"/>
            <a:ext cx="16573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Mobile</a:t>
            </a:r>
          </a:p>
        </p:txBody>
      </p:sp>
      <p:sp>
        <p:nvSpPr>
          <p:cNvPr id="17428" name="Text Box 243"/>
          <p:cNvSpPr txBox="1">
            <a:spLocks noChangeArrowheads="1"/>
          </p:cNvSpPr>
          <p:nvPr/>
        </p:nvSpPr>
        <p:spPr bwMode="auto">
          <a:xfrm>
            <a:off x="2482453" y="2250282"/>
            <a:ext cx="100369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Online</a:t>
            </a:r>
          </a:p>
        </p:txBody>
      </p:sp>
      <p:sp>
        <p:nvSpPr>
          <p:cNvPr id="17429" name="Text Box 257"/>
          <p:cNvSpPr txBox="1">
            <a:spLocks noChangeArrowheads="1"/>
          </p:cNvSpPr>
          <p:nvPr/>
        </p:nvSpPr>
        <p:spPr bwMode="auto">
          <a:xfrm>
            <a:off x="1143001" y="4179094"/>
            <a:ext cx="203239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Instantaneous</a:t>
            </a:r>
          </a:p>
        </p:txBody>
      </p:sp>
      <p:sp>
        <p:nvSpPr>
          <p:cNvPr id="17430" name="Text Box 237"/>
          <p:cNvSpPr txBox="1">
            <a:spLocks noChangeArrowheads="1"/>
          </p:cNvSpPr>
          <p:nvPr/>
        </p:nvSpPr>
        <p:spPr bwMode="auto">
          <a:xfrm>
            <a:off x="6018610" y="5357813"/>
            <a:ext cx="16573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Confident</a:t>
            </a:r>
          </a:p>
        </p:txBody>
      </p:sp>
      <p:sp>
        <p:nvSpPr>
          <p:cNvPr id="17431" name="Text Box 248"/>
          <p:cNvSpPr txBox="1">
            <a:spLocks noChangeArrowheads="1"/>
          </p:cNvSpPr>
          <p:nvPr/>
        </p:nvSpPr>
        <p:spPr bwMode="auto">
          <a:xfrm>
            <a:off x="4196954" y="3589735"/>
            <a:ext cx="16573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iPod</a:t>
            </a:r>
          </a:p>
        </p:txBody>
      </p:sp>
    </p:spTree>
    <p:extLst>
      <p:ext uri="{BB962C8B-B14F-4D97-AF65-F5344CB8AC3E}">
        <p14:creationId xmlns:p14="http://schemas.microsoft.com/office/powerpoint/2010/main" val="95330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2054655"/>
            <a:ext cx="6566314" cy="427574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Needs Analysis</a:t>
            </a:r>
            <a:endParaRPr lang="id-ID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Goal Setting</a:t>
            </a:r>
            <a:endParaRPr lang="id-ID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Syllabus Design</a:t>
            </a:r>
            <a:endParaRPr lang="id-ID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Methodology</a:t>
            </a:r>
            <a:endParaRPr lang="id-ID" sz="3200" dirty="0"/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Testing </a:t>
            </a:r>
            <a:r>
              <a:rPr lang="en-US" sz="3200" dirty="0"/>
              <a:t>and Evaluation </a:t>
            </a:r>
            <a:endParaRPr lang="id-ID" sz="3200" dirty="0" smtClean="0"/>
          </a:p>
          <a:p>
            <a:pPr marL="0" indent="0">
              <a:buNone/>
            </a:pPr>
            <a:r>
              <a:rPr lang="id-ID" sz="3200" dirty="0"/>
              <a:t>	</a:t>
            </a:r>
            <a:r>
              <a:rPr lang="id-ID" sz="3200" dirty="0" smtClean="0"/>
              <a:t>			</a:t>
            </a:r>
            <a:r>
              <a:rPr lang="en-US" sz="3200" dirty="0" smtClean="0"/>
              <a:t>(Richard: </a:t>
            </a:r>
            <a:r>
              <a:rPr lang="en-US" sz="3200" dirty="0"/>
              <a:t>1995)</a:t>
            </a:r>
            <a:endParaRPr lang="id-ID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b="1" dirty="0" smtClean="0"/>
              <a:t>Steps in Curriculum Development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3462995577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ChangeArrowheads="1"/>
          </p:cNvSpPr>
          <p:nvPr/>
        </p:nvSpPr>
        <p:spPr bwMode="auto">
          <a:xfrm rot="640210">
            <a:off x="1208486" y="927497"/>
            <a:ext cx="4131469" cy="514350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350"/>
          </a:p>
        </p:txBody>
      </p:sp>
      <p:sp>
        <p:nvSpPr>
          <p:cNvPr id="18435" name="Text Box 6"/>
          <p:cNvSpPr txBox="1">
            <a:spLocks noChangeArrowheads="1"/>
          </p:cNvSpPr>
          <p:nvPr/>
        </p:nvSpPr>
        <p:spPr bwMode="auto">
          <a:xfrm>
            <a:off x="2000250" y="1017985"/>
            <a:ext cx="3214688" cy="46166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sz="2400" b="1">
                <a:solidFill>
                  <a:srgbClr val="FF0066"/>
                </a:solidFill>
              </a:rPr>
              <a:t>Why Technology...</a:t>
            </a:r>
          </a:p>
        </p:txBody>
      </p:sp>
      <p:sp>
        <p:nvSpPr>
          <p:cNvPr id="18436" name="Text Box 234"/>
          <p:cNvSpPr txBox="1">
            <a:spLocks noChangeArrowheads="1"/>
          </p:cNvSpPr>
          <p:nvPr/>
        </p:nvSpPr>
        <p:spPr bwMode="auto">
          <a:xfrm>
            <a:off x="2857500" y="2946798"/>
            <a:ext cx="314325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endParaRPr lang="en-US" sz="2700" b="1">
              <a:solidFill>
                <a:srgbClr val="FFFF00"/>
              </a:solidFill>
            </a:endParaRPr>
          </a:p>
        </p:txBody>
      </p:sp>
      <p:sp>
        <p:nvSpPr>
          <p:cNvPr id="18437" name="Text Box 245"/>
          <p:cNvSpPr txBox="1">
            <a:spLocks noChangeArrowheads="1"/>
          </p:cNvSpPr>
          <p:nvPr/>
        </p:nvSpPr>
        <p:spPr bwMode="auto">
          <a:xfrm>
            <a:off x="2696766" y="1768079"/>
            <a:ext cx="16573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sz="2100" b="1">
              <a:solidFill>
                <a:srgbClr val="3333FF"/>
              </a:solidFill>
            </a:endParaRPr>
          </a:p>
        </p:txBody>
      </p:sp>
      <p:sp>
        <p:nvSpPr>
          <p:cNvPr id="18438" name="Text Box 247"/>
          <p:cNvSpPr txBox="1">
            <a:spLocks noChangeArrowheads="1"/>
          </p:cNvSpPr>
          <p:nvPr/>
        </p:nvSpPr>
        <p:spPr bwMode="auto">
          <a:xfrm>
            <a:off x="2375297" y="2893219"/>
            <a:ext cx="16573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sz="2100" b="1">
              <a:solidFill>
                <a:srgbClr val="3333FF"/>
              </a:solidFill>
            </a:endParaRPr>
          </a:p>
        </p:txBody>
      </p:sp>
      <p:sp>
        <p:nvSpPr>
          <p:cNvPr id="18439" name="Text Box 248"/>
          <p:cNvSpPr txBox="1">
            <a:spLocks noChangeArrowheads="1"/>
          </p:cNvSpPr>
          <p:nvPr/>
        </p:nvSpPr>
        <p:spPr bwMode="auto">
          <a:xfrm rot="-778497">
            <a:off x="1518047" y="3470821"/>
            <a:ext cx="1657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400" b="1">
                <a:solidFill>
                  <a:srgbClr val="3333FF"/>
                </a:solidFill>
              </a:rPr>
              <a:t>iPod</a:t>
            </a:r>
          </a:p>
        </p:txBody>
      </p:sp>
      <p:sp>
        <p:nvSpPr>
          <p:cNvPr id="18440" name="Text Box 271"/>
          <p:cNvSpPr txBox="1">
            <a:spLocks noChangeArrowheads="1"/>
          </p:cNvSpPr>
          <p:nvPr/>
        </p:nvSpPr>
        <p:spPr bwMode="auto">
          <a:xfrm>
            <a:off x="2268141" y="5089923"/>
            <a:ext cx="16573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internet</a:t>
            </a:r>
          </a:p>
        </p:txBody>
      </p:sp>
      <p:sp>
        <p:nvSpPr>
          <p:cNvPr id="18441" name="Text Box 259"/>
          <p:cNvSpPr txBox="1">
            <a:spLocks noChangeArrowheads="1"/>
          </p:cNvSpPr>
          <p:nvPr/>
        </p:nvSpPr>
        <p:spPr bwMode="auto">
          <a:xfrm>
            <a:off x="2107406" y="2411017"/>
            <a:ext cx="16573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Mobile</a:t>
            </a:r>
          </a:p>
        </p:txBody>
      </p:sp>
      <p:sp>
        <p:nvSpPr>
          <p:cNvPr id="18442" name="Text Box 243"/>
          <p:cNvSpPr txBox="1">
            <a:spLocks noChangeArrowheads="1"/>
          </p:cNvSpPr>
          <p:nvPr/>
        </p:nvSpPr>
        <p:spPr bwMode="auto">
          <a:xfrm>
            <a:off x="2321720" y="1821657"/>
            <a:ext cx="100369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Online</a:t>
            </a:r>
          </a:p>
        </p:txBody>
      </p:sp>
      <p:sp>
        <p:nvSpPr>
          <p:cNvPr id="18443" name="Text Box 41"/>
          <p:cNvSpPr txBox="1">
            <a:spLocks noChangeArrowheads="1"/>
          </p:cNvSpPr>
          <p:nvPr/>
        </p:nvSpPr>
        <p:spPr bwMode="auto">
          <a:xfrm>
            <a:off x="3393281" y="1607344"/>
            <a:ext cx="1657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400" b="1">
                <a:solidFill>
                  <a:srgbClr val="3333FF"/>
                </a:solidFill>
              </a:rPr>
              <a:t>youTube</a:t>
            </a:r>
          </a:p>
        </p:txBody>
      </p:sp>
      <p:sp>
        <p:nvSpPr>
          <p:cNvPr id="18444" name="Text Box 21"/>
          <p:cNvSpPr txBox="1">
            <a:spLocks noChangeArrowheads="1"/>
          </p:cNvSpPr>
          <p:nvPr/>
        </p:nvSpPr>
        <p:spPr bwMode="auto">
          <a:xfrm>
            <a:off x="1464470" y="3053954"/>
            <a:ext cx="356949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>
                <a:solidFill>
                  <a:srgbClr val="3333FF"/>
                </a:solidFill>
              </a:rPr>
              <a:t>iTunes</a:t>
            </a:r>
          </a:p>
        </p:txBody>
      </p:sp>
      <p:sp>
        <p:nvSpPr>
          <p:cNvPr id="18445" name="Text Box 20"/>
          <p:cNvSpPr txBox="1">
            <a:spLocks noChangeArrowheads="1"/>
          </p:cNvSpPr>
          <p:nvPr/>
        </p:nvSpPr>
        <p:spPr bwMode="auto">
          <a:xfrm>
            <a:off x="6072188" y="1821657"/>
            <a:ext cx="13716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 i="1">
                <a:solidFill>
                  <a:srgbClr val="3333FF"/>
                </a:solidFill>
              </a:rPr>
              <a:t>Google</a:t>
            </a:r>
          </a:p>
        </p:txBody>
      </p:sp>
      <p:sp>
        <p:nvSpPr>
          <p:cNvPr id="18446" name="Text Box 16"/>
          <p:cNvSpPr txBox="1">
            <a:spLocks noChangeArrowheads="1"/>
          </p:cNvSpPr>
          <p:nvPr/>
        </p:nvSpPr>
        <p:spPr bwMode="auto">
          <a:xfrm>
            <a:off x="2643188" y="3053954"/>
            <a:ext cx="51435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700" b="1">
                <a:solidFill>
                  <a:srgbClr val="FF0000"/>
                </a:solidFill>
              </a:rPr>
              <a:t> Gen Y Formative Events</a:t>
            </a:r>
          </a:p>
        </p:txBody>
      </p:sp>
      <p:sp>
        <p:nvSpPr>
          <p:cNvPr id="18447" name="Text Box 13"/>
          <p:cNvSpPr txBox="1">
            <a:spLocks noChangeArrowheads="1"/>
          </p:cNvSpPr>
          <p:nvPr/>
        </p:nvSpPr>
        <p:spPr bwMode="auto">
          <a:xfrm>
            <a:off x="4947048" y="4071938"/>
            <a:ext cx="35694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400" b="1" i="1">
                <a:solidFill>
                  <a:srgbClr val="3333FF"/>
                </a:solidFill>
              </a:rPr>
              <a:t>Technology</a:t>
            </a:r>
          </a:p>
        </p:txBody>
      </p:sp>
      <p:sp>
        <p:nvSpPr>
          <p:cNvPr id="18448" name="Text Box 8"/>
          <p:cNvSpPr txBox="1">
            <a:spLocks noChangeArrowheads="1"/>
          </p:cNvSpPr>
          <p:nvPr/>
        </p:nvSpPr>
        <p:spPr bwMode="auto">
          <a:xfrm>
            <a:off x="3125392" y="4554142"/>
            <a:ext cx="160734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100" b="1" i="1">
                <a:solidFill>
                  <a:srgbClr val="3333FF"/>
                </a:solidFill>
              </a:rPr>
              <a:t>Reality TV</a:t>
            </a:r>
            <a:endParaRPr lang="en-US" sz="2100" b="1">
              <a:solidFill>
                <a:srgbClr val="3333FF"/>
              </a:solidFill>
            </a:endParaRPr>
          </a:p>
        </p:txBody>
      </p:sp>
      <p:sp>
        <p:nvSpPr>
          <p:cNvPr id="18449" name="Text Box 7"/>
          <p:cNvSpPr txBox="1">
            <a:spLocks noChangeArrowheads="1"/>
          </p:cNvSpPr>
          <p:nvPr/>
        </p:nvSpPr>
        <p:spPr bwMode="auto">
          <a:xfrm>
            <a:off x="3018235" y="3696892"/>
            <a:ext cx="13335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250" b="1" i="1">
                <a:solidFill>
                  <a:srgbClr val="3333FF"/>
                </a:solidFill>
              </a:rPr>
              <a:t>Cable</a:t>
            </a:r>
            <a:endParaRPr lang="en-US" sz="2250" b="1">
              <a:solidFill>
                <a:srgbClr val="3333FF"/>
              </a:solidFill>
            </a:endParaRPr>
          </a:p>
        </p:txBody>
      </p:sp>
      <p:sp>
        <p:nvSpPr>
          <p:cNvPr id="18450" name="Text Box 18"/>
          <p:cNvSpPr txBox="1">
            <a:spLocks noChangeArrowheads="1"/>
          </p:cNvSpPr>
          <p:nvPr/>
        </p:nvSpPr>
        <p:spPr bwMode="auto">
          <a:xfrm>
            <a:off x="6125766" y="3643314"/>
            <a:ext cx="13335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700" b="1">
                <a:solidFill>
                  <a:srgbClr val="3333FF"/>
                </a:solidFill>
              </a:rPr>
              <a:t>MTV</a:t>
            </a:r>
          </a:p>
        </p:txBody>
      </p:sp>
      <p:sp>
        <p:nvSpPr>
          <p:cNvPr id="18451" name="Text Box 14"/>
          <p:cNvSpPr txBox="1">
            <a:spLocks noChangeArrowheads="1"/>
          </p:cNvSpPr>
          <p:nvPr/>
        </p:nvSpPr>
        <p:spPr bwMode="auto">
          <a:xfrm>
            <a:off x="1571625" y="4339829"/>
            <a:ext cx="13335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250" b="1" i="1">
                <a:solidFill>
                  <a:srgbClr val="3333FF"/>
                </a:solidFill>
              </a:rPr>
              <a:t>Gaming</a:t>
            </a:r>
            <a:endParaRPr lang="en-US" sz="2250" b="1">
              <a:solidFill>
                <a:srgbClr val="3333FF"/>
              </a:solidFill>
            </a:endParaRPr>
          </a:p>
        </p:txBody>
      </p:sp>
      <p:sp>
        <p:nvSpPr>
          <p:cNvPr id="18452" name="Text Box 40"/>
          <p:cNvSpPr txBox="1">
            <a:spLocks noChangeArrowheads="1"/>
          </p:cNvSpPr>
          <p:nvPr/>
        </p:nvSpPr>
        <p:spPr bwMode="auto">
          <a:xfrm>
            <a:off x="4089798" y="2357438"/>
            <a:ext cx="10644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400" b="1">
                <a:solidFill>
                  <a:srgbClr val="3333FF"/>
                </a:solidFill>
              </a:rPr>
              <a:t>CD’s</a:t>
            </a:r>
          </a:p>
        </p:txBody>
      </p:sp>
      <p:sp>
        <p:nvSpPr>
          <p:cNvPr id="18453" name="Text Box 31"/>
          <p:cNvSpPr txBox="1">
            <a:spLocks noChangeArrowheads="1"/>
          </p:cNvSpPr>
          <p:nvPr/>
        </p:nvSpPr>
        <p:spPr bwMode="auto">
          <a:xfrm>
            <a:off x="5000625" y="4929188"/>
            <a:ext cx="2411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400" b="1">
                <a:solidFill>
                  <a:srgbClr val="3333FF"/>
                </a:solidFill>
              </a:rPr>
              <a:t>Amazon.com</a:t>
            </a:r>
          </a:p>
        </p:txBody>
      </p:sp>
    </p:spTree>
    <p:extLst>
      <p:ext uri="{BB962C8B-B14F-4D97-AF65-F5344CB8AC3E}">
        <p14:creationId xmlns:p14="http://schemas.microsoft.com/office/powerpoint/2010/main" val="593411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3333FF"/>
                </a:solidFill>
                <a:latin typeface="Baskerville Old Face" panose="02020602080505020303" pitchFamily="18" charset="0"/>
              </a:rPr>
              <a:t>Nowadays  …….</a:t>
            </a:r>
            <a:r>
              <a:rPr lang="en-US" b="1" dirty="0" smtClean="0">
                <a:solidFill>
                  <a:srgbClr val="3333FF"/>
                </a:solidFill>
              </a:rPr>
              <a:t>.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mtClean="0"/>
          </a:p>
        </p:txBody>
      </p:sp>
      <p:sp>
        <p:nvSpPr>
          <p:cNvPr id="5" name="Explosion 2 4"/>
          <p:cNvSpPr/>
          <p:nvPr/>
        </p:nvSpPr>
        <p:spPr>
          <a:xfrm rot="19559003">
            <a:off x="314920" y="2612980"/>
            <a:ext cx="3542110" cy="2347913"/>
          </a:xfrm>
          <a:prstGeom prst="irregularSeal2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100" b="1" dirty="0">
                <a:solidFill>
                  <a:schemeClr val="bg1"/>
                </a:solidFill>
                <a:latin typeface="Baskerville Old Face" pitchFamily="18" charset="0"/>
              </a:rPr>
              <a:t>Technology</a:t>
            </a:r>
            <a:endParaRPr lang="en-US" sz="3300" b="1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sp>
        <p:nvSpPr>
          <p:cNvPr id="6" name="Cloud 5"/>
          <p:cNvSpPr/>
          <p:nvPr/>
        </p:nvSpPr>
        <p:spPr>
          <a:xfrm rot="21165547">
            <a:off x="5875898" y="2661098"/>
            <a:ext cx="2514600" cy="1943100"/>
          </a:xfrm>
          <a:prstGeom prst="cloud">
            <a:avLst/>
          </a:prstGeom>
          <a:solidFill>
            <a:srgbClr val="F616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100" b="1" dirty="0">
                <a:solidFill>
                  <a:schemeClr val="tx2"/>
                </a:solidFill>
                <a:latin typeface="Baskerville Old Face" pitchFamily="18" charset="0"/>
              </a:rPr>
              <a:t>Human’s life</a:t>
            </a:r>
          </a:p>
        </p:txBody>
      </p:sp>
      <p:sp>
        <p:nvSpPr>
          <p:cNvPr id="7" name="Curved Down Arrow 6"/>
          <p:cNvSpPr/>
          <p:nvPr/>
        </p:nvSpPr>
        <p:spPr>
          <a:xfrm>
            <a:off x="3706324" y="2766143"/>
            <a:ext cx="2057400" cy="685800"/>
          </a:xfrm>
          <a:prstGeom prst="curvedDownArrow">
            <a:avLst/>
          </a:prstGeom>
          <a:solidFill>
            <a:srgbClr val="00B050"/>
          </a:solidFill>
          <a:ln w="76200"/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 flipH="1">
            <a:off x="4319939" y="3383673"/>
            <a:ext cx="628650" cy="628650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9" name="Oval 8"/>
          <p:cNvSpPr/>
          <p:nvPr/>
        </p:nvSpPr>
        <p:spPr>
          <a:xfrm>
            <a:off x="3302276" y="4126271"/>
            <a:ext cx="2514600" cy="62865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Baskerville Old Face" pitchFamily="18" charset="0"/>
              </a:rPr>
              <a:t>affects</a:t>
            </a:r>
            <a:r>
              <a:rPr lang="en-US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6813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>
        <p15:prstTrans prst="origami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14 -0.00667  -0.029 -0.012  -0.044 -0.012  C -0.114 -0.012  -0.169 0.064  -0.169 0.156  C -0.169 0.24667  -0.114 0.32133  -0.044 0.32133  C -0.029 0.32133  -0.014 0.31733  0 0.31067  C -0.047 0.28667  -0.08 0.22667  -0.08 0.156  C -0.08 0.084  -0.047 0.024  0 0  Z" pathEditMode="relative" ptsTypes="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5" grpId="0" animBg="1"/>
      <p:bldP spid="6" grpId="0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62137" y="1600201"/>
            <a:ext cx="4263629" cy="346471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6" y="2619376"/>
            <a:ext cx="3942160" cy="2956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64" y="1740694"/>
            <a:ext cx="4860131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86835" y="725827"/>
            <a:ext cx="5347097" cy="5886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225" kern="0" dirty="0"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pitchFamily="18" charset="0"/>
              </a:rPr>
              <a:t>19</a:t>
            </a:r>
            <a:r>
              <a:rPr lang="en-US" sz="3225" kern="0" baseline="30000" dirty="0"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pitchFamily="18" charset="0"/>
              </a:rPr>
              <a:t>th</a:t>
            </a:r>
            <a:r>
              <a:rPr lang="en-US" sz="3225" kern="0" dirty="0"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pitchFamily="18" charset="0"/>
              </a:rPr>
              <a:t> Century Classroom</a:t>
            </a:r>
            <a:endParaRPr lang="en-US" sz="1350" kern="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2627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30" y="539521"/>
            <a:ext cx="6260905" cy="81081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925" dirty="0"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ill Sans MT"/>
              </a:rPr>
              <a:t>21</a:t>
            </a:r>
            <a:r>
              <a:rPr lang="en-US" sz="2925" baseline="30000" dirty="0"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ill Sans MT"/>
              </a:rPr>
              <a:t>st</a:t>
            </a:r>
            <a:r>
              <a:rPr lang="en-US" sz="2925" dirty="0"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ill Sans MT"/>
              </a:rPr>
              <a:t> Century Curriculum and Teachers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9737" y="1754981"/>
            <a:ext cx="4881563" cy="2658666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860" y="2025255"/>
            <a:ext cx="5038725" cy="2839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541" y="2996805"/>
            <a:ext cx="4661297" cy="262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191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65616" y="2207360"/>
            <a:ext cx="6481763" cy="412303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  <a:defRPr/>
            </a:pPr>
            <a:r>
              <a:rPr lang="en-US" sz="8400" dirty="0"/>
              <a:t>Teachers use the fun way to teach children. “Learning is most effective when it’s fun”  (</a:t>
            </a:r>
            <a:r>
              <a:rPr lang="en-US" sz="8400" dirty="0" err="1"/>
              <a:t>Hernowo</a:t>
            </a:r>
            <a:r>
              <a:rPr lang="en-US" sz="8400" dirty="0"/>
              <a:t>, 2005)</a:t>
            </a:r>
            <a:endParaRPr lang="id-ID" sz="8400" dirty="0"/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  <a:defRPr/>
            </a:pPr>
            <a:r>
              <a:rPr lang="en-US" sz="8400" dirty="0"/>
              <a:t>Teachers provide suitable, good, enjoyable, and interesting materials</a:t>
            </a:r>
          </a:p>
          <a:p>
            <a:pPr algn="just">
              <a:lnSpc>
                <a:spcPct val="170000"/>
              </a:lnSpc>
              <a:buFontTx/>
              <a:buNone/>
              <a:defRPr/>
            </a:pPr>
            <a:r>
              <a:rPr lang="en-US" sz="8400" dirty="0">
                <a:latin typeface="High Tower Text" pitchFamily="18" charset="0"/>
              </a:rPr>
              <a:t>    </a:t>
            </a:r>
            <a:r>
              <a:rPr lang="en-US" sz="8400" dirty="0">
                <a:latin typeface="+mj-lt"/>
              </a:rPr>
              <a:t>One of the alternative techniques that will provide fun learning activity</a:t>
            </a:r>
            <a:r>
              <a:rPr lang="id-ID" sz="8400" dirty="0">
                <a:latin typeface="+mj-lt"/>
              </a:rPr>
              <a:t> </a:t>
            </a:r>
            <a:r>
              <a:rPr lang="en-US" sz="8400" dirty="0">
                <a:latin typeface="+mj-lt"/>
              </a:rPr>
              <a:t>is using :</a:t>
            </a:r>
          </a:p>
          <a:p>
            <a:pPr algn="ctr">
              <a:buFontTx/>
              <a:buNone/>
              <a:defRPr/>
            </a:pPr>
            <a:endParaRPr lang="id-ID" sz="9600" dirty="0" smtClean="0">
              <a:solidFill>
                <a:srgbClr val="C00000"/>
              </a:solidFill>
              <a:latin typeface="Snap ITC" pitchFamily="82" charset="0"/>
            </a:endParaRPr>
          </a:p>
          <a:p>
            <a:pPr algn="ctr">
              <a:buFontTx/>
              <a:buNone/>
              <a:defRPr/>
            </a:pPr>
            <a:r>
              <a:rPr lang="id-ID" sz="9600" dirty="0" smtClean="0">
                <a:solidFill>
                  <a:srgbClr val="C00000"/>
                </a:solidFill>
                <a:latin typeface="Snap ITC" pitchFamily="82" charset="0"/>
              </a:rPr>
              <a:t>INTERNET</a:t>
            </a:r>
            <a:endParaRPr lang="en-US" sz="9600" dirty="0"/>
          </a:p>
          <a:p>
            <a:pPr>
              <a:buFontTx/>
              <a:buNone/>
              <a:defRPr/>
            </a:pPr>
            <a:endParaRPr lang="en-US" dirty="0" smtClean="0"/>
          </a:p>
          <a:p>
            <a:pPr>
              <a:buFont typeface="Wingdings" pitchFamily="2" charset="2"/>
              <a:buChar char="q"/>
              <a:defRPr/>
            </a:pPr>
            <a:endParaRPr lang="en-US" dirty="0" smtClean="0"/>
          </a:p>
          <a:p>
            <a:pPr>
              <a:buFont typeface="Wingdings" pitchFamily="2" charset="2"/>
              <a:buChar char="q"/>
              <a:defRPr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1425" y="527605"/>
            <a:ext cx="6862575" cy="101727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SOME WAYS OF CREATING LANGUAGE LEARNING MORE </a:t>
            </a:r>
            <a:r>
              <a:rPr lang="id-ID" sz="32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ATTRACTIVE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4942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1277541" y="1107281"/>
            <a:ext cx="3856434" cy="3077766"/>
          </a:xfrm>
        </p:spPr>
      </p:pic>
      <p:pic>
        <p:nvPicPr>
          <p:cNvPr id="23556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838" y="4000500"/>
            <a:ext cx="20574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655" y="3213497"/>
            <a:ext cx="4454128" cy="258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44986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d-ID" b="1" smtClean="0">
                <a:solidFill>
                  <a:srgbClr val="3333FF"/>
                </a:solidFill>
              </a:rPr>
              <a:t>This means that.....</a:t>
            </a:r>
            <a:endParaRPr lang="en-US" b="1" smtClean="0">
              <a:solidFill>
                <a:srgbClr val="3333FF"/>
              </a:solidFill>
            </a:endParaRPr>
          </a:p>
        </p:txBody>
      </p:sp>
      <p:sp>
        <p:nvSpPr>
          <p:cNvPr id="2457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100" b="1"/>
              <a:t>Technology contribute to the development of </a:t>
            </a:r>
            <a:r>
              <a:rPr lang="id-ID" sz="2100" b="1"/>
              <a:t>learners </a:t>
            </a:r>
            <a:r>
              <a:rPr lang="en-US" sz="2100" b="1"/>
              <a:t>and language teaching programmes  </a:t>
            </a:r>
          </a:p>
          <a:p>
            <a:endParaRPr lang="id-ID" sz="2100"/>
          </a:p>
        </p:txBody>
      </p:sp>
    </p:spTree>
    <p:extLst>
      <p:ext uri="{BB962C8B-B14F-4D97-AF65-F5344CB8AC3E}">
        <p14:creationId xmlns:p14="http://schemas.microsoft.com/office/powerpoint/2010/main" val="402517170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>
                <a:solidFill>
                  <a:schemeClr val="tx1"/>
                </a:solidFill>
              </a:rPr>
              <a:t>LETS USE INTERNET 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985235" y="2078831"/>
            <a:ext cx="6445458" cy="3820498"/>
          </a:xfrm>
        </p:spPr>
        <p:txBody>
          <a:bodyPr>
            <a:normAutofit/>
          </a:bodyPr>
          <a:lstStyle/>
          <a:p>
            <a:r>
              <a:rPr lang="id-ID" sz="2100" dirty="0"/>
              <a:t>webquest</a:t>
            </a:r>
            <a:r>
              <a:rPr lang="en-US" sz="2100" dirty="0"/>
              <a:t>.org </a:t>
            </a:r>
          </a:p>
          <a:p>
            <a:r>
              <a:rPr lang="en-US" sz="2100" dirty="0"/>
              <a:t>anglomanicy.pl</a:t>
            </a:r>
          </a:p>
          <a:p>
            <a:r>
              <a:rPr lang="en-US" sz="2100" dirty="0"/>
              <a:t>superteacherworksheet.com</a:t>
            </a:r>
          </a:p>
          <a:p>
            <a:r>
              <a:rPr lang="en-US" sz="2100" dirty="0"/>
              <a:t>learnenglishkids.britichcouncil.org</a:t>
            </a:r>
          </a:p>
          <a:p>
            <a:r>
              <a:rPr lang="en-US" sz="2100" dirty="0"/>
              <a:t>ixl.com</a:t>
            </a:r>
            <a:endParaRPr lang="id-ID" sz="2100" dirty="0"/>
          </a:p>
          <a:p>
            <a:r>
              <a:rPr lang="id-ID" sz="2100" dirty="0"/>
              <a:t>slideshare.net</a:t>
            </a:r>
          </a:p>
          <a:p>
            <a:r>
              <a:rPr lang="id-ID" sz="2100" dirty="0"/>
              <a:t>duolingo.com</a:t>
            </a:r>
          </a:p>
          <a:p>
            <a:r>
              <a:rPr lang="id-ID" sz="2100" dirty="0"/>
              <a:t>memrise</a:t>
            </a:r>
          </a:p>
          <a:p>
            <a:r>
              <a:rPr lang="id-ID" sz="2100" dirty="0"/>
              <a:t>Kahoot.com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65354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241" y="5049441"/>
            <a:ext cx="5224463" cy="632222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n-US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The WebQuest is a teacher-created lesson plan in the form of a simple World</a:t>
            </a:r>
            <a:r>
              <a:rPr lang="en-US" sz="1350" b="1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Wide Web page with active, preselected Internet links and a specific purpose for students. </a:t>
            </a:r>
            <a:r>
              <a:rPr lang="en-US" sz="105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05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050">
              <a:solidFill>
                <a:srgbClr val="C00000"/>
              </a:solidFill>
            </a:endParaRPr>
          </a:p>
        </p:txBody>
      </p:sp>
      <p:pic>
        <p:nvPicPr>
          <p:cNvPr id="26627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8720" y="2054655"/>
            <a:ext cx="6205538" cy="3740944"/>
          </a:xfrm>
        </p:spPr>
      </p:pic>
    </p:spTree>
    <p:extLst>
      <p:ext uri="{BB962C8B-B14F-4D97-AF65-F5344CB8AC3E}">
        <p14:creationId xmlns:p14="http://schemas.microsoft.com/office/powerpoint/2010/main" val="134010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>
                <a:solidFill>
                  <a:schemeClr val="tx1"/>
                </a:solidFill>
              </a:rPr>
              <a:t>Busyteacher.org</a:t>
            </a:r>
          </a:p>
        </p:txBody>
      </p:sp>
      <p:pic>
        <p:nvPicPr>
          <p:cNvPr id="27651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64362" y="2331720"/>
            <a:ext cx="5992416" cy="2712244"/>
          </a:xfrm>
        </p:spPr>
      </p:pic>
    </p:spTree>
    <p:extLst>
      <p:ext uri="{BB962C8B-B14F-4D97-AF65-F5344CB8AC3E}">
        <p14:creationId xmlns:p14="http://schemas.microsoft.com/office/powerpoint/2010/main" val="414725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BERBAGAI KENDALA SAAT PPL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5" y="2818179"/>
            <a:ext cx="8093365" cy="381762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Tuntutan dari sekolah (pindah tempat PPL)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Kesulitan dalam pembuatan administrasi guru spt prota, promes, silabus, rpp, pembuatan soal, dll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Karakteristik guru pamong yang berbeda2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Perubahan kurikulum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minimnya penguasaan tentang metode dan media pembelajaran</a:t>
            </a:r>
          </a:p>
          <a:p>
            <a:pPr marL="0" indent="0">
              <a:buNone/>
            </a:pPr>
            <a:endParaRPr lang="id-ID" dirty="0" smtClean="0"/>
          </a:p>
          <a:p>
            <a:pPr marL="514350" indent="-514350">
              <a:buFont typeface="+mj-lt"/>
              <a:buAutoNum type="arabicPeriod"/>
            </a:pPr>
            <a:endParaRPr lang="id-ID" dirty="0" smtClean="0"/>
          </a:p>
          <a:p>
            <a:pPr marL="514350" indent="-514350">
              <a:buFont typeface="+mj-lt"/>
              <a:buAutoNum type="arabicPeriod"/>
            </a:pPr>
            <a:endParaRPr lang="id-ID" dirty="0" smtClean="0"/>
          </a:p>
          <a:p>
            <a:pPr marL="514350" indent="-514350">
              <a:buFont typeface="+mj-lt"/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736815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>
                <a:solidFill>
                  <a:schemeClr val="tx1"/>
                </a:solidFill>
              </a:rPr>
              <a:t>anglomaniacy.pl</a:t>
            </a:r>
          </a:p>
        </p:txBody>
      </p:sp>
      <p:pic>
        <p:nvPicPr>
          <p:cNvPr id="2867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9739" y="2446065"/>
            <a:ext cx="5681663" cy="2721769"/>
          </a:xfrm>
        </p:spPr>
      </p:pic>
    </p:spTree>
    <p:extLst>
      <p:ext uri="{BB962C8B-B14F-4D97-AF65-F5344CB8AC3E}">
        <p14:creationId xmlns:p14="http://schemas.microsoft.com/office/powerpoint/2010/main" val="187648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>
                <a:solidFill>
                  <a:schemeClr val="tx1"/>
                </a:solidFill>
              </a:rPr>
              <a:t>superteacherworksheets.com</a:t>
            </a:r>
          </a:p>
        </p:txBody>
      </p:sp>
      <p:pic>
        <p:nvPicPr>
          <p:cNvPr id="2969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6803" y="2460100"/>
            <a:ext cx="5584031" cy="2781300"/>
          </a:xfrm>
        </p:spPr>
      </p:pic>
    </p:spTree>
    <p:extLst>
      <p:ext uri="{BB962C8B-B14F-4D97-AF65-F5344CB8AC3E}">
        <p14:creationId xmlns:p14="http://schemas.microsoft.com/office/powerpoint/2010/main" val="391775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>
                <a:solidFill>
                  <a:schemeClr val="tx1"/>
                </a:solidFill>
              </a:rPr>
              <a:t>learnenglishkids.britishcouncil.org</a:t>
            </a:r>
          </a:p>
        </p:txBody>
      </p:sp>
      <p:pic>
        <p:nvPicPr>
          <p:cNvPr id="3072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598" y="2481516"/>
            <a:ext cx="5731669" cy="2650331"/>
          </a:xfrm>
        </p:spPr>
      </p:pic>
    </p:spTree>
    <p:extLst>
      <p:ext uri="{BB962C8B-B14F-4D97-AF65-F5344CB8AC3E}">
        <p14:creationId xmlns:p14="http://schemas.microsoft.com/office/powerpoint/2010/main" val="300929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038" dirty="0">
                <a:solidFill>
                  <a:schemeClr val="tx1"/>
                </a:solidFill>
              </a:rPr>
              <a:t>ixl.com</a:t>
            </a:r>
          </a:p>
        </p:txBody>
      </p:sp>
      <p:pic>
        <p:nvPicPr>
          <p:cNvPr id="31747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19801" y="2484701"/>
            <a:ext cx="5731669" cy="2667000"/>
          </a:xfrm>
        </p:spPr>
      </p:pic>
    </p:spTree>
    <p:extLst>
      <p:ext uri="{BB962C8B-B14F-4D97-AF65-F5344CB8AC3E}">
        <p14:creationId xmlns:p14="http://schemas.microsoft.com/office/powerpoint/2010/main" val="384312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>
                <a:solidFill>
                  <a:schemeClr val="tx1"/>
                </a:solidFill>
              </a:rPr>
              <a:t>slideshare.net</a:t>
            </a:r>
          </a:p>
        </p:txBody>
      </p:sp>
      <p:pic>
        <p:nvPicPr>
          <p:cNvPr id="32772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431" y="2542657"/>
            <a:ext cx="5591175" cy="2364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861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484524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685799" y="680310"/>
            <a:ext cx="7703825" cy="13419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tabLst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tabLst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tabLst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tabLst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 b="1" dirty="0" err="1" smtClean="0"/>
              <a:t>NamaSekolah</a:t>
            </a:r>
            <a:r>
              <a:rPr lang="en-US" sz="1400" b="1" dirty="0" smtClean="0"/>
              <a:t>/</a:t>
            </a:r>
            <a:r>
              <a:rPr lang="en-US" sz="1400" b="1" dirty="0" err="1" smtClean="0"/>
              <a:t>Madrasah</a:t>
            </a:r>
            <a:r>
              <a:rPr lang="en-US" sz="1400" b="1" dirty="0" smtClean="0"/>
              <a:t>	:     …….</a:t>
            </a:r>
          </a:p>
          <a:p>
            <a:pPr>
              <a:spcBef>
                <a:spcPct val="50000"/>
              </a:spcBef>
            </a:pPr>
            <a:r>
              <a:rPr lang="en-US" sz="1400" b="1" dirty="0" smtClean="0"/>
              <a:t>Mata </a:t>
            </a:r>
            <a:r>
              <a:rPr lang="en-US" sz="1400" b="1" dirty="0" err="1"/>
              <a:t>pelajaran</a:t>
            </a:r>
            <a:r>
              <a:rPr lang="en-US" sz="1400" b="1" dirty="0"/>
              <a:t>	:	…….</a:t>
            </a:r>
          </a:p>
          <a:p>
            <a:pPr>
              <a:spcBef>
                <a:spcPct val="10000"/>
              </a:spcBef>
            </a:pPr>
            <a:r>
              <a:rPr lang="en-US" sz="1400" b="1" dirty="0" err="1"/>
              <a:t>Kelas</a:t>
            </a:r>
            <a:r>
              <a:rPr lang="en-US" sz="1400" b="1" dirty="0"/>
              <a:t>/Semester	:	…….</a:t>
            </a:r>
          </a:p>
          <a:p>
            <a:pPr>
              <a:spcBef>
                <a:spcPct val="10000"/>
              </a:spcBef>
            </a:pPr>
            <a:r>
              <a:rPr lang="en-US" sz="1400" b="1" dirty="0" err="1" smtClean="0"/>
              <a:t>Materi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Pokok</a:t>
            </a:r>
            <a:r>
              <a:rPr lang="en-US" sz="1400" b="1" dirty="0"/>
              <a:t>	:	…….</a:t>
            </a:r>
          </a:p>
          <a:p>
            <a:pPr>
              <a:spcBef>
                <a:spcPct val="10000"/>
              </a:spcBef>
            </a:pPr>
            <a:r>
              <a:rPr lang="en-US" sz="1400" b="1" dirty="0" err="1"/>
              <a:t>Alokasi</a:t>
            </a:r>
            <a:r>
              <a:rPr lang="en-US" sz="1400" b="1" dirty="0"/>
              <a:t> </a:t>
            </a:r>
            <a:r>
              <a:rPr lang="en-US" sz="1400" b="1" dirty="0" err="1"/>
              <a:t>Waktu</a:t>
            </a:r>
            <a:r>
              <a:rPr lang="en-US" sz="1400" b="1" dirty="0"/>
              <a:t>	:	</a:t>
            </a:r>
            <a:r>
              <a:rPr lang="en-US" sz="1400" b="1" dirty="0" smtClean="0"/>
              <a:t>…….</a:t>
            </a:r>
            <a:endParaRPr lang="en-US" sz="1400" b="1" dirty="0"/>
          </a:p>
        </p:txBody>
      </p: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754375" y="222195"/>
            <a:ext cx="763525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err="1"/>
              <a:t>Rencana</a:t>
            </a:r>
            <a:r>
              <a:rPr lang="en-US" b="1" dirty="0"/>
              <a:t> </a:t>
            </a:r>
            <a:r>
              <a:rPr lang="en-US" b="1" dirty="0" err="1"/>
              <a:t>Pelaksanaan</a:t>
            </a:r>
            <a:r>
              <a:rPr lang="en-US" b="1" dirty="0"/>
              <a:t> </a:t>
            </a:r>
            <a:r>
              <a:rPr lang="en-US" b="1" dirty="0" err="1"/>
              <a:t>Pembelajaran</a:t>
            </a:r>
            <a:endParaRPr lang="en-US" b="1" dirty="0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485845" y="95535"/>
            <a:ext cx="2514600" cy="156966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FORMAT 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RPP K13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Revisi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2017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762000" y="2016778"/>
            <a:ext cx="7620000" cy="954107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00050" indent="-400050">
              <a:spcBef>
                <a:spcPct val="50000"/>
              </a:spcBef>
              <a:buAutoNum type="romanUcPeriod"/>
              <a:tabLst>
                <a:tab pos="396875" algn="l"/>
                <a:tab pos="2419350" algn="l"/>
                <a:tab pos="3536950" algn="l"/>
              </a:tabLst>
            </a:pPr>
            <a:r>
              <a:rPr lang="en-US" sz="1400" b="1" dirty="0" err="1" smtClean="0"/>
              <a:t>Kompetensi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Inti</a:t>
            </a:r>
            <a:r>
              <a:rPr lang="en-US" sz="1400" b="1" dirty="0"/>
              <a:t>	</a:t>
            </a:r>
            <a:r>
              <a:rPr lang="en-US" sz="1400" b="1" dirty="0" smtClean="0"/>
              <a:t>: (</a:t>
            </a:r>
            <a:r>
              <a:rPr lang="en-US" sz="1400" b="1" dirty="0" err="1" smtClean="0"/>
              <a:t>lihat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permendikbud</a:t>
            </a:r>
            <a:r>
              <a:rPr lang="en-US" sz="1400" b="1" dirty="0" smtClean="0"/>
              <a:t> 21/2016) </a:t>
            </a:r>
            <a:r>
              <a:rPr lang="en-US" sz="1400" b="1" dirty="0" err="1" smtClean="0"/>
              <a:t>utk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semua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matpel</a:t>
            </a:r>
            <a:endParaRPr lang="en-US" sz="1400" b="1" dirty="0" smtClean="0"/>
          </a:p>
          <a:p>
            <a:pPr marL="400050" indent="-400050">
              <a:spcBef>
                <a:spcPct val="50000"/>
              </a:spcBef>
              <a:buAutoNum type="romanUcPeriod"/>
              <a:tabLst>
                <a:tab pos="396875" algn="l"/>
                <a:tab pos="2419350" algn="l"/>
                <a:tab pos="3536950" algn="l"/>
              </a:tabLst>
            </a:pPr>
            <a:r>
              <a:rPr lang="en-US" sz="1400" b="1" dirty="0" smtClean="0"/>
              <a:t>KD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IPK	:  (</a:t>
            </a:r>
            <a:r>
              <a:rPr lang="en-US" sz="1400" b="1" dirty="0" err="1" smtClean="0"/>
              <a:t>permendikbud</a:t>
            </a:r>
            <a:r>
              <a:rPr lang="en-US" sz="1400" b="1" dirty="0" smtClean="0"/>
              <a:t> 24/2016)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PMA 165/2014</a:t>
            </a:r>
          </a:p>
          <a:p>
            <a:pPr marL="400050" indent="-400050">
              <a:spcBef>
                <a:spcPct val="50000"/>
              </a:spcBef>
              <a:buAutoNum type="romanUcPeriod"/>
              <a:tabLst>
                <a:tab pos="396875" algn="l"/>
                <a:tab pos="2419350" algn="l"/>
                <a:tab pos="3536950" algn="l"/>
              </a:tabLst>
            </a:pPr>
            <a:r>
              <a:rPr lang="en-US" sz="1400" b="1" dirty="0" err="1" smtClean="0"/>
              <a:t>Tujuan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Pembelajaran</a:t>
            </a:r>
            <a:r>
              <a:rPr lang="en-US" sz="1400" b="1" dirty="0" smtClean="0"/>
              <a:t>	: </a:t>
            </a:r>
            <a:r>
              <a:rPr lang="en-US" sz="1400" b="1" dirty="0" err="1" smtClean="0"/>
              <a:t>Berdasar</a:t>
            </a:r>
            <a:r>
              <a:rPr lang="en-US" sz="1400" b="1" dirty="0" smtClean="0"/>
              <a:t> KD, </a:t>
            </a:r>
            <a:r>
              <a:rPr lang="en-US" sz="1400" b="1" dirty="0" err="1" smtClean="0"/>
              <a:t>gunakan</a:t>
            </a:r>
            <a:r>
              <a:rPr lang="en-US" sz="1400" b="1" dirty="0" smtClean="0"/>
              <a:t> KKO</a:t>
            </a:r>
            <a:endParaRPr lang="en-US" sz="1400" b="1" dirty="0"/>
          </a:p>
        </p:txBody>
      </p:sp>
      <p:sp>
        <p:nvSpPr>
          <p:cNvPr id="17414" name="Text Box 8"/>
          <p:cNvSpPr txBox="1">
            <a:spLocks noChangeArrowheads="1"/>
          </p:cNvSpPr>
          <p:nvPr/>
        </p:nvSpPr>
        <p:spPr bwMode="auto">
          <a:xfrm>
            <a:off x="754375" y="2970885"/>
            <a:ext cx="7620000" cy="307777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tabLst>
                <a:tab pos="396875" algn="l"/>
                <a:tab pos="2419350" algn="l"/>
                <a:tab pos="3536950" algn="l"/>
              </a:tabLst>
            </a:pPr>
            <a:r>
              <a:rPr lang="en-US" sz="1400" b="1" dirty="0" smtClean="0"/>
              <a:t>IV.</a:t>
            </a:r>
            <a:r>
              <a:rPr lang="en-US" sz="1400" b="1" dirty="0"/>
              <a:t>	</a:t>
            </a:r>
            <a:r>
              <a:rPr lang="en-US" sz="1400" b="1" dirty="0" err="1"/>
              <a:t>Materi</a:t>
            </a:r>
            <a:r>
              <a:rPr lang="en-US" sz="1400" b="1" dirty="0"/>
              <a:t> Ajar	</a:t>
            </a:r>
            <a:r>
              <a:rPr lang="en-US" sz="1400" b="1" dirty="0" smtClean="0"/>
              <a:t>: (</a:t>
            </a:r>
            <a:r>
              <a:rPr lang="en-US" sz="1400" b="1" dirty="0" err="1" smtClean="0"/>
              <a:t>memuat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Fakta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konsep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prosedur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dlm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bentuk</a:t>
            </a:r>
            <a:r>
              <a:rPr lang="en-US" sz="1400" b="1" dirty="0" smtClean="0"/>
              <a:t> butir2)</a:t>
            </a:r>
            <a:endParaRPr lang="en-US" sz="1400" b="1" dirty="0"/>
          </a:p>
        </p:txBody>
      </p:sp>
      <p:sp>
        <p:nvSpPr>
          <p:cNvPr id="17415" name="Text Box 9"/>
          <p:cNvSpPr txBox="1">
            <a:spLocks noChangeArrowheads="1"/>
          </p:cNvSpPr>
          <p:nvPr/>
        </p:nvSpPr>
        <p:spPr bwMode="auto">
          <a:xfrm>
            <a:off x="762000" y="3276295"/>
            <a:ext cx="7620000" cy="954107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00050" indent="-400050">
              <a:spcBef>
                <a:spcPct val="50000"/>
              </a:spcBef>
              <a:buAutoNum type="romanUcPeriod" startAt="5"/>
              <a:tabLst>
                <a:tab pos="396875" algn="l"/>
                <a:tab pos="2419350" algn="l"/>
                <a:tab pos="3208338" algn="l"/>
                <a:tab pos="3536950" algn="l"/>
              </a:tabLst>
            </a:pPr>
            <a:r>
              <a:rPr lang="en-US" sz="1400" b="1" dirty="0" err="1" smtClean="0"/>
              <a:t>Metode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Pembelajaran</a:t>
            </a:r>
            <a:r>
              <a:rPr lang="en-US" sz="1400" b="1" dirty="0" smtClean="0"/>
              <a:t>	:</a:t>
            </a:r>
            <a:r>
              <a:rPr lang="en-US" sz="1400" b="1" dirty="0"/>
              <a:t> </a:t>
            </a:r>
            <a:r>
              <a:rPr lang="en-US" sz="1400" b="1" dirty="0" err="1" smtClean="0"/>
              <a:t>pembelajaran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aktif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jelas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sintaksnya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sesuai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tuj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pembel</a:t>
            </a:r>
            <a:endParaRPr lang="en-US" sz="1400" b="1" dirty="0" smtClean="0"/>
          </a:p>
          <a:p>
            <a:pPr marL="400050" indent="-400050">
              <a:spcBef>
                <a:spcPct val="50000"/>
              </a:spcBef>
              <a:buAutoNum type="romanUcPeriod" startAt="5"/>
              <a:tabLst>
                <a:tab pos="396875" algn="l"/>
                <a:tab pos="2419350" algn="l"/>
                <a:tab pos="3208338" algn="l"/>
                <a:tab pos="3536950" algn="l"/>
              </a:tabLst>
            </a:pPr>
            <a:r>
              <a:rPr lang="en-US" sz="1400" b="1" dirty="0" smtClean="0"/>
              <a:t>Media </a:t>
            </a:r>
            <a:r>
              <a:rPr lang="en-US" sz="1400" b="1" dirty="0" err="1" smtClean="0"/>
              <a:t>Pembelajaran</a:t>
            </a:r>
            <a:r>
              <a:rPr lang="en-US" sz="1400" b="1" dirty="0" smtClean="0"/>
              <a:t>	: </a:t>
            </a:r>
            <a:r>
              <a:rPr lang="en-US" sz="1400" b="1" dirty="0" err="1" smtClean="0"/>
              <a:t>alat</a:t>
            </a:r>
            <a:r>
              <a:rPr lang="en-US" sz="1400" b="1" dirty="0" smtClean="0"/>
              <a:t> bantu, </a:t>
            </a:r>
            <a:r>
              <a:rPr lang="en-US" sz="1400" b="1" dirty="0" err="1" smtClean="0"/>
              <a:t>sesuai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karakter</a:t>
            </a:r>
            <a:r>
              <a:rPr lang="en-US" sz="1400" b="1" dirty="0" smtClean="0"/>
              <a:t> PD, </a:t>
            </a:r>
            <a:r>
              <a:rPr lang="en-US" sz="1400" b="1" dirty="0" err="1" smtClean="0"/>
              <a:t>ketercapaian</a:t>
            </a:r>
            <a:r>
              <a:rPr lang="en-US" sz="1400" b="1" dirty="0" smtClean="0"/>
              <a:t> TP</a:t>
            </a:r>
          </a:p>
          <a:p>
            <a:pPr marL="400050" indent="-400050">
              <a:spcBef>
                <a:spcPct val="50000"/>
              </a:spcBef>
              <a:buAutoNum type="romanUcPeriod" startAt="5"/>
              <a:tabLst>
                <a:tab pos="396875" algn="l"/>
                <a:tab pos="2419350" algn="l"/>
                <a:tab pos="3208338" algn="l"/>
                <a:tab pos="3536950" algn="l"/>
              </a:tabLst>
            </a:pPr>
            <a:r>
              <a:rPr lang="en-US" sz="1400" b="1" dirty="0" err="1" smtClean="0"/>
              <a:t>Sumber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Belajar</a:t>
            </a:r>
            <a:r>
              <a:rPr lang="en-US" sz="1400" b="1" dirty="0" smtClean="0"/>
              <a:t>	: </a:t>
            </a:r>
            <a:r>
              <a:rPr lang="en-US" sz="1400" b="1" dirty="0" err="1" smtClean="0"/>
              <a:t>buku</a:t>
            </a:r>
            <a:r>
              <a:rPr lang="en-US" sz="1400" b="1" dirty="0" smtClean="0"/>
              <a:t>, media </a:t>
            </a:r>
            <a:r>
              <a:rPr lang="en-US" sz="1400" b="1" dirty="0" err="1" smtClean="0"/>
              <a:t>cetak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alam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sekitar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sumber</a:t>
            </a:r>
            <a:r>
              <a:rPr lang="en-US" sz="1400" b="1" dirty="0" smtClean="0"/>
              <a:t> lain</a:t>
            </a:r>
            <a:endParaRPr lang="en-US" sz="1400" b="1" dirty="0"/>
          </a:p>
        </p:txBody>
      </p:sp>
      <p:sp>
        <p:nvSpPr>
          <p:cNvPr id="17416" name="Text Box 10"/>
          <p:cNvSpPr txBox="1">
            <a:spLocks noChangeArrowheads="1"/>
          </p:cNvSpPr>
          <p:nvPr/>
        </p:nvSpPr>
        <p:spPr bwMode="auto">
          <a:xfrm>
            <a:off x="762000" y="4345230"/>
            <a:ext cx="7620000" cy="1057275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tabLst>
                <a:tab pos="396875" algn="l"/>
                <a:tab pos="854075" algn="l"/>
                <a:tab pos="2563813" algn="l"/>
                <a:tab pos="2922588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tabLst>
                <a:tab pos="396875" algn="l"/>
                <a:tab pos="854075" algn="l"/>
                <a:tab pos="2563813" algn="l"/>
                <a:tab pos="2922588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tabLst>
                <a:tab pos="396875" algn="l"/>
                <a:tab pos="854075" algn="l"/>
                <a:tab pos="2563813" algn="l"/>
                <a:tab pos="2922588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tabLst>
                <a:tab pos="396875" algn="l"/>
                <a:tab pos="854075" algn="l"/>
                <a:tab pos="2563813" algn="l"/>
                <a:tab pos="2922588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tabLst>
                <a:tab pos="396875" algn="l"/>
                <a:tab pos="854075" algn="l"/>
                <a:tab pos="2563813" algn="l"/>
                <a:tab pos="2922588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854075" algn="l"/>
                <a:tab pos="2563813" algn="l"/>
                <a:tab pos="2922588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854075" algn="l"/>
                <a:tab pos="2563813" algn="l"/>
                <a:tab pos="2922588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854075" algn="l"/>
                <a:tab pos="2563813" algn="l"/>
                <a:tab pos="2922588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854075" algn="l"/>
                <a:tab pos="2563813" algn="l"/>
                <a:tab pos="2922588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 b="1" dirty="0" smtClean="0"/>
              <a:t>VIII.</a:t>
            </a:r>
            <a:r>
              <a:rPr lang="en-US" sz="1400" b="1" dirty="0"/>
              <a:t>	</a:t>
            </a:r>
            <a:r>
              <a:rPr lang="en-US" sz="1400" b="1" dirty="0" err="1"/>
              <a:t>Langkah-langkah</a:t>
            </a:r>
            <a:r>
              <a:rPr lang="en-US" sz="1400" b="1" dirty="0"/>
              <a:t> </a:t>
            </a:r>
            <a:r>
              <a:rPr lang="en-US" sz="1400" b="1" dirty="0" err="1" smtClean="0"/>
              <a:t>Pembelajaran</a:t>
            </a:r>
            <a:r>
              <a:rPr lang="en-US" sz="1400" b="1" dirty="0" smtClean="0"/>
              <a:t> (PPK, 4C, GLS, 5M,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HOTs) </a:t>
            </a:r>
            <a:endParaRPr lang="en-US" sz="1400" b="1" dirty="0"/>
          </a:p>
          <a:p>
            <a:pPr>
              <a:spcBef>
                <a:spcPct val="15000"/>
              </a:spcBef>
            </a:pPr>
            <a:r>
              <a:rPr lang="en-US" sz="1400" b="1" dirty="0"/>
              <a:t>	A.	</a:t>
            </a:r>
            <a:r>
              <a:rPr lang="en-US" sz="1400" b="1" dirty="0" err="1"/>
              <a:t>Kegiatan</a:t>
            </a:r>
            <a:r>
              <a:rPr lang="en-US" sz="1400" b="1" dirty="0"/>
              <a:t> </a:t>
            </a:r>
            <a:r>
              <a:rPr lang="en-US" sz="1400" b="1" dirty="0" err="1"/>
              <a:t>Awal</a:t>
            </a:r>
            <a:r>
              <a:rPr lang="en-US" sz="1400" b="1" dirty="0"/>
              <a:t>	:	…….</a:t>
            </a:r>
          </a:p>
          <a:p>
            <a:pPr>
              <a:spcBef>
                <a:spcPct val="15000"/>
              </a:spcBef>
            </a:pPr>
            <a:r>
              <a:rPr lang="en-US" sz="1400" b="1" dirty="0"/>
              <a:t>	B.	</a:t>
            </a:r>
            <a:r>
              <a:rPr lang="en-US" sz="1400" b="1" dirty="0" err="1"/>
              <a:t>Kegiatan</a:t>
            </a:r>
            <a:r>
              <a:rPr lang="en-US" sz="1400" b="1" dirty="0"/>
              <a:t> </a:t>
            </a:r>
            <a:r>
              <a:rPr lang="en-US" sz="1400" b="1" dirty="0" err="1"/>
              <a:t>Inti</a:t>
            </a:r>
            <a:r>
              <a:rPr lang="en-US" sz="1400" b="1" dirty="0"/>
              <a:t>	:	…….</a:t>
            </a:r>
          </a:p>
          <a:p>
            <a:pPr>
              <a:spcBef>
                <a:spcPct val="15000"/>
              </a:spcBef>
            </a:pPr>
            <a:r>
              <a:rPr lang="en-US" sz="1400" b="1" dirty="0"/>
              <a:t>	C.	</a:t>
            </a:r>
            <a:r>
              <a:rPr lang="en-US" sz="1400" b="1" dirty="0" err="1"/>
              <a:t>Kegiatan</a:t>
            </a:r>
            <a:r>
              <a:rPr lang="en-US" sz="1400" b="1" dirty="0"/>
              <a:t> </a:t>
            </a:r>
            <a:r>
              <a:rPr lang="en-US" sz="1400" b="1" dirty="0" err="1"/>
              <a:t>Akhir</a:t>
            </a:r>
            <a:r>
              <a:rPr lang="en-US" sz="1400" b="1" dirty="0"/>
              <a:t>	:	…….</a:t>
            </a:r>
          </a:p>
        </p:txBody>
      </p:sp>
      <p:sp>
        <p:nvSpPr>
          <p:cNvPr id="17417" name="Text Box 11"/>
          <p:cNvSpPr txBox="1">
            <a:spLocks noChangeArrowheads="1"/>
          </p:cNvSpPr>
          <p:nvPr/>
        </p:nvSpPr>
        <p:spPr bwMode="auto">
          <a:xfrm>
            <a:off x="762000" y="5414165"/>
            <a:ext cx="7620000" cy="127727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  <a:tab pos="3208338" algn="l"/>
                <a:tab pos="353695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00050" indent="-400050">
              <a:spcBef>
                <a:spcPct val="50000"/>
              </a:spcBef>
              <a:buFont typeface="+mj-lt"/>
              <a:buAutoNum type="romanUcPeriod" startAt="9"/>
              <a:tabLst>
                <a:tab pos="396875" algn="l"/>
                <a:tab pos="2419350" algn="l"/>
                <a:tab pos="3208338" algn="l"/>
                <a:tab pos="3536950" algn="l"/>
              </a:tabLst>
            </a:pPr>
            <a:r>
              <a:rPr lang="en-US" sz="1400" b="1" dirty="0" err="1" smtClean="0"/>
              <a:t>Penilaian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Hasil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Belajar</a:t>
            </a:r>
            <a:r>
              <a:rPr lang="en-US" sz="1400" b="1" dirty="0" smtClean="0"/>
              <a:t>	:</a:t>
            </a:r>
            <a:r>
              <a:rPr lang="en-US" sz="1400" b="1" dirty="0"/>
              <a:t> </a:t>
            </a:r>
            <a:r>
              <a:rPr lang="en-US" sz="1400" b="1" dirty="0" err="1" smtClean="0"/>
              <a:t>sesuai</a:t>
            </a:r>
            <a:r>
              <a:rPr lang="en-US" sz="1400" b="1" dirty="0" smtClean="0"/>
              <a:t> KD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IPK, </a:t>
            </a:r>
            <a:r>
              <a:rPr lang="en-US" sz="1400" b="1" dirty="0" err="1" smtClean="0"/>
              <a:t>memuat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soal</a:t>
            </a:r>
            <a:r>
              <a:rPr lang="en-US" sz="1400" b="1" dirty="0" smtClean="0"/>
              <a:t> HOTs, </a:t>
            </a:r>
            <a:r>
              <a:rPr lang="en-US" sz="1400" b="1" dirty="0" err="1" smtClean="0"/>
              <a:t>semua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aspek</a:t>
            </a:r>
            <a:endParaRPr lang="en-US" sz="1400" b="1" dirty="0" smtClean="0"/>
          </a:p>
          <a:p>
            <a:pPr marL="400050" indent="-400050">
              <a:spcBef>
                <a:spcPct val="50000"/>
              </a:spcBef>
              <a:tabLst>
                <a:tab pos="396875" algn="l"/>
                <a:tab pos="2419350" algn="l"/>
                <a:tab pos="3208338" algn="l"/>
                <a:tab pos="3536950" algn="l"/>
              </a:tabLst>
            </a:pPr>
            <a:r>
              <a:rPr lang="en-US" sz="1400" b="1" dirty="0" smtClean="0"/>
              <a:t>	A. </a:t>
            </a:r>
            <a:r>
              <a:rPr lang="en-US" sz="1400" b="1" dirty="0" err="1" smtClean="0"/>
              <a:t>Teknik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Penilaian</a:t>
            </a:r>
            <a:endParaRPr lang="en-US" sz="1400" b="1" dirty="0" smtClean="0"/>
          </a:p>
          <a:p>
            <a:pPr marL="400050" indent="-400050">
              <a:spcBef>
                <a:spcPct val="50000"/>
              </a:spcBef>
              <a:tabLst>
                <a:tab pos="396875" algn="l"/>
                <a:tab pos="2419350" algn="l"/>
                <a:tab pos="3208338" algn="l"/>
                <a:tab pos="3536950" algn="l"/>
              </a:tabLst>
            </a:pPr>
            <a:r>
              <a:rPr lang="en-US" sz="1400" b="1" dirty="0" smtClean="0"/>
              <a:t>	B. </a:t>
            </a:r>
            <a:r>
              <a:rPr lang="en-US" sz="1400" b="1" dirty="0" err="1" smtClean="0"/>
              <a:t>Bentuk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Instrumen</a:t>
            </a:r>
            <a:endParaRPr lang="en-US" sz="1400" b="1" dirty="0" smtClean="0"/>
          </a:p>
          <a:p>
            <a:pPr marL="400050" indent="-400050">
              <a:spcBef>
                <a:spcPct val="50000"/>
              </a:spcBef>
              <a:buAutoNum type="romanUcPeriod" startAt="9"/>
              <a:tabLst>
                <a:tab pos="396875" algn="l"/>
                <a:tab pos="2419350" algn="l"/>
                <a:tab pos="3208338" algn="l"/>
                <a:tab pos="3536950" algn="l"/>
              </a:tabLst>
            </a:pPr>
            <a:r>
              <a:rPr lang="en-US" sz="1400" b="1" dirty="0" err="1" smtClean="0"/>
              <a:t>Lampiran</a:t>
            </a:r>
            <a:r>
              <a:rPr lang="en-US" sz="1400" b="1" dirty="0" smtClean="0"/>
              <a:t>	: </a:t>
            </a:r>
            <a:r>
              <a:rPr lang="en-US" sz="1400" b="1" dirty="0" err="1" smtClean="0"/>
              <a:t>uraian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Materi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instrumen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penilaian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pedoman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skoring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23614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s://2.bp.blogspot.com/-hHedCKwAblc/WYJkVbgSLsI/AAAAAAAANeU/9yBhnhoslYkMM8ddO6bqnzpjuEYjQ5QfQCLcBGAs/s640/rpp%2B2018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7901" y="0"/>
            <a:ext cx="67190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6955" y="527605"/>
            <a:ext cx="7016195" cy="684885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7030A0"/>
                </a:solidFill>
              </a:rPr>
              <a:t>Prinsip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Penyusunan</a:t>
            </a:r>
            <a:r>
              <a:rPr lang="en-US" b="1" dirty="0" smtClean="0">
                <a:solidFill>
                  <a:srgbClr val="7030A0"/>
                </a:solidFill>
              </a:rPr>
              <a:t> RPP</a:t>
            </a:r>
            <a:endParaRPr lang="en-US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96261" y="1444624"/>
          <a:ext cx="8542940" cy="5191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39540" y="374900"/>
            <a:ext cx="6108201" cy="122164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Pelaksanaan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Pembelajaran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434130" y="1596540"/>
            <a:ext cx="6400800" cy="763525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Kegiatan</a:t>
            </a:r>
            <a:r>
              <a:rPr lang="en-US" sz="3200" dirty="0" smtClean="0"/>
              <a:t> </a:t>
            </a:r>
            <a:r>
              <a:rPr lang="en-US" sz="3200" dirty="0" err="1" smtClean="0"/>
              <a:t>Pendahuluan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601670" y="2207360"/>
          <a:ext cx="8236802" cy="4275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TUNTUTAN DI KAMPUS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Penambahan Syarat sidang.</a:t>
            </a:r>
          </a:p>
          <a:p>
            <a:pPr marL="514350" indent="-514350">
              <a:buAutoNum type="arabicPeriod"/>
            </a:pPr>
            <a:r>
              <a:rPr lang="id-ID" dirty="0" smtClean="0"/>
              <a:t>Lulus tes TOEFL</a:t>
            </a:r>
          </a:p>
          <a:p>
            <a:pPr marL="514350" indent="-514350">
              <a:buAutoNum type="arabicPeriod"/>
            </a:pPr>
            <a:r>
              <a:rPr lang="id-ID" dirty="0" smtClean="0"/>
              <a:t>Publikasi jurnal (ambil data untuk pelitian selama PPL)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827997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28838" y="527605"/>
          <a:ext cx="6413500" cy="5803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28838" y="1749425"/>
          <a:ext cx="6413500" cy="458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596540"/>
            <a:ext cx="4275740" cy="4581150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berbasis</a:t>
            </a:r>
            <a:r>
              <a:rPr lang="en-US" dirty="0" smtClean="0"/>
              <a:t> HOTs (</a:t>
            </a:r>
            <a:r>
              <a:rPr lang="en-US" dirty="0" err="1" smtClean="0"/>
              <a:t>hight</a:t>
            </a:r>
            <a:r>
              <a:rPr lang="en-US" dirty="0" smtClean="0"/>
              <a:t> Order </a:t>
            </a:r>
            <a:r>
              <a:rPr lang="en-US" dirty="0" err="1" smtClean="0"/>
              <a:t>Thingking</a:t>
            </a:r>
            <a:r>
              <a:rPr lang="en-US" dirty="0" smtClean="0"/>
              <a:t> Skill), </a:t>
            </a: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berfikir</a:t>
            </a:r>
            <a:r>
              <a:rPr lang="en-US" dirty="0" smtClean="0"/>
              <a:t> </a:t>
            </a:r>
            <a:r>
              <a:rPr lang="en-US" dirty="0" err="1" smtClean="0"/>
              <a:t>kritis</a:t>
            </a:r>
            <a:r>
              <a:rPr lang="en-US" dirty="0" smtClean="0"/>
              <a:t>, </a:t>
            </a:r>
            <a:r>
              <a:rPr lang="en-US" dirty="0" err="1" smtClean="0"/>
              <a:t>logis</a:t>
            </a:r>
            <a:r>
              <a:rPr lang="en-US" dirty="0" smtClean="0"/>
              <a:t>, </a:t>
            </a:r>
            <a:r>
              <a:rPr lang="en-US" dirty="0" err="1" smtClean="0"/>
              <a:t>reflektif</a:t>
            </a:r>
            <a:r>
              <a:rPr lang="en-US" dirty="0" smtClean="0"/>
              <a:t>, </a:t>
            </a:r>
            <a:r>
              <a:rPr lang="en-US" dirty="0" err="1" smtClean="0"/>
              <a:t>metakognitif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berfikir</a:t>
            </a:r>
            <a:r>
              <a:rPr lang="en-US" dirty="0" smtClean="0"/>
              <a:t> </a:t>
            </a:r>
            <a:r>
              <a:rPr lang="en-US" dirty="0" err="1" smtClean="0"/>
              <a:t>kreatif</a:t>
            </a:r>
            <a:endParaRPr lang="en-US" dirty="0" smtClean="0"/>
          </a:p>
          <a:p>
            <a:r>
              <a:rPr lang="en-US" dirty="0" err="1" smtClean="0"/>
              <a:t>Penilaian</a:t>
            </a:r>
            <a:r>
              <a:rPr lang="en-US" dirty="0" smtClean="0"/>
              <a:t> HOTs,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ditinggikan</a:t>
            </a:r>
            <a:r>
              <a:rPr lang="en-US" dirty="0" smtClean="0"/>
              <a:t>,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disesuaikan</a:t>
            </a:r>
            <a:r>
              <a:rPr lang="en-US" dirty="0" smtClean="0"/>
              <a:t> dg </a:t>
            </a:r>
            <a:r>
              <a:rPr lang="en-US" dirty="0" err="1" smtClean="0"/>
              <a:t>indikator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penyajian</a:t>
            </a:r>
            <a:r>
              <a:rPr lang="en-US" dirty="0" smtClean="0"/>
              <a:t> </a:t>
            </a:r>
            <a:r>
              <a:rPr lang="en-US" dirty="0" err="1" smtClean="0"/>
              <a:t>soalnya</a:t>
            </a:r>
            <a:r>
              <a:rPr lang="en-US" dirty="0" smtClean="0"/>
              <a:t>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dikaitkan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kasus-kasus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endParaRPr lang="en-US" dirty="0"/>
          </a:p>
        </p:txBody>
      </p:sp>
      <p:pic>
        <p:nvPicPr>
          <p:cNvPr id="23554" name="Picture 2" descr="https://3.bp.blogspot.com/-kBH1s8-ouek/WSXshq5UiEI/AAAAAAAAJB8/XROCR80fd7MG6Xd4gOWlJHXGGA5mGAYPQCEw/s320/HOTS%2Binteractive%2Bflyer%2B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596539"/>
            <a:ext cx="3048000" cy="3817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212490" y="374900"/>
          <a:ext cx="7787955" cy="5955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" y="6330395"/>
            <a:ext cx="9000444" cy="458115"/>
          </a:xfrm>
        </p:spPr>
        <p:txBody>
          <a:bodyPr>
            <a:noAutofit/>
          </a:bodyPr>
          <a:lstStyle/>
          <a:p>
            <a:r>
              <a:rPr lang="en-US" sz="1800" dirty="0" err="1" smtClean="0">
                <a:solidFill>
                  <a:schemeClr val="tx1"/>
                </a:solidFill>
              </a:rPr>
              <a:t>Modul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penyusunan</a:t>
            </a:r>
            <a:r>
              <a:rPr lang="en-US" sz="1800" dirty="0" smtClean="0">
                <a:solidFill>
                  <a:schemeClr val="tx1"/>
                </a:solidFill>
              </a:rPr>
              <a:t> HOTs </a:t>
            </a:r>
            <a:r>
              <a:rPr lang="en-US" sz="1800" dirty="0" err="1" smtClean="0">
                <a:solidFill>
                  <a:schemeClr val="tx1"/>
                </a:solidFill>
              </a:rPr>
              <a:t>Direktorat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Pembinaan</a:t>
            </a:r>
            <a:r>
              <a:rPr lang="en-US" sz="1800" dirty="0" smtClean="0">
                <a:solidFill>
                  <a:schemeClr val="tx1"/>
                </a:solidFill>
              </a:rPr>
              <a:t> SMA </a:t>
            </a:r>
            <a:r>
              <a:rPr lang="en-US" sz="1800" dirty="0" err="1" smtClean="0">
                <a:solidFill>
                  <a:schemeClr val="tx1"/>
                </a:solidFill>
              </a:rPr>
              <a:t>Ditjen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Pendidikan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Dasar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Menengah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1143000" y="2438400"/>
            <a:ext cx="6705600" cy="251460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Contoh</a:t>
            </a:r>
            <a:r>
              <a:rPr lang="en-US" sz="7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RPP</a:t>
            </a:r>
            <a:endParaRPr lang="en-US" sz="7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5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ontoh RPP Kurikulum 2013 Revisi Tahun 2017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168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9960" y="453235"/>
            <a:ext cx="3580485" cy="9906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B. KEGIATAN INTI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0683400"/>
              </p:ext>
            </p:extLst>
          </p:nvPr>
        </p:nvGraphicFramePr>
        <p:xfrm>
          <a:off x="143555" y="1138425"/>
          <a:ext cx="8856890" cy="54105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5977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30" y="76200"/>
            <a:ext cx="4420210" cy="909520"/>
          </a:xfrm>
          <a:solidFill>
            <a:srgbClr val="F7E289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Penutup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719340327"/>
              </p:ext>
            </p:extLst>
          </p:nvPr>
        </p:nvGraphicFramePr>
        <p:xfrm>
          <a:off x="457200" y="1371600"/>
          <a:ext cx="83820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145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TUGAS </a:t>
            </a:r>
            <a:r>
              <a:rPr lang="en-US" dirty="0" err="1" smtClean="0">
                <a:solidFill>
                  <a:srgbClr val="FF0000"/>
                </a:solidFill>
              </a:rPr>
              <a:t>Individu</a:t>
            </a:r>
            <a:r>
              <a:rPr lang="en-US" dirty="0" smtClean="0">
                <a:solidFill>
                  <a:srgbClr val="FF0000"/>
                </a:solidFill>
              </a:rPr>
              <a:t>/</a:t>
            </a:r>
            <a:r>
              <a:rPr lang="en-US" dirty="0" err="1" smtClean="0">
                <a:solidFill>
                  <a:srgbClr val="FF0000"/>
                </a:solidFill>
              </a:rPr>
              <a:t>Kelompok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28838" y="1749425"/>
          <a:ext cx="6413500" cy="458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1425" y="374900"/>
            <a:ext cx="6244435" cy="519197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lpha kufi regular" pitchFamily="2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alpha kufi regular" pitchFamily="2" charset="0"/>
              </a:rPr>
            </a:br>
            <a:r>
              <a:rPr lang="en-US" dirty="0" smtClean="0">
                <a:solidFill>
                  <a:schemeClr val="tx1"/>
                </a:solidFill>
                <a:latin typeface="alpha kufi regular" pitchFamily="2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alpha kufi regular" pitchFamily="2" charset="0"/>
              </a:rPr>
            </a:br>
            <a:r>
              <a:rPr lang="en-US" dirty="0" smtClean="0">
                <a:solidFill>
                  <a:schemeClr val="tx1"/>
                </a:solidFill>
                <a:latin typeface="alpha kufi regular" pitchFamily="2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alpha kufi regular" pitchFamily="2" charset="0"/>
              </a:rPr>
            </a:br>
            <a:r>
              <a:rPr lang="en-US" dirty="0" smtClean="0">
                <a:solidFill>
                  <a:schemeClr val="tx1"/>
                </a:solidFill>
                <a:latin typeface="alpha kufi regular" pitchFamily="2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alpha kufi regular" pitchFamily="2" charset="0"/>
              </a:rPr>
            </a:br>
            <a:r>
              <a:rPr lang="en-US" dirty="0" smtClean="0">
                <a:solidFill>
                  <a:schemeClr val="tx1"/>
                </a:solidFill>
                <a:latin typeface="alpha kufi regular" pitchFamily="2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alpha kufi regular" pitchFamily="2" charset="0"/>
              </a:rPr>
            </a:br>
            <a:r>
              <a:rPr lang="en-US" dirty="0" smtClean="0">
                <a:solidFill>
                  <a:schemeClr val="tx1"/>
                </a:solidFill>
                <a:latin typeface="alpha kufi regular" pitchFamily="2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alpha kufi regular" pitchFamily="2" charset="0"/>
              </a:rPr>
            </a:br>
            <a:r>
              <a:rPr lang="en-US" dirty="0" smtClean="0">
                <a:solidFill>
                  <a:schemeClr val="tx1"/>
                </a:solidFill>
                <a:latin typeface="alpha kufi regular" pitchFamily="2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alpha kufi regular" pitchFamily="2" charset="0"/>
              </a:rPr>
            </a:br>
            <a:endParaRPr lang="en-US" sz="7200" dirty="0">
              <a:solidFill>
                <a:schemeClr val="tx1"/>
              </a:solidFill>
              <a:latin typeface="alpha kufi regular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411" y="1749245"/>
            <a:ext cx="7167985" cy="476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Thus, it can be concluded....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749245"/>
            <a:ext cx="6719020" cy="4581150"/>
          </a:xfrm>
        </p:spPr>
        <p:txBody>
          <a:bodyPr/>
          <a:lstStyle/>
          <a:p>
            <a:r>
              <a:rPr lang="id-ID" dirty="0" smtClean="0"/>
              <a:t>NEED ANALYSIS as a basis for determining:</a:t>
            </a:r>
          </a:p>
          <a:p>
            <a:pPr marL="0" indent="0">
              <a:buNone/>
            </a:pPr>
            <a:r>
              <a:rPr lang="id-ID" dirty="0" smtClean="0"/>
              <a:t>1. Goal </a:t>
            </a:r>
          </a:p>
          <a:p>
            <a:pPr marL="0" indent="0">
              <a:buNone/>
            </a:pPr>
            <a:r>
              <a:rPr lang="id-ID" dirty="0" smtClean="0"/>
              <a:t>2. Teaching Material</a:t>
            </a:r>
          </a:p>
          <a:p>
            <a:pPr marL="0" indent="0">
              <a:buNone/>
            </a:pPr>
            <a:r>
              <a:rPr lang="id-ID" dirty="0" smtClean="0"/>
              <a:t>3. Teaching Method</a:t>
            </a:r>
          </a:p>
          <a:p>
            <a:pPr marL="0" indent="0">
              <a:buNone/>
            </a:pPr>
            <a:r>
              <a:rPr lang="id-ID" dirty="0" smtClean="0"/>
              <a:t>4. Evaluation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652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20" y="527605"/>
            <a:ext cx="6566315" cy="916230"/>
          </a:xfrm>
        </p:spPr>
        <p:txBody>
          <a:bodyPr>
            <a:noAutofit/>
          </a:bodyPr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Indikator</a:t>
            </a:r>
            <a:r>
              <a:rPr lang="en-US" sz="4000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Pembelajaran</a:t>
            </a:r>
            <a:endParaRPr lang="en-US" sz="40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3463243"/>
              </p:ext>
            </p:extLst>
          </p:nvPr>
        </p:nvGraphicFramePr>
        <p:xfrm>
          <a:off x="0" y="1443835"/>
          <a:ext cx="8991295" cy="5191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680310"/>
            <a:ext cx="7633742" cy="554875"/>
          </a:xfrm>
        </p:spPr>
        <p:txBody>
          <a:bodyPr>
            <a:normAutofit fontScale="90000"/>
          </a:bodyPr>
          <a:lstStyle/>
          <a:p>
            <a:pPr algn="ctr"/>
            <a:r>
              <a:rPr lang="id-ID" b="1" dirty="0" smtClean="0"/>
              <a:t>OBJECTIVE AND TAXONOMY BLOOM</a:t>
            </a:r>
            <a:endParaRPr lang="id-ID" b="1" dirty="0"/>
          </a:p>
        </p:txBody>
      </p:sp>
      <p:pic>
        <p:nvPicPr>
          <p:cNvPr id="4" name="Content Placeholder 3" descr="C:\Users\Public\Pictures\Sample Pictures\bloomsrevisedtaxomony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080" y="2054655"/>
            <a:ext cx="7787955" cy="4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585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ext Box 2"/>
          <p:cNvSpPr txBox="1">
            <a:spLocks noChangeArrowheads="1"/>
          </p:cNvSpPr>
          <p:nvPr/>
        </p:nvSpPr>
        <p:spPr bwMode="auto">
          <a:xfrm>
            <a:off x="3350360" y="527605"/>
            <a:ext cx="4191000" cy="823913"/>
          </a:xfrm>
          <a:prstGeom prst="rect">
            <a:avLst/>
          </a:prstGeom>
          <a:solidFill>
            <a:srgbClr val="66FF33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4800" dirty="0" smtClean="0">
                <a:solidFill>
                  <a:srgbClr val="3333FF"/>
                </a:solidFill>
                <a:latin typeface="Calibri" pitchFamily="34" charset="0"/>
              </a:rPr>
              <a:t>Silabus</a:t>
            </a:r>
            <a:endParaRPr lang="en-US" sz="4800" dirty="0">
              <a:solidFill>
                <a:srgbClr val="3333FF"/>
              </a:solidFill>
              <a:latin typeface="Calibri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599593"/>
              </p:ext>
            </p:extLst>
          </p:nvPr>
        </p:nvGraphicFramePr>
        <p:xfrm>
          <a:off x="448965" y="2512770"/>
          <a:ext cx="8551479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1264"/>
                <a:gridCol w="6360215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Pertemuan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Materi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Ke-1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dirty="0" smtClean="0"/>
                        <a:t>Introduction,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baseline="0" dirty="0" smtClean="0"/>
                        <a:t> </a:t>
                      </a:r>
                      <a:r>
                        <a:rPr lang="id-ID" dirty="0" smtClean="0"/>
                        <a:t>Penyampaian Silabus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dirty="0" smtClean="0"/>
                        <a:t>Menjelasan tentang Revisi Kurtilas 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Ke-2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dirty="0" smtClean="0"/>
                        <a:t>Menjelasan tentang Revisi Kurtilas </a:t>
                      </a:r>
                      <a:r>
                        <a:rPr lang="id-ID" baseline="0" dirty="0" smtClean="0"/>
                        <a:t> dan </a:t>
                      </a:r>
                      <a:r>
                        <a:rPr lang="id-ID" dirty="0" smtClean="0"/>
                        <a:t>Bentuk RPP terbaru (HOTS, 4C)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err="1" smtClean="0"/>
                        <a:t>Menjelaskan</a:t>
                      </a:r>
                      <a:r>
                        <a:rPr lang="en-US" sz="1800" dirty="0" smtClean="0"/>
                        <a:t> instrument </a:t>
                      </a:r>
                      <a:r>
                        <a:rPr lang="en-US" sz="1800" dirty="0" err="1" smtClean="0"/>
                        <a:t>penilaian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tingkat</a:t>
                      </a:r>
                      <a:r>
                        <a:rPr lang="en-US" sz="1800" dirty="0" smtClean="0"/>
                        <a:t>  </a:t>
                      </a:r>
                      <a:r>
                        <a:rPr lang="en-US" sz="1800" dirty="0" err="1" smtClean="0"/>
                        <a:t>rendah</a:t>
                      </a:r>
                      <a:r>
                        <a:rPr lang="en-US" sz="1800" dirty="0" smtClean="0"/>
                        <a:t> (LOTS)  </a:t>
                      </a:r>
                      <a:r>
                        <a:rPr lang="en-US" sz="1800" dirty="0" err="1" smtClean="0"/>
                        <a:t>menengah</a:t>
                      </a:r>
                      <a:r>
                        <a:rPr lang="en-US" sz="1800" dirty="0" smtClean="0"/>
                        <a:t> (MOTS), </a:t>
                      </a:r>
                      <a:r>
                        <a:rPr lang="en-US" sz="1800" dirty="0" err="1" smtClean="0"/>
                        <a:t>dan</a:t>
                      </a:r>
                      <a:r>
                        <a:rPr lang="en-US" sz="1800" dirty="0" smtClean="0"/>
                        <a:t>  </a:t>
                      </a:r>
                      <a:r>
                        <a:rPr lang="en-US" sz="1800" dirty="0" err="1" smtClean="0"/>
                        <a:t>tinggi</a:t>
                      </a:r>
                      <a:r>
                        <a:rPr lang="en-US" sz="1800" dirty="0" smtClean="0"/>
                        <a:t> (HOTS), </a:t>
                      </a:r>
                      <a:endParaRPr lang="id-ID" sz="1800" dirty="0" smtClean="0"/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err="1" smtClean="0"/>
                        <a:t>Menentukan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kegiatan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pembelajaran</a:t>
                      </a:r>
                      <a:r>
                        <a:rPr lang="en-US" sz="1800" dirty="0" smtClean="0"/>
                        <a:t> yang </a:t>
                      </a:r>
                      <a:r>
                        <a:rPr lang="en-US" sz="1800" dirty="0" err="1" smtClean="0"/>
                        <a:t>mengembangkan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cara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berpikir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tingkat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tinggi</a:t>
                      </a:r>
                      <a:r>
                        <a:rPr lang="en-US" sz="1800" dirty="0" smtClean="0"/>
                        <a:t> (HOTS) </a:t>
                      </a:r>
                      <a:r>
                        <a:rPr lang="en-US" sz="1800" dirty="0" err="1" smtClean="0"/>
                        <a:t>pada</a:t>
                      </a:r>
                      <a:r>
                        <a:rPr lang="en-US" sz="1800" dirty="0" smtClean="0"/>
                        <a:t> RPP </a:t>
                      </a:r>
                      <a:r>
                        <a:rPr lang="en-US" sz="1800" dirty="0" err="1" smtClean="0"/>
                        <a:t>mata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pelajaran</a:t>
                      </a:r>
                      <a:endParaRPr lang="id-ID" sz="1800" dirty="0" smtClean="0"/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sz="1800" dirty="0" smtClean="0"/>
                        <a:t>Pemanfaatan</a:t>
                      </a:r>
                      <a:r>
                        <a:rPr lang="id-ID" sz="1800" baseline="0" dirty="0" smtClean="0"/>
                        <a:t> ICT dalam Pembelajaran</a:t>
                      </a:r>
                      <a:endParaRPr lang="en-US" sz="1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Ke-3 -4, -5,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Praktek</a:t>
                      </a:r>
                      <a:r>
                        <a:rPr lang="id-ID" baseline="0" dirty="0" smtClean="0"/>
                        <a:t> membuat RPP dalam kelompok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Ke-6, -7,-8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Micro </a:t>
                      </a:r>
                      <a:r>
                        <a:rPr lang="id-ID" dirty="0" smtClean="0"/>
                        <a:t>teaching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9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8683</TotalTime>
  <Words>1538</Words>
  <Application>Microsoft Office PowerPoint</Application>
  <PresentationFormat>On-screen Show (4:3)</PresentationFormat>
  <Paragraphs>319</Paragraphs>
  <Slides>59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72" baseType="lpstr">
      <vt:lpstr>Adobe Garamond Pro</vt:lpstr>
      <vt:lpstr>alpha kufi regular</vt:lpstr>
      <vt:lpstr>Arial</vt:lpstr>
      <vt:lpstr>Baskerville Old Face</vt:lpstr>
      <vt:lpstr>Calibri</vt:lpstr>
      <vt:lpstr>Georgia</vt:lpstr>
      <vt:lpstr>Gill Sans MT</vt:lpstr>
      <vt:lpstr>Gill Sans Ultra Bold</vt:lpstr>
      <vt:lpstr>High Tower Text</vt:lpstr>
      <vt:lpstr>Snap ITC</vt:lpstr>
      <vt:lpstr>Times New Roman</vt:lpstr>
      <vt:lpstr>Wingdings</vt:lpstr>
      <vt:lpstr>Office Theme</vt:lpstr>
      <vt:lpstr>MAGANG 2</vt:lpstr>
      <vt:lpstr>PowerPoint Presentation</vt:lpstr>
      <vt:lpstr>Steps in Curriculum Development</vt:lpstr>
      <vt:lpstr>BERBAGAI KENDALA SAAT PPL</vt:lpstr>
      <vt:lpstr>TUNTUTAN DI KAMPUS</vt:lpstr>
      <vt:lpstr>Thus, it can be concluded....</vt:lpstr>
      <vt:lpstr>Indikator Pembelajaran</vt:lpstr>
      <vt:lpstr>OBJECTIVE AND TAXONOMY BLOOM</vt:lpstr>
      <vt:lpstr>PowerPoint Presentation</vt:lpstr>
      <vt:lpstr>METHODOLOGY</vt:lpstr>
      <vt:lpstr>ASESSMENT AND EVALUATION</vt:lpstr>
      <vt:lpstr>It is All about RPP AND Kurikulum 2013 </vt:lpstr>
      <vt:lpstr>RPP Kurikulum 2013  Revisi Tahun 2017 (RPP ABAD 21) </vt:lpstr>
      <vt:lpstr>Permendikbud No. 22 Tahun 2016</vt:lpstr>
      <vt:lpstr>Penguatan Pendidikan Karakter (PPK)</vt:lpstr>
      <vt:lpstr>Mengintegrasikan literasi dan meng”insert” literasi dalam RPP baik sebelum, sedang dan sesudah pembelajaran.</vt:lpstr>
      <vt:lpstr>Literasi</vt:lpstr>
      <vt:lpstr>Permendikbud no 23 tahun 2015</vt:lpstr>
      <vt:lpstr>Jenis Literasi  </vt:lpstr>
      <vt:lpstr>Keterampilan Abad 21</vt:lpstr>
      <vt:lpstr>Mengintegrasikan HOTS </vt:lpstr>
      <vt:lpstr>PowerPoint Presentation</vt:lpstr>
      <vt:lpstr>PowerPoint Presentation</vt:lpstr>
      <vt:lpstr>WHY ICT?</vt:lpstr>
      <vt:lpstr>PowerPoint Presentation</vt:lpstr>
      <vt:lpstr>THE GENERATION</vt:lpstr>
      <vt:lpstr>GENERATION Y</vt:lpstr>
      <vt:lpstr>Y – GENERATION </vt:lpstr>
      <vt:lpstr>PowerPoint Presentation</vt:lpstr>
      <vt:lpstr>PowerPoint Presentation</vt:lpstr>
      <vt:lpstr>Nowadays  ……..</vt:lpstr>
      <vt:lpstr>PowerPoint Presentation</vt:lpstr>
      <vt:lpstr>21st Century Curriculum and Teachers </vt:lpstr>
      <vt:lpstr>SOME WAYS OF CREATING LANGUAGE LEARNING MORE ATTRACTIVE:</vt:lpstr>
      <vt:lpstr>PowerPoint Presentation</vt:lpstr>
      <vt:lpstr>This means that.....</vt:lpstr>
      <vt:lpstr>LETS USE INTERNET </vt:lpstr>
      <vt:lpstr>The WebQuest is a teacher-created lesson plan in the form of a simple World Wide Web page with active, preselected Internet links and a specific purpose for students.  </vt:lpstr>
      <vt:lpstr>Busyteacher.org</vt:lpstr>
      <vt:lpstr>anglomaniacy.pl</vt:lpstr>
      <vt:lpstr>superteacherworksheets.com</vt:lpstr>
      <vt:lpstr>learnenglishkids.britishcouncil.org</vt:lpstr>
      <vt:lpstr>ixl.com</vt:lpstr>
      <vt:lpstr>slideshare.net</vt:lpstr>
      <vt:lpstr>PowerPoint Presentation</vt:lpstr>
      <vt:lpstr>PowerPoint Presentation</vt:lpstr>
      <vt:lpstr>PowerPoint Presentation</vt:lpstr>
      <vt:lpstr>Prinsip Penyusunan RPP</vt:lpstr>
      <vt:lpstr>Pelaksanaan Pembelajaran</vt:lpstr>
      <vt:lpstr>PowerPoint Presentation</vt:lpstr>
      <vt:lpstr>PowerPoint Presentation</vt:lpstr>
      <vt:lpstr>Penilaian Proses dan Hasil Pembelajaran</vt:lpstr>
      <vt:lpstr>Modul penyusunan HOTs Direktorat Pembinaan SMA Ditjen Pendidikan Dasar dan Menengah</vt:lpstr>
      <vt:lpstr>PowerPoint Presentation</vt:lpstr>
      <vt:lpstr>PowerPoint Presentation</vt:lpstr>
      <vt:lpstr>B. KEGIATAN INTI</vt:lpstr>
      <vt:lpstr>Penutup</vt:lpstr>
      <vt:lpstr>TUGAS Individu/Kelompok</vt:lpstr>
      <vt:lpstr>      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hp</cp:lastModifiedBy>
  <cp:revision>60</cp:revision>
  <dcterms:created xsi:type="dcterms:W3CDTF">2013-08-21T19:17:07Z</dcterms:created>
  <dcterms:modified xsi:type="dcterms:W3CDTF">2018-09-21T05:23:56Z</dcterms:modified>
</cp:coreProperties>
</file>