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28"/>
  </p:notesMasterIdLst>
  <p:handoutMasterIdLst>
    <p:handoutMasterId r:id="rId29"/>
  </p:handoutMasterIdLst>
  <p:sldIdLst>
    <p:sldId id="256" r:id="rId2"/>
    <p:sldId id="281" r:id="rId3"/>
    <p:sldId id="257" r:id="rId4"/>
    <p:sldId id="270" r:id="rId5"/>
    <p:sldId id="280"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1" r:id="rId19"/>
    <p:sldId id="272" r:id="rId20"/>
    <p:sldId id="273" r:id="rId21"/>
    <p:sldId id="274" r:id="rId22"/>
    <p:sldId id="275" r:id="rId23"/>
    <p:sldId id="276" r:id="rId24"/>
    <p:sldId id="277" r:id="rId25"/>
    <p:sldId id="278" r:id="rId26"/>
    <p:sldId id="279" r:id="rId27"/>
  </p:sldIdLst>
  <p:sldSz cx="10287000" cy="6858000" type="35mm"/>
  <p:notesSz cx="6858000" cy="9144000"/>
  <p:defaultTextStyle>
    <a:defPPr>
      <a:defRPr lang="en-GB"/>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CCED"/>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719" autoAdjust="0"/>
  </p:normalViewPr>
  <p:slideViewPr>
    <p:cSldViewPr>
      <p:cViewPr varScale="1">
        <p:scale>
          <a:sx n="65" d="100"/>
          <a:sy n="65" d="100"/>
        </p:scale>
        <p:origin x="-1218" y="-108"/>
      </p:cViewPr>
      <p:guideLst>
        <p:guide orient="horz" pos="2160"/>
        <p:guide pos="32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751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751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751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13D8F685-D848-4C84-8223-D3589413F35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GB"/>
          </a:p>
        </p:txBody>
      </p:sp>
      <p:sp>
        <p:nvSpPr>
          <p:cNvPr id="1198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GB"/>
          </a:p>
        </p:txBody>
      </p:sp>
      <p:sp>
        <p:nvSpPr>
          <p:cNvPr id="119812" name="Rectangle 4"/>
          <p:cNvSpPr>
            <a:spLocks noRot="1" noChangeArrowheads="1" noTextEdit="1"/>
          </p:cNvSpPr>
          <p:nvPr>
            <p:ph type="sldImg" idx="2"/>
          </p:nvPr>
        </p:nvSpPr>
        <p:spPr bwMode="auto">
          <a:xfrm>
            <a:off x="857250" y="685800"/>
            <a:ext cx="5143500" cy="3429000"/>
          </a:xfrm>
          <a:prstGeom prst="rect">
            <a:avLst/>
          </a:prstGeom>
          <a:noFill/>
          <a:ln w="9525">
            <a:solidFill>
              <a:srgbClr val="000000"/>
            </a:solidFill>
            <a:miter lim="800000"/>
            <a:headEnd/>
            <a:tailEnd/>
          </a:ln>
          <a:effectLst/>
        </p:spPr>
      </p:sp>
      <p:sp>
        <p:nvSpPr>
          <p:cNvPr id="1198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198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GB"/>
          </a:p>
        </p:txBody>
      </p:sp>
      <p:sp>
        <p:nvSpPr>
          <p:cNvPr id="1198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211F6756-38CE-450C-87B3-148BA1D4390B}"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85F03B-4764-41E6-8B73-0502D4782B90}" type="slidenum">
              <a:rPr lang="en-GB"/>
              <a:pPr/>
              <a:t>1</a:t>
            </a:fld>
            <a:endParaRPr lang="en-GB"/>
          </a:p>
        </p:txBody>
      </p:sp>
      <p:sp>
        <p:nvSpPr>
          <p:cNvPr id="124930" name="Rectangle 2"/>
          <p:cNvSpPr>
            <a:spLocks noRo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8BE157-9931-47B3-93A6-7DE8F847761A}" type="slidenum">
              <a:rPr lang="en-GB"/>
              <a:pPr/>
              <a:t>11</a:t>
            </a:fld>
            <a:endParaRPr lang="en-GB"/>
          </a:p>
        </p:txBody>
      </p:sp>
      <p:sp>
        <p:nvSpPr>
          <p:cNvPr id="135170" name="Rectangle 2"/>
          <p:cNvSpPr>
            <a:spLocks noRo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3A1E3D-1184-4265-A248-F98F602E82B4}" type="slidenum">
              <a:rPr lang="en-GB"/>
              <a:pPr/>
              <a:t>12</a:t>
            </a:fld>
            <a:endParaRPr lang="en-GB"/>
          </a:p>
        </p:txBody>
      </p:sp>
      <p:sp>
        <p:nvSpPr>
          <p:cNvPr id="136194" name="Rectangle 2"/>
          <p:cNvSpPr>
            <a:spLocks noRo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DB63F0-6088-4270-BFEB-E07C468A0C9E}" type="slidenum">
              <a:rPr lang="en-GB"/>
              <a:pPr/>
              <a:t>13</a:t>
            </a:fld>
            <a:endParaRPr lang="en-GB"/>
          </a:p>
        </p:txBody>
      </p:sp>
      <p:sp>
        <p:nvSpPr>
          <p:cNvPr id="137218" name="Rectangle 2"/>
          <p:cNvSpPr>
            <a:spLocks noRo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25DB09-49F2-408D-8FBF-F1D53A5E5C80}" type="slidenum">
              <a:rPr lang="en-GB"/>
              <a:pPr/>
              <a:t>14</a:t>
            </a:fld>
            <a:endParaRPr lang="en-GB"/>
          </a:p>
        </p:txBody>
      </p:sp>
      <p:sp>
        <p:nvSpPr>
          <p:cNvPr id="138242" name="Rectangle 2"/>
          <p:cNvSpPr>
            <a:spLocks noRo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15E18D-228C-420A-AC0D-217CE3B137BA}" type="slidenum">
              <a:rPr lang="en-GB"/>
              <a:pPr/>
              <a:t>15</a:t>
            </a:fld>
            <a:endParaRPr lang="en-GB"/>
          </a:p>
        </p:txBody>
      </p:sp>
      <p:sp>
        <p:nvSpPr>
          <p:cNvPr id="139266" name="Rectangle 2"/>
          <p:cNvSpPr>
            <a:spLocks noRo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9527FC-DB4D-4F7C-90D7-5227F8B34751}" type="slidenum">
              <a:rPr lang="en-GB"/>
              <a:pPr/>
              <a:t>16</a:t>
            </a:fld>
            <a:endParaRPr lang="en-GB"/>
          </a:p>
        </p:txBody>
      </p:sp>
      <p:sp>
        <p:nvSpPr>
          <p:cNvPr id="140290" name="Rectangle 2"/>
          <p:cNvSpPr>
            <a:spLocks noRo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F8BDEE-166A-4F87-ADEB-20B3731DE96A}" type="slidenum">
              <a:rPr lang="en-GB"/>
              <a:pPr/>
              <a:t>17</a:t>
            </a:fld>
            <a:endParaRPr lang="en-GB"/>
          </a:p>
        </p:txBody>
      </p:sp>
      <p:sp>
        <p:nvSpPr>
          <p:cNvPr id="141314" name="Rectangle 2"/>
          <p:cNvSpPr>
            <a:spLocks noRo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A371B5-7AFB-4239-9003-BC808A23F149}" type="slidenum">
              <a:rPr lang="en-GB"/>
              <a:pPr/>
              <a:t>18</a:t>
            </a:fld>
            <a:endParaRPr lang="en-GB"/>
          </a:p>
        </p:txBody>
      </p:sp>
      <p:sp>
        <p:nvSpPr>
          <p:cNvPr id="142338" name="Rectangle 2"/>
          <p:cNvSpPr>
            <a:spLocks noRo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1D5024-DED4-4D08-9AD0-A063F770A758}" type="slidenum">
              <a:rPr lang="en-GB"/>
              <a:pPr/>
              <a:t>19</a:t>
            </a:fld>
            <a:endParaRPr lang="en-GB"/>
          </a:p>
        </p:txBody>
      </p:sp>
      <p:sp>
        <p:nvSpPr>
          <p:cNvPr id="143362" name="Rectangle 2"/>
          <p:cNvSpPr>
            <a:spLocks noRo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185E3A-14D0-427A-BE75-60E060063F44}" type="slidenum">
              <a:rPr lang="en-GB"/>
              <a:pPr/>
              <a:t>20</a:t>
            </a:fld>
            <a:endParaRPr lang="en-GB"/>
          </a:p>
        </p:txBody>
      </p:sp>
      <p:sp>
        <p:nvSpPr>
          <p:cNvPr id="144386" name="Rectangle 2"/>
          <p:cNvSpPr>
            <a:spLocks noRo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49BE93-8C13-4E71-B309-22F01F13C14D}" type="slidenum">
              <a:rPr lang="en-GB"/>
              <a:pPr/>
              <a:t>3</a:t>
            </a:fld>
            <a:endParaRPr lang="en-GB"/>
          </a:p>
        </p:txBody>
      </p:sp>
      <p:sp>
        <p:nvSpPr>
          <p:cNvPr id="125954" name="Rectangle 2"/>
          <p:cNvSpPr>
            <a:spLocks noRo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CBF4BF-BABA-438A-89A4-D43B8C030072}" type="slidenum">
              <a:rPr lang="en-GB"/>
              <a:pPr/>
              <a:t>21</a:t>
            </a:fld>
            <a:endParaRPr lang="en-GB"/>
          </a:p>
        </p:txBody>
      </p:sp>
      <p:sp>
        <p:nvSpPr>
          <p:cNvPr id="145410" name="Rectangle 2"/>
          <p:cNvSpPr>
            <a:spLocks noRo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D5E585-E080-409C-9A09-EDA6F8C9EC48}" type="slidenum">
              <a:rPr lang="en-GB"/>
              <a:pPr/>
              <a:t>22</a:t>
            </a:fld>
            <a:endParaRPr lang="en-GB"/>
          </a:p>
        </p:txBody>
      </p:sp>
      <p:sp>
        <p:nvSpPr>
          <p:cNvPr id="146434" name="Rectangle 2"/>
          <p:cNvSpPr>
            <a:spLocks noRo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5A3852-364C-4688-87F7-A8CAAE7896C0}" type="slidenum">
              <a:rPr lang="en-GB"/>
              <a:pPr/>
              <a:t>23</a:t>
            </a:fld>
            <a:endParaRPr lang="en-GB"/>
          </a:p>
        </p:txBody>
      </p:sp>
      <p:sp>
        <p:nvSpPr>
          <p:cNvPr id="147458" name="Rectangle 2"/>
          <p:cNvSpPr>
            <a:spLocks noRo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4ACAF4-3717-4EC3-B91F-ACFA5DD5917D}" type="slidenum">
              <a:rPr lang="en-GB"/>
              <a:pPr/>
              <a:t>24</a:t>
            </a:fld>
            <a:endParaRPr lang="en-GB"/>
          </a:p>
        </p:txBody>
      </p:sp>
      <p:sp>
        <p:nvSpPr>
          <p:cNvPr id="148482" name="Rectangle 2"/>
          <p:cNvSpPr>
            <a:spLocks noRo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B295EE-CC51-48D2-A00C-12B068CB3543}" type="slidenum">
              <a:rPr lang="en-GB"/>
              <a:pPr/>
              <a:t>25</a:t>
            </a:fld>
            <a:endParaRPr lang="en-GB"/>
          </a:p>
        </p:txBody>
      </p:sp>
      <p:sp>
        <p:nvSpPr>
          <p:cNvPr id="149506" name="Rectangle 2"/>
          <p:cNvSpPr>
            <a:spLocks noRo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C6C028-CEB3-4314-A892-241D64F25978}" type="slidenum">
              <a:rPr lang="en-GB"/>
              <a:pPr/>
              <a:t>26</a:t>
            </a:fld>
            <a:endParaRPr lang="en-GB"/>
          </a:p>
        </p:txBody>
      </p:sp>
      <p:sp>
        <p:nvSpPr>
          <p:cNvPr id="150530" name="Rectangle 2"/>
          <p:cNvSpPr>
            <a:spLocks noRo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05C974-3EF1-4856-84FB-A1BC6D07B480}" type="slidenum">
              <a:rPr lang="en-GB"/>
              <a:pPr/>
              <a:t>4</a:t>
            </a:fld>
            <a:endParaRPr lang="en-GB"/>
          </a:p>
        </p:txBody>
      </p:sp>
      <p:sp>
        <p:nvSpPr>
          <p:cNvPr id="126978" name="Rectangle 2"/>
          <p:cNvSpPr>
            <a:spLocks noRo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BED51D-FBA5-4EF4-9E5E-6AC4F7B89AA1}" type="slidenum">
              <a:rPr lang="en-GB"/>
              <a:pPr/>
              <a:t>5</a:t>
            </a:fld>
            <a:endParaRPr lang="en-GB"/>
          </a:p>
        </p:txBody>
      </p:sp>
      <p:sp>
        <p:nvSpPr>
          <p:cNvPr id="128002" name="Rectangle 2"/>
          <p:cNvSpPr>
            <a:spLocks noRo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176B10-7FCC-46AF-9420-195AF96A3BDA}" type="slidenum">
              <a:rPr lang="en-GB"/>
              <a:pPr/>
              <a:t>6</a:t>
            </a:fld>
            <a:endParaRPr lang="en-GB"/>
          </a:p>
        </p:txBody>
      </p:sp>
      <p:sp>
        <p:nvSpPr>
          <p:cNvPr id="130050" name="Rectangle 2"/>
          <p:cNvSpPr>
            <a:spLocks noRo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B59BDC-426B-4745-907F-4DDA04C26B43}" type="slidenum">
              <a:rPr lang="en-GB"/>
              <a:pPr/>
              <a:t>7</a:t>
            </a:fld>
            <a:endParaRPr lang="en-GB"/>
          </a:p>
        </p:txBody>
      </p:sp>
      <p:sp>
        <p:nvSpPr>
          <p:cNvPr id="131074" name="Rectangle 2"/>
          <p:cNvSpPr>
            <a:spLocks noRo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81E9FA-78C2-46EE-B220-AB602237906F}" type="slidenum">
              <a:rPr lang="en-GB"/>
              <a:pPr/>
              <a:t>8</a:t>
            </a:fld>
            <a:endParaRPr lang="en-GB"/>
          </a:p>
        </p:txBody>
      </p:sp>
      <p:sp>
        <p:nvSpPr>
          <p:cNvPr id="132098" name="Rectangle 2"/>
          <p:cNvSpPr>
            <a:spLocks noRo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887DEA-529D-42C9-BE5B-923BDA492EC2}" type="slidenum">
              <a:rPr lang="en-GB"/>
              <a:pPr/>
              <a:t>9</a:t>
            </a:fld>
            <a:endParaRPr lang="en-GB"/>
          </a:p>
        </p:txBody>
      </p:sp>
      <p:sp>
        <p:nvSpPr>
          <p:cNvPr id="133122" name="Rectangle 2"/>
          <p:cNvSpPr>
            <a:spLocks noRo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39856A-BC9A-422F-A74A-B71158F6F430}" type="slidenum">
              <a:rPr lang="en-GB"/>
              <a:pPr/>
              <a:t>10</a:t>
            </a:fld>
            <a:endParaRPr lang="en-GB"/>
          </a:p>
        </p:txBody>
      </p:sp>
      <p:sp>
        <p:nvSpPr>
          <p:cNvPr id="134146" name="Rectangle 2"/>
          <p:cNvSpPr>
            <a:spLocks noRo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74082" name="Rectangle 2"/>
          <p:cNvSpPr>
            <a:spLocks noGrp="1" noChangeArrowheads="1"/>
          </p:cNvSpPr>
          <p:nvPr>
            <p:ph type="ctrTitle" sz="quarter"/>
          </p:nvPr>
        </p:nvSpPr>
        <p:spPr>
          <a:xfrm>
            <a:off x="771525" y="1997075"/>
            <a:ext cx="8743950" cy="1431925"/>
          </a:xfrm>
        </p:spPr>
        <p:txBody>
          <a:bodyPr anchor="b" anchorCtr="1"/>
          <a:lstStyle>
            <a:lvl1pPr algn="ctr">
              <a:defRPr/>
            </a:lvl1pPr>
          </a:lstStyle>
          <a:p>
            <a:r>
              <a:rPr lang="en-US"/>
              <a:t>Click to edit Master title style</a:t>
            </a:r>
          </a:p>
        </p:txBody>
      </p:sp>
      <p:sp>
        <p:nvSpPr>
          <p:cNvPr id="174083" name="Rectangle 3"/>
          <p:cNvSpPr>
            <a:spLocks noGrp="1" noChangeArrowheads="1"/>
          </p:cNvSpPr>
          <p:nvPr>
            <p:ph type="subTitle" sz="quarter" idx="1"/>
          </p:nvPr>
        </p:nvSpPr>
        <p:spPr>
          <a:xfrm>
            <a:off x="1543050" y="3886200"/>
            <a:ext cx="7200900" cy="1752600"/>
          </a:xfrm>
        </p:spPr>
        <p:txBody>
          <a:bodyPr/>
          <a:lstStyle>
            <a:lvl1pPr marL="0" indent="0" algn="ctr">
              <a:buFontTx/>
              <a:buNone/>
              <a:defRPr/>
            </a:lvl1pPr>
          </a:lstStyle>
          <a:p>
            <a:r>
              <a:rPr lang="en-US"/>
              <a:t>Click to edit Master subtitle style</a:t>
            </a:r>
          </a:p>
        </p:txBody>
      </p:sp>
      <p:sp>
        <p:nvSpPr>
          <p:cNvPr id="174084" name="Freeform 4"/>
          <p:cNvSpPr>
            <a:spLocks/>
          </p:cNvSpPr>
          <p:nvPr/>
        </p:nvSpPr>
        <p:spPr bwMode="auto">
          <a:xfrm>
            <a:off x="322263" y="2803525"/>
            <a:ext cx="1587"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en-US"/>
          </a:p>
        </p:txBody>
      </p:sp>
      <p:sp>
        <p:nvSpPr>
          <p:cNvPr id="174085" name="Rectangle 5"/>
          <p:cNvSpPr>
            <a:spLocks noGrp="1" noChangeArrowheads="1"/>
          </p:cNvSpPr>
          <p:nvPr>
            <p:ph type="ftr" sz="quarter" idx="3"/>
          </p:nvPr>
        </p:nvSpPr>
        <p:spPr/>
        <p:txBody>
          <a:bodyPr/>
          <a:lstStyle>
            <a:lvl1pPr>
              <a:defRPr/>
            </a:lvl1pPr>
          </a:lstStyle>
          <a:p>
            <a:endParaRPr lang="en-US"/>
          </a:p>
        </p:txBody>
      </p:sp>
      <p:sp>
        <p:nvSpPr>
          <p:cNvPr id="174086" name="Rectangle 6"/>
          <p:cNvSpPr>
            <a:spLocks noGrp="1" noChangeArrowheads="1"/>
          </p:cNvSpPr>
          <p:nvPr>
            <p:ph type="sldNum" sz="quarter" idx="4"/>
          </p:nvPr>
        </p:nvSpPr>
        <p:spPr/>
        <p:txBody>
          <a:bodyPr/>
          <a:lstStyle>
            <a:lvl1pPr>
              <a:defRPr/>
            </a:lvl1pPr>
          </a:lstStyle>
          <a:p>
            <a:fld id="{0B85D980-BB97-481B-A741-23AC1930E61E}" type="slidenum">
              <a:rPr lang="en-US"/>
              <a:pPr/>
              <a:t>‹#›</a:t>
            </a:fld>
            <a:endParaRPr lang="en-US"/>
          </a:p>
        </p:txBody>
      </p:sp>
      <p:sp>
        <p:nvSpPr>
          <p:cNvPr id="174087" name="Rectangle 7"/>
          <p:cNvSpPr>
            <a:spLocks noGrp="1" noChangeArrowheads="1"/>
          </p:cNvSpPr>
          <p:nvPr>
            <p:ph type="dt" sz="quarter" idx="2"/>
          </p:nvPr>
        </p:nvSpPr>
        <p:spPr/>
        <p:txBody>
          <a:bodyPr/>
          <a:lstStyle>
            <a:lvl1pPr>
              <a:defRPr/>
            </a:lvl1pPr>
          </a:lstStyle>
          <a:p>
            <a:fld id="{3BF3376C-6629-4CFD-A4C1-A7E09D6B478E}" type="datetime1">
              <a:rPr lang="en-US"/>
              <a:pPr/>
              <a:t>10/13/2014</a:t>
            </a:fld>
            <a:endParaRPr lang="en-US"/>
          </a:p>
        </p:txBody>
      </p:sp>
      <p:sp>
        <p:nvSpPr>
          <p:cNvPr id="174088" name="Text Box 8"/>
          <p:cNvSpPr txBox="1">
            <a:spLocks noChangeArrowheads="1"/>
          </p:cNvSpPr>
          <p:nvPr userDrawn="1"/>
        </p:nvSpPr>
        <p:spPr bwMode="auto">
          <a:xfrm>
            <a:off x="266700" y="228600"/>
            <a:ext cx="4572000" cy="304800"/>
          </a:xfrm>
          <a:prstGeom prst="rect">
            <a:avLst/>
          </a:prstGeom>
          <a:noFill/>
          <a:ln w="9525">
            <a:noFill/>
            <a:miter lim="800000"/>
            <a:headEnd/>
            <a:tailEnd/>
          </a:ln>
          <a:effectLst/>
        </p:spPr>
        <p:txBody>
          <a:bodyPr>
            <a:spAutoFit/>
          </a:bodyPr>
          <a:lstStyle/>
          <a:p>
            <a:pPr eaLnBrk="1" hangingPunct="1">
              <a:spcBef>
                <a:spcPct val="50000"/>
              </a:spcBef>
            </a:pPr>
            <a:endParaRPr lang="en-US" sz="1400">
              <a:latin typeface="Arial"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74082"/>
                                        </p:tgtEl>
                                        <p:attrNameLst>
                                          <p:attrName>style.visibility</p:attrName>
                                        </p:attrNameLst>
                                      </p:cBhvr>
                                      <p:to>
                                        <p:strVal val="visible"/>
                                      </p:to>
                                    </p:set>
                                    <p:animEffect transition="in" filter="fade">
                                      <p:cBhvr>
                                        <p:cTn id="7" dur="768" decel="100000"/>
                                        <p:tgtEl>
                                          <p:spTgt spid="174082"/>
                                        </p:tgtEl>
                                      </p:cBhvr>
                                    </p:animEffect>
                                    <p:animScale>
                                      <p:cBhvr>
                                        <p:cTn id="8" dur="768" decel="100000"/>
                                        <p:tgtEl>
                                          <p:spTgt spid="174082"/>
                                        </p:tgtEl>
                                      </p:cBhvr>
                                      <p:from x="10000" y="10000"/>
                                      <p:to x="200000" y="450000"/>
                                    </p:animScale>
                                    <p:animScale>
                                      <p:cBhvr>
                                        <p:cTn id="9" dur="1230" accel="100000" fill="hold">
                                          <p:stCondLst>
                                            <p:cond delay="768"/>
                                          </p:stCondLst>
                                        </p:cTn>
                                        <p:tgtEl>
                                          <p:spTgt spid="174082"/>
                                        </p:tgtEl>
                                      </p:cBhvr>
                                      <p:from x="200000" y="450000"/>
                                      <p:to x="100000" y="100000"/>
                                    </p:animScale>
                                    <p:set>
                                      <p:cBhvr>
                                        <p:cTn id="10" dur="768" fill="hold"/>
                                        <p:tgtEl>
                                          <p:spTgt spid="174082"/>
                                        </p:tgtEl>
                                        <p:attrNameLst>
                                          <p:attrName>ppt_x</p:attrName>
                                        </p:attrNameLst>
                                      </p:cBhvr>
                                      <p:to>
                                        <p:strVal val="(0.5)"/>
                                      </p:to>
                                    </p:set>
                                    <p:anim from="(0.5)" to="(#ppt_x)" calcmode="lin" valueType="num">
                                      <p:cBhvr>
                                        <p:cTn id="11" dur="1230" accel="100000" fill="hold">
                                          <p:stCondLst>
                                            <p:cond delay="768"/>
                                          </p:stCondLst>
                                        </p:cTn>
                                        <p:tgtEl>
                                          <p:spTgt spid="174082"/>
                                        </p:tgtEl>
                                        <p:attrNameLst>
                                          <p:attrName>ppt_x</p:attrName>
                                        </p:attrNameLst>
                                      </p:cBhvr>
                                    </p:anim>
                                    <p:set>
                                      <p:cBhvr>
                                        <p:cTn id="12" dur="768" fill="hold"/>
                                        <p:tgtEl>
                                          <p:spTgt spid="174082"/>
                                        </p:tgtEl>
                                        <p:attrNameLst>
                                          <p:attrName>ppt_y</p:attrName>
                                        </p:attrNameLst>
                                      </p:cBhvr>
                                      <p:to>
                                        <p:strVal val="(#ppt_y+0.4)"/>
                                      </p:to>
                                    </p:set>
                                    <p:anim from="(#ppt_y+0.4)" to="(#ppt_y)" calcmode="lin" valueType="num">
                                      <p:cBhvr>
                                        <p:cTn id="13" dur="1230" accel="100000" fill="hold">
                                          <p:stCondLst>
                                            <p:cond delay="768"/>
                                          </p:stCondLst>
                                        </p:cTn>
                                        <p:tgtEl>
                                          <p:spTgt spid="17408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74083">
                                            <p:txEl>
                                              <p:pRg st="0" end="0"/>
                                            </p:txEl>
                                          </p:spTgt>
                                        </p:tgtEl>
                                        <p:attrNameLst>
                                          <p:attrName>style.visibility</p:attrName>
                                        </p:attrNameLst>
                                      </p:cBhvr>
                                      <p:to>
                                        <p:strVal val="visible"/>
                                      </p:to>
                                    </p:set>
                                    <p:anim calcmode="lin" valueType="num">
                                      <p:cBhvr>
                                        <p:cTn id="18" dur="500" fill="hold"/>
                                        <p:tgtEl>
                                          <p:spTgt spid="17408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7408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740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2" grpId="0"/>
      <p:bldP spid="174083" grpId="0" build="p">
        <p:tmplLst>
          <p:tmpl lvl="1">
            <p:tnLst>
              <p:par>
                <p:cTn presetID="53" presetClass="entr" presetSubtype="0" fill="hold" nodeType="clickEffect">
                  <p:stCondLst>
                    <p:cond delay="0"/>
                  </p:stCondLst>
                  <p:childTnLst>
                    <p:set>
                      <p:cBhvr>
                        <p:cTn dur="1" fill="hold">
                          <p:stCondLst>
                            <p:cond delay="0"/>
                          </p:stCondLst>
                        </p:cTn>
                        <p:tgtEl>
                          <p:spTgt spid="174083"/>
                        </p:tgtEl>
                        <p:attrNameLst>
                          <p:attrName>style.visibility</p:attrName>
                        </p:attrNameLst>
                      </p:cBhvr>
                      <p:to>
                        <p:strVal val="visible"/>
                      </p:to>
                    </p:set>
                    <p:anim calcmode="lin" valueType="num">
                      <p:cBhvr>
                        <p:cTn dur="500" fill="hold"/>
                        <p:tgtEl>
                          <p:spTgt spid="174083"/>
                        </p:tgtEl>
                        <p:attrNameLst>
                          <p:attrName>ppt_w</p:attrName>
                        </p:attrNameLst>
                      </p:cBhvr>
                      <p:tavLst>
                        <p:tav tm="0">
                          <p:val>
                            <p:fltVal val="0"/>
                          </p:val>
                        </p:tav>
                        <p:tav tm="100000">
                          <p:val>
                            <p:strVal val="#ppt_w"/>
                          </p:val>
                        </p:tav>
                      </p:tavLst>
                    </p:anim>
                    <p:anim calcmode="lin" valueType="num">
                      <p:cBhvr>
                        <p:cTn dur="500" fill="hold"/>
                        <p:tgtEl>
                          <p:spTgt spid="174083"/>
                        </p:tgtEl>
                        <p:attrNameLst>
                          <p:attrName>ppt_h</p:attrName>
                        </p:attrNameLst>
                      </p:cBhvr>
                      <p:tavLst>
                        <p:tav tm="0">
                          <p:val>
                            <p:fltVal val="0"/>
                          </p:val>
                        </p:tav>
                        <p:tav tm="100000">
                          <p:val>
                            <p:strVal val="#ppt_h"/>
                          </p:val>
                        </p:tav>
                      </p:tavLst>
                    </p:anim>
                    <p:animEffect transition="in" filter="fade">
                      <p:cBhvr>
                        <p:cTn dur="500"/>
                        <p:tgtEl>
                          <p:spTgt spid="174083"/>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F26EDE4-420F-49F0-883F-AFB82B6D2FBE}" type="datetime1">
              <a:rPr lang="en-US"/>
              <a:pPr/>
              <a:t>10/13/2014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A0AFC7-2FDA-4A41-A7BB-D7A9CFD89280}" type="slidenum">
              <a:rPr lang="en-US"/>
              <a:pPr/>
              <a:t>‹#›</a:t>
            </a:fld>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8075" y="292100"/>
            <a:ext cx="2314575"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292100"/>
            <a:ext cx="6791325"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D03F2FC-AEDE-4C7D-81F0-8EC6724E35B6}" type="datetime1">
              <a:rPr lang="en-US"/>
              <a:pPr/>
              <a:t>10/13/2014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4E65BE-832F-4C34-B584-530784F81D58}" type="slidenum">
              <a:rPr lang="en-US"/>
              <a:pPr/>
              <a:t>‹#›</a:t>
            </a:fld>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F1F90FE-1DA6-42C3-AB0E-B61C0DECD348}" type="datetime1">
              <a:rPr lang="en-US"/>
              <a:pPr/>
              <a:t>10/13/2014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D852FC-FBC0-43FC-B4AC-01041C69F5F0}" type="slidenum">
              <a:rPr lang="en-US"/>
              <a:pPr/>
              <a:t>‹#›</a:t>
            </a:fld>
            <a:endParaRPr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DE6FD68-769C-4189-A6EE-D9CF69933BD6}" type="datetime1">
              <a:rPr lang="en-US"/>
              <a:pPr/>
              <a:t>10/13/2014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DEE281-1920-401D-AFEA-5A7B6E9B5BD9}" type="slidenum">
              <a:rPr lang="en-US"/>
              <a:pPr/>
              <a:t>‹#›</a:t>
            </a:fld>
            <a:endParaRPr lang="en-US"/>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1905000"/>
            <a:ext cx="4552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905000"/>
            <a:ext cx="4552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F9962AA6-196D-4E6F-9B3F-7BB2F2988B83}" type="datetime1">
              <a:rPr lang="en-US"/>
              <a:pPr/>
              <a:t>10/13/2014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411E031-62C6-4187-BA96-46A0209E0D9F}" type="slidenum">
              <a:rPr lang="en-US"/>
              <a:pPr/>
              <a:t>‹#›</a:t>
            </a:fld>
            <a:endParaRPr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B42FE9A0-EAFF-4FD5-9B11-B4F27DB1CCD3}" type="datetime1">
              <a:rPr lang="en-US"/>
              <a:pPr/>
              <a:t>10/13/2014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26999C6-525A-48E3-8431-6A6C054351F8}" type="slidenum">
              <a:rPr lang="en-US"/>
              <a:pPr/>
              <a:t>‹#›</a:t>
            </a:fld>
            <a:endParaRPr lang="en-US"/>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31C8C467-4DA3-4AF3-9B18-C3DEF1B3369D}" type="datetime1">
              <a:rPr lang="en-US"/>
              <a:pPr/>
              <a:t>10/13/2014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0B762AB-65DC-4C41-9843-2DA107B5CEA6}" type="slidenum">
              <a:rPr lang="en-US"/>
              <a:pPr/>
              <a:t>‹#›</a:t>
            </a:fld>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3EA7532-814C-4F83-B88B-2CD95BF4D72B}" type="datetime1">
              <a:rPr lang="en-US"/>
              <a:pPr/>
              <a:t>10/13/2014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3A27586-5392-4975-A18A-25D4904B446F}" type="slidenum">
              <a:rPr lang="en-US"/>
              <a:pPr/>
              <a:t>‹#›</a:t>
            </a:fld>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36F649A-DBB6-4E18-B31D-54AFDCDC3CEA}" type="datetime1">
              <a:rPr lang="en-US"/>
              <a:pPr/>
              <a:t>10/13/2014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1316EEA-E5A2-4E87-BA99-5A7B834B4DB4}" type="slidenum">
              <a:rPr lang="en-US"/>
              <a:pPr/>
              <a:t>‹#›</a:t>
            </a:fld>
            <a:endParaRPr lang="en-US"/>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B795865-94F7-4A91-A3E6-767287B7D9EB}" type="datetime1">
              <a:rPr lang="en-US"/>
              <a:pPr/>
              <a:t>10/13/2014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47AC61F-ADD8-4F30-BEF8-318C0356BAB2}" type="slidenum">
              <a:rPr lang="en-US"/>
              <a:pPr/>
              <a:t>‹#›</a:t>
            </a:fld>
            <a:endParaRPr lang="en-U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bwMode="auto">
          <a:xfrm>
            <a:off x="514350" y="292100"/>
            <a:ext cx="92583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3059" name="Rectangle 3"/>
          <p:cNvSpPr>
            <a:spLocks noGrp="1" noChangeArrowheads="1"/>
          </p:cNvSpPr>
          <p:nvPr>
            <p:ph type="body" idx="1"/>
          </p:nvPr>
        </p:nvSpPr>
        <p:spPr bwMode="auto">
          <a:xfrm>
            <a:off x="514350" y="1905000"/>
            <a:ext cx="92583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3060" name="Rectangle 4"/>
          <p:cNvSpPr>
            <a:spLocks noGrp="1" noChangeArrowheads="1"/>
          </p:cNvSpPr>
          <p:nvPr>
            <p:ph type="dt" sz="half" idx="2"/>
          </p:nvPr>
        </p:nvSpPr>
        <p:spPr bwMode="auto">
          <a:xfrm>
            <a:off x="514350" y="6245225"/>
            <a:ext cx="24003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fld id="{ED6F66E5-C976-48AD-91C0-141CFDDAF6C5}" type="datetime1">
              <a:rPr lang="en-US"/>
              <a:pPr/>
              <a:t>10/13/2014</a:t>
            </a:fld>
            <a:endParaRPr lang="en-US"/>
          </a:p>
        </p:txBody>
      </p:sp>
      <p:sp>
        <p:nvSpPr>
          <p:cNvPr id="173061" name="Rectangle 5"/>
          <p:cNvSpPr>
            <a:spLocks noGrp="1" noChangeArrowheads="1"/>
          </p:cNvSpPr>
          <p:nvPr>
            <p:ph type="ftr" sz="quarter" idx="3"/>
          </p:nvPr>
        </p:nvSpPr>
        <p:spPr bwMode="auto">
          <a:xfrm>
            <a:off x="3514725" y="6245225"/>
            <a:ext cx="325755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endParaRPr lang="en-US"/>
          </a:p>
        </p:txBody>
      </p:sp>
      <p:sp>
        <p:nvSpPr>
          <p:cNvPr id="173062" name="Rectangle 6"/>
          <p:cNvSpPr>
            <a:spLocks noGrp="1" noChangeArrowheads="1"/>
          </p:cNvSpPr>
          <p:nvPr>
            <p:ph type="sldNum" sz="quarter" idx="4"/>
          </p:nvPr>
        </p:nvSpPr>
        <p:spPr bwMode="auto">
          <a:xfrm>
            <a:off x="7372350" y="6245225"/>
            <a:ext cx="24003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2B07DF4C-CE2B-49B5-9E69-820132256115}" type="slidenum">
              <a:rPr lang="en-US"/>
              <a:pPr/>
              <a:t>‹#›</a:t>
            </a:fld>
            <a:endParaRPr lang="en-US"/>
          </a:p>
        </p:txBody>
      </p:sp>
      <p:sp>
        <p:nvSpPr>
          <p:cNvPr id="173063" name="Text Box 7"/>
          <p:cNvSpPr txBox="1">
            <a:spLocks noChangeArrowheads="1"/>
          </p:cNvSpPr>
          <p:nvPr userDrawn="1"/>
        </p:nvSpPr>
        <p:spPr bwMode="auto">
          <a:xfrm>
            <a:off x="247650" y="260350"/>
            <a:ext cx="4572000" cy="304800"/>
          </a:xfrm>
          <a:prstGeom prst="rect">
            <a:avLst/>
          </a:prstGeom>
          <a:noFill/>
          <a:ln w="9525">
            <a:noFill/>
            <a:miter lim="800000"/>
            <a:headEnd/>
            <a:tailEnd/>
          </a:ln>
          <a:effectLst/>
        </p:spPr>
        <p:txBody>
          <a:bodyPr>
            <a:spAutoFit/>
          </a:bodyPr>
          <a:lstStyle/>
          <a:p>
            <a:pPr eaLnBrk="1" hangingPunct="1">
              <a:spcBef>
                <a:spcPct val="50000"/>
              </a:spcBef>
            </a:pPr>
            <a:endParaRPr lang="en-US" sz="1400">
              <a:latin typeface="Arial" charset="0"/>
            </a:endParaRPr>
          </a:p>
        </p:txBody>
      </p:sp>
    </p:spTree>
  </p:cSld>
  <p:clrMap bg1="dk2" tx1="lt1" bg2="dk1" tx2="lt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73058"/>
                                        </p:tgtEl>
                                        <p:attrNameLst>
                                          <p:attrName>style.visibility</p:attrName>
                                        </p:attrNameLst>
                                      </p:cBhvr>
                                      <p:to>
                                        <p:strVal val="visible"/>
                                      </p:to>
                                    </p:set>
                                    <p:animEffect transition="in" filter="fade">
                                      <p:cBhvr>
                                        <p:cTn id="7" dur="768" decel="100000"/>
                                        <p:tgtEl>
                                          <p:spTgt spid="173058"/>
                                        </p:tgtEl>
                                      </p:cBhvr>
                                    </p:animEffect>
                                    <p:animScale>
                                      <p:cBhvr>
                                        <p:cTn id="8" dur="768" decel="100000"/>
                                        <p:tgtEl>
                                          <p:spTgt spid="173058"/>
                                        </p:tgtEl>
                                      </p:cBhvr>
                                      <p:from x="10000" y="10000"/>
                                      <p:to x="200000" y="450000"/>
                                    </p:animScale>
                                    <p:animScale>
                                      <p:cBhvr>
                                        <p:cTn id="9" dur="1230" accel="100000" fill="hold">
                                          <p:stCondLst>
                                            <p:cond delay="768"/>
                                          </p:stCondLst>
                                        </p:cTn>
                                        <p:tgtEl>
                                          <p:spTgt spid="173058"/>
                                        </p:tgtEl>
                                      </p:cBhvr>
                                      <p:from x="200000" y="450000"/>
                                      <p:to x="100000" y="100000"/>
                                    </p:animScale>
                                    <p:set>
                                      <p:cBhvr>
                                        <p:cTn id="10" dur="768" fill="hold"/>
                                        <p:tgtEl>
                                          <p:spTgt spid="173058"/>
                                        </p:tgtEl>
                                        <p:attrNameLst>
                                          <p:attrName>ppt_x</p:attrName>
                                        </p:attrNameLst>
                                      </p:cBhvr>
                                      <p:to>
                                        <p:strVal val="(0.5)"/>
                                      </p:to>
                                    </p:set>
                                    <p:anim from="(0.5)" to="(#ppt_x)" calcmode="lin" valueType="num">
                                      <p:cBhvr>
                                        <p:cTn id="11" dur="1230" accel="100000" fill="hold">
                                          <p:stCondLst>
                                            <p:cond delay="768"/>
                                          </p:stCondLst>
                                        </p:cTn>
                                        <p:tgtEl>
                                          <p:spTgt spid="173058"/>
                                        </p:tgtEl>
                                        <p:attrNameLst>
                                          <p:attrName>ppt_x</p:attrName>
                                        </p:attrNameLst>
                                      </p:cBhvr>
                                    </p:anim>
                                    <p:set>
                                      <p:cBhvr>
                                        <p:cTn id="12" dur="768" fill="hold"/>
                                        <p:tgtEl>
                                          <p:spTgt spid="173058"/>
                                        </p:tgtEl>
                                        <p:attrNameLst>
                                          <p:attrName>ppt_y</p:attrName>
                                        </p:attrNameLst>
                                      </p:cBhvr>
                                      <p:to>
                                        <p:strVal val="(#ppt_y+0.4)"/>
                                      </p:to>
                                    </p:set>
                                    <p:anim from="(#ppt_y+0.4)" to="(#ppt_y)" calcmode="lin" valueType="num">
                                      <p:cBhvr>
                                        <p:cTn id="13" dur="1230" accel="100000" fill="hold">
                                          <p:stCondLst>
                                            <p:cond delay="768"/>
                                          </p:stCondLst>
                                        </p:cTn>
                                        <p:tgtEl>
                                          <p:spTgt spid="173058"/>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73059">
                                            <p:txEl>
                                              <p:pRg st="0" end="0"/>
                                            </p:txEl>
                                          </p:spTgt>
                                        </p:tgtEl>
                                        <p:attrNameLst>
                                          <p:attrName>style.visibility</p:attrName>
                                        </p:attrNameLst>
                                      </p:cBhvr>
                                      <p:to>
                                        <p:strVal val="visible"/>
                                      </p:to>
                                    </p:set>
                                    <p:anim calcmode="lin" valueType="num">
                                      <p:cBhvr>
                                        <p:cTn id="18" dur="500" fill="hold"/>
                                        <p:tgtEl>
                                          <p:spTgt spid="173059">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73059">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73059">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173059">
                                            <p:txEl>
                                              <p:pRg st="1" end="1"/>
                                            </p:txEl>
                                          </p:spTgt>
                                        </p:tgtEl>
                                        <p:attrNameLst>
                                          <p:attrName>style.visibility</p:attrName>
                                        </p:attrNameLst>
                                      </p:cBhvr>
                                      <p:to>
                                        <p:strVal val="visible"/>
                                      </p:to>
                                    </p:set>
                                    <p:anim calcmode="lin" valueType="num">
                                      <p:cBhvr>
                                        <p:cTn id="23" dur="500" fill="hold"/>
                                        <p:tgtEl>
                                          <p:spTgt spid="17305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73059">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173059">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73059">
                                            <p:txEl>
                                              <p:pRg st="2" end="2"/>
                                            </p:txEl>
                                          </p:spTgt>
                                        </p:tgtEl>
                                        <p:attrNameLst>
                                          <p:attrName>style.visibility</p:attrName>
                                        </p:attrNameLst>
                                      </p:cBhvr>
                                      <p:to>
                                        <p:strVal val="visible"/>
                                      </p:to>
                                    </p:set>
                                    <p:anim calcmode="lin" valueType="num">
                                      <p:cBhvr>
                                        <p:cTn id="28" dur="500" fill="hold"/>
                                        <p:tgtEl>
                                          <p:spTgt spid="173059">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173059">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173059">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173059">
                                            <p:txEl>
                                              <p:pRg st="3" end="3"/>
                                            </p:txEl>
                                          </p:spTgt>
                                        </p:tgtEl>
                                        <p:attrNameLst>
                                          <p:attrName>style.visibility</p:attrName>
                                        </p:attrNameLst>
                                      </p:cBhvr>
                                      <p:to>
                                        <p:strVal val="visible"/>
                                      </p:to>
                                    </p:set>
                                    <p:anim calcmode="lin" valueType="num">
                                      <p:cBhvr>
                                        <p:cTn id="33" dur="500" fill="hold"/>
                                        <p:tgtEl>
                                          <p:spTgt spid="173059">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73059">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173059">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173059">
                                            <p:txEl>
                                              <p:pRg st="4" end="4"/>
                                            </p:txEl>
                                          </p:spTgt>
                                        </p:tgtEl>
                                        <p:attrNameLst>
                                          <p:attrName>style.visibility</p:attrName>
                                        </p:attrNameLst>
                                      </p:cBhvr>
                                      <p:to>
                                        <p:strVal val="visible"/>
                                      </p:to>
                                    </p:set>
                                    <p:anim calcmode="lin" valueType="num">
                                      <p:cBhvr>
                                        <p:cTn id="38" dur="500" fill="hold"/>
                                        <p:tgtEl>
                                          <p:spTgt spid="173059">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173059">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1730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8" grpId="0"/>
      <p:bldP spid="173059" grpId="0" build="p">
        <p:tmplLst>
          <p:tmpl lvl="1">
            <p:tnLst>
              <p:par>
                <p:cTn presetID="53" presetClass="entr" presetSubtype="0" fill="hold" nodeType="clickEffect">
                  <p:stCondLst>
                    <p:cond delay="0"/>
                  </p:stCondLst>
                  <p:childTnLst>
                    <p:set>
                      <p:cBhvr>
                        <p:cTn dur="1" fill="hold">
                          <p:stCondLst>
                            <p:cond delay="0"/>
                          </p:stCondLst>
                        </p:cTn>
                        <p:tgtEl>
                          <p:spTgt spid="173059"/>
                        </p:tgtEl>
                        <p:attrNameLst>
                          <p:attrName>style.visibility</p:attrName>
                        </p:attrNameLst>
                      </p:cBhvr>
                      <p:to>
                        <p:strVal val="visible"/>
                      </p:to>
                    </p:set>
                    <p:anim calcmode="lin" valueType="num">
                      <p:cBhvr>
                        <p:cTn dur="500" fill="hold"/>
                        <p:tgtEl>
                          <p:spTgt spid="173059"/>
                        </p:tgtEl>
                        <p:attrNameLst>
                          <p:attrName>ppt_w</p:attrName>
                        </p:attrNameLst>
                      </p:cBhvr>
                      <p:tavLst>
                        <p:tav tm="0">
                          <p:val>
                            <p:fltVal val="0"/>
                          </p:val>
                        </p:tav>
                        <p:tav tm="100000">
                          <p:val>
                            <p:strVal val="#ppt_w"/>
                          </p:val>
                        </p:tav>
                      </p:tavLst>
                    </p:anim>
                    <p:anim calcmode="lin" valueType="num">
                      <p:cBhvr>
                        <p:cTn dur="500" fill="hold"/>
                        <p:tgtEl>
                          <p:spTgt spid="173059"/>
                        </p:tgtEl>
                        <p:attrNameLst>
                          <p:attrName>ppt_h</p:attrName>
                        </p:attrNameLst>
                      </p:cBhvr>
                      <p:tavLst>
                        <p:tav tm="0">
                          <p:val>
                            <p:fltVal val="0"/>
                          </p:val>
                        </p:tav>
                        <p:tav tm="100000">
                          <p:val>
                            <p:strVal val="#ppt_h"/>
                          </p:val>
                        </p:tav>
                      </p:tavLst>
                    </p:anim>
                    <p:animEffect transition="in" filter="fade">
                      <p:cBhvr>
                        <p:cTn dur="500"/>
                        <p:tgtEl>
                          <p:spTgt spid="173059"/>
                        </p:tgtEl>
                      </p:cBhvr>
                    </p:animEffect>
                  </p:childTnLst>
                </p:cTn>
              </p:par>
            </p:tnLst>
          </p:tmpl>
          <p:tmpl lvl="2">
            <p:tnLst>
              <p:par>
                <p:cTn presetID="53" presetClass="entr" presetSubtype="0" fill="hold" nodeType="withEffect">
                  <p:stCondLst>
                    <p:cond delay="0"/>
                  </p:stCondLst>
                  <p:childTnLst>
                    <p:set>
                      <p:cBhvr>
                        <p:cTn dur="1" fill="hold">
                          <p:stCondLst>
                            <p:cond delay="0"/>
                          </p:stCondLst>
                        </p:cTn>
                        <p:tgtEl>
                          <p:spTgt spid="173059"/>
                        </p:tgtEl>
                        <p:attrNameLst>
                          <p:attrName>style.visibility</p:attrName>
                        </p:attrNameLst>
                      </p:cBhvr>
                      <p:to>
                        <p:strVal val="visible"/>
                      </p:to>
                    </p:set>
                    <p:anim calcmode="lin" valueType="num">
                      <p:cBhvr>
                        <p:cTn dur="500" fill="hold"/>
                        <p:tgtEl>
                          <p:spTgt spid="173059"/>
                        </p:tgtEl>
                        <p:attrNameLst>
                          <p:attrName>ppt_w</p:attrName>
                        </p:attrNameLst>
                      </p:cBhvr>
                      <p:tavLst>
                        <p:tav tm="0">
                          <p:val>
                            <p:fltVal val="0"/>
                          </p:val>
                        </p:tav>
                        <p:tav tm="100000">
                          <p:val>
                            <p:strVal val="#ppt_w"/>
                          </p:val>
                        </p:tav>
                      </p:tavLst>
                    </p:anim>
                    <p:anim calcmode="lin" valueType="num">
                      <p:cBhvr>
                        <p:cTn dur="500" fill="hold"/>
                        <p:tgtEl>
                          <p:spTgt spid="173059"/>
                        </p:tgtEl>
                        <p:attrNameLst>
                          <p:attrName>ppt_h</p:attrName>
                        </p:attrNameLst>
                      </p:cBhvr>
                      <p:tavLst>
                        <p:tav tm="0">
                          <p:val>
                            <p:fltVal val="0"/>
                          </p:val>
                        </p:tav>
                        <p:tav tm="100000">
                          <p:val>
                            <p:strVal val="#ppt_h"/>
                          </p:val>
                        </p:tav>
                      </p:tavLst>
                    </p:anim>
                    <p:animEffect transition="in" filter="fade">
                      <p:cBhvr>
                        <p:cTn dur="500"/>
                        <p:tgtEl>
                          <p:spTgt spid="173059"/>
                        </p:tgtEl>
                      </p:cBhvr>
                    </p:animEffect>
                  </p:childTnLst>
                </p:cTn>
              </p:par>
            </p:tnLst>
          </p:tmpl>
          <p:tmpl lvl="3">
            <p:tnLst>
              <p:par>
                <p:cTn presetID="53" presetClass="entr" presetSubtype="0" fill="hold" nodeType="withEffect">
                  <p:stCondLst>
                    <p:cond delay="0"/>
                  </p:stCondLst>
                  <p:childTnLst>
                    <p:set>
                      <p:cBhvr>
                        <p:cTn dur="1" fill="hold">
                          <p:stCondLst>
                            <p:cond delay="0"/>
                          </p:stCondLst>
                        </p:cTn>
                        <p:tgtEl>
                          <p:spTgt spid="173059"/>
                        </p:tgtEl>
                        <p:attrNameLst>
                          <p:attrName>style.visibility</p:attrName>
                        </p:attrNameLst>
                      </p:cBhvr>
                      <p:to>
                        <p:strVal val="visible"/>
                      </p:to>
                    </p:set>
                    <p:anim calcmode="lin" valueType="num">
                      <p:cBhvr>
                        <p:cTn dur="500" fill="hold"/>
                        <p:tgtEl>
                          <p:spTgt spid="173059"/>
                        </p:tgtEl>
                        <p:attrNameLst>
                          <p:attrName>ppt_w</p:attrName>
                        </p:attrNameLst>
                      </p:cBhvr>
                      <p:tavLst>
                        <p:tav tm="0">
                          <p:val>
                            <p:fltVal val="0"/>
                          </p:val>
                        </p:tav>
                        <p:tav tm="100000">
                          <p:val>
                            <p:strVal val="#ppt_w"/>
                          </p:val>
                        </p:tav>
                      </p:tavLst>
                    </p:anim>
                    <p:anim calcmode="lin" valueType="num">
                      <p:cBhvr>
                        <p:cTn dur="500" fill="hold"/>
                        <p:tgtEl>
                          <p:spTgt spid="173059"/>
                        </p:tgtEl>
                        <p:attrNameLst>
                          <p:attrName>ppt_h</p:attrName>
                        </p:attrNameLst>
                      </p:cBhvr>
                      <p:tavLst>
                        <p:tav tm="0">
                          <p:val>
                            <p:fltVal val="0"/>
                          </p:val>
                        </p:tav>
                        <p:tav tm="100000">
                          <p:val>
                            <p:strVal val="#ppt_h"/>
                          </p:val>
                        </p:tav>
                      </p:tavLst>
                    </p:anim>
                    <p:animEffect transition="in" filter="fade">
                      <p:cBhvr>
                        <p:cTn dur="500"/>
                        <p:tgtEl>
                          <p:spTgt spid="173059"/>
                        </p:tgtEl>
                      </p:cBhvr>
                    </p:animEffect>
                  </p:childTnLst>
                </p:cTn>
              </p:par>
            </p:tnLst>
          </p:tmpl>
          <p:tmpl lvl="4">
            <p:tnLst>
              <p:par>
                <p:cTn presetID="53" presetClass="entr" presetSubtype="0" fill="hold" nodeType="withEffect">
                  <p:stCondLst>
                    <p:cond delay="0"/>
                  </p:stCondLst>
                  <p:childTnLst>
                    <p:set>
                      <p:cBhvr>
                        <p:cTn dur="1" fill="hold">
                          <p:stCondLst>
                            <p:cond delay="0"/>
                          </p:stCondLst>
                        </p:cTn>
                        <p:tgtEl>
                          <p:spTgt spid="173059"/>
                        </p:tgtEl>
                        <p:attrNameLst>
                          <p:attrName>style.visibility</p:attrName>
                        </p:attrNameLst>
                      </p:cBhvr>
                      <p:to>
                        <p:strVal val="visible"/>
                      </p:to>
                    </p:set>
                    <p:anim calcmode="lin" valueType="num">
                      <p:cBhvr>
                        <p:cTn dur="500" fill="hold"/>
                        <p:tgtEl>
                          <p:spTgt spid="173059"/>
                        </p:tgtEl>
                        <p:attrNameLst>
                          <p:attrName>ppt_w</p:attrName>
                        </p:attrNameLst>
                      </p:cBhvr>
                      <p:tavLst>
                        <p:tav tm="0">
                          <p:val>
                            <p:fltVal val="0"/>
                          </p:val>
                        </p:tav>
                        <p:tav tm="100000">
                          <p:val>
                            <p:strVal val="#ppt_w"/>
                          </p:val>
                        </p:tav>
                      </p:tavLst>
                    </p:anim>
                    <p:anim calcmode="lin" valueType="num">
                      <p:cBhvr>
                        <p:cTn dur="500" fill="hold"/>
                        <p:tgtEl>
                          <p:spTgt spid="173059"/>
                        </p:tgtEl>
                        <p:attrNameLst>
                          <p:attrName>ppt_h</p:attrName>
                        </p:attrNameLst>
                      </p:cBhvr>
                      <p:tavLst>
                        <p:tav tm="0">
                          <p:val>
                            <p:fltVal val="0"/>
                          </p:val>
                        </p:tav>
                        <p:tav tm="100000">
                          <p:val>
                            <p:strVal val="#ppt_h"/>
                          </p:val>
                        </p:tav>
                      </p:tavLst>
                    </p:anim>
                    <p:animEffect transition="in" filter="fade">
                      <p:cBhvr>
                        <p:cTn dur="500"/>
                        <p:tgtEl>
                          <p:spTgt spid="173059"/>
                        </p:tgtEl>
                      </p:cBhvr>
                    </p:animEffect>
                  </p:childTnLst>
                </p:cTn>
              </p:par>
            </p:tnLst>
          </p:tmpl>
          <p:tmpl lvl="5">
            <p:tnLst>
              <p:par>
                <p:cTn presetID="53" presetClass="entr" presetSubtype="0" fill="hold" nodeType="withEffect">
                  <p:stCondLst>
                    <p:cond delay="0"/>
                  </p:stCondLst>
                  <p:childTnLst>
                    <p:set>
                      <p:cBhvr>
                        <p:cTn dur="1" fill="hold">
                          <p:stCondLst>
                            <p:cond delay="0"/>
                          </p:stCondLst>
                        </p:cTn>
                        <p:tgtEl>
                          <p:spTgt spid="173059"/>
                        </p:tgtEl>
                        <p:attrNameLst>
                          <p:attrName>style.visibility</p:attrName>
                        </p:attrNameLst>
                      </p:cBhvr>
                      <p:to>
                        <p:strVal val="visible"/>
                      </p:to>
                    </p:set>
                    <p:anim calcmode="lin" valueType="num">
                      <p:cBhvr>
                        <p:cTn dur="500" fill="hold"/>
                        <p:tgtEl>
                          <p:spTgt spid="173059"/>
                        </p:tgtEl>
                        <p:attrNameLst>
                          <p:attrName>ppt_w</p:attrName>
                        </p:attrNameLst>
                      </p:cBhvr>
                      <p:tavLst>
                        <p:tav tm="0">
                          <p:val>
                            <p:fltVal val="0"/>
                          </p:val>
                        </p:tav>
                        <p:tav tm="100000">
                          <p:val>
                            <p:strVal val="#ppt_w"/>
                          </p:val>
                        </p:tav>
                      </p:tavLst>
                    </p:anim>
                    <p:anim calcmode="lin" valueType="num">
                      <p:cBhvr>
                        <p:cTn dur="500" fill="hold"/>
                        <p:tgtEl>
                          <p:spTgt spid="173059"/>
                        </p:tgtEl>
                        <p:attrNameLst>
                          <p:attrName>ppt_h</p:attrName>
                        </p:attrNameLst>
                      </p:cBhvr>
                      <p:tavLst>
                        <p:tav tm="0">
                          <p:val>
                            <p:fltVal val="0"/>
                          </p:val>
                        </p:tav>
                        <p:tav tm="100000">
                          <p:val>
                            <p:strVal val="#ppt_h"/>
                          </p:val>
                        </p:tav>
                      </p:tavLst>
                    </p:anim>
                    <p:animEffect transition="in" filter="fade">
                      <p:cBhvr>
                        <p:cTn dur="500"/>
                        <p:tgtEl>
                          <p:spTgt spid="173059"/>
                        </p:tgtEl>
                      </p:cBhvr>
                    </p:animEffect>
                  </p:childTnLst>
                </p:cTn>
              </p:par>
            </p:tnLst>
          </p:tmpl>
        </p:tmplLst>
      </p:bldP>
    </p:bldLst>
  </p:timing>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ChangeArrowheads="1"/>
          </p:cNvSpPr>
          <p:nvPr>
            <p:ph type="ctrTitle"/>
          </p:nvPr>
        </p:nvSpPr>
        <p:spPr>
          <a:xfrm>
            <a:off x="0" y="2708275"/>
            <a:ext cx="10287000" cy="1008063"/>
          </a:xfrm>
          <a:noFill/>
        </p:spPr>
        <p:txBody>
          <a:bodyPr/>
          <a:lstStyle/>
          <a:p>
            <a:r>
              <a:rPr lang="en-GB" sz="5400" b="1">
                <a:solidFill>
                  <a:schemeClr val="tx1"/>
                </a:solidFill>
              </a:rPr>
              <a:t>PENDAHULUAN</a:t>
            </a:r>
          </a:p>
        </p:txBody>
      </p:sp>
      <p:pic>
        <p:nvPicPr>
          <p:cNvPr id="93188" name="Picture 4" descr="garuda"/>
          <p:cNvPicPr>
            <a:picLocks noChangeAspect="1" noChangeArrowheads="1"/>
          </p:cNvPicPr>
          <p:nvPr/>
        </p:nvPicPr>
        <p:blipFill>
          <a:blip r:embed="rId3"/>
          <a:srcRect/>
          <a:stretch>
            <a:fillRect/>
          </a:stretch>
        </p:blipFill>
        <p:spPr bwMode="auto">
          <a:xfrm>
            <a:off x="4171950" y="620713"/>
            <a:ext cx="1944688" cy="1595437"/>
          </a:xfrm>
          <a:prstGeom prst="rect">
            <a:avLst/>
          </a:prstGeom>
          <a:solidFill>
            <a:schemeClr val="hlink"/>
          </a:solidFill>
          <a:ln w="9525">
            <a:noFill/>
            <a:miter lim="800000"/>
            <a:headEnd/>
            <a:tailEnd/>
          </a:ln>
        </p:spPr>
      </p:pic>
      <p:sp>
        <p:nvSpPr>
          <p:cNvPr id="93190" name="Text Box 6"/>
          <p:cNvSpPr txBox="1">
            <a:spLocks noChangeArrowheads="1"/>
          </p:cNvSpPr>
          <p:nvPr/>
        </p:nvSpPr>
        <p:spPr bwMode="auto">
          <a:xfrm>
            <a:off x="2713038" y="5589588"/>
            <a:ext cx="4778375" cy="1015663"/>
          </a:xfrm>
          <a:prstGeom prst="rect">
            <a:avLst/>
          </a:prstGeom>
          <a:noFill/>
          <a:ln w="9525">
            <a:noFill/>
            <a:miter lim="800000"/>
            <a:headEnd/>
            <a:tailEnd/>
          </a:ln>
          <a:effectLst/>
        </p:spPr>
        <p:txBody>
          <a:bodyPr>
            <a:spAutoFit/>
          </a:bodyPr>
          <a:lstStyle/>
          <a:p>
            <a:pPr algn="ctr" eaLnBrk="1" hangingPunct="1">
              <a:spcBef>
                <a:spcPct val="50000"/>
              </a:spcBef>
            </a:pPr>
            <a:r>
              <a:rPr lang="en-GB" sz="2400" dirty="0" smtClean="0">
                <a:latin typeface="Arial" charset="0"/>
              </a:rPr>
              <a:t>T.EFFENDY SURYANA</a:t>
            </a:r>
            <a:endParaRPr lang="en-GB" sz="2400" dirty="0">
              <a:latin typeface="Arial" charset="0"/>
            </a:endParaRPr>
          </a:p>
          <a:p>
            <a:pPr algn="ctr" eaLnBrk="1" hangingPunct="1">
              <a:spcBef>
                <a:spcPct val="50000"/>
              </a:spcBef>
            </a:pPr>
            <a:endParaRPr lang="en-GB" sz="2400" dirty="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p:stCondLst>
                                    <p:cond delay="0"/>
                                  </p:stCondLst>
                                  <p:childTnLst>
                                    <p:set>
                                      <p:cBhvr>
                                        <p:cTn id="6" dur="1" fill="hold">
                                          <p:stCondLst>
                                            <p:cond delay="0"/>
                                          </p:stCondLst>
                                        </p:cTn>
                                        <p:tgtEl>
                                          <p:spTgt spid="93186"/>
                                        </p:tgtEl>
                                        <p:attrNameLst>
                                          <p:attrName>style.visibility</p:attrName>
                                        </p:attrNameLst>
                                      </p:cBhvr>
                                      <p:to>
                                        <p:strVal val="visible"/>
                                      </p:to>
                                    </p:set>
                                    <p:anim calcmode="lin" valueType="num">
                                      <p:cBhvr>
                                        <p:cTn id="7" dur="15000" fill="hold"/>
                                        <p:tgtEl>
                                          <p:spTgt spid="93186"/>
                                        </p:tgtEl>
                                        <p:attrNameLst>
                                          <p:attrName>ppt_x</p:attrName>
                                        </p:attrNameLst>
                                      </p:cBhvr>
                                      <p:tavLst>
                                        <p:tav tm="0">
                                          <p:val>
                                            <p:strVal val="#ppt_x"/>
                                          </p:val>
                                        </p:tav>
                                        <p:tav tm="100000">
                                          <p:val>
                                            <p:strVal val="#ppt_x"/>
                                          </p:val>
                                        </p:tav>
                                      </p:tavLst>
                                    </p:anim>
                                    <p:anim calcmode="lin" valueType="num">
                                      <p:cBhvr>
                                        <p:cTn id="8" dur="15000" fill="hold"/>
                                        <p:tgtEl>
                                          <p:spTgt spid="93186"/>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idx="1"/>
          </p:nvPr>
        </p:nvSpPr>
        <p:spPr>
          <a:xfrm>
            <a:off x="282575" y="620713"/>
            <a:ext cx="9721850" cy="5505450"/>
          </a:xfrm>
        </p:spPr>
        <p:txBody>
          <a:bodyPr/>
          <a:lstStyle/>
          <a:p>
            <a:pPr algn="just"/>
            <a:r>
              <a:rPr lang="en-US" sz="3400"/>
              <a:t>Nilai-nilai Pancasila itu digali dari budaya bangsa Indonesia.</a:t>
            </a:r>
          </a:p>
          <a:p>
            <a:pPr algn="just"/>
            <a:r>
              <a:rPr lang="en-US" sz="3400"/>
              <a:t>Pancasila mengandung nilai-nilai yang terbuka untuk masuknya nilai-nilai baru yang positip, baik dari dalam maupun dari luar negeri</a:t>
            </a:r>
            <a:r>
              <a:rPr lang="en-US">
                <a:latin typeface="Arial Narrow" pitchFamily="34" charset="0"/>
              </a:rPr>
              <a:t>.</a:t>
            </a:r>
            <a:endParaRPr lang="en-US"/>
          </a:p>
          <a:p>
            <a:endParaRPr lang="en-GB"/>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b="1">
                <a:latin typeface="Tempus Sans ITC" pitchFamily="82" charset="0"/>
              </a:rPr>
              <a:t>LANDASAN YURIDIS</a:t>
            </a:r>
            <a:endParaRPr lang="en-GB" b="1">
              <a:latin typeface="Tempus Sans ITC" pitchFamily="82" charset="0"/>
            </a:endParaRPr>
          </a:p>
        </p:txBody>
      </p:sp>
      <p:sp>
        <p:nvSpPr>
          <p:cNvPr id="103427" name="Rectangle 3"/>
          <p:cNvSpPr>
            <a:spLocks noGrp="1" noChangeArrowheads="1"/>
          </p:cNvSpPr>
          <p:nvPr>
            <p:ph type="body" idx="1"/>
          </p:nvPr>
        </p:nvSpPr>
        <p:spPr/>
        <p:txBody>
          <a:bodyPr/>
          <a:lstStyle/>
          <a:p>
            <a:pPr algn="just">
              <a:lnSpc>
                <a:spcPct val="80000"/>
              </a:lnSpc>
            </a:pPr>
            <a:r>
              <a:rPr lang="en-US" sz="2200" u="sng"/>
              <a:t>UU No. 2 Tahun 1989 tentang Sistem Pendidikan Nasional, ps 39 ayat 2</a:t>
            </a:r>
            <a:r>
              <a:rPr lang="en-US" sz="2200"/>
              <a:t> yang menyebutkan tentang isi kurikulum, jalur, dan jenjang pendidikan wajib yang memuat: </a:t>
            </a:r>
          </a:p>
          <a:p>
            <a:pPr marL="869950" lvl="1" indent="-412750" algn="just">
              <a:lnSpc>
                <a:spcPct val="80000"/>
              </a:lnSpc>
              <a:buFont typeface="Tahoma" pitchFamily="34" charset="0"/>
              <a:buNone/>
            </a:pPr>
            <a:r>
              <a:rPr lang="en-US" sz="1900"/>
              <a:t>a) Pendidikan Pancasila; </a:t>
            </a:r>
            <a:endParaRPr lang="id-ID" sz="1900"/>
          </a:p>
          <a:p>
            <a:pPr marL="869950" lvl="1" indent="-412750" algn="just">
              <a:lnSpc>
                <a:spcPct val="80000"/>
              </a:lnSpc>
              <a:buFont typeface="Tahoma" pitchFamily="34" charset="0"/>
              <a:buNone/>
            </a:pPr>
            <a:r>
              <a:rPr lang="en-US" sz="1900"/>
              <a:t>b) Pendidikan Agama; dan </a:t>
            </a:r>
            <a:endParaRPr lang="id-ID" sz="1900"/>
          </a:p>
          <a:p>
            <a:pPr marL="869950" lvl="1" indent="-412750" algn="just">
              <a:lnSpc>
                <a:spcPct val="80000"/>
              </a:lnSpc>
              <a:buFont typeface="Tahoma" pitchFamily="34" charset="0"/>
              <a:buNone/>
            </a:pPr>
            <a:r>
              <a:rPr lang="en-US" sz="1900"/>
              <a:t>c) Pendidikan Kewarganegaraan</a:t>
            </a:r>
          </a:p>
          <a:p>
            <a:pPr algn="just">
              <a:lnSpc>
                <a:spcPct val="80000"/>
              </a:lnSpc>
            </a:pPr>
            <a:r>
              <a:rPr lang="en-US" sz="2100"/>
              <a:t>UU No. 20 tahun 2003 tentang Sistem Pendidikan Nasional yang menetapkan kurikulum pendidikan tinggi wajib memuat Pendidikan agama, pendidikan kewarganegaraan dan bahasa. </a:t>
            </a:r>
          </a:p>
          <a:p>
            <a:pPr algn="just">
              <a:lnSpc>
                <a:spcPct val="80000"/>
              </a:lnSpc>
            </a:pPr>
            <a:r>
              <a:rPr lang="en-US" sz="2200" u="sng"/>
              <a:t>Keputusan Menteri Pendidikan dan Kebudayaan no. 30 tahun 1990</a:t>
            </a:r>
            <a:r>
              <a:rPr lang="en-US" sz="2200"/>
              <a:t>, menetapkan status pendidikan Pancasila dalam kurikulum pendidikan tinggi sebagai mata kuliah wajib untuk setiap program studi dan bersifat nasional. </a:t>
            </a:r>
            <a:endParaRPr lang="en-GB" sz="200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a:xfrm>
            <a:off x="282575" y="620713"/>
            <a:ext cx="9721850" cy="5505450"/>
          </a:xfrm>
        </p:spPr>
        <p:txBody>
          <a:bodyPr/>
          <a:lstStyle/>
          <a:p>
            <a:pPr algn="just">
              <a:lnSpc>
                <a:spcPct val="80000"/>
              </a:lnSpc>
            </a:pPr>
            <a:r>
              <a:rPr lang="en-US" sz="2500" u="sng"/>
              <a:t>PP no. 60 tahun 1999</a:t>
            </a:r>
          </a:p>
          <a:p>
            <a:pPr algn="just">
              <a:lnSpc>
                <a:spcPct val="80000"/>
              </a:lnSpc>
            </a:pPr>
            <a:r>
              <a:rPr lang="en-US" sz="2500"/>
              <a:t>Sejak 1983—1999 silabus pendidikan Pancasila banyak mengalami perubahan sesuai dengan perubahan yang berlaku dalam masyarakat.</a:t>
            </a:r>
          </a:p>
          <a:p>
            <a:pPr algn="just">
              <a:lnSpc>
                <a:spcPct val="80000"/>
              </a:lnSpc>
            </a:pPr>
            <a:r>
              <a:rPr lang="en-US" sz="2500"/>
              <a:t>Keputusan Dirjen Dikti No. 265/Dikti/Kep/2000 tentang penyempurnaan Kurikukum Inti Mata Kuliah Pengembangan Kepribadian Pendidikan Pancasila pada PT di Indonesia.</a:t>
            </a:r>
          </a:p>
          <a:p>
            <a:pPr algn="just">
              <a:lnSpc>
                <a:spcPct val="80000"/>
              </a:lnSpc>
            </a:pPr>
            <a:r>
              <a:rPr lang="en-US" sz="2600"/>
              <a:t>Kep Mendiknas no. 232/U/2000 tentang Pedoman Penyusunan Kurikulum Pendidikan Tinggi, dan Nomor 45/U2002 tentang Kurikulum Inti Pendidikan Tinggi telah menetapkan Pendidikan Agama, Pendidikan Pancasila, dan Pendidikan Kewarganegaraan menjadi kelompok mata kuliah pengembangan kepribadian yang wajib diberikan dalam kurikulum setiap program studi.</a:t>
            </a:r>
            <a:endParaRPr lang="en-GB" sz="240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a:xfrm>
            <a:off x="282575" y="549275"/>
            <a:ext cx="9721850" cy="5576888"/>
          </a:xfrm>
        </p:spPr>
        <p:txBody>
          <a:bodyPr/>
          <a:lstStyle/>
          <a:p>
            <a:pPr algn="just"/>
            <a:r>
              <a:rPr lang="en-US" sz="3400"/>
              <a:t>Pelaksanaannya sesuai dengan SK Dirjen Dikti no. 38/Dikti/Kep/2002 tentang Rambu-rambu Pelaksanaan Kelompok Matakuliah Pengembangan Kepribadian  (MPK) di Perguruan Tinggi</a:t>
            </a:r>
            <a:r>
              <a:rPr lang="en-US" sz="3400">
                <a:latin typeface="Arial Narrow" pitchFamily="34" charset="0"/>
              </a:rPr>
              <a:t>.</a:t>
            </a:r>
          </a:p>
          <a:p>
            <a:pPr algn="just"/>
            <a:r>
              <a:rPr lang="en-US" sz="3400"/>
              <a:t>Keputusan Dirjen Dikti Depdiknas RI No. 43/DIKTI/Kep/2006 tentang Rambu-rambu Pelaksanaan Kelompok Matakuliah Pengembangan Kepribadian di PT.</a:t>
            </a:r>
          </a:p>
          <a:p>
            <a:endParaRPr lang="en-GB"/>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b="1">
                <a:latin typeface="Tempus Sans ITC" pitchFamily="82" charset="0"/>
              </a:rPr>
              <a:t>LANDASAN FILOSOFIS</a:t>
            </a:r>
            <a:endParaRPr lang="en-GB" b="1">
              <a:latin typeface="Tempus Sans ITC" pitchFamily="82" charset="0"/>
            </a:endParaRPr>
          </a:p>
        </p:txBody>
      </p:sp>
      <p:sp>
        <p:nvSpPr>
          <p:cNvPr id="106499" name="Rectangle 3"/>
          <p:cNvSpPr>
            <a:spLocks noGrp="1" noChangeArrowheads="1"/>
          </p:cNvSpPr>
          <p:nvPr>
            <p:ph type="body" idx="1"/>
          </p:nvPr>
        </p:nvSpPr>
        <p:spPr/>
        <p:txBody>
          <a:bodyPr/>
          <a:lstStyle/>
          <a:p>
            <a:pPr algn="just">
              <a:lnSpc>
                <a:spcPct val="90000"/>
              </a:lnSpc>
            </a:pPr>
            <a:r>
              <a:rPr lang="en-US"/>
              <a:t>Nilai-nilai yang tertuang dalam sila-sila Pancasila merupakan filosofi bangsa Indonesia sebelum mendirikan negara Republik Indonesia.</a:t>
            </a:r>
          </a:p>
          <a:p>
            <a:pPr algn="just">
              <a:lnSpc>
                <a:spcPct val="90000"/>
              </a:lnSpc>
            </a:pPr>
            <a:r>
              <a:rPr lang="en-US"/>
              <a:t>Nilai-nilai itu: </a:t>
            </a:r>
            <a:endParaRPr lang="id-ID"/>
          </a:p>
          <a:p>
            <a:pPr marL="871538" lvl="1" indent="-414338" algn="just">
              <a:lnSpc>
                <a:spcPct val="90000"/>
              </a:lnSpc>
            </a:pPr>
            <a:r>
              <a:rPr lang="en-US"/>
              <a:t>bangsa Indonesia adalah bangsa yang berketuhanan, </a:t>
            </a:r>
            <a:endParaRPr lang="id-ID"/>
          </a:p>
          <a:p>
            <a:pPr marL="871538" lvl="1" indent="-414338" algn="just">
              <a:lnSpc>
                <a:spcPct val="90000"/>
              </a:lnSpc>
            </a:pPr>
            <a:r>
              <a:rPr lang="en-US"/>
              <a:t>berkemanusiaan yang adil dan beradab, </a:t>
            </a:r>
            <a:endParaRPr lang="id-ID"/>
          </a:p>
          <a:p>
            <a:pPr marL="871538" lvl="1" indent="-414338" algn="just">
              <a:lnSpc>
                <a:spcPct val="90000"/>
              </a:lnSpc>
            </a:pPr>
            <a:r>
              <a:rPr lang="en-US"/>
              <a:t>selalu berusaha mempertahankan persatuan dan mewujudkan keadilan</a:t>
            </a:r>
            <a:endParaRPr lang="en-GB"/>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type="body" idx="1"/>
          </p:nvPr>
        </p:nvSpPr>
        <p:spPr>
          <a:xfrm>
            <a:off x="282575" y="549275"/>
            <a:ext cx="9721850" cy="5576888"/>
          </a:xfrm>
        </p:spPr>
        <p:txBody>
          <a:bodyPr/>
          <a:lstStyle/>
          <a:p>
            <a:pPr algn="just"/>
            <a:r>
              <a:rPr lang="en-US" sz="3600"/>
              <a:t>Pancasila sebagai dasar filsafat negara menjadi sumber bagi segala tindakan para penyelenggara negara, menjadi jiwa dari perundang-undangan.</a:t>
            </a:r>
          </a:p>
          <a:p>
            <a:pPr algn="just"/>
            <a:r>
              <a:rPr lang="en-US" sz="3600"/>
              <a:t>Pancasila sebagai sumber nilai dalam pelaksanaan kenegaraan yang menjiwai pembangunan nasional dalam bidang politik, ekonomi, sosial-budaya, pertahanan keamanan.</a:t>
            </a:r>
            <a:endParaRPr lang="en-GB" sz="3600"/>
          </a:p>
        </p:txBody>
      </p:sp>
    </p:spTree>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body" idx="1"/>
          </p:nvPr>
        </p:nvSpPr>
        <p:spPr>
          <a:xfrm>
            <a:off x="514350" y="2155825"/>
            <a:ext cx="9258300" cy="2138363"/>
          </a:xfrm>
        </p:spPr>
        <p:txBody>
          <a:bodyPr/>
          <a:lstStyle/>
          <a:p>
            <a:pPr algn="ctr">
              <a:buFontTx/>
              <a:buNone/>
            </a:pPr>
            <a:r>
              <a:rPr lang="en-US" sz="4400" b="1">
                <a:latin typeface="Castellar" pitchFamily="18" charset="0"/>
              </a:rPr>
              <a:t>TUJUAN PENDIDIKAN PANCASILA</a:t>
            </a:r>
            <a:endParaRPr lang="en-GB" sz="4400" b="1">
              <a:latin typeface="Castellar" pitchFamily="18" charset="0"/>
            </a:endParaRPr>
          </a:p>
        </p:txBody>
      </p:sp>
    </p:spTree>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b="1">
                <a:latin typeface="Tempus Sans ITC" pitchFamily="82" charset="0"/>
              </a:rPr>
              <a:t>TUJUAN NASIONAL</a:t>
            </a:r>
            <a:endParaRPr lang="en-GB" b="1">
              <a:latin typeface="Tempus Sans ITC" pitchFamily="82" charset="0"/>
            </a:endParaRPr>
          </a:p>
        </p:txBody>
      </p:sp>
      <p:sp>
        <p:nvSpPr>
          <p:cNvPr id="109571" name="Rectangle 3"/>
          <p:cNvSpPr>
            <a:spLocks noGrp="1" noChangeArrowheads="1"/>
          </p:cNvSpPr>
          <p:nvPr>
            <p:ph type="body" idx="1"/>
          </p:nvPr>
        </p:nvSpPr>
        <p:spPr/>
        <p:txBody>
          <a:bodyPr/>
          <a:lstStyle/>
          <a:p>
            <a:pPr algn="just">
              <a:lnSpc>
                <a:spcPct val="90000"/>
              </a:lnSpc>
            </a:pPr>
            <a:r>
              <a:rPr lang="en-US" sz="3400"/>
              <a:t>Dalam Pembukaan UUD 1945 alinea keempat, menyatakan: </a:t>
            </a:r>
            <a:endParaRPr lang="id-ID" sz="3400"/>
          </a:p>
          <a:p>
            <a:pPr algn="just">
              <a:lnSpc>
                <a:spcPct val="90000"/>
              </a:lnSpc>
              <a:buFontTx/>
              <a:buNone/>
            </a:pPr>
            <a:r>
              <a:rPr lang="id-ID" sz="3400" i="1"/>
              <a:t>	</a:t>
            </a:r>
            <a:r>
              <a:rPr lang="en-US" sz="3400" i="1"/>
              <a:t>…”melindungi segenap bangsa Indonesia dan seluruh tum-pah darah Indonesia, … memajukan kesejahteraan umum, mencerdaskan kehidupan bangsa dam ikut melaksanakan ketertiban dunia yang berdasarkan kemerdekaan, perdama-ian abadi dan keadilan sosial …”</a:t>
            </a:r>
            <a:endParaRPr lang="en-GB"/>
          </a:p>
        </p:txBody>
      </p:sp>
    </p:spTree>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type="body" idx="1"/>
          </p:nvPr>
        </p:nvSpPr>
        <p:spPr>
          <a:xfrm>
            <a:off x="282575" y="549275"/>
            <a:ext cx="9721850" cy="5576888"/>
          </a:xfrm>
        </p:spPr>
        <p:txBody>
          <a:bodyPr/>
          <a:lstStyle/>
          <a:p>
            <a:pPr algn="just">
              <a:lnSpc>
                <a:spcPct val="90000"/>
              </a:lnSpc>
            </a:pPr>
            <a:r>
              <a:rPr lang="en-US" sz="3400"/>
              <a:t>Tujuan di atas diwujudkan melalui penyelenggaraan negara yang bekerdaulatan rakyat dan demokratris dengan mengutamakan persatuan dan kesatuan bangsa, berdasarkan Pancasila dan UUD 1945. </a:t>
            </a:r>
          </a:p>
          <a:p>
            <a:pPr algn="just">
              <a:lnSpc>
                <a:spcPct val="90000"/>
              </a:lnSpc>
              <a:buFontTx/>
              <a:buNone/>
            </a:pPr>
            <a:r>
              <a:rPr lang="en-US" sz="3400"/>
              <a:t>	</a:t>
            </a:r>
            <a:r>
              <a:rPr lang="en-US" sz="3400" i="1"/>
              <a:t>Penyelenggaraan negara dilaksanakan melalui pembangunan nasional  oleh penyelenggara negara, yaitu lembaga tertinggi dan lembaga tinggi negara bersama rakyat.</a:t>
            </a:r>
            <a:endParaRPr lang="en-GB" i="1"/>
          </a:p>
        </p:txBody>
      </p:sp>
    </p:spTree>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type="body" idx="1"/>
          </p:nvPr>
        </p:nvSpPr>
        <p:spPr>
          <a:xfrm>
            <a:off x="282575" y="549275"/>
            <a:ext cx="9721850" cy="5576888"/>
          </a:xfrm>
        </p:spPr>
        <p:txBody>
          <a:bodyPr/>
          <a:lstStyle/>
          <a:p>
            <a:pPr algn="just"/>
            <a:r>
              <a:rPr lang="en-US"/>
              <a:t>Dalam Tap. MPR no. IV/MPR/1999 tentang Garis-Garis Besar Haluan Negara tahun 1999-2004, dinyatakan:</a:t>
            </a:r>
          </a:p>
          <a:p>
            <a:pPr algn="just">
              <a:buFontTx/>
              <a:buNone/>
            </a:pPr>
            <a:r>
              <a:rPr lang="en-US"/>
              <a:t>	</a:t>
            </a:r>
            <a:r>
              <a:rPr lang="en-US" i="1"/>
              <a:t>Pembangunan nasional merupakan usaha peningkatan kualitas manusia dan masyarakat Indonesia yang dilakukan secara berkelanjutan, berlandaskan kemampuan nasional dengan memanfaatkan kemajuan iptek, serta memperhatikan tantangan perkembangan global.</a:t>
            </a:r>
            <a:endParaRPr lang="en-GB" sz="2800" i="1"/>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n-US" dirty="0" smtClean="0"/>
              <a:t>                  </a:t>
            </a:r>
            <a:endParaRPr lang="en-US" dirty="0"/>
          </a:p>
        </p:txBody>
      </p:sp>
      <p:sp>
        <p:nvSpPr>
          <p:cNvPr id="176131" name="Rectangle 3"/>
          <p:cNvSpPr>
            <a:spLocks noGrp="1" noChangeArrowheads="1"/>
          </p:cNvSpPr>
          <p:nvPr>
            <p:ph type="body" idx="1"/>
          </p:nvPr>
        </p:nvSpPr>
        <p:spPr/>
        <p:txBody>
          <a:bodyPr/>
          <a:lstStyle/>
          <a:p>
            <a:endParaRPr lang="en-US"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type="body" idx="1"/>
          </p:nvPr>
        </p:nvSpPr>
        <p:spPr>
          <a:xfrm>
            <a:off x="282575" y="549275"/>
            <a:ext cx="9721850" cy="5576888"/>
          </a:xfrm>
        </p:spPr>
        <p:txBody>
          <a:bodyPr/>
          <a:lstStyle/>
          <a:p>
            <a:pPr algn="just"/>
            <a:r>
              <a:rPr lang="en-US" sz="3400"/>
              <a:t>Pelaksanaannya mengacu pada kepribadian bangsa dan nilai-nilai luhur yang universal untuk mewujudkan kehidupan bangsa yang berdaulat, mandiri, berkeadilan, sejahtera, maju, dan kukuh kekuatan moral dan etikanya.</a:t>
            </a:r>
            <a:endParaRPr lang="en-GB" sz="3400"/>
          </a:p>
        </p:txBody>
      </p:sp>
    </p:spTree>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sz="4000" b="1">
                <a:latin typeface="Tempus Sans ITC" pitchFamily="82" charset="0"/>
              </a:rPr>
              <a:t>TUJUAN PENDIDIKAN NASIONAL</a:t>
            </a:r>
            <a:endParaRPr lang="en-GB" sz="4000" b="1">
              <a:latin typeface="Tempus Sans ITC" pitchFamily="82" charset="0"/>
            </a:endParaRPr>
          </a:p>
        </p:txBody>
      </p:sp>
      <p:sp>
        <p:nvSpPr>
          <p:cNvPr id="114691" name="Rectangle 3"/>
          <p:cNvSpPr>
            <a:spLocks noGrp="1" noChangeArrowheads="1"/>
          </p:cNvSpPr>
          <p:nvPr>
            <p:ph type="body" idx="1"/>
          </p:nvPr>
        </p:nvSpPr>
        <p:spPr/>
        <p:txBody>
          <a:bodyPr/>
          <a:lstStyle/>
          <a:p>
            <a:pPr algn="just">
              <a:lnSpc>
                <a:spcPct val="80000"/>
              </a:lnSpc>
            </a:pPr>
            <a:r>
              <a:rPr lang="en-US" sz="3000"/>
              <a:t>UU No. 2  Th 1989 tentang Sistem Pendidikan Nasional, pasal 4, dinyatakan tujuan pendidikan nasional, yaitu</a:t>
            </a:r>
            <a:r>
              <a:rPr lang="id-ID" sz="3000"/>
              <a:t>:</a:t>
            </a:r>
            <a:r>
              <a:rPr lang="en-US" sz="3000"/>
              <a:t> </a:t>
            </a:r>
            <a:endParaRPr lang="id-ID" sz="3000"/>
          </a:p>
          <a:p>
            <a:pPr algn="just">
              <a:lnSpc>
                <a:spcPct val="80000"/>
              </a:lnSpc>
              <a:buFontTx/>
              <a:buNone/>
            </a:pPr>
            <a:r>
              <a:rPr lang="id-ID" sz="3000"/>
              <a:t>	</a:t>
            </a:r>
            <a:r>
              <a:rPr lang="en-US" sz="3000"/>
              <a:t>“</a:t>
            </a:r>
            <a:r>
              <a:rPr lang="en-US" sz="3000" i="1"/>
              <a:t>Pendidikan Nasional bertujuan mencerdaskan kehidupan bangsa dan mengembangkan manusia Indonesia seutuhnya, yaitu manusia yang beriman dan bertakwa terhadap Tuhan Yang Maha Esa dan berbudi pekerti luhur, memiliki pengetahuan dan ketrampilan, kesehatan jasmani, dan rohani, kepribadian mantap dan mandiri, serta tanggung jawab kemasyarakatan dan kebangsaan.”</a:t>
            </a:r>
            <a:endParaRPr lang="en-GB" sz="2800"/>
          </a:p>
        </p:txBody>
      </p:sp>
    </p:spTree>
  </p:cSld>
  <p:clrMapOvr>
    <a:masterClrMapping/>
  </p:clrMapOvr>
  <p:transition>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type="body" idx="1"/>
          </p:nvPr>
        </p:nvSpPr>
        <p:spPr>
          <a:xfrm>
            <a:off x="282575" y="549275"/>
            <a:ext cx="9721850" cy="5576888"/>
          </a:xfrm>
        </p:spPr>
        <p:txBody>
          <a:bodyPr/>
          <a:lstStyle/>
          <a:p>
            <a:pPr algn="just"/>
            <a:r>
              <a:rPr lang="en-US" sz="3400"/>
              <a:t>Hal di atas sesuai dengan UUD 1945 pasal 31 ayat 3: </a:t>
            </a:r>
            <a:endParaRPr lang="id-ID" sz="3400"/>
          </a:p>
          <a:p>
            <a:pPr algn="just">
              <a:buFontTx/>
              <a:buNone/>
            </a:pPr>
            <a:r>
              <a:rPr lang="id-ID" sz="3400"/>
              <a:t>	</a:t>
            </a:r>
            <a:r>
              <a:rPr lang="en-US"/>
              <a:t>“</a:t>
            </a:r>
            <a:r>
              <a:rPr lang="en-US" i="1"/>
              <a:t>Pemerintah mengusahakan dan menyelenggarakan satu sistem pendidikan nasional, yang meningkatkan keimanan dan ketakwaan serta akhlak mulia dalam rangka mencerdaskan kehidupan bangsa, yang diatur dengan undang-undang.”</a:t>
            </a:r>
          </a:p>
          <a:p>
            <a:endParaRPr lang="en-GB"/>
          </a:p>
        </p:txBody>
      </p:sp>
    </p:spTree>
  </p:cSld>
  <p:clrMapOvr>
    <a:masterClrMapping/>
  </p:clrMapOvr>
  <p:transition>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noChangeArrowheads="1"/>
          </p:cNvSpPr>
          <p:nvPr>
            <p:ph type="body" idx="1"/>
          </p:nvPr>
        </p:nvSpPr>
        <p:spPr>
          <a:xfrm>
            <a:off x="282575" y="549275"/>
            <a:ext cx="9721850" cy="5576888"/>
          </a:xfrm>
        </p:spPr>
        <p:txBody>
          <a:bodyPr/>
          <a:lstStyle/>
          <a:p>
            <a:pPr algn="just"/>
            <a:r>
              <a:rPr lang="en-US" sz="2800"/>
              <a:t>Dalam rangka pelaksanaan pembangunan nasional dan pengamalan Pancasila di bidang pendidikan, maka pendidikan nasional mengusahakan:</a:t>
            </a:r>
          </a:p>
          <a:p>
            <a:pPr marL="873125" lvl="1" indent="-415925" algn="just">
              <a:buFontTx/>
              <a:buAutoNum type="arabicPeriod"/>
            </a:pPr>
            <a:r>
              <a:rPr lang="en-US" sz="2600"/>
              <a:t>Pembentukan manusia Pancasila sebagai manusia pembangunan yang tinggi kualitasnya dan mampu mandiri</a:t>
            </a:r>
          </a:p>
          <a:p>
            <a:pPr marL="873125" lvl="1" indent="-415925" algn="just">
              <a:buFontTx/>
              <a:buAutoNum type="arabicPeriod"/>
            </a:pPr>
            <a:r>
              <a:rPr lang="en-US" sz="2600"/>
              <a:t>Pemberian dukungan bagi perkembangan masyarakat, bangsa, dan negara Indonesia yang terwujud dalam ketahanan nasional yang tangguh (mampu menangkal setiap ajaran, paham, dan ideologi yang bertentangan dengan Pancasila)</a:t>
            </a:r>
            <a:r>
              <a:rPr lang="en-US" sz="2500"/>
              <a:t> </a:t>
            </a:r>
          </a:p>
          <a:p>
            <a:endParaRPr lang="en-GB" sz="2800"/>
          </a:p>
        </p:txBody>
      </p:sp>
    </p:spTree>
  </p:cSld>
  <p:clrMapOvr>
    <a:masterClrMapping/>
  </p:clrMapOvr>
  <p:transition>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282575" y="476250"/>
            <a:ext cx="9640888" cy="1081088"/>
          </a:xfrm>
        </p:spPr>
        <p:txBody>
          <a:bodyPr/>
          <a:lstStyle/>
          <a:p>
            <a:r>
              <a:rPr lang="en-US" sz="4000" b="1">
                <a:latin typeface="Tempus Sans ITC" pitchFamily="82" charset="0"/>
              </a:rPr>
              <a:t>TUJUAN PENDIDIKAN PANCASILA</a:t>
            </a:r>
            <a:r>
              <a:rPr lang="id-ID" sz="4000" b="1">
                <a:latin typeface="Tempus Sans ITC" pitchFamily="82" charset="0"/>
              </a:rPr>
              <a:t> DAN KEWARGANEGARAAN</a:t>
            </a:r>
            <a:endParaRPr lang="en-GB" sz="4000" b="1"/>
          </a:p>
        </p:txBody>
      </p:sp>
      <p:sp>
        <p:nvSpPr>
          <p:cNvPr id="117763" name="Rectangle 3"/>
          <p:cNvSpPr>
            <a:spLocks noGrp="1" noChangeArrowheads="1"/>
          </p:cNvSpPr>
          <p:nvPr>
            <p:ph type="body" idx="1"/>
          </p:nvPr>
        </p:nvSpPr>
        <p:spPr>
          <a:xfrm>
            <a:off x="514350" y="2346325"/>
            <a:ext cx="9258300" cy="3673475"/>
          </a:xfrm>
        </p:spPr>
        <p:txBody>
          <a:bodyPr/>
          <a:lstStyle/>
          <a:p>
            <a:pPr marL="0" indent="0" algn="just">
              <a:lnSpc>
                <a:spcPct val="80000"/>
              </a:lnSpc>
              <a:buFontTx/>
              <a:buNone/>
              <a:tabLst>
                <a:tab pos="0" algn="l"/>
              </a:tabLst>
            </a:pPr>
            <a:r>
              <a:rPr lang="en-US" sz="2500"/>
              <a:t>Pendidikan Pancasila mengarahkan perhatian pada moral yang diharapkan diwujudkan dalam kehidupan sehari-hari, yaitu:</a:t>
            </a:r>
          </a:p>
          <a:p>
            <a:pPr marL="804863" lvl="1" indent="-449263" algn="just">
              <a:lnSpc>
                <a:spcPct val="80000"/>
              </a:lnSpc>
              <a:buFontTx/>
              <a:buAutoNum type="arabicPeriod"/>
              <a:tabLst>
                <a:tab pos="0" algn="l"/>
              </a:tabLst>
            </a:pPr>
            <a:r>
              <a:rPr lang="en-US" sz="2500"/>
              <a:t>Perilaku yang memancarkan iman dan takwa terhadap Tuhan Yang Maha Esa;</a:t>
            </a:r>
          </a:p>
          <a:p>
            <a:pPr marL="804863" lvl="1" indent="-449263" algn="just">
              <a:lnSpc>
                <a:spcPct val="80000"/>
              </a:lnSpc>
              <a:buFontTx/>
              <a:buAutoNum type="arabicPeriod"/>
              <a:tabLst>
                <a:tab pos="0" algn="l"/>
              </a:tabLst>
            </a:pPr>
            <a:r>
              <a:rPr lang="en-US" sz="2500"/>
              <a:t>Perilaku yang bersifat kemanusiaan yang adil beradab; </a:t>
            </a:r>
          </a:p>
          <a:p>
            <a:pPr marL="804863" lvl="1" indent="-449263" algn="just">
              <a:lnSpc>
                <a:spcPct val="80000"/>
              </a:lnSpc>
              <a:buFontTx/>
              <a:buAutoNum type="arabicPeriod"/>
              <a:tabLst>
                <a:tab pos="0" algn="l"/>
              </a:tabLst>
            </a:pPr>
            <a:r>
              <a:rPr lang="en-US" sz="2500"/>
              <a:t>Perilaku kebudayaan, dan </a:t>
            </a:r>
          </a:p>
          <a:p>
            <a:pPr marL="804863" lvl="1" indent="-449263" algn="just">
              <a:lnSpc>
                <a:spcPct val="80000"/>
              </a:lnSpc>
              <a:buFontTx/>
              <a:buAutoNum type="arabicPeriod"/>
              <a:tabLst>
                <a:tab pos="0" algn="l"/>
              </a:tabLst>
            </a:pPr>
            <a:r>
              <a:rPr lang="en-US" sz="2500"/>
              <a:t>Beraneka kepentingan perilaku yang mendukung kerakyatan yang mengutamakan kepentingan bersama di atas kepentingan perorangan dan golongan.</a:t>
            </a:r>
            <a:endParaRPr lang="en-GB" sz="2500"/>
          </a:p>
        </p:txBody>
      </p:sp>
    </p:spTree>
  </p:cSld>
  <p:clrMapOvr>
    <a:masterClrMapping/>
  </p:clrMapOvr>
  <p:transition>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sz="4000" b="1">
                <a:latin typeface="Arial Narrow" pitchFamily="34" charset="0"/>
              </a:rPr>
              <a:t>BUKU REFERENSI</a:t>
            </a:r>
            <a:endParaRPr lang="en-GB" sz="4000" b="1">
              <a:latin typeface="Arial Narrow" pitchFamily="34" charset="0"/>
            </a:endParaRPr>
          </a:p>
        </p:txBody>
      </p:sp>
      <p:sp>
        <p:nvSpPr>
          <p:cNvPr id="118787" name="Rectangle 3"/>
          <p:cNvSpPr>
            <a:spLocks noGrp="1" noChangeArrowheads="1"/>
          </p:cNvSpPr>
          <p:nvPr>
            <p:ph type="body" idx="1"/>
          </p:nvPr>
        </p:nvSpPr>
        <p:spPr/>
        <p:txBody>
          <a:bodyPr/>
          <a:lstStyle/>
          <a:p>
            <a:pPr algn="just">
              <a:lnSpc>
                <a:spcPct val="80000"/>
              </a:lnSpc>
            </a:pPr>
            <a:r>
              <a:rPr lang="en-US" sz="2800"/>
              <a:t>Syarbaini, Syahrial. </a:t>
            </a:r>
            <a:r>
              <a:rPr lang="id-ID" sz="2800"/>
              <a:t>(</a:t>
            </a:r>
            <a:r>
              <a:rPr lang="en-US" sz="2800"/>
              <a:t>2003</a:t>
            </a:r>
            <a:r>
              <a:rPr lang="id-ID" sz="2800"/>
              <a:t>)</a:t>
            </a:r>
            <a:r>
              <a:rPr lang="en-US" sz="2800"/>
              <a:t>. </a:t>
            </a:r>
            <a:r>
              <a:rPr lang="en-US" sz="2800" i="1"/>
              <a:t>Pendidikan Pancasila di Perguruan Tinggi</a:t>
            </a:r>
            <a:r>
              <a:rPr lang="en-US" sz="2800"/>
              <a:t>. Jakarta: Ghalia.</a:t>
            </a:r>
          </a:p>
          <a:p>
            <a:pPr algn="just">
              <a:lnSpc>
                <a:spcPct val="80000"/>
              </a:lnSpc>
            </a:pPr>
            <a:r>
              <a:rPr lang="en-US" sz="2800"/>
              <a:t>_______________ Dkk.  (2006). Membangnun Karakter dan Kepribadian Melalui Pendidikan Mewarganegaraan. Yogyakarta: Graha Ilmu.</a:t>
            </a:r>
          </a:p>
          <a:p>
            <a:pPr algn="just">
              <a:lnSpc>
                <a:spcPct val="80000"/>
              </a:lnSpc>
            </a:pPr>
            <a:r>
              <a:rPr lang="en-US" sz="2800"/>
              <a:t>Undang-Undang No. 2 Tahun 1989 tentang Sistem Pendidikan Nasional.</a:t>
            </a:r>
          </a:p>
          <a:p>
            <a:pPr algn="just">
              <a:lnSpc>
                <a:spcPct val="80000"/>
              </a:lnSpc>
            </a:pPr>
            <a:r>
              <a:rPr lang="en-US" sz="2800"/>
              <a:t>Undang-Undang No. 20 Tahun 2003 tentang Sistem Pendidikan Nasional.</a:t>
            </a:r>
          </a:p>
          <a:p>
            <a:pPr algn="just">
              <a:lnSpc>
                <a:spcPct val="80000"/>
              </a:lnSpc>
            </a:pPr>
            <a:r>
              <a:rPr lang="en-US" sz="2800"/>
              <a:t>Kansil C.S. T. </a:t>
            </a:r>
            <a:r>
              <a:rPr lang="en-US" sz="2800" i="1"/>
              <a:t>Pendidikan kewarganegaraan di Perguruan Tinggi. </a:t>
            </a:r>
            <a:r>
              <a:rPr lang="en-US" sz="2800"/>
              <a:t>Jakarta: Pradnya Paramita, 2003. Hlm. 1—17</a:t>
            </a:r>
            <a:endParaRPr lang="id-ID" sz="2800"/>
          </a:p>
        </p:txBody>
      </p:sp>
    </p:spTree>
  </p:cSld>
  <p:clrMapOvr>
    <a:masterClrMapping/>
  </p:clrMapOvr>
  <p:transition>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860" name="Picture 4" descr="garuda"/>
          <p:cNvPicPr>
            <a:picLocks noChangeAspect="1" noChangeArrowheads="1"/>
          </p:cNvPicPr>
          <p:nvPr>
            <p:ph type="body" idx="1"/>
          </p:nvPr>
        </p:nvPicPr>
        <p:blipFill>
          <a:blip r:embed="rId3"/>
          <a:srcRect/>
          <a:stretch>
            <a:fillRect/>
          </a:stretch>
        </p:blipFill>
        <p:spPr>
          <a:xfrm>
            <a:off x="4657725" y="5259388"/>
            <a:ext cx="1133475" cy="977900"/>
          </a:xfrm>
          <a:solidFill>
            <a:schemeClr val="hlink"/>
          </a:solidFill>
          <a:ln/>
        </p:spPr>
      </p:pic>
      <p:sp>
        <p:nvSpPr>
          <p:cNvPr id="121861" name="Rectangle 5"/>
          <p:cNvSpPr>
            <a:spLocks noChangeArrowheads="1"/>
          </p:cNvSpPr>
          <p:nvPr/>
        </p:nvSpPr>
        <p:spPr bwMode="auto">
          <a:xfrm>
            <a:off x="365125" y="549275"/>
            <a:ext cx="9639300" cy="4789488"/>
          </a:xfrm>
          <a:prstGeom prst="rect">
            <a:avLst/>
          </a:prstGeom>
          <a:noFill/>
          <a:ln w="9525">
            <a:noFill/>
            <a:miter lim="800000"/>
            <a:headEnd/>
            <a:tailEnd/>
          </a:ln>
          <a:effectLst/>
        </p:spPr>
        <p:txBody>
          <a:bodyPr>
            <a:spAutoFit/>
          </a:bodyPr>
          <a:lstStyle/>
          <a:p>
            <a:pPr marL="457200" indent="-457200" algn="just" eaLnBrk="1" hangingPunct="1">
              <a:buFontTx/>
              <a:buChar char="•"/>
            </a:pPr>
            <a:r>
              <a:rPr lang="id-ID" sz="2800">
                <a:latin typeface="Arial" charset="0"/>
              </a:rPr>
              <a:t>Srijanti, A. Rahman H.I., Purwanto S.K. (2006). </a:t>
            </a:r>
            <a:r>
              <a:rPr lang="id-ID" sz="2800" i="1">
                <a:latin typeface="Arial" charset="0"/>
              </a:rPr>
              <a:t>Etika Berwarga Negara. </a:t>
            </a:r>
            <a:r>
              <a:rPr lang="id-ID" sz="2800">
                <a:latin typeface="Arial" charset="0"/>
              </a:rPr>
              <a:t>Jakarta: Salemba Empat</a:t>
            </a:r>
            <a:endParaRPr lang="en-US" sz="2800">
              <a:latin typeface="Arial" charset="0"/>
            </a:endParaRPr>
          </a:p>
          <a:p>
            <a:pPr marL="457200" indent="-457200" algn="just" eaLnBrk="1" hangingPunct="1">
              <a:buFontTx/>
              <a:buChar char="•"/>
            </a:pPr>
            <a:r>
              <a:rPr lang="en-US" sz="2800">
                <a:latin typeface="Arial" charset="0"/>
              </a:rPr>
              <a:t>Sumarsono, S [et al]. </a:t>
            </a:r>
            <a:r>
              <a:rPr lang="en-US" sz="2800" i="1">
                <a:latin typeface="Arial" charset="0"/>
              </a:rPr>
              <a:t>Pendidikan kewarganegaraan. </a:t>
            </a:r>
            <a:r>
              <a:rPr lang="en-US" sz="2800">
                <a:latin typeface="Arial" charset="0"/>
              </a:rPr>
              <a:t>Jakarta: Gramedia Pustaka Utama, 2000. Hlm. 1—7</a:t>
            </a:r>
          </a:p>
          <a:p>
            <a:pPr marL="457200" indent="-457200" algn="just" eaLnBrk="1" hangingPunct="1">
              <a:buFontTx/>
              <a:buChar char="•"/>
            </a:pPr>
            <a:r>
              <a:rPr lang="en-GB" sz="2800">
                <a:latin typeface="Arial" charset="0"/>
              </a:rPr>
              <a:t>Winaarno (2007). Paradigma Baru Pendidikan Kewarganegaraan: Panduan Kuliah di Perguruan Tinggi. Jakarta: Bumi Aksara.</a:t>
            </a:r>
          </a:p>
          <a:p>
            <a:pPr marL="457200" indent="-457200" algn="just" eaLnBrk="1" hangingPunct="1">
              <a:buFontTx/>
              <a:buChar char="•"/>
            </a:pPr>
            <a:r>
              <a:rPr lang="en-GB" sz="2800">
                <a:latin typeface="Arial" charset="0"/>
              </a:rPr>
              <a:t>Kaelan, H dan H. Achmad Zubaidi. (2007). Pendidikan Kewarganegaraan untuk Perguruan Tinggi. Yogyakarta: Paradigma.</a:t>
            </a:r>
          </a:p>
          <a:p>
            <a:pPr marL="457200" indent="-457200" algn="just" eaLnBrk="1" hangingPunct="1">
              <a:buFontTx/>
              <a:buChar char="•"/>
            </a:pPr>
            <a:endParaRPr lang="en-GB" sz="2800">
              <a:latin typeface="Arial" charset="0"/>
            </a:endParaRPr>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514350" y="365125"/>
            <a:ext cx="9258300" cy="1139825"/>
          </a:xfrm>
        </p:spPr>
        <p:txBody>
          <a:bodyPr/>
          <a:lstStyle/>
          <a:p>
            <a:r>
              <a:rPr lang="id-ID" sz="4000"/>
              <a:t>Subpokok Bahasan</a:t>
            </a:r>
            <a:endParaRPr lang="en-GB" sz="4000"/>
          </a:p>
        </p:txBody>
      </p:sp>
      <p:sp>
        <p:nvSpPr>
          <p:cNvPr id="97283" name="Rectangle 3"/>
          <p:cNvSpPr>
            <a:spLocks noGrp="1" noChangeArrowheads="1"/>
          </p:cNvSpPr>
          <p:nvPr>
            <p:ph type="body" idx="1"/>
          </p:nvPr>
        </p:nvSpPr>
        <p:spPr>
          <a:xfrm>
            <a:off x="282575" y="1341438"/>
            <a:ext cx="9721850" cy="4784725"/>
          </a:xfrm>
        </p:spPr>
        <p:txBody>
          <a:bodyPr/>
          <a:lstStyle/>
          <a:p>
            <a:pPr algn="just">
              <a:lnSpc>
                <a:spcPct val="90000"/>
              </a:lnSpc>
            </a:pPr>
            <a:r>
              <a:rPr lang="en-US" sz="3600" b="1">
                <a:latin typeface="Tempus Sans ITC" pitchFamily="82" charset="0"/>
              </a:rPr>
              <a:t>LANDASAN PENDIDIKAN PANCASILA:</a:t>
            </a:r>
          </a:p>
          <a:p>
            <a:pPr lvl="1" algn="just">
              <a:lnSpc>
                <a:spcPct val="90000"/>
              </a:lnSpc>
            </a:pPr>
            <a:r>
              <a:rPr lang="en-US">
                <a:latin typeface="Arial Narrow" pitchFamily="34" charset="0"/>
              </a:rPr>
              <a:t>LANDASAN HISTORIS</a:t>
            </a:r>
          </a:p>
          <a:p>
            <a:pPr lvl="1" algn="just">
              <a:lnSpc>
                <a:spcPct val="90000"/>
              </a:lnSpc>
            </a:pPr>
            <a:r>
              <a:rPr lang="en-US">
                <a:latin typeface="Arial Narrow" pitchFamily="34" charset="0"/>
              </a:rPr>
              <a:t>LANDASAN KULTURAL</a:t>
            </a:r>
          </a:p>
          <a:p>
            <a:pPr lvl="1" algn="just">
              <a:lnSpc>
                <a:spcPct val="90000"/>
              </a:lnSpc>
            </a:pPr>
            <a:r>
              <a:rPr lang="en-US">
                <a:latin typeface="Arial Narrow" pitchFamily="34" charset="0"/>
              </a:rPr>
              <a:t>LANDASAN YURIDIS</a:t>
            </a:r>
          </a:p>
          <a:p>
            <a:pPr lvl="1" algn="just">
              <a:lnSpc>
                <a:spcPct val="90000"/>
              </a:lnSpc>
            </a:pPr>
            <a:r>
              <a:rPr lang="en-US">
                <a:latin typeface="Arial Narrow" pitchFamily="34" charset="0"/>
              </a:rPr>
              <a:t>LANDASAN FILOSOFIS</a:t>
            </a:r>
          </a:p>
          <a:p>
            <a:pPr algn="just">
              <a:lnSpc>
                <a:spcPct val="90000"/>
              </a:lnSpc>
            </a:pPr>
            <a:r>
              <a:rPr lang="en-US" sz="3600" b="1">
                <a:latin typeface="Tempus Sans ITC" pitchFamily="82" charset="0"/>
              </a:rPr>
              <a:t>TUJUAN PENDIDIKAN PANCASILA:</a:t>
            </a:r>
          </a:p>
          <a:p>
            <a:pPr lvl="1" algn="just">
              <a:lnSpc>
                <a:spcPct val="90000"/>
              </a:lnSpc>
            </a:pPr>
            <a:r>
              <a:rPr lang="en-US">
                <a:latin typeface="Arial Narrow" pitchFamily="34" charset="0"/>
              </a:rPr>
              <a:t>TUJUAN NASIONAL</a:t>
            </a:r>
          </a:p>
          <a:p>
            <a:pPr lvl="1" algn="just">
              <a:lnSpc>
                <a:spcPct val="90000"/>
              </a:lnSpc>
            </a:pPr>
            <a:r>
              <a:rPr lang="en-US">
                <a:latin typeface="Arial Narrow" pitchFamily="34" charset="0"/>
              </a:rPr>
              <a:t>TUJUAN PENDIDIKAN NASIONAL</a:t>
            </a:r>
          </a:p>
          <a:p>
            <a:pPr lvl="1" algn="just">
              <a:lnSpc>
                <a:spcPct val="90000"/>
              </a:lnSpc>
            </a:pPr>
            <a:r>
              <a:rPr lang="en-US">
                <a:latin typeface="Arial Narrow" pitchFamily="34" charset="0"/>
              </a:rPr>
              <a:t>TUJUAN PENDIDIKAN PANCASILA</a:t>
            </a:r>
            <a:endParaRPr lang="en-GB"/>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282575" y="549275"/>
            <a:ext cx="9721850" cy="5576888"/>
          </a:xfrm>
        </p:spPr>
        <p:txBody>
          <a:bodyPr/>
          <a:lstStyle/>
          <a:p>
            <a:pPr algn="ctr">
              <a:buFontTx/>
              <a:buNone/>
            </a:pPr>
            <a:endParaRPr lang="id-ID" sz="3600" b="1">
              <a:latin typeface="Tempus Sans ITC" pitchFamily="82" charset="0"/>
            </a:endParaRPr>
          </a:p>
          <a:p>
            <a:pPr algn="ctr">
              <a:buFontTx/>
              <a:buNone/>
            </a:pPr>
            <a:endParaRPr lang="id-ID" sz="3600" b="1">
              <a:latin typeface="Tempus Sans ITC" pitchFamily="82" charset="0"/>
            </a:endParaRPr>
          </a:p>
          <a:p>
            <a:pPr algn="ctr">
              <a:buFontTx/>
              <a:buNone/>
            </a:pPr>
            <a:r>
              <a:rPr lang="en-US" sz="4400" b="1">
                <a:latin typeface="Castellar" pitchFamily="18" charset="0"/>
              </a:rPr>
              <a:t>LANDASAN PENDIDIKAN </a:t>
            </a:r>
            <a:endParaRPr lang="id-ID" sz="4400" b="1">
              <a:latin typeface="Castellar" pitchFamily="18" charset="0"/>
            </a:endParaRPr>
          </a:p>
          <a:p>
            <a:pPr algn="ctr">
              <a:buFontTx/>
              <a:buNone/>
            </a:pPr>
            <a:r>
              <a:rPr lang="en-US" sz="4400" b="1">
                <a:latin typeface="Castellar" pitchFamily="18" charset="0"/>
              </a:rPr>
              <a:t>PANCASILA</a:t>
            </a:r>
            <a:r>
              <a:rPr lang="id-ID" sz="4400" b="1">
                <a:latin typeface="Castellar" pitchFamily="18" charset="0"/>
              </a:rPr>
              <a:t> </a:t>
            </a:r>
            <a:endParaRPr lang="en-US" sz="4400" b="1">
              <a:latin typeface="Castellar" pitchFamily="18" charset="0"/>
            </a:endParaRPr>
          </a:p>
          <a:p>
            <a:pPr>
              <a:buFontTx/>
              <a:buNone/>
            </a:pPr>
            <a:endParaRPr lang="en-GB"/>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noChangeArrowheads="1"/>
          </p:cNvSpPr>
          <p:nvPr>
            <p:ph type="body" idx="1"/>
          </p:nvPr>
        </p:nvSpPr>
        <p:spPr>
          <a:xfrm>
            <a:off x="282575" y="620713"/>
            <a:ext cx="9721850" cy="5505450"/>
          </a:xfrm>
        </p:spPr>
        <p:txBody>
          <a:bodyPr/>
          <a:lstStyle/>
          <a:p>
            <a:pPr marL="609600" indent="-609600" algn="just">
              <a:lnSpc>
                <a:spcPct val="90000"/>
              </a:lnSpc>
              <a:buFontTx/>
              <a:buAutoNum type="arabicPeriod"/>
            </a:pPr>
            <a:r>
              <a:rPr lang="en-US" sz="2800"/>
              <a:t>Berdasarkan Undang-undang Republik Indonesia Nomor 20 Tahun 2003, tentang Sistem Pendidikan Nasional, yang diejawantahkan dalam Peraturan Pemerintah No. 19  tahun 2005 tentang Standar Nasional Pendidikan yang menetapkan kurikulum tingkat Satuan Pendidikan Tinggi wajib memuat mata kulian pendidikan agama, pendidikan Kewarganegaraan dan Bahasa Indonesia serta Bahasa Inggris.</a:t>
            </a:r>
          </a:p>
          <a:p>
            <a:pPr marL="609600" indent="-609600" algn="just">
              <a:lnSpc>
                <a:spcPct val="90000"/>
              </a:lnSpc>
              <a:buFontTx/>
              <a:buAutoNum type="arabicPeriod"/>
            </a:pPr>
            <a:r>
              <a:rPr lang="en-US" sz="2800"/>
              <a:t>Berdasarkan pertimbangan di atas, Direktorat Jendral Pendidikan Tinggi (DIKTI) memutuskan dengan SK No. 43/DIKTI/Kep/2006 tentang rambu-rambu Pelaksanaan Kelompok Mata Kuliah Pengembangan Kepribadian di Perguruan Tinggi.</a:t>
            </a: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b="1">
                <a:latin typeface="Tempus Sans ITC" pitchFamily="82" charset="0"/>
              </a:rPr>
              <a:t>LANDASAN HISTORIS</a:t>
            </a:r>
            <a:endParaRPr lang="en-GB" b="1">
              <a:latin typeface="Tempus Sans ITC" pitchFamily="82" charset="0"/>
            </a:endParaRPr>
          </a:p>
        </p:txBody>
      </p:sp>
      <p:sp>
        <p:nvSpPr>
          <p:cNvPr id="98307" name="Rectangle 3"/>
          <p:cNvSpPr>
            <a:spLocks noGrp="1" noChangeArrowheads="1"/>
          </p:cNvSpPr>
          <p:nvPr>
            <p:ph type="body" idx="1"/>
          </p:nvPr>
        </p:nvSpPr>
        <p:spPr/>
        <p:txBody>
          <a:bodyPr/>
          <a:lstStyle/>
          <a:p>
            <a:pPr algn="just">
              <a:lnSpc>
                <a:spcPct val="90000"/>
              </a:lnSpc>
            </a:pPr>
            <a:r>
              <a:rPr lang="en-US" sz="3400"/>
              <a:t>Nilai-nilai Pancasila digali dari bangsa Indonesia sendiri, seperti nilai-nilai ketuhanan (kepercayaan kepada Tuhan telah berkembang dan sikap toleransi sudah lahir), dan nilai kemanusiaan yang adil dan beradab dan sila-sila lainnya.</a:t>
            </a:r>
          </a:p>
          <a:p>
            <a:pPr algn="just">
              <a:lnSpc>
                <a:spcPct val="90000"/>
              </a:lnSpc>
            </a:pPr>
            <a:r>
              <a:rPr lang="en-US" sz="3400"/>
              <a:t>Nilai-nilai Pancasila menjadi dasar negara Indonesia oleh para tokoh bangsa saat akan melahirkan negara RI.</a:t>
            </a:r>
            <a:endParaRPr lang="en-GB"/>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4"/>
          <p:cNvSpPr>
            <a:spLocks noGrp="1" noChangeArrowheads="1"/>
          </p:cNvSpPr>
          <p:nvPr>
            <p:ph type="body" idx="1"/>
          </p:nvPr>
        </p:nvSpPr>
        <p:spPr>
          <a:xfrm>
            <a:off x="282575" y="549275"/>
            <a:ext cx="9721850" cy="5576888"/>
          </a:xfrm>
          <a:noFill/>
          <a:ln/>
        </p:spPr>
        <p:txBody>
          <a:bodyPr/>
          <a:lstStyle/>
          <a:p>
            <a:pPr algn="just">
              <a:lnSpc>
                <a:spcPct val="80000"/>
              </a:lnSpc>
            </a:pPr>
            <a:r>
              <a:rPr lang="en-US" sz="3000"/>
              <a:t>Nilai-nilai Pancasila tetap tercantum dalam pembukaan UUD 1945, biarpun perjalanan ketata-negaraan mengalami perubahan dan pergantian undang-undang: dari UUD 45, Konstitusi RIS, UUD Sementara, sampai kembali keUUD 45.</a:t>
            </a:r>
          </a:p>
          <a:p>
            <a:pPr algn="just">
              <a:lnSpc>
                <a:spcPct val="80000"/>
              </a:lnSpc>
            </a:pPr>
            <a:r>
              <a:rPr lang="en-US" sz="3000"/>
              <a:t>Kebenaran Nilai-nilai Pancasila diyakini tinggi. Penafsiran Pancasila berbeda-beda: </a:t>
            </a:r>
          </a:p>
          <a:p>
            <a:pPr marL="869950" lvl="1" indent="-412750" algn="just">
              <a:lnSpc>
                <a:spcPct val="80000"/>
              </a:lnSpc>
            </a:pPr>
            <a:r>
              <a:rPr lang="en-US" sz="3000" b="1"/>
              <a:t>Masa Orla:</a:t>
            </a:r>
            <a:r>
              <a:rPr lang="en-US" sz="3000"/>
              <a:t>   </a:t>
            </a:r>
          </a:p>
          <a:p>
            <a:pPr marL="869950" lvl="1" indent="-412750" algn="just">
              <a:lnSpc>
                <a:spcPct val="80000"/>
              </a:lnSpc>
              <a:buFont typeface="Tahoma" pitchFamily="34" charset="0"/>
              <a:buNone/>
            </a:pPr>
            <a:r>
              <a:rPr lang="en-US" sz="3000"/>
              <a:t>	Pancasila ditafsirkan dengan nasakom (nasionalis – agama – komunis) yang disebut  trisila – kemudian diperas menjadi ekasila (gotong royong);</a:t>
            </a:r>
            <a:endParaRPr lang="en-GB" sz="300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type="body" idx="1"/>
          </p:nvPr>
        </p:nvSpPr>
        <p:spPr>
          <a:xfrm>
            <a:off x="282575" y="549275"/>
            <a:ext cx="9721850" cy="5576888"/>
          </a:xfrm>
        </p:spPr>
        <p:txBody>
          <a:bodyPr/>
          <a:lstStyle/>
          <a:p>
            <a:pPr marL="965200" lvl="1" indent="-508000" algn="just"/>
            <a:r>
              <a:rPr lang="en-US" sz="3000" b="1"/>
              <a:t>Masa Orba:</a:t>
            </a:r>
            <a:r>
              <a:rPr lang="en-US" sz="3000"/>
              <a:t>  </a:t>
            </a:r>
          </a:p>
          <a:p>
            <a:pPr marL="965200" lvl="1" indent="-508000" algn="just">
              <a:buFont typeface="Tahoma" pitchFamily="34" charset="0"/>
              <a:buNone/>
            </a:pPr>
            <a:r>
              <a:rPr lang="en-US" sz="3000"/>
              <a:t>	Pancasila harus dihayati dan diamalkan dengan berpedoman kepada butir-butir yang ditetapkan oleh MPR melalui Tap MPR no.II/MPR/1978 tentang P4; </a:t>
            </a:r>
          </a:p>
          <a:p>
            <a:pPr marL="965200" lvl="1" indent="-508000" algn="just"/>
            <a:r>
              <a:rPr lang="en-US" sz="3000" b="1"/>
              <a:t>Masa Reformasi:</a:t>
            </a:r>
            <a:r>
              <a:rPr lang="en-US" sz="3000"/>
              <a:t> </a:t>
            </a:r>
          </a:p>
          <a:p>
            <a:pPr marL="965200" lvl="1" indent="-508000" algn="just">
              <a:buFont typeface="Tahoma" pitchFamily="34" charset="0"/>
              <a:buNone/>
            </a:pPr>
            <a:r>
              <a:rPr lang="en-US" sz="3000"/>
              <a:t>	MPR melalui Tap MPR no.XVIII/MPR/1998 tentang Penegasan Pancasila sebagai Dasar Negara, yang mengandung makna ideologi nasional sebagai cita-cita dan tujuan negara.</a:t>
            </a:r>
            <a:endParaRPr lang="en-GB"/>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b="1">
                <a:latin typeface="Tempus Sans ITC" pitchFamily="82" charset="0"/>
              </a:rPr>
              <a:t>LANDASAN KULTURAL</a:t>
            </a:r>
            <a:endParaRPr lang="en-GB" b="1">
              <a:latin typeface="Tempus Sans ITC" pitchFamily="82" charset="0"/>
            </a:endParaRPr>
          </a:p>
        </p:txBody>
      </p:sp>
      <p:sp>
        <p:nvSpPr>
          <p:cNvPr id="101379" name="Rectangle 3"/>
          <p:cNvSpPr>
            <a:spLocks noGrp="1" noChangeArrowheads="1"/>
          </p:cNvSpPr>
          <p:nvPr>
            <p:ph type="body" idx="1"/>
          </p:nvPr>
        </p:nvSpPr>
        <p:spPr>
          <a:xfrm>
            <a:off x="282575" y="1268413"/>
            <a:ext cx="9721850" cy="4857750"/>
          </a:xfrm>
        </p:spPr>
        <p:txBody>
          <a:bodyPr/>
          <a:lstStyle/>
          <a:p>
            <a:pPr algn="just">
              <a:lnSpc>
                <a:spcPct val="90000"/>
              </a:lnSpc>
            </a:pPr>
            <a:r>
              <a:rPr lang="en-US" sz="3400"/>
              <a:t>Pancasila sebagai kepribadian dan jati diri bangsa Indonesia merupakan pencerminan nilai-nilai yang tumbuh dalam kehidupan bangsa Indonesia.</a:t>
            </a:r>
          </a:p>
          <a:p>
            <a:pPr algn="just">
              <a:lnSpc>
                <a:spcPct val="90000"/>
              </a:lnSpc>
            </a:pPr>
            <a:r>
              <a:rPr lang="en-US" sz="3400"/>
              <a:t>Nilai-nilai yang dirumuskan dalam Pancasila merupakan hasil pemikiran konseptual dari tokoh bangsa Indonesia seperti: Soekarno, Drs. Mohammad. Hatta, Mr. Muhammad Yamin, Prof. Mr. Dr. Supomo, dan tokoh lainnya.</a:t>
            </a:r>
            <a:endParaRPr lang="en-GB"/>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
      <a:clrScheme name="Ocean 9">
        <a:dk1>
          <a:srgbClr val="000000"/>
        </a:dk1>
        <a:lt1>
          <a:srgbClr val="FFFFFF"/>
        </a:lt1>
        <a:dk2>
          <a:srgbClr val="FF6699"/>
        </a:dk2>
        <a:lt2>
          <a:srgbClr val="A50021"/>
        </a:lt2>
        <a:accent1>
          <a:srgbClr val="FF6600"/>
        </a:accent1>
        <a:accent2>
          <a:srgbClr val="CC6600"/>
        </a:accent2>
        <a:accent3>
          <a:srgbClr val="FFB8CA"/>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347</TotalTime>
  <Words>1057</Words>
  <Application>Microsoft PowerPoint</Application>
  <PresentationFormat>35mm Slides</PresentationFormat>
  <Paragraphs>114</Paragraphs>
  <Slides>26</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Tahoma</vt:lpstr>
      <vt:lpstr>Wingdings</vt:lpstr>
      <vt:lpstr>Tempus Sans ITC</vt:lpstr>
      <vt:lpstr>Arial Narrow</vt:lpstr>
      <vt:lpstr>Castellar</vt:lpstr>
      <vt:lpstr>Times New Roman</vt:lpstr>
      <vt:lpstr>Ocean</vt:lpstr>
      <vt:lpstr>PENDAHULUAN</vt:lpstr>
      <vt:lpstr>                  </vt:lpstr>
      <vt:lpstr>Subpokok Bahasan</vt:lpstr>
      <vt:lpstr>Slide 4</vt:lpstr>
      <vt:lpstr>Slide 5</vt:lpstr>
      <vt:lpstr>LANDASAN HISTORIS</vt:lpstr>
      <vt:lpstr>Slide 7</vt:lpstr>
      <vt:lpstr>Slide 8</vt:lpstr>
      <vt:lpstr>LANDASAN KULTURAL</vt:lpstr>
      <vt:lpstr>Slide 10</vt:lpstr>
      <vt:lpstr>LANDASAN YURIDIS</vt:lpstr>
      <vt:lpstr>Slide 12</vt:lpstr>
      <vt:lpstr>Slide 13</vt:lpstr>
      <vt:lpstr>LANDASAN FILOSOFIS</vt:lpstr>
      <vt:lpstr>Slide 15</vt:lpstr>
      <vt:lpstr>Slide 16</vt:lpstr>
      <vt:lpstr>TUJUAN NASIONAL</vt:lpstr>
      <vt:lpstr>Slide 18</vt:lpstr>
      <vt:lpstr>Slide 19</vt:lpstr>
      <vt:lpstr>Slide 20</vt:lpstr>
      <vt:lpstr>TUJUAN PENDIDIKAN NASIONAL</vt:lpstr>
      <vt:lpstr>Slide 22</vt:lpstr>
      <vt:lpstr>Slide 23</vt:lpstr>
      <vt:lpstr>TUJUAN PENDIDIKAN PANCASILA DAN KEWARGANEGARAAN</vt:lpstr>
      <vt:lpstr>BUKU REFERENSI</vt:lpstr>
      <vt:lpstr>Slide 26</vt:lpstr>
    </vt:vector>
  </TitlesOfParts>
  <Company>prana's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Personal</dc:creator>
  <cp:lastModifiedBy>Kemahasiswaan</cp:lastModifiedBy>
  <cp:revision>29</cp:revision>
  <cp:lastPrinted>1601-01-01T00:00:00Z</cp:lastPrinted>
  <dcterms:created xsi:type="dcterms:W3CDTF">2006-07-06T13:18:49Z</dcterms:created>
  <dcterms:modified xsi:type="dcterms:W3CDTF">2014-10-13T04:12:06Z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