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1.xml" ContentType="application/vnd.openxmlformats-officedocument.drawingml.diagramLayout+xml"/>
  <Override PartName="/ppt/diagrams/data2.xml" ContentType="application/vnd.openxmlformats-officedocument.drawingml.diagramData+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diagrams/colors2.xml" ContentType="application/vnd.openxmlformats-officedocument.drawingml.diagramColors+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Default Extension="wav" ContentType="audio/wav"/>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commentAuthors.xml" ContentType="application/vnd.openxmlformats-officedocument.presentationml.comme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99" r:id="rId2"/>
    <p:sldMasterId id="2147483714" r:id="rId3"/>
    <p:sldMasterId id="2147483728" r:id="rId4"/>
  </p:sldMasterIdLst>
  <p:notesMasterIdLst>
    <p:notesMasterId r:id="rId45"/>
  </p:notesMasterIdLst>
  <p:handoutMasterIdLst>
    <p:handoutMasterId r:id="rId46"/>
  </p:handoutMasterIdLst>
  <p:sldIdLst>
    <p:sldId id="479" r:id="rId5"/>
    <p:sldId id="363" r:id="rId6"/>
    <p:sldId id="478" r:id="rId7"/>
    <p:sldId id="486" r:id="rId8"/>
    <p:sldId id="487" r:id="rId9"/>
    <p:sldId id="488" r:id="rId10"/>
    <p:sldId id="489" r:id="rId11"/>
    <p:sldId id="490" r:id="rId12"/>
    <p:sldId id="491" r:id="rId13"/>
    <p:sldId id="492" r:id="rId14"/>
    <p:sldId id="493" r:id="rId15"/>
    <p:sldId id="494" r:id="rId16"/>
    <p:sldId id="481" r:id="rId17"/>
    <p:sldId id="482" r:id="rId18"/>
    <p:sldId id="483" r:id="rId19"/>
    <p:sldId id="447" r:id="rId20"/>
    <p:sldId id="453" r:id="rId21"/>
    <p:sldId id="269" r:id="rId22"/>
    <p:sldId id="484" r:id="rId23"/>
    <p:sldId id="485" r:id="rId24"/>
    <p:sldId id="504" r:id="rId25"/>
    <p:sldId id="500" r:id="rId26"/>
    <p:sldId id="496" r:id="rId27"/>
    <p:sldId id="497" r:id="rId28"/>
    <p:sldId id="498" r:id="rId29"/>
    <p:sldId id="499" r:id="rId30"/>
    <p:sldId id="462" r:id="rId31"/>
    <p:sldId id="464" r:id="rId32"/>
    <p:sldId id="465" r:id="rId33"/>
    <p:sldId id="463" r:id="rId34"/>
    <p:sldId id="466" r:id="rId35"/>
    <p:sldId id="467" r:id="rId36"/>
    <p:sldId id="468" r:id="rId37"/>
    <p:sldId id="469" r:id="rId38"/>
    <p:sldId id="501" r:id="rId39"/>
    <p:sldId id="502" r:id="rId40"/>
    <p:sldId id="476" r:id="rId41"/>
    <p:sldId id="480" r:id="rId42"/>
    <p:sldId id="503" r:id="rId43"/>
    <p:sldId id="505"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iSuryanto" initials="A"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1D5818"/>
    <a:srgbClr val="44352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3985" autoAdjust="0"/>
  </p:normalViewPr>
  <p:slideViewPr>
    <p:cSldViewPr>
      <p:cViewPr varScale="1">
        <p:scale>
          <a:sx n="44" d="100"/>
          <a:sy n="44" d="100"/>
        </p:scale>
        <p:origin x="-1182" y="-9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AA8A87-ADB0-4C9C-840D-A7CE0044B29C}" type="doc">
      <dgm:prSet loTypeId="urn:microsoft.com/office/officeart/2005/8/layout/arrow2" loCatId="process" qsTypeId="urn:microsoft.com/office/officeart/2005/8/quickstyle/3d3" qsCatId="3D" csTypeId="urn:microsoft.com/office/officeart/2005/8/colors/colorful5" csCatId="colorful" phldr="1"/>
      <dgm:spPr/>
      <dgm:t>
        <a:bodyPr/>
        <a:lstStyle/>
        <a:p>
          <a:endParaRPr lang="en-US"/>
        </a:p>
      </dgm:t>
    </dgm:pt>
    <dgm:pt modelId="{3AE98BD6-2C2E-4041-AD62-EFDED93243FD}">
      <dgm:prSet phldrT="[Text]" custT="1"/>
      <dgm:spPr/>
      <dgm:t>
        <a:bodyPr/>
        <a:lstStyle/>
        <a:p>
          <a:pPr>
            <a:lnSpc>
              <a:spcPct val="100000"/>
            </a:lnSpc>
            <a:spcAft>
              <a:spcPts val="0"/>
            </a:spcAft>
          </a:pPr>
          <a:r>
            <a:rPr lang="id-ID" sz="18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Tahap</a:t>
          </a:r>
          <a:r>
            <a:rPr lang="en-US" sz="18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I</a:t>
          </a:r>
        </a:p>
        <a:p>
          <a:pPr>
            <a:lnSpc>
              <a:spcPct val="100000"/>
            </a:lnSpc>
            <a:spcAft>
              <a:spcPts val="0"/>
            </a:spcAft>
          </a:pPr>
          <a:r>
            <a:rPr lang="id-ID" sz="12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Diagnosa Kebutuhan Perubahan Organisasi</a:t>
          </a:r>
          <a:r>
            <a:rPr lang="en-US" sz="12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endParaRPr lang="id-ID" sz="1200" b="1" dirty="0">
            <a:effectLst>
              <a:outerShdw blurRad="38100" dist="38100" dir="2700000" algn="tl">
                <a:srgbClr val="000000">
                  <a:alpha val="43137"/>
                </a:srgbClr>
              </a:outerShdw>
            </a:effectLst>
            <a:latin typeface="Calibri" pitchFamily="34" charset="0"/>
            <a:cs typeface="Calibri" pitchFamily="34" charset="0"/>
          </a:endParaRPr>
        </a:p>
      </dgm:t>
    </dgm:pt>
    <dgm:pt modelId="{046D1F53-A427-4663-AABD-CFA2FA0C9811}" type="parTrans" cxnId="{7C5DD5F8-3DB1-4867-867E-171018244D37}">
      <dgm:prSet/>
      <dgm:spPr/>
      <dgm:t>
        <a:bodyPr/>
        <a:lstStyle/>
        <a:p>
          <a:endParaRPr lang="id-ID"/>
        </a:p>
      </dgm:t>
    </dgm:pt>
    <dgm:pt modelId="{8882D3B1-A35A-4692-9CF3-F88CD9010645}" type="sibTrans" cxnId="{7C5DD5F8-3DB1-4867-867E-171018244D37}">
      <dgm:prSet/>
      <dgm:spPr/>
      <dgm:t>
        <a:bodyPr/>
        <a:lstStyle/>
        <a:p>
          <a:endParaRPr lang="id-ID"/>
        </a:p>
      </dgm:t>
    </dgm:pt>
    <dgm:pt modelId="{0F2E9EEA-E2B0-4703-A574-110B48B826AF}">
      <dgm:prSet phldrT="[Text]" custT="1"/>
      <dgm:spPr/>
      <dgm:t>
        <a:bodyPr/>
        <a:lstStyle/>
        <a:p>
          <a:pPr>
            <a:lnSpc>
              <a:spcPct val="100000"/>
            </a:lnSpc>
            <a:spcAft>
              <a:spcPts val="0"/>
            </a:spcAft>
          </a:pPr>
          <a:r>
            <a:rPr lang="id-ID" sz="18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Tahap</a:t>
          </a:r>
          <a:r>
            <a:rPr lang="en-US" sz="18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II</a:t>
          </a:r>
          <a:r>
            <a:rPr lang="id-ID" sz="18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endParaRPr lang="en-US" sz="18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endParaRPr>
        </a:p>
        <a:p>
          <a:pPr>
            <a:lnSpc>
              <a:spcPct val="100000"/>
            </a:lnSpc>
            <a:spcAft>
              <a:spcPts val="0"/>
            </a:spcAft>
          </a:pPr>
          <a:r>
            <a:rPr lang="id-ID" sz="1200" b="1" i="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Taking</a:t>
          </a:r>
          <a:r>
            <a:rPr lang="en-US" sz="1200" b="1" i="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r>
            <a:rPr lang="id-ID" sz="1200" b="1" i="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Ownership</a:t>
          </a:r>
        </a:p>
        <a:p>
          <a:pPr>
            <a:lnSpc>
              <a:spcPct val="100000"/>
            </a:lnSpc>
            <a:spcAft>
              <a:spcPts val="0"/>
            </a:spcAft>
          </a:pPr>
          <a:r>
            <a:rPr lang="id-ID" sz="1200" b="1" i="1" dirty="0" smtClean="0">
              <a:effectLst>
                <a:outerShdw blurRad="38100" dist="38100" dir="2700000" algn="tl">
                  <a:srgbClr val="000000">
                    <a:alpha val="43137"/>
                  </a:srgbClr>
                </a:outerShdw>
              </a:effectLst>
              <a:latin typeface="Calibri" pitchFamily="34" charset="0"/>
              <a:cs typeface="Calibri" pitchFamily="34" charset="0"/>
            </a:rPr>
            <a:t>(Breaktrough I)</a:t>
          </a:r>
          <a:endParaRPr lang="id-ID" sz="1200" b="1" dirty="0">
            <a:effectLst>
              <a:outerShdw blurRad="38100" dist="38100" dir="2700000" algn="tl">
                <a:srgbClr val="000000">
                  <a:alpha val="43137"/>
                </a:srgbClr>
              </a:outerShdw>
            </a:effectLst>
            <a:latin typeface="Calibri" pitchFamily="34" charset="0"/>
            <a:cs typeface="Calibri" pitchFamily="34" charset="0"/>
          </a:endParaRPr>
        </a:p>
      </dgm:t>
    </dgm:pt>
    <dgm:pt modelId="{BE59E95A-BE66-444D-8F05-EFD46234A7AA}" type="parTrans" cxnId="{EF4A69FA-E101-4DB5-8AAC-75A87E039141}">
      <dgm:prSet/>
      <dgm:spPr/>
      <dgm:t>
        <a:bodyPr/>
        <a:lstStyle/>
        <a:p>
          <a:endParaRPr lang="id-ID"/>
        </a:p>
      </dgm:t>
    </dgm:pt>
    <dgm:pt modelId="{AA17D167-C948-4985-BBCD-6764D6B4C1AD}" type="sibTrans" cxnId="{EF4A69FA-E101-4DB5-8AAC-75A87E039141}">
      <dgm:prSet/>
      <dgm:spPr/>
      <dgm:t>
        <a:bodyPr/>
        <a:lstStyle/>
        <a:p>
          <a:endParaRPr lang="id-ID"/>
        </a:p>
      </dgm:t>
    </dgm:pt>
    <dgm:pt modelId="{952B54B0-857E-4B70-B605-C89CC3A86CC6}">
      <dgm:prSet phldrT="[Text]" custT="1"/>
      <dgm:spPr/>
      <dgm:t>
        <a:bodyPr/>
        <a:lstStyle/>
        <a:p>
          <a:pPr>
            <a:lnSpc>
              <a:spcPct val="100000"/>
            </a:lnSpc>
            <a:spcAft>
              <a:spcPts val="0"/>
            </a:spcAft>
          </a:pPr>
          <a:r>
            <a:rPr lang="id-ID" sz="18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Tahap</a:t>
          </a:r>
          <a:r>
            <a:rPr lang="en-US" sz="18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III</a:t>
          </a:r>
        </a:p>
        <a:p>
          <a:pPr>
            <a:lnSpc>
              <a:spcPct val="100000"/>
            </a:lnSpc>
            <a:spcAft>
              <a:spcPts val="0"/>
            </a:spcAft>
          </a:pPr>
          <a:r>
            <a:rPr lang="id-ID" sz="12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Merancang Perubahan dan Membangun Tim</a:t>
          </a:r>
          <a:endParaRPr lang="id-ID" sz="1200" b="1" dirty="0">
            <a:effectLst>
              <a:outerShdw blurRad="38100" dist="38100" dir="2700000" algn="tl">
                <a:srgbClr val="000000">
                  <a:alpha val="43137"/>
                </a:srgbClr>
              </a:outerShdw>
            </a:effectLst>
            <a:latin typeface="Calibri" pitchFamily="34" charset="0"/>
            <a:cs typeface="Calibri" pitchFamily="34" charset="0"/>
          </a:endParaRPr>
        </a:p>
      </dgm:t>
    </dgm:pt>
    <dgm:pt modelId="{51EF4DD7-E4D4-4EC1-9C30-E2E755E33EEF}" type="parTrans" cxnId="{F44D0220-1C54-40D1-AF74-22F89EFFA9A4}">
      <dgm:prSet/>
      <dgm:spPr/>
      <dgm:t>
        <a:bodyPr/>
        <a:lstStyle/>
        <a:p>
          <a:endParaRPr lang="id-ID"/>
        </a:p>
      </dgm:t>
    </dgm:pt>
    <dgm:pt modelId="{D875F378-F61D-485B-97F3-B1179FC305F8}" type="sibTrans" cxnId="{F44D0220-1C54-40D1-AF74-22F89EFFA9A4}">
      <dgm:prSet/>
      <dgm:spPr/>
      <dgm:t>
        <a:bodyPr/>
        <a:lstStyle/>
        <a:p>
          <a:endParaRPr lang="id-ID"/>
        </a:p>
      </dgm:t>
    </dgm:pt>
    <dgm:pt modelId="{081F97C5-D8CF-49C2-86EB-FD9E880BD1E7}">
      <dgm:prSet phldrT="[Text]"/>
      <dgm:spPr/>
      <dgm:t>
        <a:bodyPr/>
        <a:lstStyle/>
        <a:p>
          <a:endParaRPr lang="id-ID" dirty="0"/>
        </a:p>
      </dgm:t>
    </dgm:pt>
    <dgm:pt modelId="{37CD01DB-4EED-43F5-BBFC-C4478D51B552}" type="parTrans" cxnId="{34D1037A-DAB4-4793-B0A3-C60544246F4D}">
      <dgm:prSet/>
      <dgm:spPr/>
      <dgm:t>
        <a:bodyPr/>
        <a:lstStyle/>
        <a:p>
          <a:endParaRPr lang="id-ID"/>
        </a:p>
      </dgm:t>
    </dgm:pt>
    <dgm:pt modelId="{18048839-CAB2-4790-AEE8-8B524F444A2E}" type="sibTrans" cxnId="{34D1037A-DAB4-4793-B0A3-C60544246F4D}">
      <dgm:prSet/>
      <dgm:spPr/>
      <dgm:t>
        <a:bodyPr/>
        <a:lstStyle/>
        <a:p>
          <a:endParaRPr lang="id-ID"/>
        </a:p>
      </dgm:t>
    </dgm:pt>
    <dgm:pt modelId="{EC8C5819-AC44-493E-9FF1-7C80957A00B1}">
      <dgm:prSet phldrT="[Text]"/>
      <dgm:spPr/>
      <dgm:t>
        <a:bodyPr/>
        <a:lstStyle/>
        <a:p>
          <a:endParaRPr lang="id-ID" dirty="0"/>
        </a:p>
      </dgm:t>
    </dgm:pt>
    <dgm:pt modelId="{D821750E-F5AF-477A-B9AB-D5E32F24A714}" type="parTrans" cxnId="{E8BD3D79-3CC1-44C8-ABB1-F4C1F39B3E10}">
      <dgm:prSet/>
      <dgm:spPr/>
      <dgm:t>
        <a:bodyPr/>
        <a:lstStyle/>
        <a:p>
          <a:endParaRPr lang="id-ID"/>
        </a:p>
      </dgm:t>
    </dgm:pt>
    <dgm:pt modelId="{4A99583A-CB78-4971-9BEE-8A4143F63E64}" type="sibTrans" cxnId="{E8BD3D79-3CC1-44C8-ABB1-F4C1F39B3E10}">
      <dgm:prSet/>
      <dgm:spPr/>
      <dgm:t>
        <a:bodyPr/>
        <a:lstStyle/>
        <a:p>
          <a:endParaRPr lang="id-ID"/>
        </a:p>
      </dgm:t>
    </dgm:pt>
    <dgm:pt modelId="{3C4A8A9B-978D-48E2-AC4E-F8CAF897EB3E}">
      <dgm:prSet phldrT="[Text]" custT="1"/>
      <dgm:spPr/>
      <dgm:t>
        <a:bodyPr/>
        <a:lstStyle/>
        <a:p>
          <a:pPr>
            <a:lnSpc>
              <a:spcPct val="100000"/>
            </a:lnSpc>
            <a:spcAft>
              <a:spcPts val="0"/>
            </a:spcAft>
          </a:pPr>
          <a:r>
            <a:rPr lang="id-ID" sz="18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Tahap</a:t>
          </a:r>
          <a:r>
            <a:rPr lang="en-US" sz="18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IV</a:t>
          </a:r>
        </a:p>
        <a:p>
          <a:pPr>
            <a:lnSpc>
              <a:spcPct val="100000"/>
            </a:lnSpc>
            <a:spcAft>
              <a:spcPts val="0"/>
            </a:spcAft>
          </a:pPr>
          <a:r>
            <a:rPr lang="id-ID" sz="12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LaboratoriumKepemimpinan</a:t>
          </a:r>
        </a:p>
        <a:p>
          <a:pPr>
            <a:lnSpc>
              <a:spcPct val="100000"/>
            </a:lnSpc>
            <a:spcAft>
              <a:spcPts val="0"/>
            </a:spcAft>
          </a:pPr>
          <a:r>
            <a:rPr lang="id-ID" sz="1200" b="1" dirty="0" smtClean="0">
              <a:effectLst>
                <a:outerShdw blurRad="38100" dist="38100" dir="2700000" algn="tl">
                  <a:srgbClr val="000000">
                    <a:alpha val="43137"/>
                  </a:srgbClr>
                </a:outerShdw>
              </a:effectLst>
              <a:latin typeface="Calibri" pitchFamily="34" charset="0"/>
              <a:cs typeface="Calibri" pitchFamily="34" charset="0"/>
            </a:rPr>
            <a:t>(Breaktrough II)</a:t>
          </a:r>
          <a:endParaRPr lang="id-ID" sz="1200" b="1" dirty="0">
            <a:effectLst>
              <a:outerShdw blurRad="38100" dist="38100" dir="2700000" algn="tl">
                <a:srgbClr val="000000">
                  <a:alpha val="43137"/>
                </a:srgbClr>
              </a:outerShdw>
            </a:effectLst>
            <a:latin typeface="Calibri" pitchFamily="34" charset="0"/>
            <a:cs typeface="Calibri" pitchFamily="34" charset="0"/>
          </a:endParaRPr>
        </a:p>
      </dgm:t>
    </dgm:pt>
    <dgm:pt modelId="{13DED7E8-4F9C-4928-800F-C3110B143075}" type="parTrans" cxnId="{594A32CE-AD58-482C-9D27-844359A93EFA}">
      <dgm:prSet/>
      <dgm:spPr/>
      <dgm:t>
        <a:bodyPr/>
        <a:lstStyle/>
        <a:p>
          <a:endParaRPr lang="id-ID"/>
        </a:p>
      </dgm:t>
    </dgm:pt>
    <dgm:pt modelId="{206C52A6-D214-4FC5-93FF-F05F116D0C77}" type="sibTrans" cxnId="{594A32CE-AD58-482C-9D27-844359A93EFA}">
      <dgm:prSet/>
      <dgm:spPr/>
      <dgm:t>
        <a:bodyPr/>
        <a:lstStyle/>
        <a:p>
          <a:endParaRPr lang="id-ID"/>
        </a:p>
      </dgm:t>
    </dgm:pt>
    <dgm:pt modelId="{2E02DED6-91F9-47E1-937F-E706D209AB2C}">
      <dgm:prSet phldrT="[Text]" custT="1"/>
      <dgm:spPr/>
      <dgm:t>
        <a:bodyPr/>
        <a:lstStyle/>
        <a:p>
          <a:pPr>
            <a:lnSpc>
              <a:spcPct val="100000"/>
            </a:lnSpc>
            <a:spcAft>
              <a:spcPts val="0"/>
            </a:spcAft>
          </a:pPr>
          <a:r>
            <a:rPr lang="id-ID" sz="18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Tahap</a:t>
          </a:r>
          <a:r>
            <a:rPr lang="en-US" sz="18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V</a:t>
          </a:r>
          <a:r>
            <a:rPr lang="id-ID" sz="18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p>
        <a:p>
          <a:pPr>
            <a:lnSpc>
              <a:spcPct val="100000"/>
            </a:lnSpc>
            <a:spcAft>
              <a:spcPts val="0"/>
            </a:spcAft>
          </a:pPr>
          <a:r>
            <a:rPr lang="id-ID" sz="12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Evaluasi</a:t>
          </a:r>
          <a:endParaRPr lang="id-ID" sz="1200" b="1" dirty="0">
            <a:effectLst>
              <a:outerShdw blurRad="38100" dist="38100" dir="2700000" algn="tl">
                <a:srgbClr val="000000">
                  <a:alpha val="43137"/>
                </a:srgbClr>
              </a:outerShdw>
            </a:effectLst>
            <a:latin typeface="Calibri" pitchFamily="34" charset="0"/>
            <a:cs typeface="Calibri" pitchFamily="34" charset="0"/>
          </a:endParaRPr>
        </a:p>
      </dgm:t>
    </dgm:pt>
    <dgm:pt modelId="{8035EAA0-3A56-4C3D-AC8C-10914B258FB0}" type="parTrans" cxnId="{D6A96E73-EB0B-44ED-BABC-DD74054CA57F}">
      <dgm:prSet/>
      <dgm:spPr/>
      <dgm:t>
        <a:bodyPr/>
        <a:lstStyle/>
        <a:p>
          <a:endParaRPr lang="id-ID"/>
        </a:p>
      </dgm:t>
    </dgm:pt>
    <dgm:pt modelId="{0A5DC891-D7E6-46D9-AAF8-8C109B7A2E74}" type="sibTrans" cxnId="{D6A96E73-EB0B-44ED-BABC-DD74054CA57F}">
      <dgm:prSet/>
      <dgm:spPr/>
      <dgm:t>
        <a:bodyPr/>
        <a:lstStyle/>
        <a:p>
          <a:endParaRPr lang="id-ID"/>
        </a:p>
      </dgm:t>
    </dgm:pt>
    <dgm:pt modelId="{630F1039-B42A-45DC-BCEC-989F06A735F9}">
      <dgm:prSet/>
      <dgm:spPr/>
      <dgm:t>
        <a:bodyPr/>
        <a:lstStyle/>
        <a:p>
          <a:endParaRPr lang="en-US" dirty="0"/>
        </a:p>
      </dgm:t>
    </dgm:pt>
    <dgm:pt modelId="{701C4636-962C-491A-96F2-B783D70DF99D}" type="parTrans" cxnId="{476AE53A-B45B-4CD3-A3DC-B5FD7AA5DE28}">
      <dgm:prSet/>
      <dgm:spPr/>
      <dgm:t>
        <a:bodyPr/>
        <a:lstStyle/>
        <a:p>
          <a:endParaRPr lang="en-US"/>
        </a:p>
      </dgm:t>
    </dgm:pt>
    <dgm:pt modelId="{E3FA9A16-5870-43C3-814A-9F5A057075FE}" type="sibTrans" cxnId="{476AE53A-B45B-4CD3-A3DC-B5FD7AA5DE28}">
      <dgm:prSet/>
      <dgm:spPr/>
      <dgm:t>
        <a:bodyPr/>
        <a:lstStyle/>
        <a:p>
          <a:endParaRPr lang="en-US"/>
        </a:p>
      </dgm:t>
    </dgm:pt>
    <dgm:pt modelId="{BAF5368E-E7CB-405C-852D-0993A04FCFC2}">
      <dgm:prSet/>
      <dgm:spPr/>
      <dgm:t>
        <a:bodyPr/>
        <a:lstStyle/>
        <a:p>
          <a:endParaRPr lang="en-US" dirty="0"/>
        </a:p>
      </dgm:t>
    </dgm:pt>
    <dgm:pt modelId="{E199C2F5-9A62-4B3B-BC2C-993D20DFD3C9}" type="parTrans" cxnId="{FB5ABCAC-EB7E-406F-9990-074736FAFE20}">
      <dgm:prSet/>
      <dgm:spPr/>
      <dgm:t>
        <a:bodyPr/>
        <a:lstStyle/>
        <a:p>
          <a:endParaRPr lang="en-US"/>
        </a:p>
      </dgm:t>
    </dgm:pt>
    <dgm:pt modelId="{939ECDA5-592E-4EBD-8EEB-2FF80DD2F92C}" type="sibTrans" cxnId="{FB5ABCAC-EB7E-406F-9990-074736FAFE20}">
      <dgm:prSet/>
      <dgm:spPr/>
      <dgm:t>
        <a:bodyPr/>
        <a:lstStyle/>
        <a:p>
          <a:endParaRPr lang="en-US"/>
        </a:p>
      </dgm:t>
    </dgm:pt>
    <dgm:pt modelId="{4F29734D-31AF-4C9E-805A-F7658FB1CE91}">
      <dgm:prSet/>
      <dgm:spPr/>
      <dgm:t>
        <a:bodyPr/>
        <a:lstStyle/>
        <a:p>
          <a:endParaRPr lang="en-US" dirty="0"/>
        </a:p>
      </dgm:t>
    </dgm:pt>
    <dgm:pt modelId="{A7B0A836-40A2-44AE-AA18-36C0CF7D24F6}" type="parTrans" cxnId="{60055FDB-7160-4535-8460-FF180C872DF1}">
      <dgm:prSet/>
      <dgm:spPr/>
      <dgm:t>
        <a:bodyPr/>
        <a:lstStyle/>
        <a:p>
          <a:endParaRPr lang="en-US"/>
        </a:p>
      </dgm:t>
    </dgm:pt>
    <dgm:pt modelId="{2EEDB69C-FEFB-4071-8BEE-1B6F5179CDE2}" type="sibTrans" cxnId="{60055FDB-7160-4535-8460-FF180C872DF1}">
      <dgm:prSet/>
      <dgm:spPr/>
      <dgm:t>
        <a:bodyPr/>
        <a:lstStyle/>
        <a:p>
          <a:endParaRPr lang="en-US"/>
        </a:p>
      </dgm:t>
    </dgm:pt>
    <dgm:pt modelId="{9797CA03-642E-439B-B198-72C58BDC949C}">
      <dgm:prSet/>
      <dgm:spPr/>
      <dgm:t>
        <a:bodyPr/>
        <a:lstStyle/>
        <a:p>
          <a:endParaRPr lang="en-US" dirty="0"/>
        </a:p>
      </dgm:t>
    </dgm:pt>
    <dgm:pt modelId="{9A2D677E-738D-4B01-BD97-D27669279C7B}" type="parTrans" cxnId="{AAE5CEE0-469F-4459-9D26-83C9A9E69A33}">
      <dgm:prSet/>
      <dgm:spPr/>
      <dgm:t>
        <a:bodyPr/>
        <a:lstStyle/>
        <a:p>
          <a:endParaRPr lang="en-US"/>
        </a:p>
      </dgm:t>
    </dgm:pt>
    <dgm:pt modelId="{176BAFC4-8D8F-49D3-9F02-EF3124A0DD5B}" type="sibTrans" cxnId="{AAE5CEE0-469F-4459-9D26-83C9A9E69A33}">
      <dgm:prSet/>
      <dgm:spPr/>
      <dgm:t>
        <a:bodyPr/>
        <a:lstStyle/>
        <a:p>
          <a:endParaRPr lang="en-US"/>
        </a:p>
      </dgm:t>
    </dgm:pt>
    <dgm:pt modelId="{AF86A45F-0D53-4894-9FF3-2BC6C25EBA20}">
      <dgm:prSet/>
      <dgm:spPr/>
      <dgm:t>
        <a:bodyPr/>
        <a:lstStyle/>
        <a:p>
          <a:endParaRPr lang="en-US" dirty="0"/>
        </a:p>
      </dgm:t>
    </dgm:pt>
    <dgm:pt modelId="{392AA522-0720-4085-9F12-347B821468E6}" type="parTrans" cxnId="{FCD6FE06-6219-4422-A5D1-F78448A254C7}">
      <dgm:prSet/>
      <dgm:spPr/>
      <dgm:t>
        <a:bodyPr/>
        <a:lstStyle/>
        <a:p>
          <a:endParaRPr lang="en-US"/>
        </a:p>
      </dgm:t>
    </dgm:pt>
    <dgm:pt modelId="{BAF7FFDE-E687-413F-8FFC-30AB7BC6DB47}" type="sibTrans" cxnId="{FCD6FE06-6219-4422-A5D1-F78448A254C7}">
      <dgm:prSet/>
      <dgm:spPr/>
      <dgm:t>
        <a:bodyPr/>
        <a:lstStyle/>
        <a:p>
          <a:endParaRPr lang="en-US"/>
        </a:p>
      </dgm:t>
    </dgm:pt>
    <dgm:pt modelId="{B8A03DF9-16F4-4DD4-9733-E84EDAD18AE0}">
      <dgm:prSet/>
      <dgm:spPr/>
      <dgm:t>
        <a:bodyPr/>
        <a:lstStyle/>
        <a:p>
          <a:endParaRPr lang="en-US" dirty="0"/>
        </a:p>
      </dgm:t>
    </dgm:pt>
    <dgm:pt modelId="{5F480168-50B9-4E18-B7F0-D2E360F09250}" type="parTrans" cxnId="{2DBE97B8-AC21-4CA3-9252-5A60528100CE}">
      <dgm:prSet/>
      <dgm:spPr/>
      <dgm:t>
        <a:bodyPr/>
        <a:lstStyle/>
        <a:p>
          <a:endParaRPr lang="en-US"/>
        </a:p>
      </dgm:t>
    </dgm:pt>
    <dgm:pt modelId="{8B7416DA-918E-46F1-951C-FD3933D113C2}" type="sibTrans" cxnId="{2DBE97B8-AC21-4CA3-9252-5A60528100CE}">
      <dgm:prSet/>
      <dgm:spPr/>
      <dgm:t>
        <a:bodyPr/>
        <a:lstStyle/>
        <a:p>
          <a:endParaRPr lang="en-US"/>
        </a:p>
      </dgm:t>
    </dgm:pt>
    <dgm:pt modelId="{4A779B54-7054-46D9-8C94-0BCDC0CF8933}">
      <dgm:prSet/>
      <dgm:spPr/>
      <dgm:t>
        <a:bodyPr/>
        <a:lstStyle/>
        <a:p>
          <a:endParaRPr lang="en-US" dirty="0"/>
        </a:p>
      </dgm:t>
    </dgm:pt>
    <dgm:pt modelId="{BF96DA38-188B-4DD5-8651-39C1C3992309}" type="parTrans" cxnId="{228E7B8D-9D16-462A-B6C0-9FA996E2C5AD}">
      <dgm:prSet/>
      <dgm:spPr/>
      <dgm:t>
        <a:bodyPr/>
        <a:lstStyle/>
        <a:p>
          <a:endParaRPr lang="en-US"/>
        </a:p>
      </dgm:t>
    </dgm:pt>
    <dgm:pt modelId="{DB6CF2DE-827E-461E-88FA-583CB22853C0}" type="sibTrans" cxnId="{228E7B8D-9D16-462A-B6C0-9FA996E2C5AD}">
      <dgm:prSet/>
      <dgm:spPr/>
      <dgm:t>
        <a:bodyPr/>
        <a:lstStyle/>
        <a:p>
          <a:endParaRPr lang="en-US"/>
        </a:p>
      </dgm:t>
    </dgm:pt>
    <dgm:pt modelId="{B3B24C48-098A-4BDD-9427-ACC53345FD19}">
      <dgm:prSet/>
      <dgm:spPr/>
      <dgm:t>
        <a:bodyPr/>
        <a:lstStyle/>
        <a:p>
          <a:endParaRPr lang="en-US" dirty="0"/>
        </a:p>
      </dgm:t>
    </dgm:pt>
    <dgm:pt modelId="{D965FA62-761F-41B5-A368-52FC13E76309}" type="parTrans" cxnId="{1D36EE65-C1F8-4257-BEC3-15C9B9BA42CC}">
      <dgm:prSet/>
      <dgm:spPr/>
      <dgm:t>
        <a:bodyPr/>
        <a:lstStyle/>
        <a:p>
          <a:endParaRPr lang="en-US"/>
        </a:p>
      </dgm:t>
    </dgm:pt>
    <dgm:pt modelId="{D01EFBDE-6671-44BE-B1DB-3356AE8EA443}" type="sibTrans" cxnId="{1D36EE65-C1F8-4257-BEC3-15C9B9BA42CC}">
      <dgm:prSet/>
      <dgm:spPr/>
      <dgm:t>
        <a:bodyPr/>
        <a:lstStyle/>
        <a:p>
          <a:endParaRPr lang="en-US"/>
        </a:p>
      </dgm:t>
    </dgm:pt>
    <dgm:pt modelId="{75103918-D714-4CBA-B2C8-9F676CA57E2A}">
      <dgm:prSet/>
      <dgm:spPr/>
      <dgm:t>
        <a:bodyPr/>
        <a:lstStyle/>
        <a:p>
          <a:endParaRPr lang="en-US" dirty="0"/>
        </a:p>
      </dgm:t>
    </dgm:pt>
    <dgm:pt modelId="{EDD1480A-F074-4B21-91E9-AD589C240051}" type="parTrans" cxnId="{CAD6153D-7752-411F-ACE3-BCAD2C2153ED}">
      <dgm:prSet/>
      <dgm:spPr/>
      <dgm:t>
        <a:bodyPr/>
        <a:lstStyle/>
        <a:p>
          <a:endParaRPr lang="en-US"/>
        </a:p>
      </dgm:t>
    </dgm:pt>
    <dgm:pt modelId="{F63D62C9-8880-4F9E-9E74-CC010D093A11}" type="sibTrans" cxnId="{CAD6153D-7752-411F-ACE3-BCAD2C2153ED}">
      <dgm:prSet/>
      <dgm:spPr/>
      <dgm:t>
        <a:bodyPr/>
        <a:lstStyle/>
        <a:p>
          <a:endParaRPr lang="en-US"/>
        </a:p>
      </dgm:t>
    </dgm:pt>
    <dgm:pt modelId="{F7A0D7EB-C15D-40DB-B31D-07E01A08DD5E}">
      <dgm:prSet/>
      <dgm:spPr/>
      <dgm:t>
        <a:bodyPr/>
        <a:lstStyle/>
        <a:p>
          <a:endParaRPr lang="en-US" dirty="0"/>
        </a:p>
      </dgm:t>
    </dgm:pt>
    <dgm:pt modelId="{F6FC2F9D-ECC2-4299-9D8D-413D02D72702}" type="parTrans" cxnId="{45B6909A-C4A3-4796-BC7D-488B5C97BAB1}">
      <dgm:prSet/>
      <dgm:spPr/>
      <dgm:t>
        <a:bodyPr/>
        <a:lstStyle/>
        <a:p>
          <a:endParaRPr lang="en-US"/>
        </a:p>
      </dgm:t>
    </dgm:pt>
    <dgm:pt modelId="{0166C40D-F732-4244-889E-DD76B0D808AD}" type="sibTrans" cxnId="{45B6909A-C4A3-4796-BC7D-488B5C97BAB1}">
      <dgm:prSet/>
      <dgm:spPr/>
      <dgm:t>
        <a:bodyPr/>
        <a:lstStyle/>
        <a:p>
          <a:endParaRPr lang="en-US"/>
        </a:p>
      </dgm:t>
    </dgm:pt>
    <dgm:pt modelId="{94AD6D28-3255-4B08-97CE-47FDA1D7648B}">
      <dgm:prSet/>
      <dgm:spPr/>
      <dgm:t>
        <a:bodyPr/>
        <a:lstStyle/>
        <a:p>
          <a:endParaRPr lang="en-US" dirty="0"/>
        </a:p>
      </dgm:t>
    </dgm:pt>
    <dgm:pt modelId="{8E4B5B38-3D77-4813-BB1E-20414634C546}" type="parTrans" cxnId="{C09130A1-F412-48E5-84B3-3FD732917F2E}">
      <dgm:prSet/>
      <dgm:spPr/>
      <dgm:t>
        <a:bodyPr/>
        <a:lstStyle/>
        <a:p>
          <a:endParaRPr lang="en-US"/>
        </a:p>
      </dgm:t>
    </dgm:pt>
    <dgm:pt modelId="{D9B13EA8-1BCA-426C-AF17-43FB3F399757}" type="sibTrans" cxnId="{C09130A1-F412-48E5-84B3-3FD732917F2E}">
      <dgm:prSet/>
      <dgm:spPr/>
      <dgm:t>
        <a:bodyPr/>
        <a:lstStyle/>
        <a:p>
          <a:endParaRPr lang="en-US"/>
        </a:p>
      </dgm:t>
    </dgm:pt>
    <dgm:pt modelId="{BBDEFA0C-4D9D-423D-8117-805C6E09DD6E}">
      <dgm:prSet/>
      <dgm:spPr/>
      <dgm:t>
        <a:bodyPr/>
        <a:lstStyle/>
        <a:p>
          <a:endParaRPr lang="en-US" dirty="0"/>
        </a:p>
      </dgm:t>
    </dgm:pt>
    <dgm:pt modelId="{BFF16065-32A6-498B-8F15-AAF566BCF6BA}" type="parTrans" cxnId="{0F73D1B8-BB13-4718-B664-7144C1883DBB}">
      <dgm:prSet/>
      <dgm:spPr/>
      <dgm:t>
        <a:bodyPr/>
        <a:lstStyle/>
        <a:p>
          <a:endParaRPr lang="en-US"/>
        </a:p>
      </dgm:t>
    </dgm:pt>
    <dgm:pt modelId="{C824A808-6836-4880-96F6-4A47A9C066E9}" type="sibTrans" cxnId="{0F73D1B8-BB13-4718-B664-7144C1883DBB}">
      <dgm:prSet/>
      <dgm:spPr/>
      <dgm:t>
        <a:bodyPr/>
        <a:lstStyle/>
        <a:p>
          <a:endParaRPr lang="en-US"/>
        </a:p>
      </dgm:t>
    </dgm:pt>
    <dgm:pt modelId="{3774D7C1-35AA-400C-B912-E671032CCF76}">
      <dgm:prSet/>
      <dgm:spPr/>
      <dgm:t>
        <a:bodyPr/>
        <a:lstStyle/>
        <a:p>
          <a:endParaRPr lang="en-US" dirty="0"/>
        </a:p>
      </dgm:t>
    </dgm:pt>
    <dgm:pt modelId="{509E567F-3BF6-418A-899E-D19BE2EC5385}" type="parTrans" cxnId="{46805C76-4EF4-4DC2-8C55-8092E263C201}">
      <dgm:prSet/>
      <dgm:spPr/>
      <dgm:t>
        <a:bodyPr/>
        <a:lstStyle/>
        <a:p>
          <a:endParaRPr lang="en-US"/>
        </a:p>
      </dgm:t>
    </dgm:pt>
    <dgm:pt modelId="{151D33AC-B5F2-4012-BC19-A0E3F6CA8F27}" type="sibTrans" cxnId="{46805C76-4EF4-4DC2-8C55-8092E263C201}">
      <dgm:prSet/>
      <dgm:spPr/>
      <dgm:t>
        <a:bodyPr/>
        <a:lstStyle/>
        <a:p>
          <a:endParaRPr lang="en-US"/>
        </a:p>
      </dgm:t>
    </dgm:pt>
    <dgm:pt modelId="{E1A565AA-7A27-4D0A-9A9C-85224351F480}">
      <dgm:prSet/>
      <dgm:spPr/>
      <dgm:t>
        <a:bodyPr/>
        <a:lstStyle/>
        <a:p>
          <a:endParaRPr lang="en-US" dirty="0"/>
        </a:p>
      </dgm:t>
    </dgm:pt>
    <dgm:pt modelId="{2E5837E0-C16A-40EC-B3C0-F5B588E7CF43}" type="parTrans" cxnId="{33D603DB-AD8E-4880-BD12-74454FC3CA20}">
      <dgm:prSet/>
      <dgm:spPr/>
      <dgm:t>
        <a:bodyPr/>
        <a:lstStyle/>
        <a:p>
          <a:endParaRPr lang="en-US"/>
        </a:p>
      </dgm:t>
    </dgm:pt>
    <dgm:pt modelId="{34FBD9B2-837C-4A1E-BCF7-970DD2DFB6F0}" type="sibTrans" cxnId="{33D603DB-AD8E-4880-BD12-74454FC3CA20}">
      <dgm:prSet/>
      <dgm:spPr/>
      <dgm:t>
        <a:bodyPr/>
        <a:lstStyle/>
        <a:p>
          <a:endParaRPr lang="en-US"/>
        </a:p>
      </dgm:t>
    </dgm:pt>
    <dgm:pt modelId="{9E98B754-80DB-4969-83ED-25A50982EBFD}">
      <dgm:prSet/>
      <dgm:spPr/>
      <dgm:t>
        <a:bodyPr/>
        <a:lstStyle/>
        <a:p>
          <a:endParaRPr lang="en-US" dirty="0"/>
        </a:p>
      </dgm:t>
    </dgm:pt>
    <dgm:pt modelId="{4F9D268C-0553-44F8-8712-1BACA68DDBD9}" type="parTrans" cxnId="{CCB81079-0FCE-475D-A5C9-A091290C6C52}">
      <dgm:prSet/>
      <dgm:spPr/>
      <dgm:t>
        <a:bodyPr/>
        <a:lstStyle/>
        <a:p>
          <a:endParaRPr lang="en-US"/>
        </a:p>
      </dgm:t>
    </dgm:pt>
    <dgm:pt modelId="{BED0D31A-401B-47A0-AD2D-A4FE1C919C59}" type="sibTrans" cxnId="{CCB81079-0FCE-475D-A5C9-A091290C6C52}">
      <dgm:prSet/>
      <dgm:spPr/>
      <dgm:t>
        <a:bodyPr/>
        <a:lstStyle/>
        <a:p>
          <a:endParaRPr lang="en-US"/>
        </a:p>
      </dgm:t>
    </dgm:pt>
    <dgm:pt modelId="{D5C20AE5-11C6-4770-BF5B-C88B4F49E662}">
      <dgm:prSet/>
      <dgm:spPr/>
      <dgm:t>
        <a:bodyPr/>
        <a:lstStyle/>
        <a:p>
          <a:endParaRPr lang="en-US" dirty="0"/>
        </a:p>
      </dgm:t>
    </dgm:pt>
    <dgm:pt modelId="{3F501D26-1BEC-42A3-8562-6B0D3C85315C}" type="parTrans" cxnId="{6CDD05A0-6037-4CBF-A702-328CE9B0241D}">
      <dgm:prSet/>
      <dgm:spPr/>
      <dgm:t>
        <a:bodyPr/>
        <a:lstStyle/>
        <a:p>
          <a:endParaRPr lang="en-US"/>
        </a:p>
      </dgm:t>
    </dgm:pt>
    <dgm:pt modelId="{E2C940CB-328B-4500-8452-DBA838C47E89}" type="sibTrans" cxnId="{6CDD05A0-6037-4CBF-A702-328CE9B0241D}">
      <dgm:prSet/>
      <dgm:spPr/>
      <dgm:t>
        <a:bodyPr/>
        <a:lstStyle/>
        <a:p>
          <a:endParaRPr lang="en-US"/>
        </a:p>
      </dgm:t>
    </dgm:pt>
    <dgm:pt modelId="{F7661FCB-086B-408A-AF1B-66CC77800590}" type="pres">
      <dgm:prSet presAssocID="{90AA8A87-ADB0-4C9C-840D-A7CE0044B29C}" presName="arrowDiagram" presStyleCnt="0">
        <dgm:presLayoutVars>
          <dgm:chMax val="5"/>
          <dgm:dir/>
          <dgm:resizeHandles val="exact"/>
        </dgm:presLayoutVars>
      </dgm:prSet>
      <dgm:spPr/>
      <dgm:t>
        <a:bodyPr/>
        <a:lstStyle/>
        <a:p>
          <a:endParaRPr lang="en-US"/>
        </a:p>
      </dgm:t>
    </dgm:pt>
    <dgm:pt modelId="{7FD4C3CF-521E-4694-BBD8-32009CDEF9EC}" type="pres">
      <dgm:prSet presAssocID="{90AA8A87-ADB0-4C9C-840D-A7CE0044B29C}" presName="arrow" presStyleLbl="bgShp" presStyleIdx="0" presStyleCnt="1" custLinFactNeighborY="-622"/>
      <dgm:spPr/>
      <dgm:t>
        <a:bodyPr/>
        <a:lstStyle/>
        <a:p>
          <a:endParaRPr lang="en-US"/>
        </a:p>
      </dgm:t>
    </dgm:pt>
    <dgm:pt modelId="{046EF6E3-C629-4C69-97E5-C5545EDF44E7}" type="pres">
      <dgm:prSet presAssocID="{90AA8A87-ADB0-4C9C-840D-A7CE0044B29C}" presName="arrowDiagram5" presStyleCnt="0"/>
      <dgm:spPr/>
      <dgm:t>
        <a:bodyPr/>
        <a:lstStyle/>
        <a:p>
          <a:endParaRPr lang="en-US"/>
        </a:p>
      </dgm:t>
    </dgm:pt>
    <dgm:pt modelId="{3420C73F-67B5-4011-81F2-B2AB1DDF753F}" type="pres">
      <dgm:prSet presAssocID="{3AE98BD6-2C2E-4041-AD62-EFDED93243FD}" presName="bullet5a" presStyleLbl="node1" presStyleIdx="0" presStyleCnt="5"/>
      <dgm:spPr/>
      <dgm:t>
        <a:bodyPr/>
        <a:lstStyle/>
        <a:p>
          <a:endParaRPr lang="en-US"/>
        </a:p>
      </dgm:t>
    </dgm:pt>
    <dgm:pt modelId="{F3522009-0582-4DB4-9942-3C0E24BE3FA4}" type="pres">
      <dgm:prSet presAssocID="{3AE98BD6-2C2E-4041-AD62-EFDED93243FD}" presName="textBox5a" presStyleLbl="revTx" presStyleIdx="0" presStyleCnt="5" custScaleX="201071" custScaleY="36322" custLinFactNeighborX="5138" custLinFactNeighborY="-18654">
        <dgm:presLayoutVars>
          <dgm:bulletEnabled val="1"/>
        </dgm:presLayoutVars>
      </dgm:prSet>
      <dgm:spPr/>
      <dgm:t>
        <a:bodyPr/>
        <a:lstStyle/>
        <a:p>
          <a:endParaRPr lang="id-ID"/>
        </a:p>
      </dgm:t>
    </dgm:pt>
    <dgm:pt modelId="{EA3F2CF5-4D44-4CF0-86B2-5E5F049AC6C9}" type="pres">
      <dgm:prSet presAssocID="{0F2E9EEA-E2B0-4703-A574-110B48B826AF}" presName="bullet5b" presStyleLbl="node1" presStyleIdx="1" presStyleCnt="5"/>
      <dgm:spPr/>
      <dgm:t>
        <a:bodyPr/>
        <a:lstStyle/>
        <a:p>
          <a:endParaRPr lang="en-US"/>
        </a:p>
      </dgm:t>
    </dgm:pt>
    <dgm:pt modelId="{880F2657-DA9F-4084-A991-549594FE7AC1}" type="pres">
      <dgm:prSet presAssocID="{0F2E9EEA-E2B0-4703-A574-110B48B826AF}" presName="textBox5b" presStyleLbl="revTx" presStyleIdx="1" presStyleCnt="5" custScaleX="117203" custScaleY="37308" custLinFactNeighborX="-24034" custLinFactNeighborY="-22296">
        <dgm:presLayoutVars>
          <dgm:bulletEnabled val="1"/>
        </dgm:presLayoutVars>
      </dgm:prSet>
      <dgm:spPr/>
      <dgm:t>
        <a:bodyPr/>
        <a:lstStyle/>
        <a:p>
          <a:endParaRPr lang="id-ID"/>
        </a:p>
      </dgm:t>
    </dgm:pt>
    <dgm:pt modelId="{792CD1C3-A54E-4206-BA5A-4B350732E659}" type="pres">
      <dgm:prSet presAssocID="{952B54B0-857E-4B70-B605-C89CC3A86CC6}" presName="bullet5c" presStyleLbl="node1" presStyleIdx="2" presStyleCnt="5"/>
      <dgm:spPr/>
      <dgm:t>
        <a:bodyPr/>
        <a:lstStyle/>
        <a:p>
          <a:endParaRPr lang="en-US"/>
        </a:p>
      </dgm:t>
    </dgm:pt>
    <dgm:pt modelId="{81CEAB99-B51E-4AB8-9B63-2C43C4C81A90}" type="pres">
      <dgm:prSet presAssocID="{952B54B0-857E-4B70-B605-C89CC3A86CC6}" presName="textBox5c" presStyleLbl="revTx" presStyleIdx="2" presStyleCnt="5" custScaleX="108637" custScaleY="24552" custLinFactNeighborX="-15955" custLinFactNeighborY="-18466">
        <dgm:presLayoutVars>
          <dgm:bulletEnabled val="1"/>
        </dgm:presLayoutVars>
      </dgm:prSet>
      <dgm:spPr/>
      <dgm:t>
        <a:bodyPr/>
        <a:lstStyle/>
        <a:p>
          <a:endParaRPr lang="id-ID"/>
        </a:p>
      </dgm:t>
    </dgm:pt>
    <dgm:pt modelId="{D0C2714E-96D9-4448-AB94-54C29CDBBD45}" type="pres">
      <dgm:prSet presAssocID="{3C4A8A9B-978D-48E2-AC4E-F8CAF897EB3E}" presName="bullet5d" presStyleLbl="node1" presStyleIdx="3" presStyleCnt="5"/>
      <dgm:spPr/>
      <dgm:t>
        <a:bodyPr/>
        <a:lstStyle/>
        <a:p>
          <a:endParaRPr lang="en-US"/>
        </a:p>
      </dgm:t>
    </dgm:pt>
    <dgm:pt modelId="{6D58CF4F-9508-495B-A58C-8B99CF1FFAEF}" type="pres">
      <dgm:prSet presAssocID="{3C4A8A9B-978D-48E2-AC4E-F8CAF897EB3E}" presName="textBox5d" presStyleLbl="revTx" presStyleIdx="3" presStyleCnt="5" custScaleX="146756" custScaleY="21906" custLinFactNeighborX="-37827" custLinFactNeighborY="-30850">
        <dgm:presLayoutVars>
          <dgm:bulletEnabled val="1"/>
        </dgm:presLayoutVars>
      </dgm:prSet>
      <dgm:spPr/>
      <dgm:t>
        <a:bodyPr/>
        <a:lstStyle/>
        <a:p>
          <a:endParaRPr lang="id-ID"/>
        </a:p>
      </dgm:t>
    </dgm:pt>
    <dgm:pt modelId="{E8567066-DBBC-4475-B289-970F38E5DC5A}" type="pres">
      <dgm:prSet presAssocID="{2E02DED6-91F9-47E1-937F-E706D209AB2C}" presName="bullet5e" presStyleLbl="node1" presStyleIdx="4" presStyleCnt="5"/>
      <dgm:spPr/>
      <dgm:t>
        <a:bodyPr/>
        <a:lstStyle/>
        <a:p>
          <a:endParaRPr lang="en-US"/>
        </a:p>
      </dgm:t>
    </dgm:pt>
    <dgm:pt modelId="{776398B9-E889-4F91-9DE7-7ADF0F95F23D}" type="pres">
      <dgm:prSet presAssocID="{2E02DED6-91F9-47E1-937F-E706D209AB2C}" presName="textBox5e" presStyleLbl="revTx" presStyleIdx="4" presStyleCnt="5" custScaleY="9048" custLinFactNeighborX="-38538" custLinFactNeighborY="-34784">
        <dgm:presLayoutVars>
          <dgm:bulletEnabled val="1"/>
        </dgm:presLayoutVars>
      </dgm:prSet>
      <dgm:spPr/>
      <dgm:t>
        <a:bodyPr/>
        <a:lstStyle/>
        <a:p>
          <a:endParaRPr lang="id-ID"/>
        </a:p>
      </dgm:t>
    </dgm:pt>
  </dgm:ptLst>
  <dgm:cxnLst>
    <dgm:cxn modelId="{501EE400-DE00-4B99-A126-C5C962519887}" type="presOf" srcId="{2E02DED6-91F9-47E1-937F-E706D209AB2C}" destId="{776398B9-E889-4F91-9DE7-7ADF0F95F23D}" srcOrd="0" destOrd="0" presId="urn:microsoft.com/office/officeart/2005/8/layout/arrow2"/>
    <dgm:cxn modelId="{228E7B8D-9D16-462A-B6C0-9FA996E2C5AD}" srcId="{90AA8A87-ADB0-4C9C-840D-A7CE0044B29C}" destId="{4A779B54-7054-46D9-8C94-0BCDC0CF8933}" srcOrd="13" destOrd="0" parTransId="{BF96DA38-188B-4DD5-8651-39C1C3992309}" sibTransId="{DB6CF2DE-827E-461E-88FA-583CB22853C0}"/>
    <dgm:cxn modelId="{EC26A889-19B5-477E-AC07-097E8445C6D6}" type="presOf" srcId="{3AE98BD6-2C2E-4041-AD62-EFDED93243FD}" destId="{F3522009-0582-4DB4-9942-3C0E24BE3FA4}" srcOrd="0" destOrd="0" presId="urn:microsoft.com/office/officeart/2005/8/layout/arrow2"/>
    <dgm:cxn modelId="{60055FDB-7160-4535-8460-FF180C872DF1}" srcId="{90AA8A87-ADB0-4C9C-840D-A7CE0044B29C}" destId="{4F29734D-31AF-4C9E-805A-F7658FB1CE91}" srcOrd="9" destOrd="0" parTransId="{A7B0A836-40A2-44AE-AA18-36C0CF7D24F6}" sibTransId="{2EEDB69C-FEFB-4071-8BEE-1B6F5179CDE2}"/>
    <dgm:cxn modelId="{C09130A1-F412-48E5-84B3-3FD732917F2E}" srcId="{90AA8A87-ADB0-4C9C-840D-A7CE0044B29C}" destId="{94AD6D28-3255-4B08-97CE-47FDA1D7648B}" srcOrd="17" destOrd="0" parTransId="{8E4B5B38-3D77-4813-BB1E-20414634C546}" sibTransId="{D9B13EA8-1BCA-426C-AF17-43FB3F399757}"/>
    <dgm:cxn modelId="{7C5DD5F8-3DB1-4867-867E-171018244D37}" srcId="{90AA8A87-ADB0-4C9C-840D-A7CE0044B29C}" destId="{3AE98BD6-2C2E-4041-AD62-EFDED93243FD}" srcOrd="0" destOrd="0" parTransId="{046D1F53-A427-4663-AABD-CFA2FA0C9811}" sibTransId="{8882D3B1-A35A-4692-9CF3-F88CD9010645}"/>
    <dgm:cxn modelId="{CCB81079-0FCE-475D-A5C9-A091290C6C52}" srcId="{90AA8A87-ADB0-4C9C-840D-A7CE0044B29C}" destId="{9E98B754-80DB-4969-83ED-25A50982EBFD}" srcOrd="21" destOrd="0" parTransId="{4F9D268C-0553-44F8-8712-1BACA68DDBD9}" sibTransId="{BED0D31A-401B-47A0-AD2D-A4FE1C919C59}"/>
    <dgm:cxn modelId="{F44D0220-1C54-40D1-AF74-22F89EFFA9A4}" srcId="{90AA8A87-ADB0-4C9C-840D-A7CE0044B29C}" destId="{952B54B0-857E-4B70-B605-C89CC3A86CC6}" srcOrd="2" destOrd="0" parTransId="{51EF4DD7-E4D4-4EC1-9C30-E2E755E33EEF}" sibTransId="{D875F378-F61D-485B-97F3-B1179FC305F8}"/>
    <dgm:cxn modelId="{6CDD05A0-6037-4CBF-A702-328CE9B0241D}" srcId="{90AA8A87-ADB0-4C9C-840D-A7CE0044B29C}" destId="{D5C20AE5-11C6-4770-BF5B-C88B4F49E662}" srcOrd="22" destOrd="0" parTransId="{3F501D26-1BEC-42A3-8562-6B0D3C85315C}" sibTransId="{E2C940CB-328B-4500-8452-DBA838C47E89}"/>
    <dgm:cxn modelId="{2DBE97B8-AC21-4CA3-9252-5A60528100CE}" srcId="{90AA8A87-ADB0-4C9C-840D-A7CE0044B29C}" destId="{B8A03DF9-16F4-4DD4-9733-E84EDAD18AE0}" srcOrd="12" destOrd="0" parTransId="{5F480168-50B9-4E18-B7F0-D2E360F09250}" sibTransId="{8B7416DA-918E-46F1-951C-FD3933D113C2}"/>
    <dgm:cxn modelId="{BD353F4F-C5B3-43B6-AE09-7641777E6BA2}" type="presOf" srcId="{90AA8A87-ADB0-4C9C-840D-A7CE0044B29C}" destId="{F7661FCB-086B-408A-AF1B-66CC77800590}" srcOrd="0" destOrd="0" presId="urn:microsoft.com/office/officeart/2005/8/layout/arrow2"/>
    <dgm:cxn modelId="{E8BD3D79-3CC1-44C8-ABB1-F4C1F39B3E10}" srcId="{90AA8A87-ADB0-4C9C-840D-A7CE0044B29C}" destId="{EC8C5819-AC44-493E-9FF1-7C80957A00B1}" srcOrd="5" destOrd="0" parTransId="{D821750E-F5AF-477A-B9AB-D5E32F24A714}" sibTransId="{4A99583A-CB78-4971-9BEE-8A4143F63E64}"/>
    <dgm:cxn modelId="{D6A96E73-EB0B-44ED-BABC-DD74054CA57F}" srcId="{90AA8A87-ADB0-4C9C-840D-A7CE0044B29C}" destId="{2E02DED6-91F9-47E1-937F-E706D209AB2C}" srcOrd="4" destOrd="0" parTransId="{8035EAA0-3A56-4C3D-AC8C-10914B258FB0}" sibTransId="{0A5DC891-D7E6-46D9-AAF8-8C109B7A2E74}"/>
    <dgm:cxn modelId="{CAD6153D-7752-411F-ACE3-BCAD2C2153ED}" srcId="{90AA8A87-ADB0-4C9C-840D-A7CE0044B29C}" destId="{75103918-D714-4CBA-B2C8-9F676CA57E2A}" srcOrd="15" destOrd="0" parTransId="{EDD1480A-F074-4B21-91E9-AD589C240051}" sibTransId="{F63D62C9-8880-4F9E-9E74-CC010D093A11}"/>
    <dgm:cxn modelId="{FCD6FE06-6219-4422-A5D1-F78448A254C7}" srcId="{90AA8A87-ADB0-4C9C-840D-A7CE0044B29C}" destId="{AF86A45F-0D53-4894-9FF3-2BC6C25EBA20}" srcOrd="11" destOrd="0" parTransId="{392AA522-0720-4085-9F12-347B821468E6}" sibTransId="{BAF7FFDE-E687-413F-8FFC-30AB7BC6DB47}"/>
    <dgm:cxn modelId="{594A32CE-AD58-482C-9D27-844359A93EFA}" srcId="{90AA8A87-ADB0-4C9C-840D-A7CE0044B29C}" destId="{3C4A8A9B-978D-48E2-AC4E-F8CAF897EB3E}" srcOrd="3" destOrd="0" parTransId="{13DED7E8-4F9C-4928-800F-C3110B143075}" sibTransId="{206C52A6-D214-4FC5-93FF-F05F116D0C77}"/>
    <dgm:cxn modelId="{EF4A69FA-E101-4DB5-8AAC-75A87E039141}" srcId="{90AA8A87-ADB0-4C9C-840D-A7CE0044B29C}" destId="{0F2E9EEA-E2B0-4703-A574-110B48B826AF}" srcOrd="1" destOrd="0" parTransId="{BE59E95A-BE66-444D-8F05-EFD46234A7AA}" sibTransId="{AA17D167-C948-4985-BBCD-6764D6B4C1AD}"/>
    <dgm:cxn modelId="{54E011D6-46FE-4DE7-BE86-14607A621362}" type="presOf" srcId="{3C4A8A9B-978D-48E2-AC4E-F8CAF897EB3E}" destId="{6D58CF4F-9508-495B-A58C-8B99CF1FFAEF}" srcOrd="0" destOrd="0" presId="urn:microsoft.com/office/officeart/2005/8/layout/arrow2"/>
    <dgm:cxn modelId="{476AE53A-B45B-4CD3-A3DC-B5FD7AA5DE28}" srcId="{90AA8A87-ADB0-4C9C-840D-A7CE0044B29C}" destId="{630F1039-B42A-45DC-BCEC-989F06A735F9}" srcOrd="7" destOrd="0" parTransId="{701C4636-962C-491A-96F2-B783D70DF99D}" sibTransId="{E3FA9A16-5870-43C3-814A-9F5A057075FE}"/>
    <dgm:cxn modelId="{FB5ABCAC-EB7E-406F-9990-074736FAFE20}" srcId="{90AA8A87-ADB0-4C9C-840D-A7CE0044B29C}" destId="{BAF5368E-E7CB-405C-852D-0993A04FCFC2}" srcOrd="8" destOrd="0" parTransId="{E199C2F5-9A62-4B3B-BC2C-993D20DFD3C9}" sibTransId="{939ECDA5-592E-4EBD-8EEB-2FF80DD2F92C}"/>
    <dgm:cxn modelId="{1D36EE65-C1F8-4257-BEC3-15C9B9BA42CC}" srcId="{90AA8A87-ADB0-4C9C-840D-A7CE0044B29C}" destId="{B3B24C48-098A-4BDD-9427-ACC53345FD19}" srcOrd="14" destOrd="0" parTransId="{D965FA62-761F-41B5-A368-52FC13E76309}" sibTransId="{D01EFBDE-6671-44BE-B1DB-3356AE8EA443}"/>
    <dgm:cxn modelId="{AAE5CEE0-469F-4459-9D26-83C9A9E69A33}" srcId="{90AA8A87-ADB0-4C9C-840D-A7CE0044B29C}" destId="{9797CA03-642E-439B-B198-72C58BDC949C}" srcOrd="10" destOrd="0" parTransId="{9A2D677E-738D-4B01-BD97-D27669279C7B}" sibTransId="{176BAFC4-8D8F-49D3-9F02-EF3124A0DD5B}"/>
    <dgm:cxn modelId="{45B6909A-C4A3-4796-BC7D-488B5C97BAB1}" srcId="{90AA8A87-ADB0-4C9C-840D-A7CE0044B29C}" destId="{F7A0D7EB-C15D-40DB-B31D-07E01A08DD5E}" srcOrd="16" destOrd="0" parTransId="{F6FC2F9D-ECC2-4299-9D8D-413D02D72702}" sibTransId="{0166C40D-F732-4244-889E-DD76B0D808AD}"/>
    <dgm:cxn modelId="{34D1037A-DAB4-4793-B0A3-C60544246F4D}" srcId="{90AA8A87-ADB0-4C9C-840D-A7CE0044B29C}" destId="{081F97C5-D8CF-49C2-86EB-FD9E880BD1E7}" srcOrd="6" destOrd="0" parTransId="{37CD01DB-4EED-43F5-BBFC-C4478D51B552}" sibTransId="{18048839-CAB2-4790-AEE8-8B524F444A2E}"/>
    <dgm:cxn modelId="{676B5E6D-FD39-4C9D-8C70-B134A34BBD5E}" type="presOf" srcId="{0F2E9EEA-E2B0-4703-A574-110B48B826AF}" destId="{880F2657-DA9F-4084-A991-549594FE7AC1}" srcOrd="0" destOrd="0" presId="urn:microsoft.com/office/officeart/2005/8/layout/arrow2"/>
    <dgm:cxn modelId="{0F73D1B8-BB13-4718-B664-7144C1883DBB}" srcId="{90AA8A87-ADB0-4C9C-840D-A7CE0044B29C}" destId="{BBDEFA0C-4D9D-423D-8117-805C6E09DD6E}" srcOrd="18" destOrd="0" parTransId="{BFF16065-32A6-498B-8F15-AAF566BCF6BA}" sibTransId="{C824A808-6836-4880-96F6-4A47A9C066E9}"/>
    <dgm:cxn modelId="{46805C76-4EF4-4DC2-8C55-8092E263C201}" srcId="{90AA8A87-ADB0-4C9C-840D-A7CE0044B29C}" destId="{3774D7C1-35AA-400C-B912-E671032CCF76}" srcOrd="19" destOrd="0" parTransId="{509E567F-3BF6-418A-899E-D19BE2EC5385}" sibTransId="{151D33AC-B5F2-4012-BC19-A0E3F6CA8F27}"/>
    <dgm:cxn modelId="{33D603DB-AD8E-4880-BD12-74454FC3CA20}" srcId="{90AA8A87-ADB0-4C9C-840D-A7CE0044B29C}" destId="{E1A565AA-7A27-4D0A-9A9C-85224351F480}" srcOrd="20" destOrd="0" parTransId="{2E5837E0-C16A-40EC-B3C0-F5B588E7CF43}" sibTransId="{34FBD9B2-837C-4A1E-BCF7-970DD2DFB6F0}"/>
    <dgm:cxn modelId="{0D87FA95-16E1-483A-AEC8-00C62FF2956F}" type="presOf" srcId="{952B54B0-857E-4B70-B605-C89CC3A86CC6}" destId="{81CEAB99-B51E-4AB8-9B63-2C43C4C81A90}" srcOrd="0" destOrd="0" presId="urn:microsoft.com/office/officeart/2005/8/layout/arrow2"/>
    <dgm:cxn modelId="{B7151BB8-94BB-46FC-9DA4-2D8DB5D713F2}" type="presParOf" srcId="{F7661FCB-086B-408A-AF1B-66CC77800590}" destId="{7FD4C3CF-521E-4694-BBD8-32009CDEF9EC}" srcOrd="0" destOrd="0" presId="urn:microsoft.com/office/officeart/2005/8/layout/arrow2"/>
    <dgm:cxn modelId="{DBFD04AE-8F0F-49C2-B416-027C8DFEF8C2}" type="presParOf" srcId="{F7661FCB-086B-408A-AF1B-66CC77800590}" destId="{046EF6E3-C629-4C69-97E5-C5545EDF44E7}" srcOrd="1" destOrd="0" presId="urn:microsoft.com/office/officeart/2005/8/layout/arrow2"/>
    <dgm:cxn modelId="{F2562546-CECB-44D6-8AB5-622DC34CA5D9}" type="presParOf" srcId="{046EF6E3-C629-4C69-97E5-C5545EDF44E7}" destId="{3420C73F-67B5-4011-81F2-B2AB1DDF753F}" srcOrd="0" destOrd="0" presId="urn:microsoft.com/office/officeart/2005/8/layout/arrow2"/>
    <dgm:cxn modelId="{7E4F7AF7-2298-4502-A40F-C713D8E055DC}" type="presParOf" srcId="{046EF6E3-C629-4C69-97E5-C5545EDF44E7}" destId="{F3522009-0582-4DB4-9942-3C0E24BE3FA4}" srcOrd="1" destOrd="0" presId="urn:microsoft.com/office/officeart/2005/8/layout/arrow2"/>
    <dgm:cxn modelId="{E1583025-8D8D-4FDF-8248-6E5A144549BC}" type="presParOf" srcId="{046EF6E3-C629-4C69-97E5-C5545EDF44E7}" destId="{EA3F2CF5-4D44-4CF0-86B2-5E5F049AC6C9}" srcOrd="2" destOrd="0" presId="urn:microsoft.com/office/officeart/2005/8/layout/arrow2"/>
    <dgm:cxn modelId="{9A663617-1282-4166-AB2E-34E6A1223E65}" type="presParOf" srcId="{046EF6E3-C629-4C69-97E5-C5545EDF44E7}" destId="{880F2657-DA9F-4084-A991-549594FE7AC1}" srcOrd="3" destOrd="0" presId="urn:microsoft.com/office/officeart/2005/8/layout/arrow2"/>
    <dgm:cxn modelId="{9ECEBCD4-F24F-47D7-8D2A-46FF338AC058}" type="presParOf" srcId="{046EF6E3-C629-4C69-97E5-C5545EDF44E7}" destId="{792CD1C3-A54E-4206-BA5A-4B350732E659}" srcOrd="4" destOrd="0" presId="urn:microsoft.com/office/officeart/2005/8/layout/arrow2"/>
    <dgm:cxn modelId="{950356C4-FEF7-469B-8454-DDB4AB7FF818}" type="presParOf" srcId="{046EF6E3-C629-4C69-97E5-C5545EDF44E7}" destId="{81CEAB99-B51E-4AB8-9B63-2C43C4C81A90}" srcOrd="5" destOrd="0" presId="urn:microsoft.com/office/officeart/2005/8/layout/arrow2"/>
    <dgm:cxn modelId="{9F82C795-4B3E-4388-B10D-EF1EECC00633}" type="presParOf" srcId="{046EF6E3-C629-4C69-97E5-C5545EDF44E7}" destId="{D0C2714E-96D9-4448-AB94-54C29CDBBD45}" srcOrd="6" destOrd="0" presId="urn:microsoft.com/office/officeart/2005/8/layout/arrow2"/>
    <dgm:cxn modelId="{175C0584-8C5C-479F-9529-36D5E2130B62}" type="presParOf" srcId="{046EF6E3-C629-4C69-97E5-C5545EDF44E7}" destId="{6D58CF4F-9508-495B-A58C-8B99CF1FFAEF}" srcOrd="7" destOrd="0" presId="urn:microsoft.com/office/officeart/2005/8/layout/arrow2"/>
    <dgm:cxn modelId="{F69FA89D-2111-4FB2-A681-7918FCFA805F}" type="presParOf" srcId="{046EF6E3-C629-4C69-97E5-C5545EDF44E7}" destId="{E8567066-DBBC-4475-B289-970F38E5DC5A}" srcOrd="8" destOrd="0" presId="urn:microsoft.com/office/officeart/2005/8/layout/arrow2"/>
    <dgm:cxn modelId="{0886E287-6281-47B5-B4A9-7238B264F062}" type="presParOf" srcId="{046EF6E3-C629-4C69-97E5-C5545EDF44E7}" destId="{776398B9-E889-4F91-9DE7-7ADF0F95F23D}" srcOrd="9" destOrd="0" presId="urn:microsoft.com/office/officeart/2005/8/layout/arrow2"/>
  </dgm:cxnLst>
  <dgm:bg/>
  <dgm:whole/>
</dgm:dataModel>
</file>

<file path=ppt/diagrams/data2.xml><?xml version="1.0" encoding="utf-8"?>
<dgm:dataModel xmlns:dgm="http://schemas.openxmlformats.org/drawingml/2006/diagram" xmlns:a="http://schemas.openxmlformats.org/drawingml/2006/main">
  <dgm:ptLst>
    <dgm:pt modelId="{90AA8A87-ADB0-4C9C-840D-A7CE0044B29C}" type="doc">
      <dgm:prSet loTypeId="urn:microsoft.com/office/officeart/2005/8/layout/arrow2" loCatId="process" qsTypeId="urn:microsoft.com/office/officeart/2005/8/quickstyle/simple1" qsCatId="simple" csTypeId="urn:microsoft.com/office/officeart/2005/8/colors/accent0_2" csCatId="mainScheme" phldr="1"/>
      <dgm:spPr/>
      <dgm:t>
        <a:bodyPr/>
        <a:lstStyle/>
        <a:p>
          <a:endParaRPr lang="en-US"/>
        </a:p>
      </dgm:t>
    </dgm:pt>
    <dgm:pt modelId="{3AE98BD6-2C2E-4041-AD62-EFDED93243FD}">
      <dgm:prSet phldrT="[Text]" custT="1"/>
      <dgm:spPr/>
      <dgm:t>
        <a:bodyPr/>
        <a:lstStyle/>
        <a:p>
          <a:pPr>
            <a:lnSpc>
              <a:spcPct val="100000"/>
            </a:lnSpc>
            <a:spcAft>
              <a:spcPts val="0"/>
            </a:spcAft>
          </a:pPr>
          <a:r>
            <a:rPr lang="id-ID" sz="18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Tahap</a:t>
          </a:r>
          <a:r>
            <a:rPr lang="en-US" sz="18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I</a:t>
          </a:r>
        </a:p>
        <a:p>
          <a:pPr>
            <a:lnSpc>
              <a:spcPct val="100000"/>
            </a:lnSpc>
            <a:spcAft>
              <a:spcPts val="0"/>
            </a:spcAft>
          </a:pPr>
          <a:r>
            <a:rPr lang="id-ID" sz="12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Diagnosa Kebutuhan Perubahan Organisasi</a:t>
          </a:r>
          <a:r>
            <a:rPr lang="en-US" sz="12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endParaRPr lang="id-ID" sz="1200" b="1" dirty="0">
            <a:effectLst>
              <a:outerShdw blurRad="38100" dist="38100" dir="2700000" algn="tl">
                <a:srgbClr val="000000">
                  <a:alpha val="43137"/>
                </a:srgbClr>
              </a:outerShdw>
            </a:effectLst>
            <a:latin typeface="Calibri" pitchFamily="34" charset="0"/>
            <a:cs typeface="Calibri" pitchFamily="34" charset="0"/>
          </a:endParaRPr>
        </a:p>
      </dgm:t>
    </dgm:pt>
    <dgm:pt modelId="{046D1F53-A427-4663-AABD-CFA2FA0C9811}" type="parTrans" cxnId="{7C5DD5F8-3DB1-4867-867E-171018244D37}">
      <dgm:prSet/>
      <dgm:spPr/>
      <dgm:t>
        <a:bodyPr/>
        <a:lstStyle/>
        <a:p>
          <a:endParaRPr lang="id-ID"/>
        </a:p>
      </dgm:t>
    </dgm:pt>
    <dgm:pt modelId="{8882D3B1-A35A-4692-9CF3-F88CD9010645}" type="sibTrans" cxnId="{7C5DD5F8-3DB1-4867-867E-171018244D37}">
      <dgm:prSet/>
      <dgm:spPr/>
      <dgm:t>
        <a:bodyPr/>
        <a:lstStyle/>
        <a:p>
          <a:endParaRPr lang="id-ID"/>
        </a:p>
      </dgm:t>
    </dgm:pt>
    <dgm:pt modelId="{0F2E9EEA-E2B0-4703-A574-110B48B826AF}">
      <dgm:prSet phldrT="[Text]" custT="1"/>
      <dgm:spPr/>
      <dgm:t>
        <a:bodyPr/>
        <a:lstStyle/>
        <a:p>
          <a:pPr>
            <a:lnSpc>
              <a:spcPct val="100000"/>
            </a:lnSpc>
            <a:spcAft>
              <a:spcPts val="0"/>
            </a:spcAft>
          </a:pPr>
          <a:r>
            <a:rPr lang="id-ID" sz="18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Tahap</a:t>
          </a:r>
          <a:r>
            <a:rPr lang="en-US" sz="18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II</a:t>
          </a:r>
          <a:r>
            <a:rPr lang="id-ID" sz="18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endParaRPr lang="en-US" sz="18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endParaRPr>
        </a:p>
        <a:p>
          <a:pPr>
            <a:lnSpc>
              <a:spcPct val="100000"/>
            </a:lnSpc>
            <a:spcAft>
              <a:spcPts val="0"/>
            </a:spcAft>
          </a:pPr>
          <a:r>
            <a:rPr lang="id-ID" sz="1200" b="1" i="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Taking</a:t>
          </a:r>
          <a:r>
            <a:rPr lang="en-US" sz="1200" b="1" i="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r>
            <a:rPr lang="id-ID" sz="1200" b="1" i="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Ownership</a:t>
          </a:r>
        </a:p>
        <a:p>
          <a:pPr>
            <a:lnSpc>
              <a:spcPct val="100000"/>
            </a:lnSpc>
            <a:spcAft>
              <a:spcPts val="0"/>
            </a:spcAft>
          </a:pPr>
          <a:r>
            <a:rPr lang="id-ID" sz="1200" b="1" i="1" dirty="0" smtClean="0">
              <a:effectLst>
                <a:outerShdw blurRad="38100" dist="38100" dir="2700000" algn="tl">
                  <a:srgbClr val="000000">
                    <a:alpha val="43137"/>
                  </a:srgbClr>
                </a:outerShdw>
              </a:effectLst>
              <a:latin typeface="Calibri" pitchFamily="34" charset="0"/>
              <a:cs typeface="Calibri" pitchFamily="34" charset="0"/>
            </a:rPr>
            <a:t>(Breaktrough I)</a:t>
          </a:r>
          <a:endParaRPr lang="id-ID" sz="1200" b="1" dirty="0">
            <a:effectLst>
              <a:outerShdw blurRad="38100" dist="38100" dir="2700000" algn="tl">
                <a:srgbClr val="000000">
                  <a:alpha val="43137"/>
                </a:srgbClr>
              </a:outerShdw>
            </a:effectLst>
            <a:latin typeface="Calibri" pitchFamily="34" charset="0"/>
            <a:cs typeface="Calibri" pitchFamily="34" charset="0"/>
          </a:endParaRPr>
        </a:p>
      </dgm:t>
    </dgm:pt>
    <dgm:pt modelId="{BE59E95A-BE66-444D-8F05-EFD46234A7AA}" type="parTrans" cxnId="{EF4A69FA-E101-4DB5-8AAC-75A87E039141}">
      <dgm:prSet/>
      <dgm:spPr/>
      <dgm:t>
        <a:bodyPr/>
        <a:lstStyle/>
        <a:p>
          <a:endParaRPr lang="id-ID"/>
        </a:p>
      </dgm:t>
    </dgm:pt>
    <dgm:pt modelId="{AA17D167-C948-4985-BBCD-6764D6B4C1AD}" type="sibTrans" cxnId="{EF4A69FA-E101-4DB5-8AAC-75A87E039141}">
      <dgm:prSet/>
      <dgm:spPr/>
      <dgm:t>
        <a:bodyPr/>
        <a:lstStyle/>
        <a:p>
          <a:endParaRPr lang="id-ID"/>
        </a:p>
      </dgm:t>
    </dgm:pt>
    <dgm:pt modelId="{952B54B0-857E-4B70-B605-C89CC3A86CC6}">
      <dgm:prSet phldrT="[Text]" custT="1"/>
      <dgm:spPr/>
      <dgm:t>
        <a:bodyPr/>
        <a:lstStyle/>
        <a:p>
          <a:pPr>
            <a:lnSpc>
              <a:spcPct val="100000"/>
            </a:lnSpc>
            <a:spcAft>
              <a:spcPts val="0"/>
            </a:spcAft>
          </a:pPr>
          <a:r>
            <a:rPr lang="id-ID" sz="18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Tahap</a:t>
          </a:r>
          <a:r>
            <a:rPr lang="en-US" sz="18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III</a:t>
          </a:r>
        </a:p>
        <a:p>
          <a:pPr>
            <a:lnSpc>
              <a:spcPct val="100000"/>
            </a:lnSpc>
            <a:spcAft>
              <a:spcPts val="0"/>
            </a:spcAft>
          </a:pPr>
          <a:r>
            <a:rPr lang="id-ID" sz="12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Merancang Perubahan dan Membangun Tim</a:t>
          </a:r>
          <a:endParaRPr lang="id-ID" sz="1200" b="1" dirty="0">
            <a:effectLst>
              <a:outerShdw blurRad="38100" dist="38100" dir="2700000" algn="tl">
                <a:srgbClr val="000000">
                  <a:alpha val="43137"/>
                </a:srgbClr>
              </a:outerShdw>
            </a:effectLst>
            <a:latin typeface="Calibri" pitchFamily="34" charset="0"/>
            <a:cs typeface="Calibri" pitchFamily="34" charset="0"/>
          </a:endParaRPr>
        </a:p>
      </dgm:t>
    </dgm:pt>
    <dgm:pt modelId="{51EF4DD7-E4D4-4EC1-9C30-E2E755E33EEF}" type="parTrans" cxnId="{F44D0220-1C54-40D1-AF74-22F89EFFA9A4}">
      <dgm:prSet/>
      <dgm:spPr/>
      <dgm:t>
        <a:bodyPr/>
        <a:lstStyle/>
        <a:p>
          <a:endParaRPr lang="id-ID"/>
        </a:p>
      </dgm:t>
    </dgm:pt>
    <dgm:pt modelId="{D875F378-F61D-485B-97F3-B1179FC305F8}" type="sibTrans" cxnId="{F44D0220-1C54-40D1-AF74-22F89EFFA9A4}">
      <dgm:prSet/>
      <dgm:spPr/>
      <dgm:t>
        <a:bodyPr/>
        <a:lstStyle/>
        <a:p>
          <a:endParaRPr lang="id-ID"/>
        </a:p>
      </dgm:t>
    </dgm:pt>
    <dgm:pt modelId="{081F97C5-D8CF-49C2-86EB-FD9E880BD1E7}">
      <dgm:prSet phldrT="[Text]"/>
      <dgm:spPr/>
      <dgm:t>
        <a:bodyPr/>
        <a:lstStyle/>
        <a:p>
          <a:endParaRPr lang="id-ID" dirty="0"/>
        </a:p>
      </dgm:t>
    </dgm:pt>
    <dgm:pt modelId="{37CD01DB-4EED-43F5-BBFC-C4478D51B552}" type="parTrans" cxnId="{34D1037A-DAB4-4793-B0A3-C60544246F4D}">
      <dgm:prSet/>
      <dgm:spPr/>
      <dgm:t>
        <a:bodyPr/>
        <a:lstStyle/>
        <a:p>
          <a:endParaRPr lang="id-ID"/>
        </a:p>
      </dgm:t>
    </dgm:pt>
    <dgm:pt modelId="{18048839-CAB2-4790-AEE8-8B524F444A2E}" type="sibTrans" cxnId="{34D1037A-DAB4-4793-B0A3-C60544246F4D}">
      <dgm:prSet/>
      <dgm:spPr/>
      <dgm:t>
        <a:bodyPr/>
        <a:lstStyle/>
        <a:p>
          <a:endParaRPr lang="id-ID"/>
        </a:p>
      </dgm:t>
    </dgm:pt>
    <dgm:pt modelId="{EC8C5819-AC44-493E-9FF1-7C80957A00B1}">
      <dgm:prSet phldrT="[Text]"/>
      <dgm:spPr/>
      <dgm:t>
        <a:bodyPr/>
        <a:lstStyle/>
        <a:p>
          <a:endParaRPr lang="id-ID" dirty="0"/>
        </a:p>
      </dgm:t>
    </dgm:pt>
    <dgm:pt modelId="{D821750E-F5AF-477A-B9AB-D5E32F24A714}" type="parTrans" cxnId="{E8BD3D79-3CC1-44C8-ABB1-F4C1F39B3E10}">
      <dgm:prSet/>
      <dgm:spPr/>
      <dgm:t>
        <a:bodyPr/>
        <a:lstStyle/>
        <a:p>
          <a:endParaRPr lang="id-ID"/>
        </a:p>
      </dgm:t>
    </dgm:pt>
    <dgm:pt modelId="{4A99583A-CB78-4971-9BEE-8A4143F63E64}" type="sibTrans" cxnId="{E8BD3D79-3CC1-44C8-ABB1-F4C1F39B3E10}">
      <dgm:prSet/>
      <dgm:spPr/>
      <dgm:t>
        <a:bodyPr/>
        <a:lstStyle/>
        <a:p>
          <a:endParaRPr lang="id-ID"/>
        </a:p>
      </dgm:t>
    </dgm:pt>
    <dgm:pt modelId="{3C4A8A9B-978D-48E2-AC4E-F8CAF897EB3E}">
      <dgm:prSet phldrT="[Text]" custT="1"/>
      <dgm:spPr/>
      <dgm:t>
        <a:bodyPr/>
        <a:lstStyle/>
        <a:p>
          <a:pPr>
            <a:lnSpc>
              <a:spcPct val="100000"/>
            </a:lnSpc>
            <a:spcAft>
              <a:spcPts val="0"/>
            </a:spcAft>
          </a:pPr>
          <a:r>
            <a:rPr lang="id-ID" sz="18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Tahap</a:t>
          </a:r>
          <a:r>
            <a:rPr lang="en-US" sz="18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IV</a:t>
          </a:r>
        </a:p>
        <a:p>
          <a:pPr>
            <a:lnSpc>
              <a:spcPct val="100000"/>
            </a:lnSpc>
            <a:spcAft>
              <a:spcPts val="0"/>
            </a:spcAft>
          </a:pPr>
          <a:r>
            <a:rPr lang="id-ID" sz="12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Laboratorium Kepemimpinan</a:t>
          </a:r>
        </a:p>
        <a:p>
          <a:pPr>
            <a:lnSpc>
              <a:spcPct val="100000"/>
            </a:lnSpc>
            <a:spcAft>
              <a:spcPts val="0"/>
            </a:spcAft>
          </a:pPr>
          <a:r>
            <a:rPr lang="id-ID" sz="1200" b="1" dirty="0" smtClean="0">
              <a:effectLst>
                <a:outerShdw blurRad="38100" dist="38100" dir="2700000" algn="tl">
                  <a:srgbClr val="000000">
                    <a:alpha val="43137"/>
                  </a:srgbClr>
                </a:outerShdw>
              </a:effectLst>
              <a:latin typeface="Calibri" pitchFamily="34" charset="0"/>
              <a:cs typeface="Calibri" pitchFamily="34" charset="0"/>
            </a:rPr>
            <a:t>(Breaktrough II)</a:t>
          </a:r>
          <a:endParaRPr lang="id-ID" sz="1200" b="1" dirty="0">
            <a:effectLst>
              <a:outerShdw blurRad="38100" dist="38100" dir="2700000" algn="tl">
                <a:srgbClr val="000000">
                  <a:alpha val="43137"/>
                </a:srgbClr>
              </a:outerShdw>
            </a:effectLst>
            <a:latin typeface="Calibri" pitchFamily="34" charset="0"/>
            <a:cs typeface="Calibri" pitchFamily="34" charset="0"/>
          </a:endParaRPr>
        </a:p>
      </dgm:t>
    </dgm:pt>
    <dgm:pt modelId="{13DED7E8-4F9C-4928-800F-C3110B143075}" type="parTrans" cxnId="{594A32CE-AD58-482C-9D27-844359A93EFA}">
      <dgm:prSet/>
      <dgm:spPr/>
      <dgm:t>
        <a:bodyPr/>
        <a:lstStyle/>
        <a:p>
          <a:endParaRPr lang="id-ID"/>
        </a:p>
      </dgm:t>
    </dgm:pt>
    <dgm:pt modelId="{206C52A6-D214-4FC5-93FF-F05F116D0C77}" type="sibTrans" cxnId="{594A32CE-AD58-482C-9D27-844359A93EFA}">
      <dgm:prSet/>
      <dgm:spPr/>
      <dgm:t>
        <a:bodyPr/>
        <a:lstStyle/>
        <a:p>
          <a:endParaRPr lang="id-ID"/>
        </a:p>
      </dgm:t>
    </dgm:pt>
    <dgm:pt modelId="{2E02DED6-91F9-47E1-937F-E706D209AB2C}">
      <dgm:prSet phldrT="[Text]" custT="1"/>
      <dgm:spPr/>
      <dgm:t>
        <a:bodyPr/>
        <a:lstStyle/>
        <a:p>
          <a:pPr>
            <a:lnSpc>
              <a:spcPct val="100000"/>
            </a:lnSpc>
            <a:spcAft>
              <a:spcPts val="0"/>
            </a:spcAft>
          </a:pPr>
          <a:r>
            <a:rPr lang="id-ID" sz="18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Tahap</a:t>
          </a:r>
          <a:r>
            <a:rPr lang="en-US" sz="18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V</a:t>
          </a:r>
          <a:r>
            <a:rPr lang="id-ID" sz="18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p>
        <a:p>
          <a:pPr>
            <a:lnSpc>
              <a:spcPct val="100000"/>
            </a:lnSpc>
            <a:spcAft>
              <a:spcPts val="0"/>
            </a:spcAft>
          </a:pPr>
          <a:r>
            <a:rPr lang="id-ID" sz="12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Evaluasi</a:t>
          </a:r>
          <a:endParaRPr lang="id-ID" sz="1200" b="1" dirty="0">
            <a:effectLst>
              <a:outerShdw blurRad="38100" dist="38100" dir="2700000" algn="tl">
                <a:srgbClr val="000000">
                  <a:alpha val="43137"/>
                </a:srgbClr>
              </a:outerShdw>
            </a:effectLst>
            <a:latin typeface="Calibri" pitchFamily="34" charset="0"/>
            <a:cs typeface="Calibri" pitchFamily="34" charset="0"/>
          </a:endParaRPr>
        </a:p>
      </dgm:t>
    </dgm:pt>
    <dgm:pt modelId="{8035EAA0-3A56-4C3D-AC8C-10914B258FB0}" type="parTrans" cxnId="{D6A96E73-EB0B-44ED-BABC-DD74054CA57F}">
      <dgm:prSet/>
      <dgm:spPr/>
      <dgm:t>
        <a:bodyPr/>
        <a:lstStyle/>
        <a:p>
          <a:endParaRPr lang="id-ID"/>
        </a:p>
      </dgm:t>
    </dgm:pt>
    <dgm:pt modelId="{0A5DC891-D7E6-46D9-AAF8-8C109B7A2E74}" type="sibTrans" cxnId="{D6A96E73-EB0B-44ED-BABC-DD74054CA57F}">
      <dgm:prSet/>
      <dgm:spPr/>
      <dgm:t>
        <a:bodyPr/>
        <a:lstStyle/>
        <a:p>
          <a:endParaRPr lang="id-ID"/>
        </a:p>
      </dgm:t>
    </dgm:pt>
    <dgm:pt modelId="{630F1039-B42A-45DC-BCEC-989F06A735F9}">
      <dgm:prSet/>
      <dgm:spPr/>
      <dgm:t>
        <a:bodyPr/>
        <a:lstStyle/>
        <a:p>
          <a:endParaRPr lang="en-US" dirty="0"/>
        </a:p>
      </dgm:t>
    </dgm:pt>
    <dgm:pt modelId="{701C4636-962C-491A-96F2-B783D70DF99D}" type="parTrans" cxnId="{476AE53A-B45B-4CD3-A3DC-B5FD7AA5DE28}">
      <dgm:prSet/>
      <dgm:spPr/>
      <dgm:t>
        <a:bodyPr/>
        <a:lstStyle/>
        <a:p>
          <a:endParaRPr lang="en-US"/>
        </a:p>
      </dgm:t>
    </dgm:pt>
    <dgm:pt modelId="{E3FA9A16-5870-43C3-814A-9F5A057075FE}" type="sibTrans" cxnId="{476AE53A-B45B-4CD3-A3DC-B5FD7AA5DE28}">
      <dgm:prSet/>
      <dgm:spPr/>
      <dgm:t>
        <a:bodyPr/>
        <a:lstStyle/>
        <a:p>
          <a:endParaRPr lang="en-US"/>
        </a:p>
      </dgm:t>
    </dgm:pt>
    <dgm:pt modelId="{BAF5368E-E7CB-405C-852D-0993A04FCFC2}">
      <dgm:prSet/>
      <dgm:spPr/>
      <dgm:t>
        <a:bodyPr/>
        <a:lstStyle/>
        <a:p>
          <a:endParaRPr lang="en-US" dirty="0"/>
        </a:p>
      </dgm:t>
    </dgm:pt>
    <dgm:pt modelId="{E199C2F5-9A62-4B3B-BC2C-993D20DFD3C9}" type="parTrans" cxnId="{FB5ABCAC-EB7E-406F-9990-074736FAFE20}">
      <dgm:prSet/>
      <dgm:spPr/>
      <dgm:t>
        <a:bodyPr/>
        <a:lstStyle/>
        <a:p>
          <a:endParaRPr lang="en-US"/>
        </a:p>
      </dgm:t>
    </dgm:pt>
    <dgm:pt modelId="{939ECDA5-592E-4EBD-8EEB-2FF80DD2F92C}" type="sibTrans" cxnId="{FB5ABCAC-EB7E-406F-9990-074736FAFE20}">
      <dgm:prSet/>
      <dgm:spPr/>
      <dgm:t>
        <a:bodyPr/>
        <a:lstStyle/>
        <a:p>
          <a:endParaRPr lang="en-US"/>
        </a:p>
      </dgm:t>
    </dgm:pt>
    <dgm:pt modelId="{4F29734D-31AF-4C9E-805A-F7658FB1CE91}">
      <dgm:prSet/>
      <dgm:spPr/>
      <dgm:t>
        <a:bodyPr/>
        <a:lstStyle/>
        <a:p>
          <a:endParaRPr lang="en-US" dirty="0"/>
        </a:p>
      </dgm:t>
    </dgm:pt>
    <dgm:pt modelId="{A7B0A836-40A2-44AE-AA18-36C0CF7D24F6}" type="parTrans" cxnId="{60055FDB-7160-4535-8460-FF180C872DF1}">
      <dgm:prSet/>
      <dgm:spPr/>
      <dgm:t>
        <a:bodyPr/>
        <a:lstStyle/>
        <a:p>
          <a:endParaRPr lang="en-US"/>
        </a:p>
      </dgm:t>
    </dgm:pt>
    <dgm:pt modelId="{2EEDB69C-FEFB-4071-8BEE-1B6F5179CDE2}" type="sibTrans" cxnId="{60055FDB-7160-4535-8460-FF180C872DF1}">
      <dgm:prSet/>
      <dgm:spPr/>
      <dgm:t>
        <a:bodyPr/>
        <a:lstStyle/>
        <a:p>
          <a:endParaRPr lang="en-US"/>
        </a:p>
      </dgm:t>
    </dgm:pt>
    <dgm:pt modelId="{9797CA03-642E-439B-B198-72C58BDC949C}">
      <dgm:prSet/>
      <dgm:spPr/>
      <dgm:t>
        <a:bodyPr/>
        <a:lstStyle/>
        <a:p>
          <a:endParaRPr lang="en-US" dirty="0"/>
        </a:p>
      </dgm:t>
    </dgm:pt>
    <dgm:pt modelId="{9A2D677E-738D-4B01-BD97-D27669279C7B}" type="parTrans" cxnId="{AAE5CEE0-469F-4459-9D26-83C9A9E69A33}">
      <dgm:prSet/>
      <dgm:spPr/>
      <dgm:t>
        <a:bodyPr/>
        <a:lstStyle/>
        <a:p>
          <a:endParaRPr lang="en-US"/>
        </a:p>
      </dgm:t>
    </dgm:pt>
    <dgm:pt modelId="{176BAFC4-8D8F-49D3-9F02-EF3124A0DD5B}" type="sibTrans" cxnId="{AAE5CEE0-469F-4459-9D26-83C9A9E69A33}">
      <dgm:prSet/>
      <dgm:spPr/>
      <dgm:t>
        <a:bodyPr/>
        <a:lstStyle/>
        <a:p>
          <a:endParaRPr lang="en-US"/>
        </a:p>
      </dgm:t>
    </dgm:pt>
    <dgm:pt modelId="{AF86A45F-0D53-4894-9FF3-2BC6C25EBA20}">
      <dgm:prSet/>
      <dgm:spPr/>
      <dgm:t>
        <a:bodyPr/>
        <a:lstStyle/>
        <a:p>
          <a:endParaRPr lang="en-US" dirty="0"/>
        </a:p>
      </dgm:t>
    </dgm:pt>
    <dgm:pt modelId="{392AA522-0720-4085-9F12-347B821468E6}" type="parTrans" cxnId="{FCD6FE06-6219-4422-A5D1-F78448A254C7}">
      <dgm:prSet/>
      <dgm:spPr/>
      <dgm:t>
        <a:bodyPr/>
        <a:lstStyle/>
        <a:p>
          <a:endParaRPr lang="en-US"/>
        </a:p>
      </dgm:t>
    </dgm:pt>
    <dgm:pt modelId="{BAF7FFDE-E687-413F-8FFC-30AB7BC6DB47}" type="sibTrans" cxnId="{FCD6FE06-6219-4422-A5D1-F78448A254C7}">
      <dgm:prSet/>
      <dgm:spPr/>
      <dgm:t>
        <a:bodyPr/>
        <a:lstStyle/>
        <a:p>
          <a:endParaRPr lang="en-US"/>
        </a:p>
      </dgm:t>
    </dgm:pt>
    <dgm:pt modelId="{B8A03DF9-16F4-4DD4-9733-E84EDAD18AE0}">
      <dgm:prSet/>
      <dgm:spPr/>
      <dgm:t>
        <a:bodyPr/>
        <a:lstStyle/>
        <a:p>
          <a:endParaRPr lang="en-US" dirty="0"/>
        </a:p>
      </dgm:t>
    </dgm:pt>
    <dgm:pt modelId="{5F480168-50B9-4E18-B7F0-D2E360F09250}" type="parTrans" cxnId="{2DBE97B8-AC21-4CA3-9252-5A60528100CE}">
      <dgm:prSet/>
      <dgm:spPr/>
      <dgm:t>
        <a:bodyPr/>
        <a:lstStyle/>
        <a:p>
          <a:endParaRPr lang="en-US"/>
        </a:p>
      </dgm:t>
    </dgm:pt>
    <dgm:pt modelId="{8B7416DA-918E-46F1-951C-FD3933D113C2}" type="sibTrans" cxnId="{2DBE97B8-AC21-4CA3-9252-5A60528100CE}">
      <dgm:prSet/>
      <dgm:spPr/>
      <dgm:t>
        <a:bodyPr/>
        <a:lstStyle/>
        <a:p>
          <a:endParaRPr lang="en-US"/>
        </a:p>
      </dgm:t>
    </dgm:pt>
    <dgm:pt modelId="{4A779B54-7054-46D9-8C94-0BCDC0CF8933}">
      <dgm:prSet/>
      <dgm:spPr/>
      <dgm:t>
        <a:bodyPr/>
        <a:lstStyle/>
        <a:p>
          <a:endParaRPr lang="en-US" dirty="0"/>
        </a:p>
      </dgm:t>
    </dgm:pt>
    <dgm:pt modelId="{BF96DA38-188B-4DD5-8651-39C1C3992309}" type="parTrans" cxnId="{228E7B8D-9D16-462A-B6C0-9FA996E2C5AD}">
      <dgm:prSet/>
      <dgm:spPr/>
      <dgm:t>
        <a:bodyPr/>
        <a:lstStyle/>
        <a:p>
          <a:endParaRPr lang="en-US"/>
        </a:p>
      </dgm:t>
    </dgm:pt>
    <dgm:pt modelId="{DB6CF2DE-827E-461E-88FA-583CB22853C0}" type="sibTrans" cxnId="{228E7B8D-9D16-462A-B6C0-9FA996E2C5AD}">
      <dgm:prSet/>
      <dgm:spPr/>
      <dgm:t>
        <a:bodyPr/>
        <a:lstStyle/>
        <a:p>
          <a:endParaRPr lang="en-US"/>
        </a:p>
      </dgm:t>
    </dgm:pt>
    <dgm:pt modelId="{B3B24C48-098A-4BDD-9427-ACC53345FD19}">
      <dgm:prSet/>
      <dgm:spPr/>
      <dgm:t>
        <a:bodyPr/>
        <a:lstStyle/>
        <a:p>
          <a:endParaRPr lang="en-US" dirty="0"/>
        </a:p>
      </dgm:t>
    </dgm:pt>
    <dgm:pt modelId="{D965FA62-761F-41B5-A368-52FC13E76309}" type="parTrans" cxnId="{1D36EE65-C1F8-4257-BEC3-15C9B9BA42CC}">
      <dgm:prSet/>
      <dgm:spPr/>
      <dgm:t>
        <a:bodyPr/>
        <a:lstStyle/>
        <a:p>
          <a:endParaRPr lang="en-US"/>
        </a:p>
      </dgm:t>
    </dgm:pt>
    <dgm:pt modelId="{D01EFBDE-6671-44BE-B1DB-3356AE8EA443}" type="sibTrans" cxnId="{1D36EE65-C1F8-4257-BEC3-15C9B9BA42CC}">
      <dgm:prSet/>
      <dgm:spPr/>
      <dgm:t>
        <a:bodyPr/>
        <a:lstStyle/>
        <a:p>
          <a:endParaRPr lang="en-US"/>
        </a:p>
      </dgm:t>
    </dgm:pt>
    <dgm:pt modelId="{75103918-D714-4CBA-B2C8-9F676CA57E2A}">
      <dgm:prSet/>
      <dgm:spPr/>
      <dgm:t>
        <a:bodyPr/>
        <a:lstStyle/>
        <a:p>
          <a:endParaRPr lang="en-US" dirty="0"/>
        </a:p>
      </dgm:t>
    </dgm:pt>
    <dgm:pt modelId="{EDD1480A-F074-4B21-91E9-AD589C240051}" type="parTrans" cxnId="{CAD6153D-7752-411F-ACE3-BCAD2C2153ED}">
      <dgm:prSet/>
      <dgm:spPr/>
      <dgm:t>
        <a:bodyPr/>
        <a:lstStyle/>
        <a:p>
          <a:endParaRPr lang="en-US"/>
        </a:p>
      </dgm:t>
    </dgm:pt>
    <dgm:pt modelId="{F63D62C9-8880-4F9E-9E74-CC010D093A11}" type="sibTrans" cxnId="{CAD6153D-7752-411F-ACE3-BCAD2C2153ED}">
      <dgm:prSet/>
      <dgm:spPr/>
      <dgm:t>
        <a:bodyPr/>
        <a:lstStyle/>
        <a:p>
          <a:endParaRPr lang="en-US"/>
        </a:p>
      </dgm:t>
    </dgm:pt>
    <dgm:pt modelId="{F7A0D7EB-C15D-40DB-B31D-07E01A08DD5E}">
      <dgm:prSet/>
      <dgm:spPr/>
      <dgm:t>
        <a:bodyPr/>
        <a:lstStyle/>
        <a:p>
          <a:endParaRPr lang="en-US" dirty="0"/>
        </a:p>
      </dgm:t>
    </dgm:pt>
    <dgm:pt modelId="{F6FC2F9D-ECC2-4299-9D8D-413D02D72702}" type="parTrans" cxnId="{45B6909A-C4A3-4796-BC7D-488B5C97BAB1}">
      <dgm:prSet/>
      <dgm:spPr/>
      <dgm:t>
        <a:bodyPr/>
        <a:lstStyle/>
        <a:p>
          <a:endParaRPr lang="en-US"/>
        </a:p>
      </dgm:t>
    </dgm:pt>
    <dgm:pt modelId="{0166C40D-F732-4244-889E-DD76B0D808AD}" type="sibTrans" cxnId="{45B6909A-C4A3-4796-BC7D-488B5C97BAB1}">
      <dgm:prSet/>
      <dgm:spPr/>
      <dgm:t>
        <a:bodyPr/>
        <a:lstStyle/>
        <a:p>
          <a:endParaRPr lang="en-US"/>
        </a:p>
      </dgm:t>
    </dgm:pt>
    <dgm:pt modelId="{94AD6D28-3255-4B08-97CE-47FDA1D7648B}">
      <dgm:prSet/>
      <dgm:spPr/>
      <dgm:t>
        <a:bodyPr/>
        <a:lstStyle/>
        <a:p>
          <a:endParaRPr lang="en-US" dirty="0"/>
        </a:p>
      </dgm:t>
    </dgm:pt>
    <dgm:pt modelId="{8E4B5B38-3D77-4813-BB1E-20414634C546}" type="parTrans" cxnId="{C09130A1-F412-48E5-84B3-3FD732917F2E}">
      <dgm:prSet/>
      <dgm:spPr/>
      <dgm:t>
        <a:bodyPr/>
        <a:lstStyle/>
        <a:p>
          <a:endParaRPr lang="en-US"/>
        </a:p>
      </dgm:t>
    </dgm:pt>
    <dgm:pt modelId="{D9B13EA8-1BCA-426C-AF17-43FB3F399757}" type="sibTrans" cxnId="{C09130A1-F412-48E5-84B3-3FD732917F2E}">
      <dgm:prSet/>
      <dgm:spPr/>
      <dgm:t>
        <a:bodyPr/>
        <a:lstStyle/>
        <a:p>
          <a:endParaRPr lang="en-US"/>
        </a:p>
      </dgm:t>
    </dgm:pt>
    <dgm:pt modelId="{BBDEFA0C-4D9D-423D-8117-805C6E09DD6E}">
      <dgm:prSet/>
      <dgm:spPr/>
      <dgm:t>
        <a:bodyPr/>
        <a:lstStyle/>
        <a:p>
          <a:endParaRPr lang="en-US" dirty="0"/>
        </a:p>
      </dgm:t>
    </dgm:pt>
    <dgm:pt modelId="{BFF16065-32A6-498B-8F15-AAF566BCF6BA}" type="parTrans" cxnId="{0F73D1B8-BB13-4718-B664-7144C1883DBB}">
      <dgm:prSet/>
      <dgm:spPr/>
      <dgm:t>
        <a:bodyPr/>
        <a:lstStyle/>
        <a:p>
          <a:endParaRPr lang="en-US"/>
        </a:p>
      </dgm:t>
    </dgm:pt>
    <dgm:pt modelId="{C824A808-6836-4880-96F6-4A47A9C066E9}" type="sibTrans" cxnId="{0F73D1B8-BB13-4718-B664-7144C1883DBB}">
      <dgm:prSet/>
      <dgm:spPr/>
      <dgm:t>
        <a:bodyPr/>
        <a:lstStyle/>
        <a:p>
          <a:endParaRPr lang="en-US"/>
        </a:p>
      </dgm:t>
    </dgm:pt>
    <dgm:pt modelId="{3774D7C1-35AA-400C-B912-E671032CCF76}">
      <dgm:prSet/>
      <dgm:spPr/>
      <dgm:t>
        <a:bodyPr/>
        <a:lstStyle/>
        <a:p>
          <a:endParaRPr lang="en-US" dirty="0"/>
        </a:p>
      </dgm:t>
    </dgm:pt>
    <dgm:pt modelId="{509E567F-3BF6-418A-899E-D19BE2EC5385}" type="parTrans" cxnId="{46805C76-4EF4-4DC2-8C55-8092E263C201}">
      <dgm:prSet/>
      <dgm:spPr/>
      <dgm:t>
        <a:bodyPr/>
        <a:lstStyle/>
        <a:p>
          <a:endParaRPr lang="en-US"/>
        </a:p>
      </dgm:t>
    </dgm:pt>
    <dgm:pt modelId="{151D33AC-B5F2-4012-BC19-A0E3F6CA8F27}" type="sibTrans" cxnId="{46805C76-4EF4-4DC2-8C55-8092E263C201}">
      <dgm:prSet/>
      <dgm:spPr/>
      <dgm:t>
        <a:bodyPr/>
        <a:lstStyle/>
        <a:p>
          <a:endParaRPr lang="en-US"/>
        </a:p>
      </dgm:t>
    </dgm:pt>
    <dgm:pt modelId="{E1A565AA-7A27-4D0A-9A9C-85224351F480}">
      <dgm:prSet/>
      <dgm:spPr/>
      <dgm:t>
        <a:bodyPr/>
        <a:lstStyle/>
        <a:p>
          <a:endParaRPr lang="en-US" dirty="0"/>
        </a:p>
      </dgm:t>
    </dgm:pt>
    <dgm:pt modelId="{2E5837E0-C16A-40EC-B3C0-F5B588E7CF43}" type="parTrans" cxnId="{33D603DB-AD8E-4880-BD12-74454FC3CA20}">
      <dgm:prSet/>
      <dgm:spPr/>
      <dgm:t>
        <a:bodyPr/>
        <a:lstStyle/>
        <a:p>
          <a:endParaRPr lang="en-US"/>
        </a:p>
      </dgm:t>
    </dgm:pt>
    <dgm:pt modelId="{34FBD9B2-837C-4A1E-BCF7-970DD2DFB6F0}" type="sibTrans" cxnId="{33D603DB-AD8E-4880-BD12-74454FC3CA20}">
      <dgm:prSet/>
      <dgm:spPr/>
      <dgm:t>
        <a:bodyPr/>
        <a:lstStyle/>
        <a:p>
          <a:endParaRPr lang="en-US"/>
        </a:p>
      </dgm:t>
    </dgm:pt>
    <dgm:pt modelId="{9E98B754-80DB-4969-83ED-25A50982EBFD}">
      <dgm:prSet/>
      <dgm:spPr/>
      <dgm:t>
        <a:bodyPr/>
        <a:lstStyle/>
        <a:p>
          <a:endParaRPr lang="en-US" dirty="0"/>
        </a:p>
      </dgm:t>
    </dgm:pt>
    <dgm:pt modelId="{4F9D268C-0553-44F8-8712-1BACA68DDBD9}" type="parTrans" cxnId="{CCB81079-0FCE-475D-A5C9-A091290C6C52}">
      <dgm:prSet/>
      <dgm:spPr/>
      <dgm:t>
        <a:bodyPr/>
        <a:lstStyle/>
        <a:p>
          <a:endParaRPr lang="en-US"/>
        </a:p>
      </dgm:t>
    </dgm:pt>
    <dgm:pt modelId="{BED0D31A-401B-47A0-AD2D-A4FE1C919C59}" type="sibTrans" cxnId="{CCB81079-0FCE-475D-A5C9-A091290C6C52}">
      <dgm:prSet/>
      <dgm:spPr/>
      <dgm:t>
        <a:bodyPr/>
        <a:lstStyle/>
        <a:p>
          <a:endParaRPr lang="en-US"/>
        </a:p>
      </dgm:t>
    </dgm:pt>
    <dgm:pt modelId="{D5C20AE5-11C6-4770-BF5B-C88B4F49E662}">
      <dgm:prSet/>
      <dgm:spPr/>
      <dgm:t>
        <a:bodyPr/>
        <a:lstStyle/>
        <a:p>
          <a:endParaRPr lang="en-US" dirty="0"/>
        </a:p>
      </dgm:t>
    </dgm:pt>
    <dgm:pt modelId="{3F501D26-1BEC-42A3-8562-6B0D3C85315C}" type="parTrans" cxnId="{6CDD05A0-6037-4CBF-A702-328CE9B0241D}">
      <dgm:prSet/>
      <dgm:spPr/>
      <dgm:t>
        <a:bodyPr/>
        <a:lstStyle/>
        <a:p>
          <a:endParaRPr lang="en-US"/>
        </a:p>
      </dgm:t>
    </dgm:pt>
    <dgm:pt modelId="{E2C940CB-328B-4500-8452-DBA838C47E89}" type="sibTrans" cxnId="{6CDD05A0-6037-4CBF-A702-328CE9B0241D}">
      <dgm:prSet/>
      <dgm:spPr/>
      <dgm:t>
        <a:bodyPr/>
        <a:lstStyle/>
        <a:p>
          <a:endParaRPr lang="en-US"/>
        </a:p>
      </dgm:t>
    </dgm:pt>
    <dgm:pt modelId="{F7661FCB-086B-408A-AF1B-66CC77800590}" type="pres">
      <dgm:prSet presAssocID="{90AA8A87-ADB0-4C9C-840D-A7CE0044B29C}" presName="arrowDiagram" presStyleCnt="0">
        <dgm:presLayoutVars>
          <dgm:chMax val="5"/>
          <dgm:dir/>
          <dgm:resizeHandles val="exact"/>
        </dgm:presLayoutVars>
      </dgm:prSet>
      <dgm:spPr/>
      <dgm:t>
        <a:bodyPr/>
        <a:lstStyle/>
        <a:p>
          <a:endParaRPr lang="en-US"/>
        </a:p>
      </dgm:t>
    </dgm:pt>
    <dgm:pt modelId="{7FD4C3CF-521E-4694-BBD8-32009CDEF9EC}" type="pres">
      <dgm:prSet presAssocID="{90AA8A87-ADB0-4C9C-840D-A7CE0044B29C}" presName="arrow" presStyleLbl="bgShp" presStyleIdx="0" presStyleCnt="1" custLinFactNeighborY="500"/>
      <dgm:spPr/>
      <dgm:t>
        <a:bodyPr/>
        <a:lstStyle/>
        <a:p>
          <a:endParaRPr lang="en-US"/>
        </a:p>
      </dgm:t>
    </dgm:pt>
    <dgm:pt modelId="{046EF6E3-C629-4C69-97E5-C5545EDF44E7}" type="pres">
      <dgm:prSet presAssocID="{90AA8A87-ADB0-4C9C-840D-A7CE0044B29C}" presName="arrowDiagram5" presStyleCnt="0"/>
      <dgm:spPr/>
      <dgm:t>
        <a:bodyPr/>
        <a:lstStyle/>
        <a:p>
          <a:endParaRPr lang="en-US"/>
        </a:p>
      </dgm:t>
    </dgm:pt>
    <dgm:pt modelId="{3420C73F-67B5-4011-81F2-B2AB1DDF753F}" type="pres">
      <dgm:prSet presAssocID="{3AE98BD6-2C2E-4041-AD62-EFDED93243FD}" presName="bullet5a" presStyleLbl="node1" presStyleIdx="0" presStyleCnt="5">
        <dgm:style>
          <a:lnRef idx="0">
            <a:schemeClr val="accent2"/>
          </a:lnRef>
          <a:fillRef idx="3">
            <a:schemeClr val="accent2"/>
          </a:fillRef>
          <a:effectRef idx="3">
            <a:schemeClr val="accent2"/>
          </a:effectRef>
          <a:fontRef idx="minor">
            <a:schemeClr val="lt1"/>
          </a:fontRef>
        </dgm:style>
      </dgm:prSet>
      <dgm:spPr/>
      <dgm:t>
        <a:bodyPr/>
        <a:lstStyle/>
        <a:p>
          <a:endParaRPr lang="en-US"/>
        </a:p>
      </dgm:t>
    </dgm:pt>
    <dgm:pt modelId="{F3522009-0582-4DB4-9942-3C0E24BE3FA4}" type="pres">
      <dgm:prSet presAssocID="{3AE98BD6-2C2E-4041-AD62-EFDED93243FD}" presName="textBox5a" presStyleLbl="revTx" presStyleIdx="0" presStyleCnt="5" custScaleX="166469" custScaleY="60757" custLinFactNeighborX="-12163" custLinFactNeighborY="-12545">
        <dgm:presLayoutVars>
          <dgm:bulletEnabled val="1"/>
        </dgm:presLayoutVars>
      </dgm:prSet>
      <dgm:spPr/>
      <dgm:t>
        <a:bodyPr/>
        <a:lstStyle/>
        <a:p>
          <a:endParaRPr lang="id-ID"/>
        </a:p>
      </dgm:t>
    </dgm:pt>
    <dgm:pt modelId="{EA3F2CF5-4D44-4CF0-86B2-5E5F049AC6C9}" type="pres">
      <dgm:prSet presAssocID="{0F2E9EEA-E2B0-4703-A574-110B48B826AF}" presName="bullet5b" presStyleLbl="node1" presStyleIdx="1" presStyleCnt="5">
        <dgm:style>
          <a:lnRef idx="0">
            <a:schemeClr val="accent2"/>
          </a:lnRef>
          <a:fillRef idx="3">
            <a:schemeClr val="accent2"/>
          </a:fillRef>
          <a:effectRef idx="3">
            <a:schemeClr val="accent2"/>
          </a:effectRef>
          <a:fontRef idx="minor">
            <a:schemeClr val="lt1"/>
          </a:fontRef>
        </dgm:style>
      </dgm:prSet>
      <dgm:spPr/>
      <dgm:t>
        <a:bodyPr/>
        <a:lstStyle/>
        <a:p>
          <a:endParaRPr lang="en-US"/>
        </a:p>
      </dgm:t>
    </dgm:pt>
    <dgm:pt modelId="{880F2657-DA9F-4084-A991-549594FE7AC1}" type="pres">
      <dgm:prSet presAssocID="{0F2E9EEA-E2B0-4703-A574-110B48B826AF}" presName="textBox5b" presStyleLbl="revTx" presStyleIdx="1" presStyleCnt="5" custScaleX="129014" custScaleY="37308" custLinFactNeighborX="-18128" custLinFactNeighborY="-26811">
        <dgm:presLayoutVars>
          <dgm:bulletEnabled val="1"/>
        </dgm:presLayoutVars>
      </dgm:prSet>
      <dgm:spPr/>
      <dgm:t>
        <a:bodyPr/>
        <a:lstStyle/>
        <a:p>
          <a:endParaRPr lang="id-ID"/>
        </a:p>
      </dgm:t>
    </dgm:pt>
    <dgm:pt modelId="{792CD1C3-A54E-4206-BA5A-4B350732E659}" type="pres">
      <dgm:prSet presAssocID="{952B54B0-857E-4B70-B605-C89CC3A86CC6}" presName="bullet5c" presStyleLbl="node1" presStyleIdx="2" presStyleCnt="5" custLinFactNeighborY="34133">
        <dgm:style>
          <a:lnRef idx="0">
            <a:schemeClr val="accent2"/>
          </a:lnRef>
          <a:fillRef idx="3">
            <a:schemeClr val="accent2"/>
          </a:fillRef>
          <a:effectRef idx="3">
            <a:schemeClr val="accent2"/>
          </a:effectRef>
          <a:fontRef idx="minor">
            <a:schemeClr val="lt1"/>
          </a:fontRef>
        </dgm:style>
      </dgm:prSet>
      <dgm:spPr/>
      <dgm:t>
        <a:bodyPr/>
        <a:lstStyle/>
        <a:p>
          <a:endParaRPr lang="en-US"/>
        </a:p>
      </dgm:t>
    </dgm:pt>
    <dgm:pt modelId="{81CEAB99-B51E-4AB8-9B63-2C43C4C81A90}" type="pres">
      <dgm:prSet presAssocID="{952B54B0-857E-4B70-B605-C89CC3A86CC6}" presName="textBox5c" presStyleLbl="revTx" presStyleIdx="2" presStyleCnt="5" custScaleY="22011" custLinFactNeighborX="-29288" custLinFactNeighborY="-26226">
        <dgm:presLayoutVars>
          <dgm:bulletEnabled val="1"/>
        </dgm:presLayoutVars>
      </dgm:prSet>
      <dgm:spPr/>
      <dgm:t>
        <a:bodyPr/>
        <a:lstStyle/>
        <a:p>
          <a:endParaRPr lang="id-ID"/>
        </a:p>
      </dgm:t>
    </dgm:pt>
    <dgm:pt modelId="{D0C2714E-96D9-4448-AB94-54C29CDBBD45}" type="pres">
      <dgm:prSet presAssocID="{3C4A8A9B-978D-48E2-AC4E-F8CAF897EB3E}" presName="bullet5d" presStyleLbl="node1" presStyleIdx="3" presStyleCnt="5">
        <dgm:style>
          <a:lnRef idx="0">
            <a:schemeClr val="accent2"/>
          </a:lnRef>
          <a:fillRef idx="3">
            <a:schemeClr val="accent2"/>
          </a:fillRef>
          <a:effectRef idx="3">
            <a:schemeClr val="accent2"/>
          </a:effectRef>
          <a:fontRef idx="minor">
            <a:schemeClr val="lt1"/>
          </a:fontRef>
        </dgm:style>
      </dgm:prSet>
      <dgm:spPr/>
      <dgm:t>
        <a:bodyPr/>
        <a:lstStyle/>
        <a:p>
          <a:endParaRPr lang="en-US"/>
        </a:p>
      </dgm:t>
    </dgm:pt>
    <dgm:pt modelId="{6D58CF4F-9508-495B-A58C-8B99CF1FFAEF}" type="pres">
      <dgm:prSet presAssocID="{3C4A8A9B-978D-48E2-AC4E-F8CAF897EB3E}" presName="textBox5d" presStyleLbl="revTx" presStyleIdx="3" presStyleCnt="5" custScaleX="159964" custScaleY="22665" custLinFactNeighborX="-17593" custLinFactNeighborY="-31229">
        <dgm:presLayoutVars>
          <dgm:bulletEnabled val="1"/>
        </dgm:presLayoutVars>
      </dgm:prSet>
      <dgm:spPr/>
      <dgm:t>
        <a:bodyPr/>
        <a:lstStyle/>
        <a:p>
          <a:endParaRPr lang="id-ID"/>
        </a:p>
      </dgm:t>
    </dgm:pt>
    <dgm:pt modelId="{E8567066-DBBC-4475-B289-970F38E5DC5A}" type="pres">
      <dgm:prSet presAssocID="{2E02DED6-91F9-47E1-937F-E706D209AB2C}" presName="bullet5e" presStyleLbl="node1" presStyleIdx="4" presStyleCnt="5">
        <dgm:style>
          <a:lnRef idx="0">
            <a:schemeClr val="accent2"/>
          </a:lnRef>
          <a:fillRef idx="3">
            <a:schemeClr val="accent2"/>
          </a:fillRef>
          <a:effectRef idx="3">
            <a:schemeClr val="accent2"/>
          </a:effectRef>
          <a:fontRef idx="minor">
            <a:schemeClr val="lt1"/>
          </a:fontRef>
        </dgm:style>
      </dgm:prSet>
      <dgm:spPr/>
      <dgm:t>
        <a:bodyPr/>
        <a:lstStyle/>
        <a:p>
          <a:endParaRPr lang="en-US"/>
        </a:p>
      </dgm:t>
    </dgm:pt>
    <dgm:pt modelId="{776398B9-E889-4F91-9DE7-7ADF0F95F23D}" type="pres">
      <dgm:prSet presAssocID="{2E02DED6-91F9-47E1-937F-E706D209AB2C}" presName="textBox5e" presStyleLbl="revTx" presStyleIdx="4" presStyleCnt="5" custScaleY="14380" custLinFactNeighborX="-27647" custLinFactNeighborY="-36069">
        <dgm:presLayoutVars>
          <dgm:bulletEnabled val="1"/>
        </dgm:presLayoutVars>
      </dgm:prSet>
      <dgm:spPr/>
      <dgm:t>
        <a:bodyPr/>
        <a:lstStyle/>
        <a:p>
          <a:endParaRPr lang="id-ID"/>
        </a:p>
      </dgm:t>
    </dgm:pt>
  </dgm:ptLst>
  <dgm:cxnLst>
    <dgm:cxn modelId="{BBE4E794-138F-43E7-9595-49A30CA7D45B}" type="presOf" srcId="{90AA8A87-ADB0-4C9C-840D-A7CE0044B29C}" destId="{F7661FCB-086B-408A-AF1B-66CC77800590}" srcOrd="0" destOrd="0" presId="urn:microsoft.com/office/officeart/2005/8/layout/arrow2"/>
    <dgm:cxn modelId="{228E7B8D-9D16-462A-B6C0-9FA996E2C5AD}" srcId="{90AA8A87-ADB0-4C9C-840D-A7CE0044B29C}" destId="{4A779B54-7054-46D9-8C94-0BCDC0CF8933}" srcOrd="13" destOrd="0" parTransId="{BF96DA38-188B-4DD5-8651-39C1C3992309}" sibTransId="{DB6CF2DE-827E-461E-88FA-583CB22853C0}"/>
    <dgm:cxn modelId="{5F7533D4-93F9-4370-AA36-F829176DC3F6}" type="presOf" srcId="{3AE98BD6-2C2E-4041-AD62-EFDED93243FD}" destId="{F3522009-0582-4DB4-9942-3C0E24BE3FA4}" srcOrd="0" destOrd="0" presId="urn:microsoft.com/office/officeart/2005/8/layout/arrow2"/>
    <dgm:cxn modelId="{1C52F377-60B1-4215-BC5B-D6884A9E1A8E}" type="presOf" srcId="{3C4A8A9B-978D-48E2-AC4E-F8CAF897EB3E}" destId="{6D58CF4F-9508-495B-A58C-8B99CF1FFAEF}" srcOrd="0" destOrd="0" presId="urn:microsoft.com/office/officeart/2005/8/layout/arrow2"/>
    <dgm:cxn modelId="{60055FDB-7160-4535-8460-FF180C872DF1}" srcId="{90AA8A87-ADB0-4C9C-840D-A7CE0044B29C}" destId="{4F29734D-31AF-4C9E-805A-F7658FB1CE91}" srcOrd="9" destOrd="0" parTransId="{A7B0A836-40A2-44AE-AA18-36C0CF7D24F6}" sibTransId="{2EEDB69C-FEFB-4071-8BEE-1B6F5179CDE2}"/>
    <dgm:cxn modelId="{C09130A1-F412-48E5-84B3-3FD732917F2E}" srcId="{90AA8A87-ADB0-4C9C-840D-A7CE0044B29C}" destId="{94AD6D28-3255-4B08-97CE-47FDA1D7648B}" srcOrd="17" destOrd="0" parTransId="{8E4B5B38-3D77-4813-BB1E-20414634C546}" sibTransId="{D9B13EA8-1BCA-426C-AF17-43FB3F399757}"/>
    <dgm:cxn modelId="{7C5DD5F8-3DB1-4867-867E-171018244D37}" srcId="{90AA8A87-ADB0-4C9C-840D-A7CE0044B29C}" destId="{3AE98BD6-2C2E-4041-AD62-EFDED93243FD}" srcOrd="0" destOrd="0" parTransId="{046D1F53-A427-4663-AABD-CFA2FA0C9811}" sibTransId="{8882D3B1-A35A-4692-9CF3-F88CD9010645}"/>
    <dgm:cxn modelId="{CCB81079-0FCE-475D-A5C9-A091290C6C52}" srcId="{90AA8A87-ADB0-4C9C-840D-A7CE0044B29C}" destId="{9E98B754-80DB-4969-83ED-25A50982EBFD}" srcOrd="21" destOrd="0" parTransId="{4F9D268C-0553-44F8-8712-1BACA68DDBD9}" sibTransId="{BED0D31A-401B-47A0-AD2D-A4FE1C919C59}"/>
    <dgm:cxn modelId="{F44D0220-1C54-40D1-AF74-22F89EFFA9A4}" srcId="{90AA8A87-ADB0-4C9C-840D-A7CE0044B29C}" destId="{952B54B0-857E-4B70-B605-C89CC3A86CC6}" srcOrd="2" destOrd="0" parTransId="{51EF4DD7-E4D4-4EC1-9C30-E2E755E33EEF}" sibTransId="{D875F378-F61D-485B-97F3-B1179FC305F8}"/>
    <dgm:cxn modelId="{6CDD05A0-6037-4CBF-A702-328CE9B0241D}" srcId="{90AA8A87-ADB0-4C9C-840D-A7CE0044B29C}" destId="{D5C20AE5-11C6-4770-BF5B-C88B4F49E662}" srcOrd="22" destOrd="0" parTransId="{3F501D26-1BEC-42A3-8562-6B0D3C85315C}" sibTransId="{E2C940CB-328B-4500-8452-DBA838C47E89}"/>
    <dgm:cxn modelId="{2DBE97B8-AC21-4CA3-9252-5A60528100CE}" srcId="{90AA8A87-ADB0-4C9C-840D-A7CE0044B29C}" destId="{B8A03DF9-16F4-4DD4-9733-E84EDAD18AE0}" srcOrd="12" destOrd="0" parTransId="{5F480168-50B9-4E18-B7F0-D2E360F09250}" sibTransId="{8B7416DA-918E-46F1-951C-FD3933D113C2}"/>
    <dgm:cxn modelId="{E8BD3D79-3CC1-44C8-ABB1-F4C1F39B3E10}" srcId="{90AA8A87-ADB0-4C9C-840D-A7CE0044B29C}" destId="{EC8C5819-AC44-493E-9FF1-7C80957A00B1}" srcOrd="5" destOrd="0" parTransId="{D821750E-F5AF-477A-B9AB-D5E32F24A714}" sibTransId="{4A99583A-CB78-4971-9BEE-8A4143F63E64}"/>
    <dgm:cxn modelId="{D6A96E73-EB0B-44ED-BABC-DD74054CA57F}" srcId="{90AA8A87-ADB0-4C9C-840D-A7CE0044B29C}" destId="{2E02DED6-91F9-47E1-937F-E706D209AB2C}" srcOrd="4" destOrd="0" parTransId="{8035EAA0-3A56-4C3D-AC8C-10914B258FB0}" sibTransId="{0A5DC891-D7E6-46D9-AAF8-8C109B7A2E74}"/>
    <dgm:cxn modelId="{CAD6153D-7752-411F-ACE3-BCAD2C2153ED}" srcId="{90AA8A87-ADB0-4C9C-840D-A7CE0044B29C}" destId="{75103918-D714-4CBA-B2C8-9F676CA57E2A}" srcOrd="15" destOrd="0" parTransId="{EDD1480A-F074-4B21-91E9-AD589C240051}" sibTransId="{F63D62C9-8880-4F9E-9E74-CC010D093A11}"/>
    <dgm:cxn modelId="{FCD6FE06-6219-4422-A5D1-F78448A254C7}" srcId="{90AA8A87-ADB0-4C9C-840D-A7CE0044B29C}" destId="{AF86A45F-0D53-4894-9FF3-2BC6C25EBA20}" srcOrd="11" destOrd="0" parTransId="{392AA522-0720-4085-9F12-347B821468E6}" sibTransId="{BAF7FFDE-E687-413F-8FFC-30AB7BC6DB47}"/>
    <dgm:cxn modelId="{74FD0DF2-2CFA-47CE-86F8-00D61DA44A3C}" type="presOf" srcId="{0F2E9EEA-E2B0-4703-A574-110B48B826AF}" destId="{880F2657-DA9F-4084-A991-549594FE7AC1}" srcOrd="0" destOrd="0" presId="urn:microsoft.com/office/officeart/2005/8/layout/arrow2"/>
    <dgm:cxn modelId="{594A32CE-AD58-482C-9D27-844359A93EFA}" srcId="{90AA8A87-ADB0-4C9C-840D-A7CE0044B29C}" destId="{3C4A8A9B-978D-48E2-AC4E-F8CAF897EB3E}" srcOrd="3" destOrd="0" parTransId="{13DED7E8-4F9C-4928-800F-C3110B143075}" sibTransId="{206C52A6-D214-4FC5-93FF-F05F116D0C77}"/>
    <dgm:cxn modelId="{EF4A69FA-E101-4DB5-8AAC-75A87E039141}" srcId="{90AA8A87-ADB0-4C9C-840D-A7CE0044B29C}" destId="{0F2E9EEA-E2B0-4703-A574-110B48B826AF}" srcOrd="1" destOrd="0" parTransId="{BE59E95A-BE66-444D-8F05-EFD46234A7AA}" sibTransId="{AA17D167-C948-4985-BBCD-6764D6B4C1AD}"/>
    <dgm:cxn modelId="{09B41CFB-E259-4508-BFBA-92312CCE247C}" type="presOf" srcId="{2E02DED6-91F9-47E1-937F-E706D209AB2C}" destId="{776398B9-E889-4F91-9DE7-7ADF0F95F23D}" srcOrd="0" destOrd="0" presId="urn:microsoft.com/office/officeart/2005/8/layout/arrow2"/>
    <dgm:cxn modelId="{476AE53A-B45B-4CD3-A3DC-B5FD7AA5DE28}" srcId="{90AA8A87-ADB0-4C9C-840D-A7CE0044B29C}" destId="{630F1039-B42A-45DC-BCEC-989F06A735F9}" srcOrd="7" destOrd="0" parTransId="{701C4636-962C-491A-96F2-B783D70DF99D}" sibTransId="{E3FA9A16-5870-43C3-814A-9F5A057075FE}"/>
    <dgm:cxn modelId="{FB5ABCAC-EB7E-406F-9990-074736FAFE20}" srcId="{90AA8A87-ADB0-4C9C-840D-A7CE0044B29C}" destId="{BAF5368E-E7CB-405C-852D-0993A04FCFC2}" srcOrd="8" destOrd="0" parTransId="{E199C2F5-9A62-4B3B-BC2C-993D20DFD3C9}" sibTransId="{939ECDA5-592E-4EBD-8EEB-2FF80DD2F92C}"/>
    <dgm:cxn modelId="{1D36EE65-C1F8-4257-BEC3-15C9B9BA42CC}" srcId="{90AA8A87-ADB0-4C9C-840D-A7CE0044B29C}" destId="{B3B24C48-098A-4BDD-9427-ACC53345FD19}" srcOrd="14" destOrd="0" parTransId="{D965FA62-761F-41B5-A368-52FC13E76309}" sibTransId="{D01EFBDE-6671-44BE-B1DB-3356AE8EA443}"/>
    <dgm:cxn modelId="{AAE5CEE0-469F-4459-9D26-83C9A9E69A33}" srcId="{90AA8A87-ADB0-4C9C-840D-A7CE0044B29C}" destId="{9797CA03-642E-439B-B198-72C58BDC949C}" srcOrd="10" destOrd="0" parTransId="{9A2D677E-738D-4B01-BD97-D27669279C7B}" sibTransId="{176BAFC4-8D8F-49D3-9F02-EF3124A0DD5B}"/>
    <dgm:cxn modelId="{45B6909A-C4A3-4796-BC7D-488B5C97BAB1}" srcId="{90AA8A87-ADB0-4C9C-840D-A7CE0044B29C}" destId="{F7A0D7EB-C15D-40DB-B31D-07E01A08DD5E}" srcOrd="16" destOrd="0" parTransId="{F6FC2F9D-ECC2-4299-9D8D-413D02D72702}" sibTransId="{0166C40D-F732-4244-889E-DD76B0D808AD}"/>
    <dgm:cxn modelId="{34D1037A-DAB4-4793-B0A3-C60544246F4D}" srcId="{90AA8A87-ADB0-4C9C-840D-A7CE0044B29C}" destId="{081F97C5-D8CF-49C2-86EB-FD9E880BD1E7}" srcOrd="6" destOrd="0" parTransId="{37CD01DB-4EED-43F5-BBFC-C4478D51B552}" sibTransId="{18048839-CAB2-4790-AEE8-8B524F444A2E}"/>
    <dgm:cxn modelId="{0F73D1B8-BB13-4718-B664-7144C1883DBB}" srcId="{90AA8A87-ADB0-4C9C-840D-A7CE0044B29C}" destId="{BBDEFA0C-4D9D-423D-8117-805C6E09DD6E}" srcOrd="18" destOrd="0" parTransId="{BFF16065-32A6-498B-8F15-AAF566BCF6BA}" sibTransId="{C824A808-6836-4880-96F6-4A47A9C066E9}"/>
    <dgm:cxn modelId="{46805C76-4EF4-4DC2-8C55-8092E263C201}" srcId="{90AA8A87-ADB0-4C9C-840D-A7CE0044B29C}" destId="{3774D7C1-35AA-400C-B912-E671032CCF76}" srcOrd="19" destOrd="0" parTransId="{509E567F-3BF6-418A-899E-D19BE2EC5385}" sibTransId="{151D33AC-B5F2-4012-BC19-A0E3F6CA8F27}"/>
    <dgm:cxn modelId="{951BB920-B9BE-4384-8219-6AD482235717}" type="presOf" srcId="{952B54B0-857E-4B70-B605-C89CC3A86CC6}" destId="{81CEAB99-B51E-4AB8-9B63-2C43C4C81A90}" srcOrd="0" destOrd="0" presId="urn:microsoft.com/office/officeart/2005/8/layout/arrow2"/>
    <dgm:cxn modelId="{33D603DB-AD8E-4880-BD12-74454FC3CA20}" srcId="{90AA8A87-ADB0-4C9C-840D-A7CE0044B29C}" destId="{E1A565AA-7A27-4D0A-9A9C-85224351F480}" srcOrd="20" destOrd="0" parTransId="{2E5837E0-C16A-40EC-B3C0-F5B588E7CF43}" sibTransId="{34FBD9B2-837C-4A1E-BCF7-970DD2DFB6F0}"/>
    <dgm:cxn modelId="{2E958250-D7D6-4E8A-9DBD-5210CA7832D6}" type="presParOf" srcId="{F7661FCB-086B-408A-AF1B-66CC77800590}" destId="{7FD4C3CF-521E-4694-BBD8-32009CDEF9EC}" srcOrd="0" destOrd="0" presId="urn:microsoft.com/office/officeart/2005/8/layout/arrow2"/>
    <dgm:cxn modelId="{5DA19094-EF4E-4B0E-AD2E-51AE644E0CAA}" type="presParOf" srcId="{F7661FCB-086B-408A-AF1B-66CC77800590}" destId="{046EF6E3-C629-4C69-97E5-C5545EDF44E7}" srcOrd="1" destOrd="0" presId="urn:microsoft.com/office/officeart/2005/8/layout/arrow2"/>
    <dgm:cxn modelId="{66D08C59-56F8-4FBF-BC80-96EF06B8DBA3}" type="presParOf" srcId="{046EF6E3-C629-4C69-97E5-C5545EDF44E7}" destId="{3420C73F-67B5-4011-81F2-B2AB1DDF753F}" srcOrd="0" destOrd="0" presId="urn:microsoft.com/office/officeart/2005/8/layout/arrow2"/>
    <dgm:cxn modelId="{1FF3E5B3-62E8-47C9-ABC2-B74C8211F80A}" type="presParOf" srcId="{046EF6E3-C629-4C69-97E5-C5545EDF44E7}" destId="{F3522009-0582-4DB4-9942-3C0E24BE3FA4}" srcOrd="1" destOrd="0" presId="urn:microsoft.com/office/officeart/2005/8/layout/arrow2"/>
    <dgm:cxn modelId="{3C20FC61-5A10-4840-80DB-3C9D7CBE652A}" type="presParOf" srcId="{046EF6E3-C629-4C69-97E5-C5545EDF44E7}" destId="{EA3F2CF5-4D44-4CF0-86B2-5E5F049AC6C9}" srcOrd="2" destOrd="0" presId="urn:microsoft.com/office/officeart/2005/8/layout/arrow2"/>
    <dgm:cxn modelId="{D4F694BD-AC7A-4FC3-970C-C9CE1D31A46F}" type="presParOf" srcId="{046EF6E3-C629-4C69-97E5-C5545EDF44E7}" destId="{880F2657-DA9F-4084-A991-549594FE7AC1}" srcOrd="3" destOrd="0" presId="urn:microsoft.com/office/officeart/2005/8/layout/arrow2"/>
    <dgm:cxn modelId="{1D59D6B3-98E9-4DF6-970E-49DDE036D08A}" type="presParOf" srcId="{046EF6E3-C629-4C69-97E5-C5545EDF44E7}" destId="{792CD1C3-A54E-4206-BA5A-4B350732E659}" srcOrd="4" destOrd="0" presId="urn:microsoft.com/office/officeart/2005/8/layout/arrow2"/>
    <dgm:cxn modelId="{63740C2C-0A75-402A-8B05-DAC5A8AADCF8}" type="presParOf" srcId="{046EF6E3-C629-4C69-97E5-C5545EDF44E7}" destId="{81CEAB99-B51E-4AB8-9B63-2C43C4C81A90}" srcOrd="5" destOrd="0" presId="urn:microsoft.com/office/officeart/2005/8/layout/arrow2"/>
    <dgm:cxn modelId="{8C50BD80-DEA8-486E-B8E6-660C3EAFC290}" type="presParOf" srcId="{046EF6E3-C629-4C69-97E5-C5545EDF44E7}" destId="{D0C2714E-96D9-4448-AB94-54C29CDBBD45}" srcOrd="6" destOrd="0" presId="urn:microsoft.com/office/officeart/2005/8/layout/arrow2"/>
    <dgm:cxn modelId="{F3114604-6038-46B7-AD01-51B417A6AEE9}" type="presParOf" srcId="{046EF6E3-C629-4C69-97E5-C5545EDF44E7}" destId="{6D58CF4F-9508-495B-A58C-8B99CF1FFAEF}" srcOrd="7" destOrd="0" presId="urn:microsoft.com/office/officeart/2005/8/layout/arrow2"/>
    <dgm:cxn modelId="{0772C0DA-352B-4DE4-BD0F-60183B169456}" type="presParOf" srcId="{046EF6E3-C629-4C69-97E5-C5545EDF44E7}" destId="{E8567066-DBBC-4475-B289-970F38E5DC5A}" srcOrd="8" destOrd="0" presId="urn:microsoft.com/office/officeart/2005/8/layout/arrow2"/>
    <dgm:cxn modelId="{AFAA0916-5160-42A4-8146-F3657A7CA089}" type="presParOf" srcId="{046EF6E3-C629-4C69-97E5-C5545EDF44E7}" destId="{776398B9-E889-4F91-9DE7-7ADF0F95F23D}" srcOrd="9" destOrd="0" presId="urn:microsoft.com/office/officeart/2005/8/layout/arrow2"/>
  </dgm:cxnLst>
  <dgm:bg/>
  <dgm:whole/>
</dgm:dataModel>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0BF673-DA8B-4E71-A6ED-4564C8A31CFB}" type="datetimeFigureOut">
              <a:rPr lang="id-ID" smtClean="0"/>
              <a:pPr/>
              <a:t>07/02/2014</a:t>
            </a:fld>
            <a:endParaRPr lang="id-ID"/>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31FE87A-3BBA-4D1D-8DAB-6D5970E5335E}" type="slidenum">
              <a:rPr lang="id-ID" smtClean="0"/>
              <a:pPr/>
              <a:t>‹#›</a:t>
            </a:fld>
            <a:endParaRPr lang="id-ID"/>
          </a:p>
        </p:txBody>
      </p:sp>
    </p:spTree>
    <p:extLst>
      <p:ext uri="{BB962C8B-B14F-4D97-AF65-F5344CB8AC3E}">
        <p14:creationId xmlns="" xmlns:p14="http://schemas.microsoft.com/office/powerpoint/2010/main" val="2380273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370CA7-C10E-4A5E-9E1E-0E4920263ABD}" type="datetimeFigureOut">
              <a:rPr lang="id-ID" smtClean="0"/>
              <a:pPr/>
              <a:t>07/02/2014</a:t>
            </a:fld>
            <a:endParaRPr lang="id-ID"/>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ABEA23-410C-4FFC-B1AA-A7A09D8438BB}" type="slidenum">
              <a:rPr lang="id-ID" smtClean="0"/>
              <a:pPr/>
              <a:t>‹#›</a:t>
            </a:fld>
            <a:endParaRPr lang="id-ID"/>
          </a:p>
        </p:txBody>
      </p:sp>
    </p:spTree>
    <p:extLst>
      <p:ext uri="{BB962C8B-B14F-4D97-AF65-F5344CB8AC3E}">
        <p14:creationId xmlns="" xmlns:p14="http://schemas.microsoft.com/office/powerpoint/2010/main" val="2155593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AF4248-840A-48FC-9117-1FCF6963A24C}"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884613" y="8684647"/>
            <a:ext cx="2971800" cy="457758"/>
          </a:xfrm>
          <a:prstGeom prst="rect">
            <a:avLst/>
          </a:prstGeom>
          <a:noFill/>
          <a:ln w="9525">
            <a:noFill/>
            <a:miter lim="800000"/>
            <a:headEnd/>
            <a:tailEnd/>
          </a:ln>
        </p:spPr>
        <p:txBody>
          <a:bodyPr anchor="b"/>
          <a:lstStyle/>
          <a:p>
            <a:pPr algn="r" eaLnBrk="1" hangingPunct="1"/>
            <a:fld id="{26043AD4-BB6C-4186-B87D-655C4F927629}" type="slidenum">
              <a:rPr lang="en-US" sz="1200">
                <a:latin typeface="Arial" charset="0"/>
              </a:rPr>
              <a:pPr algn="r" eaLnBrk="1" hangingPunct="1"/>
              <a:t>29</a:t>
            </a:fld>
            <a:endParaRPr lang="en-US" sz="1200">
              <a:latin typeface="Arial" charset="0"/>
            </a:endParaRPr>
          </a:p>
        </p:txBody>
      </p:sp>
      <p:sp>
        <p:nvSpPr>
          <p:cNvPr id="66563" name="Slide Image Placeholder 1"/>
          <p:cNvSpPr>
            <a:spLocks noGrp="1" noRot="1" noChangeAspect="1" noTextEdit="1"/>
          </p:cNvSpPr>
          <p:nvPr>
            <p:ph type="sldImg"/>
          </p:nvPr>
        </p:nvSpPr>
        <p:spPr>
          <a:xfrm>
            <a:off x="1143000" y="685800"/>
            <a:ext cx="4573588" cy="3430588"/>
          </a:xfrm>
          <a:ln/>
        </p:spPr>
      </p:sp>
      <p:sp>
        <p:nvSpPr>
          <p:cNvPr id="66564" name="Notes Placeholder 2"/>
          <p:cNvSpPr>
            <a:spLocks noGrp="1"/>
          </p:cNvSpPr>
          <p:nvPr>
            <p:ph type="body" idx="1"/>
          </p:nvPr>
        </p:nvSpPr>
        <p:spPr>
          <a:xfrm>
            <a:off x="685800" y="4344716"/>
            <a:ext cx="5486400" cy="4113445"/>
          </a:xfrm>
          <a:noFill/>
          <a:ln/>
        </p:spPr>
        <p:txBody>
          <a:bodyPr/>
          <a:lstStyle/>
          <a:p>
            <a:pPr eaLnBrk="1" hangingPunct="1"/>
            <a:endParaRPr lang="id-ID" smtClean="0"/>
          </a:p>
        </p:txBody>
      </p:sp>
      <p:sp>
        <p:nvSpPr>
          <p:cNvPr id="66565" name="Slide Number Placeholder 3"/>
          <p:cNvSpPr txBox="1">
            <a:spLocks noGrp="1"/>
          </p:cNvSpPr>
          <p:nvPr/>
        </p:nvSpPr>
        <p:spPr bwMode="auto">
          <a:xfrm>
            <a:off x="3883025" y="8684647"/>
            <a:ext cx="2973388" cy="457758"/>
          </a:xfrm>
          <a:prstGeom prst="rect">
            <a:avLst/>
          </a:prstGeom>
          <a:noFill/>
          <a:ln w="9525">
            <a:noFill/>
            <a:miter lim="800000"/>
            <a:headEnd/>
            <a:tailEnd/>
          </a:ln>
        </p:spPr>
        <p:txBody>
          <a:bodyPr anchor="b"/>
          <a:lstStyle/>
          <a:p>
            <a:pPr algn="r" eaLnBrk="1" hangingPunct="1"/>
            <a:fld id="{0D73CDC0-7F87-4D1F-BD3F-11F47252B3AD}" type="slidenum">
              <a:rPr lang="en-US" sz="1200"/>
              <a:pPr algn="r" eaLnBrk="1" hangingPunct="1"/>
              <a:t>29</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202CE161-31DF-4268-9AD5-C3E905384058}" type="slidenum">
              <a:rPr lang="en-US" smtClean="0"/>
              <a:pPr/>
              <a:t>31</a:t>
            </a:fld>
            <a:endParaRPr lang="en-US" smtClean="0"/>
          </a:p>
        </p:txBody>
      </p:sp>
      <p:sp>
        <p:nvSpPr>
          <p:cNvPr id="65539" name="Slide Image Placeholder 1"/>
          <p:cNvSpPr>
            <a:spLocks noGrp="1" noRot="1" noChangeAspect="1" noTextEdit="1"/>
          </p:cNvSpPr>
          <p:nvPr>
            <p:ph type="sldImg"/>
          </p:nvPr>
        </p:nvSpPr>
        <p:spPr>
          <a:xfrm>
            <a:off x="1143000" y="685800"/>
            <a:ext cx="4573588" cy="3430588"/>
          </a:xfrm>
          <a:ln/>
        </p:spPr>
      </p:sp>
      <p:sp>
        <p:nvSpPr>
          <p:cNvPr id="65540" name="Notes Placeholder 2"/>
          <p:cNvSpPr>
            <a:spLocks noGrp="1"/>
          </p:cNvSpPr>
          <p:nvPr>
            <p:ph type="body" idx="1"/>
          </p:nvPr>
        </p:nvSpPr>
        <p:spPr>
          <a:xfrm>
            <a:off x="685800" y="4344716"/>
            <a:ext cx="5486400" cy="4113445"/>
          </a:xfrm>
          <a:noFill/>
          <a:ln/>
        </p:spPr>
        <p:txBody>
          <a:bodyPr/>
          <a:lstStyle/>
          <a:p>
            <a:pPr eaLnBrk="1" hangingPunct="1"/>
            <a:endParaRPr lang="id-ID" smtClean="0"/>
          </a:p>
        </p:txBody>
      </p:sp>
      <p:sp>
        <p:nvSpPr>
          <p:cNvPr id="65541" name="Slide Number Placeholder 3"/>
          <p:cNvSpPr txBox="1">
            <a:spLocks noGrp="1"/>
          </p:cNvSpPr>
          <p:nvPr/>
        </p:nvSpPr>
        <p:spPr bwMode="auto">
          <a:xfrm>
            <a:off x="3883025" y="8684647"/>
            <a:ext cx="2973388" cy="457758"/>
          </a:xfrm>
          <a:prstGeom prst="rect">
            <a:avLst/>
          </a:prstGeom>
          <a:noFill/>
          <a:ln w="9525">
            <a:noFill/>
            <a:miter lim="800000"/>
            <a:headEnd/>
            <a:tailEnd/>
          </a:ln>
        </p:spPr>
        <p:txBody>
          <a:bodyPr anchor="b"/>
          <a:lstStyle/>
          <a:p>
            <a:pPr algn="r" eaLnBrk="1" hangingPunct="1"/>
            <a:fld id="{27D2C64F-552B-4A7E-8789-8D4295BC5441}" type="slidenum">
              <a:rPr lang="en-US" sz="1200"/>
              <a:pPr algn="r" eaLnBrk="1" hangingPunct="1"/>
              <a:t>31</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2345C1F-9DEC-47BB-B03A-F8E88E55D825}" type="datetime1">
              <a:rPr lang="en-US" smtClean="0"/>
              <a:pPr/>
              <a:t>2/7/2014</a:t>
            </a:fld>
            <a:endParaRPr lang="en-US"/>
          </a:p>
        </p:txBody>
      </p:sp>
      <p:sp>
        <p:nvSpPr>
          <p:cNvPr id="5" name="Footer Placeholder 4"/>
          <p:cNvSpPr>
            <a:spLocks noGrp="1"/>
          </p:cNvSpPr>
          <p:nvPr>
            <p:ph type="ftr" sz="quarter" idx="11"/>
          </p:nvPr>
        </p:nvSpPr>
        <p:spPr/>
        <p:txBody>
          <a:bodyPr/>
          <a:lstStyle/>
          <a:p>
            <a:r>
              <a:rPr lang="en-US" smtClean="0"/>
              <a:t>NANA RUKMANA D.W.</a:t>
            </a:r>
            <a:endParaRPr lang="en-US"/>
          </a:p>
        </p:txBody>
      </p:sp>
      <p:sp>
        <p:nvSpPr>
          <p:cNvPr id="6" name="Slide Number Placeholder 5"/>
          <p:cNvSpPr>
            <a:spLocks noGrp="1"/>
          </p:cNvSpPr>
          <p:nvPr>
            <p:ph type="sldNum" sz="quarter" idx="12"/>
          </p:nvPr>
        </p:nvSpPr>
        <p:spPr/>
        <p:txBody>
          <a:bodyPr/>
          <a:lstStyle/>
          <a:p>
            <a:fld id="{35D2EDFB-C7D9-4EB3-AF0A-F1946C94577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4E9DCE-3ED8-4BEA-8C91-19F0CC25A708}" type="datetime1">
              <a:rPr lang="en-US" smtClean="0"/>
              <a:pPr/>
              <a:t>2/7/2014</a:t>
            </a:fld>
            <a:endParaRPr lang="en-US"/>
          </a:p>
        </p:txBody>
      </p:sp>
      <p:sp>
        <p:nvSpPr>
          <p:cNvPr id="5" name="Footer Placeholder 4"/>
          <p:cNvSpPr>
            <a:spLocks noGrp="1"/>
          </p:cNvSpPr>
          <p:nvPr>
            <p:ph type="ftr" sz="quarter" idx="11"/>
          </p:nvPr>
        </p:nvSpPr>
        <p:spPr/>
        <p:txBody>
          <a:bodyPr/>
          <a:lstStyle/>
          <a:p>
            <a:r>
              <a:rPr lang="en-US" smtClean="0"/>
              <a:t>NANA RUKMANA D.W.</a:t>
            </a:r>
            <a:endParaRPr lang="en-US"/>
          </a:p>
        </p:txBody>
      </p:sp>
      <p:sp>
        <p:nvSpPr>
          <p:cNvPr id="6" name="Slide Number Placeholder 5"/>
          <p:cNvSpPr>
            <a:spLocks noGrp="1"/>
          </p:cNvSpPr>
          <p:nvPr>
            <p:ph type="sldNum" sz="quarter" idx="12"/>
          </p:nvPr>
        </p:nvSpPr>
        <p:spPr/>
        <p:txBody>
          <a:bodyPr/>
          <a:lstStyle/>
          <a:p>
            <a:fld id="{35D2EDFB-C7D9-4EB3-AF0A-F1946C94577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F5C03F-B892-4E50-9F4C-24771B38EF9A}" type="datetime1">
              <a:rPr lang="en-US" smtClean="0"/>
              <a:pPr/>
              <a:t>2/7/2014</a:t>
            </a:fld>
            <a:endParaRPr lang="en-US"/>
          </a:p>
        </p:txBody>
      </p:sp>
      <p:sp>
        <p:nvSpPr>
          <p:cNvPr id="5" name="Footer Placeholder 4"/>
          <p:cNvSpPr>
            <a:spLocks noGrp="1"/>
          </p:cNvSpPr>
          <p:nvPr>
            <p:ph type="ftr" sz="quarter" idx="11"/>
          </p:nvPr>
        </p:nvSpPr>
        <p:spPr/>
        <p:txBody>
          <a:bodyPr/>
          <a:lstStyle/>
          <a:p>
            <a:r>
              <a:rPr lang="en-US" smtClean="0"/>
              <a:t>NANA RUKMANA D.W.</a:t>
            </a:r>
            <a:endParaRPr lang="en-US"/>
          </a:p>
        </p:txBody>
      </p:sp>
      <p:sp>
        <p:nvSpPr>
          <p:cNvPr id="6" name="Slide Number Placeholder 5"/>
          <p:cNvSpPr>
            <a:spLocks noGrp="1"/>
          </p:cNvSpPr>
          <p:nvPr>
            <p:ph type="sldNum" sz="quarter" idx="12"/>
          </p:nvPr>
        </p:nvSpPr>
        <p:spPr/>
        <p:txBody>
          <a:bodyPr/>
          <a:lstStyle/>
          <a:p>
            <a:fld id="{35D2EDFB-C7D9-4EB3-AF0A-F1946C94577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a:noFill/>
              <a:round/>
              <a:headEnd type="none" w="sm" len="sm"/>
              <a:tailEnd type="none" w="sm" len="sm"/>
            </a:ln>
            <a:effectLst/>
          </p:spPr>
          <p:txBody>
            <a:bodyPr/>
            <a:lstStyle/>
            <a:p>
              <a:pPr>
                <a:defRPr/>
              </a:pPr>
              <a:endParaRPr lang="en-US"/>
            </a:p>
          </p:txBody>
        </p:sp>
        <p:sp>
          <p:nvSpPr>
            <p:cNvPr id="6" name="Freeform 4"/>
            <p:cNvSpPr>
              <a:spLocks/>
            </p:cNvSpPr>
            <p:nvPr/>
          </p:nvSpPr>
          <p:spPr bwMode="auto">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a:noFill/>
              <a:round/>
              <a:headEnd type="none" w="sm" len="sm"/>
              <a:tailEnd type="none" w="sm" len="sm"/>
            </a:ln>
            <a:effectLst/>
          </p:spPr>
          <p:txBody>
            <a:bodyPr/>
            <a:lstStyle/>
            <a:p>
              <a:pPr>
                <a:defRPr/>
              </a:pPr>
              <a:endParaRPr lang="en-US"/>
            </a:p>
          </p:txBody>
        </p:sp>
        <p:sp>
          <p:nvSpPr>
            <p:cNvPr id="7" name="Freeform 5"/>
            <p:cNvSpPr>
              <a:spLocks/>
            </p:cNvSpPr>
            <p:nvPr/>
          </p:nvSpPr>
          <p:spPr bwMode="auto">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a:noFill/>
              <a:round/>
              <a:headEnd type="none" w="sm" len="sm"/>
              <a:tailEnd type="none" w="sm" len="sm"/>
            </a:ln>
            <a:effectLst/>
          </p:spPr>
          <p:txBody>
            <a:bodyPr/>
            <a:lstStyle/>
            <a:p>
              <a:pPr>
                <a:defRPr/>
              </a:pPr>
              <a:endParaRPr lang="en-US"/>
            </a:p>
          </p:txBody>
        </p:sp>
        <p:sp>
          <p:nvSpPr>
            <p:cNvPr id="8" name="Freeform 6"/>
            <p:cNvSpPr>
              <a:spLocks/>
            </p:cNvSpPr>
            <p:nvPr/>
          </p:nvSpPr>
          <p:spPr bwMode="auto">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a:noFill/>
              <a:round/>
              <a:headEnd type="none" w="sm" len="sm"/>
              <a:tailEnd type="none" w="sm" len="sm"/>
            </a:ln>
            <a:effectLst/>
          </p:spPr>
          <p:txBody>
            <a:bodyPr/>
            <a:lstStyle/>
            <a:p>
              <a:pPr>
                <a:defRPr/>
              </a:pPr>
              <a:endParaRPr lang="en-US"/>
            </a:p>
          </p:txBody>
        </p:sp>
      </p:grpSp>
      <p:sp>
        <p:nvSpPr>
          <p:cNvPr id="52231"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52232"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2"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3AEE0F4A-A525-42D2-99E8-C62F530455A8}" type="slidenum">
              <a:rPr lang="en-US"/>
              <a:pPr>
                <a:defRPr/>
              </a:pPr>
              <a:t>‹#›</a:t>
            </a:fld>
            <a:endParaRPr lang="en-US"/>
          </a:p>
        </p:txBody>
      </p:sp>
    </p:spTree>
  </p:cSld>
  <p:clrMapOvr>
    <a:masterClrMapping/>
  </p:clrMapOvr>
  <p:transition spd="med">
    <p:wipe dir="r"/>
    <p:sndAc>
      <p:stSnd>
        <p:snd r:embed="rId1" name="projctor.wav" builtIn="1"/>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E64EA58-D51A-4AAD-AA83-C2FD904FDF87}" type="slidenum">
              <a:rPr lang="en-US"/>
              <a:pPr>
                <a:defRPr/>
              </a:pPr>
              <a:t>‹#›</a:t>
            </a:fld>
            <a:endParaRPr lang="en-US"/>
          </a:p>
        </p:txBody>
      </p:sp>
    </p:spTree>
  </p:cSld>
  <p:clrMapOvr>
    <a:masterClrMapping/>
  </p:clrMapOvr>
  <p:transition spd="med">
    <p:wipe dir="r"/>
    <p:sndAc>
      <p:stSnd>
        <p:snd r:embed="rId1" name="projctor.wav" builtIn="1"/>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763ACF4-429B-4844-B05A-BA35BF0C86BF}" type="slidenum">
              <a:rPr lang="en-US"/>
              <a:pPr>
                <a:defRPr/>
              </a:pPr>
              <a:t>‹#›</a:t>
            </a:fld>
            <a:endParaRPr lang="en-US"/>
          </a:p>
        </p:txBody>
      </p:sp>
    </p:spTree>
  </p:cSld>
  <p:clrMapOvr>
    <a:masterClrMapping/>
  </p:clrMapOvr>
  <p:transition spd="med">
    <p:wipe dir="r"/>
    <p:sndAc>
      <p:stSnd>
        <p:snd r:embed="rId1" name="projctor.wav" builtIn="1"/>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23594C24-0BCB-4134-B709-22EA1A1C5CAC}" type="slidenum">
              <a:rPr lang="en-US"/>
              <a:pPr>
                <a:defRPr/>
              </a:pPr>
              <a:t>‹#›</a:t>
            </a:fld>
            <a:endParaRPr lang="en-US"/>
          </a:p>
        </p:txBody>
      </p:sp>
    </p:spTree>
  </p:cSld>
  <p:clrMapOvr>
    <a:masterClrMapping/>
  </p:clrMapOvr>
  <p:transition spd="med">
    <p:wipe dir="r"/>
    <p:sndAc>
      <p:stSnd>
        <p:snd r:embed="rId1" name="projctor.wav" builtIn="1"/>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B6F154C8-E780-4E91-9E5A-2EB5491C093C}" type="slidenum">
              <a:rPr lang="en-US"/>
              <a:pPr>
                <a:defRPr/>
              </a:pPr>
              <a:t>‹#›</a:t>
            </a:fld>
            <a:endParaRPr lang="en-US"/>
          </a:p>
        </p:txBody>
      </p:sp>
    </p:spTree>
  </p:cSld>
  <p:clrMapOvr>
    <a:masterClrMapping/>
  </p:clrMapOvr>
  <p:transition spd="med">
    <p:wipe dir="r"/>
    <p:sndAc>
      <p:stSnd>
        <p:snd r:embed="rId1" name="projctor.wav" builtIn="1"/>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AC3D6545-28AA-4B53-91A5-0F222657E941}" type="slidenum">
              <a:rPr lang="en-US"/>
              <a:pPr>
                <a:defRPr/>
              </a:pPr>
              <a:t>‹#›</a:t>
            </a:fld>
            <a:endParaRPr lang="en-US"/>
          </a:p>
        </p:txBody>
      </p:sp>
    </p:spTree>
  </p:cSld>
  <p:clrMapOvr>
    <a:masterClrMapping/>
  </p:clrMapOvr>
  <p:transition spd="med">
    <p:wipe dir="r"/>
    <p:sndAc>
      <p:stSnd>
        <p:snd r:embed="rId1" name="projctor.wav" builtIn="1"/>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7C18361E-48BF-47DE-B79C-6F97CA6B513B}" type="slidenum">
              <a:rPr lang="en-US"/>
              <a:pPr>
                <a:defRPr/>
              </a:pPr>
              <a:t>‹#›</a:t>
            </a:fld>
            <a:endParaRPr lang="en-US"/>
          </a:p>
        </p:txBody>
      </p:sp>
    </p:spTree>
  </p:cSld>
  <p:clrMapOvr>
    <a:masterClrMapping/>
  </p:clrMapOvr>
  <p:transition spd="med">
    <p:wipe dir="r"/>
    <p:sndAc>
      <p:stSnd>
        <p:snd r:embed="rId1" name="projctor.wav" builtIn="1"/>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C995A40-FC8A-40E9-9C7F-A9F7E2278588}" type="slidenum">
              <a:rPr lang="en-US"/>
              <a:pPr>
                <a:defRPr/>
              </a:pPr>
              <a:t>‹#›</a:t>
            </a:fld>
            <a:endParaRPr lang="en-US"/>
          </a:p>
        </p:txBody>
      </p:sp>
    </p:spTree>
  </p:cSld>
  <p:clrMapOvr>
    <a:masterClrMapping/>
  </p:clrMapOvr>
  <p:transition spd="med">
    <p:wipe dir="r"/>
    <p:sndAc>
      <p:stSnd>
        <p:snd r:embed="rId1" name="projctor.wav" builtIn="1"/>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D14790-46BE-479E-AE54-AC0268852588}" type="datetime1">
              <a:rPr lang="en-US" smtClean="0"/>
              <a:pPr/>
              <a:t>2/7/2014</a:t>
            </a:fld>
            <a:endParaRPr lang="en-US"/>
          </a:p>
        </p:txBody>
      </p:sp>
      <p:sp>
        <p:nvSpPr>
          <p:cNvPr id="5" name="Footer Placeholder 4"/>
          <p:cNvSpPr>
            <a:spLocks noGrp="1"/>
          </p:cNvSpPr>
          <p:nvPr>
            <p:ph type="ftr" sz="quarter" idx="11"/>
          </p:nvPr>
        </p:nvSpPr>
        <p:spPr/>
        <p:txBody>
          <a:bodyPr/>
          <a:lstStyle/>
          <a:p>
            <a:r>
              <a:rPr lang="en-US" smtClean="0"/>
              <a:t>NANA RUKMANA D.W.</a:t>
            </a:r>
            <a:endParaRPr lang="en-US"/>
          </a:p>
        </p:txBody>
      </p:sp>
      <p:sp>
        <p:nvSpPr>
          <p:cNvPr id="6" name="Slide Number Placeholder 5"/>
          <p:cNvSpPr>
            <a:spLocks noGrp="1"/>
          </p:cNvSpPr>
          <p:nvPr>
            <p:ph type="sldNum" sz="quarter" idx="12"/>
          </p:nvPr>
        </p:nvSpPr>
        <p:spPr/>
        <p:txBody>
          <a:bodyPr/>
          <a:lstStyle/>
          <a:p>
            <a:fld id="{35D2EDFB-C7D9-4EB3-AF0A-F1946C94577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A676B9A-15DB-477B-8D1B-1FD1B0AA109A}" type="slidenum">
              <a:rPr lang="en-US"/>
              <a:pPr>
                <a:defRPr/>
              </a:pPr>
              <a:t>‹#›</a:t>
            </a:fld>
            <a:endParaRPr lang="en-US"/>
          </a:p>
        </p:txBody>
      </p:sp>
    </p:spTree>
  </p:cSld>
  <p:clrMapOvr>
    <a:masterClrMapping/>
  </p:clrMapOvr>
  <p:transition spd="med">
    <p:wipe dir="r"/>
    <p:sndAc>
      <p:stSnd>
        <p:snd r:embed="rId1" name="projctor.wav" builtIn="1"/>
      </p:st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49EF26C-A0BB-415B-83A8-7A4AD60742FE}" type="slidenum">
              <a:rPr lang="en-US"/>
              <a:pPr>
                <a:defRPr/>
              </a:pPr>
              <a:t>‹#›</a:t>
            </a:fld>
            <a:endParaRPr lang="en-US"/>
          </a:p>
        </p:txBody>
      </p:sp>
    </p:spTree>
  </p:cSld>
  <p:clrMapOvr>
    <a:masterClrMapping/>
  </p:clrMapOvr>
  <p:transition spd="med">
    <p:wipe dir="r"/>
    <p:sndAc>
      <p:stSnd>
        <p:snd r:embed="rId1" name="projctor.wav" builtIn="1"/>
      </p:st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990C7C9-CB7A-448B-99B9-2DA6E86FB1E5}" type="slidenum">
              <a:rPr lang="en-US"/>
              <a:pPr>
                <a:defRPr/>
              </a:pPr>
              <a:t>‹#›</a:t>
            </a:fld>
            <a:endParaRPr lang="en-US"/>
          </a:p>
        </p:txBody>
      </p:sp>
    </p:spTree>
  </p:cSld>
  <p:clrMapOvr>
    <a:masterClrMapping/>
  </p:clrMapOvr>
  <p:transition spd="med">
    <p:wipe dir="r"/>
    <p:sndAc>
      <p:stSnd>
        <p:snd r:embed="rId1" name="projctor.wav" builtIn="1"/>
      </p:st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41475"/>
            <a:ext cx="3810000" cy="4454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41475"/>
            <a:ext cx="3810000" cy="4454525"/>
          </a:xfrm>
        </p:spPr>
        <p:txBody>
          <a:bodyPr/>
          <a:lstStyle/>
          <a:p>
            <a:pPr lvl="0"/>
            <a:endParaRPr lang="en-US" noProof="0" smtClean="0"/>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0FFE269-809F-4012-AD24-E58A5A044818}" type="slidenum">
              <a:rPr lang="en-US"/>
              <a:pPr>
                <a:defRPr/>
              </a:pPr>
              <a:t>‹#›</a:t>
            </a:fld>
            <a:endParaRPr lang="en-US"/>
          </a:p>
        </p:txBody>
      </p:sp>
    </p:spTree>
  </p:cSld>
  <p:clrMapOvr>
    <a:masterClrMapping/>
  </p:clrMapOvr>
  <p:transition spd="med">
    <p:wipe dir="r"/>
    <p:sndAc>
      <p:stSnd>
        <p:snd r:embed="rId1" name="projctor.wav" builtIn="1"/>
      </p:st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41475"/>
            <a:ext cx="3810000" cy="4454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41475"/>
            <a:ext cx="3810000" cy="4454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8EE73DC-DE87-4729-95D3-ABBCEF6DB36D}" type="slidenum">
              <a:rPr lang="en-US"/>
              <a:pPr>
                <a:defRPr/>
              </a:pPr>
              <a:t>‹#›</a:t>
            </a:fld>
            <a:endParaRPr lang="en-US"/>
          </a:p>
        </p:txBody>
      </p:sp>
    </p:spTree>
  </p:cSld>
  <p:clrMapOvr>
    <a:masterClrMapping/>
  </p:clrMapOvr>
  <p:transition spd="med">
    <p:wipe dir="r"/>
    <p:sndAc>
      <p:stSnd>
        <p:snd r:embed="rId1" name="projctor.wav" builtIn="1"/>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41475"/>
            <a:ext cx="3810000" cy="4454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41475"/>
            <a:ext cx="3810000" cy="4454525"/>
          </a:xfrm>
        </p:spPr>
        <p:txBody>
          <a:bodyPr/>
          <a:lstStyle/>
          <a:p>
            <a:pPr lvl="0"/>
            <a:endParaRPr lang="en-US" noProof="0" smtClean="0"/>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42FDB16-818E-4EBB-94E3-3FCFBB3B0A5B}" type="slidenum">
              <a:rPr lang="en-US"/>
              <a:pPr>
                <a:defRPr/>
              </a:pPr>
              <a:t>‹#›</a:t>
            </a:fld>
            <a:endParaRPr lang="en-US"/>
          </a:p>
        </p:txBody>
      </p:sp>
    </p:spTree>
  </p:cSld>
  <p:clrMapOvr>
    <a:masterClrMapping/>
  </p:clrMapOvr>
  <p:transition spd="med">
    <p:wipe dir="r"/>
    <p:sndAc>
      <p:stSnd>
        <p:snd r:embed="rId1" name="projctor.wav" builtIn="1"/>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4" name="AutoShape 2"/>
          <p:cNvSpPr>
            <a:spLocks noChangeArrowheads="1"/>
          </p:cNvSpPr>
          <p:nvPr/>
        </p:nvSpPr>
        <p:spPr bwMode="auto">
          <a:xfrm rot="5400000">
            <a:off x="1600200" y="1219200"/>
            <a:ext cx="6248400" cy="4724400"/>
          </a:xfrm>
          <a:prstGeom prst="chevron">
            <a:avLst>
              <a:gd name="adj" fmla="val 33065"/>
            </a:avLst>
          </a:prstGeom>
          <a:gradFill rotWithShape="1">
            <a:gsLst>
              <a:gs pos="0">
                <a:srgbClr val="0000CC">
                  <a:alpha val="46001"/>
                </a:srgbClr>
              </a:gs>
              <a:gs pos="100000">
                <a:srgbClr val="00005E"/>
              </a:gs>
            </a:gsLst>
            <a:lin ang="5400000" scaled="1"/>
          </a:gradFill>
          <a:ln w="38100">
            <a:noFill/>
            <a:miter lim="800000"/>
            <a:headEnd/>
            <a:tailEnd type="none" w="lg" len="lg"/>
          </a:ln>
        </p:spPr>
        <p:txBody>
          <a:bodyPr wrap="none" anchor="ctr"/>
          <a:lstStyle/>
          <a:p>
            <a:pPr>
              <a:defRPr/>
            </a:pPr>
            <a:endParaRPr lang="id-ID"/>
          </a:p>
        </p:txBody>
      </p:sp>
      <p:sp>
        <p:nvSpPr>
          <p:cNvPr id="5" name="Freeform 3"/>
          <p:cNvSpPr>
            <a:spLocks/>
          </p:cNvSpPr>
          <p:nvPr/>
        </p:nvSpPr>
        <p:spPr bwMode="hidden">
          <a:xfrm>
            <a:off x="0" y="0"/>
            <a:ext cx="9140825" cy="2819400"/>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id-ID"/>
          </a:p>
        </p:txBody>
      </p:sp>
      <p:sp>
        <p:nvSpPr>
          <p:cNvPr id="1766404" name="Rectangle 4"/>
          <p:cNvSpPr>
            <a:spLocks noGrp="1" noChangeArrowheads="1"/>
          </p:cNvSpPr>
          <p:nvPr>
            <p:ph type="ctrTitle" sz="quarter"/>
          </p:nvPr>
        </p:nvSpPr>
        <p:spPr>
          <a:xfrm>
            <a:off x="685809" y="1736777"/>
            <a:ext cx="7772400" cy="1920875"/>
          </a:xfrm>
        </p:spPr>
        <p:txBody>
          <a:bodyPr/>
          <a:lstStyle>
            <a:lvl1pPr>
              <a:defRPr sz="4800"/>
            </a:lvl1pPr>
          </a:lstStyle>
          <a:p>
            <a:r>
              <a:rPr lang="en-US"/>
              <a:t>Click to edit Master title style</a:t>
            </a:r>
          </a:p>
        </p:txBody>
      </p:sp>
      <p:sp>
        <p:nvSpPr>
          <p:cNvPr id="1766405" name="Rectangle 5"/>
          <p:cNvSpPr>
            <a:spLocks noGrp="1" noChangeArrowheads="1"/>
          </p:cNvSpPr>
          <p:nvPr>
            <p:ph type="subTitle" sz="quarter" idx="1"/>
          </p:nvPr>
        </p:nvSpPr>
        <p:spPr>
          <a:xfrm>
            <a:off x="1371609"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6" name="Rectangle 6"/>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7" name="Rectangle 7"/>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8" name="Rectangle 8"/>
          <p:cNvSpPr>
            <a:spLocks noGrp="1" noChangeArrowheads="1"/>
          </p:cNvSpPr>
          <p:nvPr>
            <p:ph type="sldNum" sz="quarter" idx="12"/>
          </p:nvPr>
        </p:nvSpPr>
        <p:spPr>
          <a:xfrm>
            <a:off x="6553200" y="6254750"/>
            <a:ext cx="2133600" cy="476250"/>
          </a:xfrm>
        </p:spPr>
        <p:txBody>
          <a:bodyPr/>
          <a:lstStyle>
            <a:lvl1pPr>
              <a:defRPr/>
            </a:lvl1pPr>
          </a:lstStyle>
          <a:p>
            <a:pPr>
              <a:defRPr/>
            </a:pPr>
            <a:fld id="{6853595B-EAEF-42AE-9409-7934A78D9AA6}"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D7D8B81-6392-4BF5-B6F4-56D0C3311E4F}" type="slidenum">
              <a:rPr lang="en-US"/>
              <a:pPr>
                <a:defRPr/>
              </a:pPr>
              <a:t>‹#›</a:t>
            </a:fld>
            <a:endParaRPr lang="en-US"/>
          </a:p>
        </p:txBody>
      </p:sp>
      <p:sp>
        <p:nvSpPr>
          <p:cNvPr id="6" name="Rectangle 5"/>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22"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22"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4CAC81C-6FF5-47DB-84C9-E0B323F042B9}" type="slidenum">
              <a:rPr lang="en-US"/>
              <a:pPr>
                <a:defRPr/>
              </a:pPr>
              <a:t>‹#›</a:t>
            </a:fld>
            <a:endParaRPr lang="en-US"/>
          </a:p>
        </p:txBody>
      </p:sp>
      <p:sp>
        <p:nvSpPr>
          <p:cNvPr id="6" name="Rectangle 5"/>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9" y="1219205"/>
            <a:ext cx="40386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5"/>
            <a:ext cx="40386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7C7AC26-62EA-49EE-A820-2A4EFFBDB556}" type="slidenum">
              <a:rPr lang="en-US"/>
              <a:pPr>
                <a:defRPr/>
              </a:pPr>
              <a:t>‹#›</a:t>
            </a:fld>
            <a:endParaRPr lang="en-US"/>
          </a:p>
        </p:txBody>
      </p:sp>
      <p:sp>
        <p:nvSpPr>
          <p:cNvPr id="7" name="Rectangle 5"/>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109F53B7-7CE6-439E-A65C-D75BCD70A534}" type="datetime1">
              <a:rPr lang="en-US" smtClean="0"/>
              <a:pPr/>
              <a:t>2/7/2014</a:t>
            </a:fld>
            <a:endParaRPr lang="en-US"/>
          </a:p>
        </p:txBody>
      </p:sp>
      <p:sp>
        <p:nvSpPr>
          <p:cNvPr id="5" name="Footer Placeholder 4"/>
          <p:cNvSpPr>
            <a:spLocks noGrp="1"/>
          </p:cNvSpPr>
          <p:nvPr>
            <p:ph type="ftr" sz="quarter" idx="11"/>
          </p:nvPr>
        </p:nvSpPr>
        <p:spPr/>
        <p:txBody>
          <a:bodyPr/>
          <a:lstStyle/>
          <a:p>
            <a:r>
              <a:rPr lang="en-US" smtClean="0"/>
              <a:t>NANA RUKMANA D.W.</a:t>
            </a:r>
            <a:endParaRPr lang="en-US"/>
          </a:p>
        </p:txBody>
      </p:sp>
      <p:sp>
        <p:nvSpPr>
          <p:cNvPr id="6" name="Slide Number Placeholder 5"/>
          <p:cNvSpPr>
            <a:spLocks noGrp="1"/>
          </p:cNvSpPr>
          <p:nvPr>
            <p:ph type="sldNum" sz="quarter" idx="12"/>
          </p:nvPr>
        </p:nvSpPr>
        <p:spPr/>
        <p:txBody>
          <a:bodyPr/>
          <a:lstStyle/>
          <a:p>
            <a:fld id="{35D2EDFB-C7D9-4EB3-AF0A-F1946C94577C}"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463AA147-5414-44C5-AE20-7D8B61F213D0}" type="slidenum">
              <a:rPr lang="en-US"/>
              <a:pPr>
                <a:defRPr/>
              </a:pPr>
              <a:t>‹#›</a:t>
            </a:fld>
            <a:endParaRPr lang="en-US"/>
          </a:p>
        </p:txBody>
      </p:sp>
      <p:sp>
        <p:nvSpPr>
          <p:cNvPr id="9" name="Rectangle 5"/>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765F0D07-D15E-4842-97BA-D425C1E18716}" type="slidenum">
              <a:rPr lang="en-US"/>
              <a:pPr>
                <a:defRPr/>
              </a:pPr>
              <a:t>‹#›</a:t>
            </a:fld>
            <a:endParaRPr lang="en-US"/>
          </a:p>
        </p:txBody>
      </p:sp>
      <p:sp>
        <p:nvSpPr>
          <p:cNvPr id="5" name="Rectangle 5"/>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667DD8E1-6F8D-4CB1-A652-F1C2E160CA60}" type="slidenum">
              <a:rPr lang="en-US"/>
              <a:pPr>
                <a:defRPr/>
              </a:pPr>
              <a:t>‹#›</a:t>
            </a:fld>
            <a:endParaRPr lang="en-US"/>
          </a:p>
        </p:txBody>
      </p:sp>
      <p:sp>
        <p:nvSpPr>
          <p:cNvPr id="4" name="Rectangle 5"/>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EC0ED5F-8B54-4F8F-840B-EE6EEFF388FE}" type="slidenum">
              <a:rPr lang="en-US"/>
              <a:pPr>
                <a:defRPr/>
              </a:pPr>
              <a:t>‹#›</a:t>
            </a:fld>
            <a:endParaRPr lang="en-US"/>
          </a:p>
        </p:txBody>
      </p:sp>
      <p:sp>
        <p:nvSpPr>
          <p:cNvPr id="7" name="Rectangle 5"/>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E81D47F-5534-41E6-B3EC-ADD071D26A0A}" type="slidenum">
              <a:rPr lang="en-US"/>
              <a:pPr>
                <a:defRPr/>
              </a:pPr>
              <a:t>‹#›</a:t>
            </a:fld>
            <a:endParaRPr lang="en-US"/>
          </a:p>
        </p:txBody>
      </p:sp>
      <p:sp>
        <p:nvSpPr>
          <p:cNvPr id="7" name="Rectangle 5"/>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EC6F2F7-19D2-48C9-9872-9EA45D459B56}" type="slidenum">
              <a:rPr lang="en-US"/>
              <a:pPr>
                <a:defRPr/>
              </a:pPr>
              <a:t>‹#›</a:t>
            </a:fld>
            <a:endParaRPr lang="en-US"/>
          </a:p>
        </p:txBody>
      </p:sp>
      <p:sp>
        <p:nvSpPr>
          <p:cNvPr id="6" name="Rectangle 5"/>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DE646CE-28B1-440F-91FE-2C7F11DF53F6}" type="slidenum">
              <a:rPr lang="en-US"/>
              <a:pPr>
                <a:defRPr/>
              </a:pPr>
              <a:t>‹#›</a:t>
            </a:fld>
            <a:endParaRPr lang="en-US"/>
          </a:p>
        </p:txBody>
      </p:sp>
      <p:sp>
        <p:nvSpPr>
          <p:cNvPr id="6" name="Rectangle 5"/>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9" y="274638"/>
            <a:ext cx="8229600" cy="6397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9" y="1219205"/>
            <a:ext cx="4038600"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5"/>
            <a:ext cx="4038600"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940BAFC-366F-4830-9D09-5F16035E30A0}" type="slidenum">
              <a:rPr lang="en-US"/>
              <a:pPr>
                <a:defRPr/>
              </a:pPr>
              <a:t>‹#›</a:t>
            </a:fld>
            <a:endParaRPr lang="en-US"/>
          </a:p>
        </p:txBody>
      </p:sp>
      <p:sp>
        <p:nvSpPr>
          <p:cNvPr id="7" name="Rectangle 5"/>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9" y="274638"/>
            <a:ext cx="8229600" cy="6397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9" y="1219205"/>
            <a:ext cx="8229600" cy="4906963"/>
          </a:xfrm>
        </p:spPr>
        <p:txBody>
          <a:bodyPr/>
          <a:lstStyle/>
          <a:p>
            <a:pPr lvl="0"/>
            <a:endParaRPr 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50AF8DA-EA82-4257-9100-57AE78A54D0A}" type="slidenum">
              <a:rPr lang="en-US"/>
              <a:pPr>
                <a:defRPr/>
              </a:pPr>
              <a:t>‹#›</a:t>
            </a:fld>
            <a:endParaRPr lang="en-US"/>
          </a:p>
        </p:txBody>
      </p:sp>
      <p:sp>
        <p:nvSpPr>
          <p:cNvPr id="6" name="Rectangle 5"/>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4" name="AutoShape 2"/>
          <p:cNvSpPr>
            <a:spLocks noChangeArrowheads="1"/>
          </p:cNvSpPr>
          <p:nvPr/>
        </p:nvSpPr>
        <p:spPr bwMode="auto">
          <a:xfrm rot="5400000">
            <a:off x="1600200" y="1219200"/>
            <a:ext cx="6248400" cy="4724400"/>
          </a:xfrm>
          <a:prstGeom prst="chevron">
            <a:avLst>
              <a:gd name="adj" fmla="val 33065"/>
            </a:avLst>
          </a:prstGeom>
          <a:gradFill rotWithShape="1">
            <a:gsLst>
              <a:gs pos="0">
                <a:srgbClr val="0000CC">
                  <a:alpha val="46001"/>
                </a:srgbClr>
              </a:gs>
              <a:gs pos="100000">
                <a:srgbClr val="00005E"/>
              </a:gs>
            </a:gsLst>
            <a:lin ang="5400000" scaled="1"/>
          </a:gradFill>
          <a:ln w="38100">
            <a:noFill/>
            <a:miter lim="800000"/>
            <a:headEnd/>
            <a:tailEnd type="none" w="lg" len="lg"/>
          </a:ln>
        </p:spPr>
        <p:txBody>
          <a:bodyPr wrap="none" anchor="ctr"/>
          <a:lstStyle/>
          <a:p>
            <a:pPr>
              <a:defRPr/>
            </a:pPr>
            <a:endParaRPr lang="id-ID"/>
          </a:p>
        </p:txBody>
      </p:sp>
      <p:sp>
        <p:nvSpPr>
          <p:cNvPr id="5" name="Freeform 3"/>
          <p:cNvSpPr>
            <a:spLocks/>
          </p:cNvSpPr>
          <p:nvPr/>
        </p:nvSpPr>
        <p:spPr bwMode="hidden">
          <a:xfrm>
            <a:off x="0" y="0"/>
            <a:ext cx="9140825" cy="2819400"/>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id-ID"/>
          </a:p>
        </p:txBody>
      </p:sp>
      <p:sp>
        <p:nvSpPr>
          <p:cNvPr id="962564" name="Rectangle 4"/>
          <p:cNvSpPr>
            <a:spLocks noGrp="1" noChangeArrowheads="1"/>
          </p:cNvSpPr>
          <p:nvPr>
            <p:ph type="ctrTitle" sz="quarter"/>
          </p:nvPr>
        </p:nvSpPr>
        <p:spPr>
          <a:xfrm>
            <a:off x="685809" y="1736777"/>
            <a:ext cx="7772400" cy="1920875"/>
          </a:xfrm>
        </p:spPr>
        <p:txBody>
          <a:bodyPr/>
          <a:lstStyle>
            <a:lvl1pPr>
              <a:defRPr sz="4800"/>
            </a:lvl1pPr>
          </a:lstStyle>
          <a:p>
            <a:r>
              <a:rPr lang="en-US"/>
              <a:t>Click to edit Master title style</a:t>
            </a:r>
          </a:p>
        </p:txBody>
      </p:sp>
      <p:sp>
        <p:nvSpPr>
          <p:cNvPr id="962565" name="Rectangle 5"/>
          <p:cNvSpPr>
            <a:spLocks noGrp="1" noChangeArrowheads="1"/>
          </p:cNvSpPr>
          <p:nvPr>
            <p:ph type="subTitle" sz="quarter" idx="1"/>
          </p:nvPr>
        </p:nvSpPr>
        <p:spPr>
          <a:xfrm>
            <a:off x="1371609"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6" name="Rectangle 6"/>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7" name="Rectangle 7"/>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8" name="Rectangle 8"/>
          <p:cNvSpPr>
            <a:spLocks noGrp="1" noChangeArrowheads="1"/>
          </p:cNvSpPr>
          <p:nvPr>
            <p:ph type="sldNum" sz="quarter" idx="12"/>
          </p:nvPr>
        </p:nvSpPr>
        <p:spPr>
          <a:xfrm>
            <a:off x="6553200" y="6254750"/>
            <a:ext cx="2133600" cy="476250"/>
          </a:xfrm>
        </p:spPr>
        <p:txBody>
          <a:bodyPr/>
          <a:lstStyle>
            <a:lvl1pPr>
              <a:defRPr/>
            </a:lvl1pPr>
          </a:lstStyle>
          <a:p>
            <a:pPr>
              <a:defRPr/>
            </a:pPr>
            <a:fld id="{775E316F-D5A7-4F83-BB02-E1097284F9FA}" type="slidenum">
              <a:rPr lang="en-US"/>
              <a:pPr>
                <a:defRPr/>
              </a:pPr>
              <a:t>‹#›</a:t>
            </a:fld>
            <a:endParaRPr lang="en-US"/>
          </a:p>
        </p:txBody>
      </p:sp>
    </p:spTree>
  </p:cSld>
  <p:clrMapOvr>
    <a:masterClrMapping/>
  </p:clrMapOvr>
  <p:transition>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EE5F619-BC87-4FA5-9D25-E9FC858167E0}" type="datetime1">
              <a:rPr lang="en-US" smtClean="0"/>
              <a:pPr/>
              <a:t>2/7/2014</a:t>
            </a:fld>
            <a:endParaRPr lang="en-US"/>
          </a:p>
        </p:txBody>
      </p:sp>
      <p:sp>
        <p:nvSpPr>
          <p:cNvPr id="6" name="Footer Placeholder 5"/>
          <p:cNvSpPr>
            <a:spLocks noGrp="1"/>
          </p:cNvSpPr>
          <p:nvPr>
            <p:ph type="ftr" sz="quarter" idx="11"/>
          </p:nvPr>
        </p:nvSpPr>
        <p:spPr/>
        <p:txBody>
          <a:bodyPr/>
          <a:lstStyle/>
          <a:p>
            <a:r>
              <a:rPr lang="en-US" smtClean="0"/>
              <a:t>NANA RUKMANA D.W.</a:t>
            </a:r>
            <a:endParaRPr lang="en-US"/>
          </a:p>
        </p:txBody>
      </p:sp>
      <p:sp>
        <p:nvSpPr>
          <p:cNvPr id="7" name="Slide Number Placeholder 6"/>
          <p:cNvSpPr>
            <a:spLocks noGrp="1"/>
          </p:cNvSpPr>
          <p:nvPr>
            <p:ph type="sldNum" sz="quarter" idx="12"/>
          </p:nvPr>
        </p:nvSpPr>
        <p:spPr/>
        <p:txBody>
          <a:bodyPr/>
          <a:lstStyle/>
          <a:p>
            <a:fld id="{35D2EDFB-C7D9-4EB3-AF0A-F1946C94577C}"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2503B128-7EB2-457C-AA42-8F7130D02859}" type="slidenum">
              <a:rPr lang="en-US"/>
              <a:pPr>
                <a:defRPr/>
              </a:pPr>
              <a:t>‹#›</a:t>
            </a:fld>
            <a:endParaRPr lang="en-US"/>
          </a:p>
        </p:txBody>
      </p:sp>
      <p:sp>
        <p:nvSpPr>
          <p:cNvPr id="6" name="Rectangle 5"/>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p:cu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22"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22"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18592ECA-8ED6-4634-AC89-CC881F5F83D5}" type="slidenum">
              <a:rPr lang="en-US"/>
              <a:pPr>
                <a:defRPr/>
              </a:pPr>
              <a:t>‹#›</a:t>
            </a:fld>
            <a:endParaRPr lang="en-US"/>
          </a:p>
        </p:txBody>
      </p:sp>
      <p:sp>
        <p:nvSpPr>
          <p:cNvPr id="6" name="Rectangle 5"/>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p:cu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9" y="1219205"/>
            <a:ext cx="40386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5"/>
            <a:ext cx="40386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F8BAD7E3-55FC-4A11-98AC-7602F798F9E1}" type="slidenum">
              <a:rPr lang="en-US"/>
              <a:pPr>
                <a:defRPr/>
              </a:pPr>
              <a:t>‹#›</a:t>
            </a:fld>
            <a:endParaRPr lang="en-US"/>
          </a:p>
        </p:txBody>
      </p:sp>
      <p:sp>
        <p:nvSpPr>
          <p:cNvPr id="7" name="Rectangle 5"/>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p:cu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p:txBody>
          <a:bodyPr/>
          <a:lstStyle>
            <a:lvl1pP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9BEB739A-29B2-435F-8ED5-2AD6365957F4}" type="slidenum">
              <a:rPr lang="en-US"/>
              <a:pPr>
                <a:defRPr/>
              </a:pPr>
              <a:t>‹#›</a:t>
            </a:fld>
            <a:endParaRPr lang="en-US"/>
          </a:p>
        </p:txBody>
      </p:sp>
      <p:sp>
        <p:nvSpPr>
          <p:cNvPr id="9" name="Rectangle 5"/>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p:cu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p:txBody>
          <a:bodyPr/>
          <a:lstStyle>
            <a:lvl1pP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BE01EB5B-8AB9-4C66-9E93-773A05E4B171}" type="slidenum">
              <a:rPr lang="en-US"/>
              <a:pPr>
                <a:defRPr/>
              </a:pPr>
              <a:t>‹#›</a:t>
            </a:fld>
            <a:endParaRPr lang="en-US"/>
          </a:p>
        </p:txBody>
      </p:sp>
      <p:sp>
        <p:nvSpPr>
          <p:cNvPr id="5" name="Rectangle 5"/>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p:cu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004622B1-14D3-44F4-A861-CE27296FE397}" type="slidenum">
              <a:rPr lang="en-US"/>
              <a:pPr>
                <a:defRPr/>
              </a:pPr>
              <a:t>‹#›</a:t>
            </a:fld>
            <a:endParaRPr lang="en-US"/>
          </a:p>
        </p:txBody>
      </p:sp>
      <p:sp>
        <p:nvSpPr>
          <p:cNvPr id="4" name="Rectangle 5"/>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p:cu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8F1436C6-FB92-4C64-91F1-D444479F403F}" type="slidenum">
              <a:rPr lang="en-US"/>
              <a:pPr>
                <a:defRPr/>
              </a:pPr>
              <a:t>‹#›</a:t>
            </a:fld>
            <a:endParaRPr lang="en-US"/>
          </a:p>
        </p:txBody>
      </p:sp>
      <p:sp>
        <p:nvSpPr>
          <p:cNvPr id="7" name="Rectangle 5"/>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p:cu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5E4DB944-8930-40D2-8088-E567BB9325AD}" type="slidenum">
              <a:rPr lang="en-US"/>
              <a:pPr>
                <a:defRPr/>
              </a:pPr>
              <a:t>‹#›</a:t>
            </a:fld>
            <a:endParaRPr lang="en-US"/>
          </a:p>
        </p:txBody>
      </p:sp>
      <p:sp>
        <p:nvSpPr>
          <p:cNvPr id="7" name="Rectangle 5"/>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p:cu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936F0376-F71F-4868-BDEE-1AE4C5794E5A}" type="slidenum">
              <a:rPr lang="en-US"/>
              <a:pPr>
                <a:defRPr/>
              </a:pPr>
              <a:t>‹#›</a:t>
            </a:fld>
            <a:endParaRPr lang="en-US"/>
          </a:p>
        </p:txBody>
      </p:sp>
      <p:sp>
        <p:nvSpPr>
          <p:cNvPr id="6" name="Rectangle 5"/>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p:cu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8AD4FAE8-D430-4098-A6A8-F6877F03E880}" type="slidenum">
              <a:rPr lang="en-US"/>
              <a:pPr>
                <a:defRPr/>
              </a:pPr>
              <a:t>‹#›</a:t>
            </a:fld>
            <a:endParaRPr lang="en-US"/>
          </a:p>
        </p:txBody>
      </p:sp>
      <p:sp>
        <p:nvSpPr>
          <p:cNvPr id="6" name="Rectangle 5"/>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F7E76C-7696-480F-B902-2DABE4E6A207}" type="datetime1">
              <a:rPr lang="en-US" smtClean="0"/>
              <a:pPr/>
              <a:t>2/7/2014</a:t>
            </a:fld>
            <a:endParaRPr lang="en-US"/>
          </a:p>
        </p:txBody>
      </p:sp>
      <p:sp>
        <p:nvSpPr>
          <p:cNvPr id="8" name="Footer Placeholder 7"/>
          <p:cNvSpPr>
            <a:spLocks noGrp="1"/>
          </p:cNvSpPr>
          <p:nvPr>
            <p:ph type="ftr" sz="quarter" idx="11"/>
          </p:nvPr>
        </p:nvSpPr>
        <p:spPr/>
        <p:txBody>
          <a:bodyPr/>
          <a:lstStyle/>
          <a:p>
            <a:r>
              <a:rPr lang="en-US" smtClean="0"/>
              <a:t>NANA RUKMANA D.W.</a:t>
            </a:r>
            <a:endParaRPr lang="en-US"/>
          </a:p>
        </p:txBody>
      </p:sp>
      <p:sp>
        <p:nvSpPr>
          <p:cNvPr id="9" name="Slide Number Placeholder 8"/>
          <p:cNvSpPr>
            <a:spLocks noGrp="1"/>
          </p:cNvSpPr>
          <p:nvPr>
            <p:ph type="sldNum" sz="quarter" idx="12"/>
          </p:nvPr>
        </p:nvSpPr>
        <p:spPr/>
        <p:txBody>
          <a:bodyPr/>
          <a:lstStyle/>
          <a:p>
            <a:fld id="{35D2EDFB-C7D9-4EB3-AF0A-F1946C94577C}"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9" y="274638"/>
            <a:ext cx="8229600" cy="6397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9" y="1219205"/>
            <a:ext cx="4038600"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5"/>
            <a:ext cx="4038600"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3DA5CB98-B5D8-4A1B-AC29-C364755C2108}" type="slidenum">
              <a:rPr lang="en-US"/>
              <a:pPr>
                <a:defRPr/>
              </a:pPr>
              <a:t>‹#›</a:t>
            </a:fld>
            <a:endParaRPr lang="en-US"/>
          </a:p>
        </p:txBody>
      </p:sp>
      <p:sp>
        <p:nvSpPr>
          <p:cNvPr id="7" name="Rectangle 5"/>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51CA4A-7CAC-43E4-B3BD-E2D5370ED262}" type="datetime1">
              <a:rPr lang="en-US" smtClean="0"/>
              <a:pPr/>
              <a:t>2/7/2014</a:t>
            </a:fld>
            <a:endParaRPr lang="en-US"/>
          </a:p>
        </p:txBody>
      </p:sp>
      <p:sp>
        <p:nvSpPr>
          <p:cNvPr id="4" name="Footer Placeholder 3"/>
          <p:cNvSpPr>
            <a:spLocks noGrp="1"/>
          </p:cNvSpPr>
          <p:nvPr>
            <p:ph type="ftr" sz="quarter" idx="11"/>
          </p:nvPr>
        </p:nvSpPr>
        <p:spPr/>
        <p:txBody>
          <a:bodyPr/>
          <a:lstStyle/>
          <a:p>
            <a:r>
              <a:rPr lang="en-US" smtClean="0"/>
              <a:t>NANA RUKMANA D.W.</a:t>
            </a:r>
            <a:endParaRPr lang="en-US"/>
          </a:p>
        </p:txBody>
      </p:sp>
      <p:sp>
        <p:nvSpPr>
          <p:cNvPr id="5" name="Slide Number Placeholder 4"/>
          <p:cNvSpPr>
            <a:spLocks noGrp="1"/>
          </p:cNvSpPr>
          <p:nvPr>
            <p:ph type="sldNum" sz="quarter" idx="12"/>
          </p:nvPr>
        </p:nvSpPr>
        <p:spPr/>
        <p:txBody>
          <a:bodyPr/>
          <a:lstStyle/>
          <a:p>
            <a:fld id="{35D2EDFB-C7D9-4EB3-AF0A-F1946C94577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BFC0BF-28EB-4E25-88AA-EDDC2E0C1D20}" type="datetime1">
              <a:rPr lang="en-US" smtClean="0"/>
              <a:pPr/>
              <a:t>2/7/2014</a:t>
            </a:fld>
            <a:endParaRPr lang="en-US"/>
          </a:p>
        </p:txBody>
      </p:sp>
      <p:sp>
        <p:nvSpPr>
          <p:cNvPr id="3" name="Footer Placeholder 2"/>
          <p:cNvSpPr>
            <a:spLocks noGrp="1"/>
          </p:cNvSpPr>
          <p:nvPr>
            <p:ph type="ftr" sz="quarter" idx="11"/>
          </p:nvPr>
        </p:nvSpPr>
        <p:spPr/>
        <p:txBody>
          <a:bodyPr/>
          <a:lstStyle/>
          <a:p>
            <a:r>
              <a:rPr lang="en-US" smtClean="0"/>
              <a:t>NANA RUKMANA D.W.</a:t>
            </a:r>
            <a:endParaRPr lang="en-US"/>
          </a:p>
        </p:txBody>
      </p:sp>
      <p:sp>
        <p:nvSpPr>
          <p:cNvPr id="4" name="Slide Number Placeholder 3"/>
          <p:cNvSpPr>
            <a:spLocks noGrp="1"/>
          </p:cNvSpPr>
          <p:nvPr>
            <p:ph type="sldNum" sz="quarter" idx="12"/>
          </p:nvPr>
        </p:nvSpPr>
        <p:spPr/>
        <p:txBody>
          <a:bodyPr/>
          <a:lstStyle/>
          <a:p>
            <a:fld id="{35D2EDFB-C7D9-4EB3-AF0A-F1946C94577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70FA2B12-C007-4A51-8570-902F28D4C88C}" type="datetime1">
              <a:rPr lang="en-US" smtClean="0"/>
              <a:pPr/>
              <a:t>2/7/2014</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r>
              <a:rPr lang="en-US" smtClean="0"/>
              <a:t>NANA RUKMANA D.W.</a:t>
            </a:r>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35D2EDFB-C7D9-4EB3-AF0A-F1946C94577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A68CE7-0D5B-4B31-ADE1-B1151B6670BB}" type="datetime1">
              <a:rPr lang="en-US" smtClean="0"/>
              <a:pPr/>
              <a:t>2/7/2014</a:t>
            </a:fld>
            <a:endParaRPr lang="en-US"/>
          </a:p>
        </p:txBody>
      </p:sp>
      <p:sp>
        <p:nvSpPr>
          <p:cNvPr id="6" name="Footer Placeholder 5"/>
          <p:cNvSpPr>
            <a:spLocks noGrp="1"/>
          </p:cNvSpPr>
          <p:nvPr>
            <p:ph type="ftr" sz="quarter" idx="11"/>
          </p:nvPr>
        </p:nvSpPr>
        <p:spPr/>
        <p:txBody>
          <a:bodyPr/>
          <a:lstStyle/>
          <a:p>
            <a:r>
              <a:rPr lang="en-US" smtClean="0"/>
              <a:t>NANA RUKMANA D.W.</a:t>
            </a:r>
            <a:endParaRPr lang="en-US"/>
          </a:p>
        </p:txBody>
      </p:sp>
      <p:sp>
        <p:nvSpPr>
          <p:cNvPr id="7" name="Slide Number Placeholder 6"/>
          <p:cNvSpPr>
            <a:spLocks noGrp="1"/>
          </p:cNvSpPr>
          <p:nvPr>
            <p:ph type="sldNum" sz="quarter" idx="12"/>
          </p:nvPr>
        </p:nvSpPr>
        <p:spPr/>
        <p:txBody>
          <a:bodyPr/>
          <a:lstStyle/>
          <a:p>
            <a:fld id="{35D2EDFB-C7D9-4EB3-AF0A-F1946C94577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3E873AC4-24B0-449E-BF4B-349D2F4BED7A}" type="datetime1">
              <a:rPr lang="en-US" smtClean="0"/>
              <a:pPr/>
              <a:t>2/7/2014</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r>
              <a:rPr lang="en-US" smtClean="0"/>
              <a:t>NANA RUKMANA D.W.</a:t>
            </a:r>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35D2EDFB-C7D9-4EB3-AF0A-F1946C94577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100000">
              <a:schemeClr val="bg2"/>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478838" cy="6173788"/>
            <a:chOff x="0" y="0"/>
            <a:chExt cx="5341" cy="3889"/>
          </a:xfrm>
        </p:grpSpPr>
        <p:sp>
          <p:nvSpPr>
            <p:cNvPr id="51203" name="Freeform 3"/>
            <p:cNvSpPr>
              <a:spLocks/>
            </p:cNvSpPr>
            <p:nvPr/>
          </p:nvSpPr>
          <p:spPr bwMode="auto">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a:noFill/>
              <a:round/>
              <a:headEnd type="none" w="sm" len="sm"/>
              <a:tailEnd type="none" w="sm" len="sm"/>
            </a:ln>
            <a:effectLst/>
          </p:spPr>
          <p:txBody>
            <a:bodyPr/>
            <a:lstStyle/>
            <a:p>
              <a:pPr>
                <a:defRPr/>
              </a:pPr>
              <a:endParaRPr lang="en-US"/>
            </a:p>
          </p:txBody>
        </p:sp>
        <p:sp>
          <p:nvSpPr>
            <p:cNvPr id="51204" name="Freeform 4"/>
            <p:cNvSpPr>
              <a:spLocks/>
            </p:cNvSpPr>
            <p:nvPr/>
          </p:nvSpPr>
          <p:spPr bwMode="auto">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a:noFill/>
              <a:round/>
              <a:headEnd type="none" w="sm" len="sm"/>
              <a:tailEnd type="none" w="sm" len="sm"/>
            </a:ln>
            <a:effectLst/>
          </p:spPr>
          <p:txBody>
            <a:bodyPr/>
            <a:lstStyle/>
            <a:p>
              <a:pPr>
                <a:defRPr/>
              </a:pPr>
              <a:endParaRPr lang="en-US"/>
            </a:p>
          </p:txBody>
        </p:sp>
        <p:sp>
          <p:nvSpPr>
            <p:cNvPr id="51205" name="Freeform 5"/>
            <p:cNvSpPr>
              <a:spLocks/>
            </p:cNvSpPr>
            <p:nvPr/>
          </p:nvSpPr>
          <p:spPr bwMode="auto">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a:noFill/>
              <a:round/>
              <a:headEnd type="none" w="sm" len="sm"/>
              <a:tailEnd type="none" w="sm" len="sm"/>
            </a:ln>
            <a:effectLst/>
          </p:spPr>
          <p:txBody>
            <a:bodyPr/>
            <a:lstStyle/>
            <a:p>
              <a:pPr>
                <a:defRPr/>
              </a:pPr>
              <a:endParaRPr lang="en-US"/>
            </a:p>
          </p:txBody>
        </p:sp>
        <p:sp>
          <p:nvSpPr>
            <p:cNvPr id="51206" name="Freeform 6"/>
            <p:cNvSpPr>
              <a:spLocks/>
            </p:cNvSpPr>
            <p:nvPr/>
          </p:nvSpPr>
          <p:spPr bwMode="auto">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a:noFill/>
              <a:round/>
              <a:headEnd type="none" w="sm" len="sm"/>
              <a:tailEnd type="none" w="sm" len="sm"/>
            </a:ln>
            <a:effectLst/>
          </p:spPr>
          <p:txBody>
            <a:bodyPr/>
            <a:lstStyle/>
            <a:p>
              <a:pPr>
                <a:defRPr/>
              </a:pPr>
              <a:endParaRPr lang="en-US"/>
            </a:p>
          </p:txBody>
        </p:sp>
      </p:grpSp>
      <p:sp>
        <p:nvSpPr>
          <p:cNvPr id="51207"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51208"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i="0"/>
            </a:lvl1pPr>
          </a:lstStyle>
          <a:p>
            <a:pPr>
              <a:defRPr/>
            </a:pPr>
            <a:endParaRPr lang="en-US"/>
          </a:p>
        </p:txBody>
      </p:sp>
      <p:sp>
        <p:nvSpPr>
          <p:cNvPr id="51209"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i="0"/>
            </a:lvl1pPr>
          </a:lstStyle>
          <a:p>
            <a:pPr>
              <a:defRPr/>
            </a:pPr>
            <a:endParaRPr lang="en-US"/>
          </a:p>
        </p:txBody>
      </p:sp>
      <p:sp>
        <p:nvSpPr>
          <p:cNvPr id="51210"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i="0"/>
            </a:lvl1pPr>
          </a:lstStyle>
          <a:p>
            <a:pPr>
              <a:defRPr/>
            </a:pPr>
            <a:fld id="{2AA803A3-62E2-4180-8229-D12A2D9E0A21}" type="slidenum">
              <a:rPr lang="en-US"/>
              <a:pPr>
                <a:defRPr/>
              </a:pPr>
              <a:t>‹#›</a:t>
            </a:fld>
            <a:endParaRPr lang="en-US"/>
          </a:p>
        </p:txBody>
      </p:sp>
      <p:sp>
        <p:nvSpPr>
          <p:cNvPr id="51211"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transition spd="med">
    <p:wipe dir="r"/>
    <p:sndAc>
      <p:stSnd>
        <p:snd r:embed="rId16" name="projctor.wav" builtIn="1"/>
      </p:stSnd>
    </p:sndAc>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7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76537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p>
        </p:txBody>
      </p:sp>
      <p:sp>
        <p:nvSpPr>
          <p:cNvPr id="176537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2ABC15FF-071F-4A7D-A210-11A37B15BC4E}" type="slidenum">
              <a:rPr lang="en-US"/>
              <a:pPr>
                <a:defRPr/>
              </a:pPr>
              <a:t>‹#›</a:t>
            </a:fld>
            <a:endParaRPr lang="en-US"/>
          </a:p>
        </p:txBody>
      </p:sp>
      <p:sp>
        <p:nvSpPr>
          <p:cNvPr id="1765380" name="Rectangle 4"/>
          <p:cNvSpPr>
            <a:spLocks noGrp="1" noRot="1" noChangeArrowheads="1"/>
          </p:cNvSpPr>
          <p:nvPr>
            <p:ph type="title"/>
          </p:nvPr>
        </p:nvSpPr>
        <p:spPr bwMode="auto">
          <a:xfrm>
            <a:off x="457200" y="274638"/>
            <a:ext cx="8229600" cy="6397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65381" name="Rectangle 5"/>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lvl1pPr>
          </a:lstStyle>
          <a:p>
            <a:pPr>
              <a:defRPr/>
            </a:pPr>
            <a:endParaRPr lang="en-US"/>
          </a:p>
        </p:txBody>
      </p:sp>
      <p:sp>
        <p:nvSpPr>
          <p:cNvPr id="1765382" name="Rectangle 6"/>
          <p:cNvSpPr>
            <a:spLocks noGrp="1" noChangeArrowheads="1"/>
          </p:cNvSpPr>
          <p:nvPr>
            <p:ph type="body" idx="1"/>
          </p:nvPr>
        </p:nvSpPr>
        <p:spPr bwMode="auto">
          <a:xfrm>
            <a:off x="457200" y="1219200"/>
            <a:ext cx="8229600" cy="4906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3600" b="1" i="1">
          <a:solidFill>
            <a:srgbClr val="FFFF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i="1">
          <a:solidFill>
            <a:srgbClr val="FFFF00"/>
          </a:solidFill>
          <a:effectLst>
            <a:outerShdw blurRad="38100" dist="38100" dir="2700000" algn="tl">
              <a:srgbClr val="000000"/>
            </a:outerShdw>
          </a:effectLst>
          <a:latin typeface="Arial Black" pitchFamily="34" charset="0"/>
        </a:defRPr>
      </a:lvl2pPr>
      <a:lvl3pPr algn="ctr" rtl="0" eaLnBrk="0" fontAlgn="base" hangingPunct="0">
        <a:spcBef>
          <a:spcPct val="0"/>
        </a:spcBef>
        <a:spcAft>
          <a:spcPct val="0"/>
        </a:spcAft>
        <a:defRPr sz="3600" b="1" i="1">
          <a:solidFill>
            <a:srgbClr val="FFFF00"/>
          </a:solidFill>
          <a:effectLst>
            <a:outerShdw blurRad="38100" dist="38100" dir="2700000" algn="tl">
              <a:srgbClr val="000000"/>
            </a:outerShdw>
          </a:effectLst>
          <a:latin typeface="Arial Black" pitchFamily="34" charset="0"/>
        </a:defRPr>
      </a:lvl3pPr>
      <a:lvl4pPr algn="ctr" rtl="0" eaLnBrk="0" fontAlgn="base" hangingPunct="0">
        <a:spcBef>
          <a:spcPct val="0"/>
        </a:spcBef>
        <a:spcAft>
          <a:spcPct val="0"/>
        </a:spcAft>
        <a:defRPr sz="3600" b="1" i="1">
          <a:solidFill>
            <a:srgbClr val="FFFF00"/>
          </a:solidFill>
          <a:effectLst>
            <a:outerShdw blurRad="38100" dist="38100" dir="2700000" algn="tl">
              <a:srgbClr val="000000"/>
            </a:outerShdw>
          </a:effectLst>
          <a:latin typeface="Arial Black" pitchFamily="34" charset="0"/>
        </a:defRPr>
      </a:lvl4pPr>
      <a:lvl5pPr algn="ctr" rtl="0" eaLnBrk="0" fontAlgn="base" hangingPunct="0">
        <a:spcBef>
          <a:spcPct val="0"/>
        </a:spcBef>
        <a:spcAft>
          <a:spcPct val="0"/>
        </a:spcAft>
        <a:defRPr sz="3600" b="1" i="1">
          <a:solidFill>
            <a:srgbClr val="FFFF00"/>
          </a:solidFill>
          <a:effectLst>
            <a:outerShdw blurRad="38100" dist="38100" dir="2700000" algn="tl">
              <a:srgbClr val="000000"/>
            </a:outerShdw>
          </a:effectLst>
          <a:latin typeface="Arial Black" pitchFamily="34" charset="0"/>
        </a:defRPr>
      </a:lvl5pPr>
      <a:lvl6pPr marL="457200" algn="ctr" rtl="0" fontAlgn="base">
        <a:spcBef>
          <a:spcPct val="0"/>
        </a:spcBef>
        <a:spcAft>
          <a:spcPct val="0"/>
        </a:spcAft>
        <a:defRPr sz="3600" b="1" i="1">
          <a:solidFill>
            <a:srgbClr val="FFFF00"/>
          </a:solidFill>
          <a:effectLst>
            <a:outerShdw blurRad="38100" dist="38100" dir="2700000" algn="tl">
              <a:srgbClr val="000000"/>
            </a:outerShdw>
          </a:effectLst>
          <a:latin typeface="Arial Black" pitchFamily="34" charset="0"/>
        </a:defRPr>
      </a:lvl6pPr>
      <a:lvl7pPr marL="914400" algn="ctr" rtl="0" fontAlgn="base">
        <a:spcBef>
          <a:spcPct val="0"/>
        </a:spcBef>
        <a:spcAft>
          <a:spcPct val="0"/>
        </a:spcAft>
        <a:defRPr sz="3600" b="1" i="1">
          <a:solidFill>
            <a:srgbClr val="FFFF00"/>
          </a:solidFill>
          <a:effectLst>
            <a:outerShdw blurRad="38100" dist="38100" dir="2700000" algn="tl">
              <a:srgbClr val="000000"/>
            </a:outerShdw>
          </a:effectLst>
          <a:latin typeface="Arial Black" pitchFamily="34" charset="0"/>
        </a:defRPr>
      </a:lvl7pPr>
      <a:lvl8pPr marL="1371600" algn="ctr" rtl="0" fontAlgn="base">
        <a:spcBef>
          <a:spcPct val="0"/>
        </a:spcBef>
        <a:spcAft>
          <a:spcPct val="0"/>
        </a:spcAft>
        <a:defRPr sz="3600" b="1" i="1">
          <a:solidFill>
            <a:srgbClr val="FFFF00"/>
          </a:solidFill>
          <a:effectLst>
            <a:outerShdw blurRad="38100" dist="38100" dir="2700000" algn="tl">
              <a:srgbClr val="000000"/>
            </a:outerShdw>
          </a:effectLst>
          <a:latin typeface="Arial Black" pitchFamily="34" charset="0"/>
        </a:defRPr>
      </a:lvl8pPr>
      <a:lvl9pPr marL="1828800" algn="ctr" rtl="0" fontAlgn="base">
        <a:spcBef>
          <a:spcPct val="0"/>
        </a:spcBef>
        <a:spcAft>
          <a:spcPct val="0"/>
        </a:spcAft>
        <a:defRPr sz="3600" b="1" i="1">
          <a:solidFill>
            <a:srgbClr val="FFFF00"/>
          </a:solidFill>
          <a:effectLst>
            <a:outerShdw blurRad="38100" dist="38100" dir="2700000" algn="tl">
              <a:srgbClr val="000000"/>
            </a:outerShdw>
          </a:effectLst>
          <a:latin typeface="Arial Black"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96153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mn-lt"/>
              </a:defRPr>
            </a:lvl1pPr>
          </a:lstStyle>
          <a:p>
            <a:pPr>
              <a:defRPr/>
            </a:pPr>
            <a:endParaRPr lang="en-US"/>
          </a:p>
        </p:txBody>
      </p:sp>
      <p:sp>
        <p:nvSpPr>
          <p:cNvPr id="96153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mn-lt"/>
              </a:defRPr>
            </a:lvl1pPr>
          </a:lstStyle>
          <a:p>
            <a:pPr>
              <a:defRPr/>
            </a:pPr>
            <a:fld id="{BFB0CD3C-E32B-4940-B4BC-9CBD930DD080}" type="slidenum">
              <a:rPr lang="en-US"/>
              <a:pPr>
                <a:defRPr/>
              </a:pPr>
              <a:t>‹#›</a:t>
            </a:fld>
            <a:endParaRPr lang="en-US"/>
          </a:p>
        </p:txBody>
      </p:sp>
      <p:sp>
        <p:nvSpPr>
          <p:cNvPr id="961540" name="Rectangle 4"/>
          <p:cNvSpPr>
            <a:spLocks noGrp="1" noRot="1" noChangeArrowheads="1"/>
          </p:cNvSpPr>
          <p:nvPr>
            <p:ph type="title"/>
          </p:nvPr>
        </p:nvSpPr>
        <p:spPr bwMode="auto">
          <a:xfrm>
            <a:off x="457200" y="274638"/>
            <a:ext cx="8229600" cy="6397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61541" name="Rectangle 5"/>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mn-lt"/>
              </a:defRPr>
            </a:lvl1pPr>
          </a:lstStyle>
          <a:p>
            <a:pPr>
              <a:defRPr/>
            </a:pPr>
            <a:endParaRPr lang="en-US"/>
          </a:p>
        </p:txBody>
      </p:sp>
      <p:sp>
        <p:nvSpPr>
          <p:cNvPr id="961542" name="Rectangle 6"/>
          <p:cNvSpPr>
            <a:spLocks noGrp="1" noChangeArrowheads="1"/>
          </p:cNvSpPr>
          <p:nvPr>
            <p:ph type="body" idx="1"/>
          </p:nvPr>
        </p:nvSpPr>
        <p:spPr bwMode="auto">
          <a:xfrm>
            <a:off x="457200" y="1219200"/>
            <a:ext cx="8229600" cy="4906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ransition/>
  <p:timing>
    <p:tnLst>
      <p:par>
        <p:cTn id="1" dur="indefinite" restart="never" nodeType="tmRoot"/>
      </p:par>
    </p:tnLst>
  </p:timing>
  <p:txStyles>
    <p:titleStyle>
      <a:lvl1pPr algn="ctr" rtl="0" eaLnBrk="0" fontAlgn="base" hangingPunct="0">
        <a:spcBef>
          <a:spcPct val="0"/>
        </a:spcBef>
        <a:spcAft>
          <a:spcPct val="0"/>
        </a:spcAft>
        <a:defRPr sz="3600" b="1" i="1">
          <a:solidFill>
            <a:srgbClr val="FFFF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i="1">
          <a:solidFill>
            <a:srgbClr val="FFFF00"/>
          </a:solidFill>
          <a:effectLst>
            <a:outerShdw blurRad="38100" dist="38100" dir="2700000" algn="tl">
              <a:srgbClr val="000000"/>
            </a:outerShdw>
          </a:effectLst>
          <a:latin typeface="Arial Black" pitchFamily="34" charset="0"/>
        </a:defRPr>
      </a:lvl2pPr>
      <a:lvl3pPr algn="ctr" rtl="0" eaLnBrk="0" fontAlgn="base" hangingPunct="0">
        <a:spcBef>
          <a:spcPct val="0"/>
        </a:spcBef>
        <a:spcAft>
          <a:spcPct val="0"/>
        </a:spcAft>
        <a:defRPr sz="3600" b="1" i="1">
          <a:solidFill>
            <a:srgbClr val="FFFF00"/>
          </a:solidFill>
          <a:effectLst>
            <a:outerShdw blurRad="38100" dist="38100" dir="2700000" algn="tl">
              <a:srgbClr val="000000"/>
            </a:outerShdw>
          </a:effectLst>
          <a:latin typeface="Arial Black" pitchFamily="34" charset="0"/>
        </a:defRPr>
      </a:lvl3pPr>
      <a:lvl4pPr algn="ctr" rtl="0" eaLnBrk="0" fontAlgn="base" hangingPunct="0">
        <a:spcBef>
          <a:spcPct val="0"/>
        </a:spcBef>
        <a:spcAft>
          <a:spcPct val="0"/>
        </a:spcAft>
        <a:defRPr sz="3600" b="1" i="1">
          <a:solidFill>
            <a:srgbClr val="FFFF00"/>
          </a:solidFill>
          <a:effectLst>
            <a:outerShdw blurRad="38100" dist="38100" dir="2700000" algn="tl">
              <a:srgbClr val="000000"/>
            </a:outerShdw>
          </a:effectLst>
          <a:latin typeface="Arial Black" pitchFamily="34" charset="0"/>
        </a:defRPr>
      </a:lvl4pPr>
      <a:lvl5pPr algn="ctr" rtl="0" eaLnBrk="0" fontAlgn="base" hangingPunct="0">
        <a:spcBef>
          <a:spcPct val="0"/>
        </a:spcBef>
        <a:spcAft>
          <a:spcPct val="0"/>
        </a:spcAft>
        <a:defRPr sz="3600" b="1" i="1">
          <a:solidFill>
            <a:srgbClr val="FFFF00"/>
          </a:solidFill>
          <a:effectLst>
            <a:outerShdw blurRad="38100" dist="38100" dir="2700000" algn="tl">
              <a:srgbClr val="000000"/>
            </a:outerShdw>
          </a:effectLst>
          <a:latin typeface="Arial Black" pitchFamily="34" charset="0"/>
        </a:defRPr>
      </a:lvl5pPr>
      <a:lvl6pPr marL="457200" algn="ctr" rtl="0" fontAlgn="base">
        <a:spcBef>
          <a:spcPct val="0"/>
        </a:spcBef>
        <a:spcAft>
          <a:spcPct val="0"/>
        </a:spcAft>
        <a:defRPr sz="3600" b="1" i="1">
          <a:solidFill>
            <a:srgbClr val="FFFF00"/>
          </a:solidFill>
          <a:effectLst>
            <a:outerShdw blurRad="38100" dist="38100" dir="2700000" algn="tl">
              <a:srgbClr val="000000"/>
            </a:outerShdw>
          </a:effectLst>
          <a:latin typeface="Arial Black" pitchFamily="34" charset="0"/>
        </a:defRPr>
      </a:lvl6pPr>
      <a:lvl7pPr marL="914400" algn="ctr" rtl="0" fontAlgn="base">
        <a:spcBef>
          <a:spcPct val="0"/>
        </a:spcBef>
        <a:spcAft>
          <a:spcPct val="0"/>
        </a:spcAft>
        <a:defRPr sz="3600" b="1" i="1">
          <a:solidFill>
            <a:srgbClr val="FFFF00"/>
          </a:solidFill>
          <a:effectLst>
            <a:outerShdw blurRad="38100" dist="38100" dir="2700000" algn="tl">
              <a:srgbClr val="000000"/>
            </a:outerShdw>
          </a:effectLst>
          <a:latin typeface="Arial Black" pitchFamily="34" charset="0"/>
        </a:defRPr>
      </a:lvl7pPr>
      <a:lvl8pPr marL="1371600" algn="ctr" rtl="0" fontAlgn="base">
        <a:spcBef>
          <a:spcPct val="0"/>
        </a:spcBef>
        <a:spcAft>
          <a:spcPct val="0"/>
        </a:spcAft>
        <a:defRPr sz="3600" b="1" i="1">
          <a:solidFill>
            <a:srgbClr val="FFFF00"/>
          </a:solidFill>
          <a:effectLst>
            <a:outerShdw blurRad="38100" dist="38100" dir="2700000" algn="tl">
              <a:srgbClr val="000000"/>
            </a:outerShdw>
          </a:effectLst>
          <a:latin typeface="Arial Black" pitchFamily="34" charset="0"/>
        </a:defRPr>
      </a:lvl8pPr>
      <a:lvl9pPr marL="1828800" algn="ctr" rtl="0" fontAlgn="base">
        <a:spcBef>
          <a:spcPct val="0"/>
        </a:spcBef>
        <a:spcAft>
          <a:spcPct val="0"/>
        </a:spcAft>
        <a:defRPr sz="3600" b="1" i="1">
          <a:solidFill>
            <a:srgbClr val="FFFF00"/>
          </a:solidFill>
          <a:effectLst>
            <a:outerShdw blurRad="38100" dist="38100" dir="2700000" algn="tl">
              <a:srgbClr val="000000"/>
            </a:outerShdw>
          </a:effectLst>
          <a:latin typeface="Arial Black"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gif"/><Relationship Id="rId5" Type="http://schemas.openxmlformats.org/officeDocument/2006/relationships/audio" Target="../media/audio2.wav"/><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7.jpeg"/><Relationship Id="rId5" Type="http://schemas.openxmlformats.org/officeDocument/2006/relationships/image" Target="../media/image11.jpeg"/><Relationship Id="rId10" Type="http://schemas.openxmlformats.org/officeDocument/2006/relationships/image" Target="../media/image4.gif"/><Relationship Id="rId4" Type="http://schemas.openxmlformats.org/officeDocument/2006/relationships/image" Target="../media/image10.jpeg"/><Relationship Id="rId9"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Layout" Target="../diagrams/layout1.xml"/><Relationship Id="rId7" Type="http://schemas.openxmlformats.org/officeDocument/2006/relationships/image" Target="../media/image4.gif"/><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Layout" Target="../diagrams/layout2.xml"/><Relationship Id="rId7" Type="http://schemas.openxmlformats.org/officeDocument/2006/relationships/image" Target="../media/image4.gif"/><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4.gif"/><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4.gif"/><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4.gif"/><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6.gif"/><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4.gif"/><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4.gif"/></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4.gif"/><Relationship Id="rId4" Type="http://schemas.openxmlformats.org/officeDocument/2006/relationships/image" Target="../media/image22.wmf"/></Relationships>
</file>

<file path=ppt/slides/_rels/slide2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4.gif"/><Relationship Id="rId4" Type="http://schemas.openxmlformats.org/officeDocument/2006/relationships/audio" Target="../media/audio6.wav"/></Relationships>
</file>

<file path=ppt/slides/_rels/slide25.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4.gif"/><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audio" Target="../media/audio3.wav"/><Relationship Id="rId7" Type="http://schemas.openxmlformats.org/officeDocument/2006/relationships/image" Target="../media/image4.gif"/><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4.wmf"/><Relationship Id="rId5" Type="http://schemas.openxmlformats.org/officeDocument/2006/relationships/image" Target="../media/image21.png"/><Relationship Id="rId4" Type="http://schemas.openxmlformats.org/officeDocument/2006/relationships/audio" Target="../media/audio5.wav"/></Relationships>
</file>

<file path=ppt/slides/_rels/slide2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3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jpeg"/><Relationship Id="rId3" Type="http://schemas.openxmlformats.org/officeDocument/2006/relationships/image" Target="../media/image34.jpeg"/><Relationship Id="rId7" Type="http://schemas.openxmlformats.org/officeDocument/2006/relationships/image" Target="../media/image38.png"/><Relationship Id="rId12" Type="http://schemas.openxmlformats.org/officeDocument/2006/relationships/image" Target="../media/image43.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jpeg"/><Relationship Id="rId5" Type="http://schemas.openxmlformats.org/officeDocument/2006/relationships/image" Target="../media/image36.jpeg"/><Relationship Id="rId15" Type="http://schemas.openxmlformats.org/officeDocument/2006/relationships/image" Target="../media/image7.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png"/><Relationship Id="rId14" Type="http://schemas.openxmlformats.org/officeDocument/2006/relationships/image" Target="../media/image4.gif"/></Relationships>
</file>

<file path=ppt/slides/_rels/slide39.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Picture1"/>
          <p:cNvPicPr>
            <a:picLocks noChangeAspect="1" noChangeArrowheads="1"/>
          </p:cNvPicPr>
          <p:nvPr/>
        </p:nvPicPr>
        <p:blipFill>
          <a:blip r:embed="rId3" cstate="print"/>
          <a:srcRect/>
          <a:stretch>
            <a:fillRect/>
          </a:stretch>
        </p:blipFill>
        <p:spPr bwMode="auto">
          <a:xfrm>
            <a:off x="36512" y="0"/>
            <a:ext cx="9144000" cy="6858000"/>
          </a:xfrm>
          <a:prstGeom prst="rect">
            <a:avLst/>
          </a:prstGeom>
          <a:noFill/>
        </p:spPr>
      </p:pic>
      <p:sp>
        <p:nvSpPr>
          <p:cNvPr id="121867" name="Text Box 11"/>
          <p:cNvSpPr txBox="1">
            <a:spLocks noChangeArrowheads="1"/>
          </p:cNvSpPr>
          <p:nvPr/>
        </p:nvSpPr>
        <p:spPr bwMode="auto">
          <a:xfrm>
            <a:off x="1331915" y="3716339"/>
            <a:ext cx="954087" cy="438582"/>
          </a:xfrm>
          <a:prstGeom prst="rect">
            <a:avLst/>
          </a:prstGeom>
          <a:noFill/>
          <a:ln w="9525">
            <a:noFill/>
            <a:miter lim="800000"/>
            <a:headEnd/>
            <a:tailEnd/>
          </a:ln>
          <a:effectLst/>
        </p:spPr>
        <p:txBody>
          <a:bodyPr>
            <a:spAutoFit/>
          </a:bodyPr>
          <a:lstStyle/>
          <a:p>
            <a:pPr marL="114300" indent="-114300" eaLnBrk="1" hangingPunct="1">
              <a:spcBef>
                <a:spcPct val="50000"/>
              </a:spcBef>
              <a:buFontTx/>
              <a:buAutoNum type="arabicPeriod"/>
            </a:pPr>
            <a:r>
              <a:rPr lang="en-US" sz="900"/>
              <a:t>DIT P3A</a:t>
            </a:r>
          </a:p>
          <a:p>
            <a:pPr marL="114300" indent="-114300" eaLnBrk="1" hangingPunct="1">
              <a:spcBef>
                <a:spcPct val="50000"/>
              </a:spcBef>
              <a:buFontTx/>
              <a:buAutoNum type="arabicPeriod"/>
            </a:pPr>
            <a:r>
              <a:rPr lang="en-US" sz="900"/>
              <a:t>DITBIN WI</a:t>
            </a:r>
          </a:p>
        </p:txBody>
      </p:sp>
      <p:pic>
        <p:nvPicPr>
          <p:cNvPr id="121879" name="Picture 23" descr="flag"/>
          <p:cNvPicPr>
            <a:picLocks noChangeAspect="1" noChangeArrowheads="1" noCrop="1"/>
          </p:cNvPicPr>
          <p:nvPr/>
        </p:nvPicPr>
        <p:blipFill>
          <a:blip r:embed="rId4" cstate="print"/>
          <a:srcRect/>
          <a:stretch>
            <a:fillRect/>
          </a:stretch>
        </p:blipFill>
        <p:spPr bwMode="auto">
          <a:xfrm>
            <a:off x="7010400" y="1447800"/>
            <a:ext cx="1905000" cy="1371233"/>
          </a:xfrm>
          <a:prstGeom prst="rect">
            <a:avLst/>
          </a:prstGeom>
          <a:noFill/>
          <a:ln w="9525">
            <a:noFill/>
            <a:miter lim="800000"/>
            <a:headEnd/>
            <a:tailEnd/>
          </a:ln>
        </p:spPr>
      </p:pic>
      <p:sp>
        <p:nvSpPr>
          <p:cNvPr id="6" name="Rectangle 5"/>
          <p:cNvSpPr/>
          <p:nvPr/>
        </p:nvSpPr>
        <p:spPr>
          <a:xfrm>
            <a:off x="304800" y="2590800"/>
            <a:ext cx="8305800" cy="2554545"/>
          </a:xfrm>
          <a:prstGeom prst="rect">
            <a:avLst/>
          </a:prstGeom>
          <a:noFill/>
          <a:ln>
            <a:solidFill>
              <a:schemeClr val="bg2"/>
            </a:solidFill>
          </a:ln>
        </p:spPr>
        <p:txBody>
          <a:bodyPr wrap="square">
            <a:spAutoFit/>
          </a:bodyPr>
          <a:lstStyle/>
          <a:p>
            <a:pPr algn="ctr"/>
            <a:r>
              <a:rPr lang="en-US" sz="1400" b="1" dirty="0" smtClean="0">
                <a:effectLst>
                  <a:outerShdw blurRad="38100" dist="38100" dir="2700000" algn="tl">
                    <a:srgbClr val="000000"/>
                  </a:outerShdw>
                </a:effectLst>
                <a:latin typeface="Arial Black" pitchFamily="34" charset="0"/>
              </a:rPr>
              <a:t> </a:t>
            </a:r>
            <a:r>
              <a:rPr lang="en-US" sz="8000" b="1" dirty="0" smtClean="0">
                <a:latin typeface="Arial Black" pitchFamily="34" charset="0"/>
              </a:rPr>
              <a:t>WAWASAN </a:t>
            </a:r>
            <a:r>
              <a:rPr lang="en-US" sz="8000" b="1" dirty="0" smtClean="0">
                <a:latin typeface="Arial Black" pitchFamily="34" charset="0"/>
              </a:rPr>
              <a:t>KEBANGSAAN</a:t>
            </a:r>
            <a:endParaRPr lang="en-US" sz="4400" b="1" dirty="0">
              <a:latin typeface="Arial Black" pitchFamily="34" charset="0"/>
            </a:endParaRPr>
          </a:p>
        </p:txBody>
      </p:sp>
      <p:sp>
        <p:nvSpPr>
          <p:cNvPr id="7" name="Action Button: Sound 6">
            <a:hlinkClick r:id="" action="ppaction://noaction" highlightClick="1">
              <a:snd r:embed="rId5" name="Indonesia Raya.wav"/>
            </a:hlinkClick>
          </p:cNvPr>
          <p:cNvSpPr/>
          <p:nvPr/>
        </p:nvSpPr>
        <p:spPr>
          <a:xfrm>
            <a:off x="107504" y="6417332"/>
            <a:ext cx="648072" cy="324036"/>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8" descr="original_4_w"/>
          <p:cNvPicPr>
            <a:picLocks noChangeAspect="1" noChangeArrowheads="1" noCrop="1"/>
          </p:cNvPicPr>
          <p:nvPr/>
        </p:nvPicPr>
        <p:blipFill>
          <a:blip r:embed="rId6"/>
          <a:srcRect/>
          <a:stretch>
            <a:fillRect/>
          </a:stretch>
        </p:blipFill>
        <p:spPr bwMode="auto">
          <a:xfrm>
            <a:off x="7596336" y="116632"/>
            <a:ext cx="1484039" cy="1368152"/>
          </a:xfrm>
          <a:prstGeom prst="rect">
            <a:avLst/>
          </a:prstGeom>
          <a:solidFill>
            <a:schemeClr val="tx2">
              <a:lumMod val="75000"/>
            </a:schemeClr>
          </a:solidFill>
          <a:ln w="9525">
            <a:noFill/>
            <a:miter lim="800000"/>
            <a:headEnd/>
            <a:tailEnd/>
          </a:ln>
        </p:spPr>
      </p:pic>
    </p:spTree>
    <p:extLst>
      <p:ext uri="{BB962C8B-B14F-4D97-AF65-F5344CB8AC3E}">
        <p14:creationId xmlns="" xmlns:p14="http://schemas.microsoft.com/office/powerpoint/2010/main" val="225634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21879"/>
                                        </p:tgtEl>
                                        <p:attrNameLst>
                                          <p:attrName>style.visibility</p:attrName>
                                        </p:attrNameLst>
                                      </p:cBhvr>
                                      <p:to>
                                        <p:strVal val="visible"/>
                                      </p:to>
                                    </p:set>
                                    <p:anim calcmode="lin" valueType="num">
                                      <p:cBhvr>
                                        <p:cTn id="7" dur="500" fill="hold"/>
                                        <p:tgtEl>
                                          <p:spTgt spid="121879"/>
                                        </p:tgtEl>
                                        <p:attrNameLst>
                                          <p:attrName>ppt_x</p:attrName>
                                        </p:attrNameLst>
                                      </p:cBhvr>
                                      <p:tavLst>
                                        <p:tav tm="0">
                                          <p:val>
                                            <p:strVal val="#ppt_x-.2"/>
                                          </p:val>
                                        </p:tav>
                                        <p:tav tm="100000">
                                          <p:val>
                                            <p:strVal val="#ppt_x"/>
                                          </p:val>
                                        </p:tav>
                                      </p:tavLst>
                                    </p:anim>
                                    <p:anim calcmode="lin" valueType="num">
                                      <p:cBhvr>
                                        <p:cTn id="8" dur="500" fill="hold"/>
                                        <p:tgtEl>
                                          <p:spTgt spid="121879"/>
                                        </p:tgtEl>
                                        <p:attrNameLst>
                                          <p:attrName>ppt_y</p:attrName>
                                        </p:attrNameLst>
                                      </p:cBhvr>
                                      <p:tavLst>
                                        <p:tav tm="0">
                                          <p:val>
                                            <p:strVal val="#ppt_y"/>
                                          </p:val>
                                        </p:tav>
                                        <p:tav tm="100000">
                                          <p:val>
                                            <p:strVal val="#ppt_y"/>
                                          </p:val>
                                        </p:tav>
                                      </p:tavLst>
                                    </p:anim>
                                    <p:animEffect transition="in" filter="wipe(right)" prLst="gradientSize: 0.1">
                                      <p:cBhvr>
                                        <p:cTn id="9" dur="500"/>
                                        <p:tgtEl>
                                          <p:spTgt spid="121879"/>
                                        </p:tgtEl>
                                      </p:cBhvr>
                                    </p:animEffect>
                                  </p:childTnLst>
                                </p:cTn>
                              </p:par>
                              <p:par>
                                <p:cTn id="10" presetID="2" presetClass="entr" presetSubtype="4" fill="hold" nodeType="withEffect">
                                  <p:stCondLst>
                                    <p:cond delay="0"/>
                                  </p:stCondLst>
                                  <p:childTnLst>
                                    <p:set>
                                      <p:cBhvr>
                                        <p:cTn id="11" dur="1" fill="hold">
                                          <p:stCondLst>
                                            <p:cond delay="0"/>
                                          </p:stCondLst>
                                        </p:cTn>
                                        <p:tgtEl>
                                          <p:spTgt spid="121858"/>
                                        </p:tgtEl>
                                        <p:attrNameLst>
                                          <p:attrName>style.visibility</p:attrName>
                                        </p:attrNameLst>
                                      </p:cBhvr>
                                      <p:to>
                                        <p:strVal val="visible"/>
                                      </p:to>
                                    </p:set>
                                    <p:anim calcmode="lin" valueType="num">
                                      <p:cBhvr additive="base">
                                        <p:cTn id="12" dur="500" fill="hold"/>
                                        <p:tgtEl>
                                          <p:spTgt spid="121858"/>
                                        </p:tgtEl>
                                        <p:attrNameLst>
                                          <p:attrName>ppt_x</p:attrName>
                                        </p:attrNameLst>
                                      </p:cBhvr>
                                      <p:tavLst>
                                        <p:tav tm="0">
                                          <p:val>
                                            <p:strVal val="#ppt_x"/>
                                          </p:val>
                                        </p:tav>
                                        <p:tav tm="100000">
                                          <p:val>
                                            <p:strVal val="#ppt_x"/>
                                          </p:val>
                                        </p:tav>
                                      </p:tavLst>
                                    </p:anim>
                                    <p:anim calcmode="lin" valueType="num">
                                      <p:cBhvr additive="base">
                                        <p:cTn id="13" dur="500" fill="hold"/>
                                        <p:tgtEl>
                                          <p:spTgt spid="12185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amond(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9904"/>
          </a:xfrm>
        </p:spPr>
        <p:txBody>
          <a:bodyPr>
            <a:noAutofit/>
          </a:bodyPr>
          <a:lstStyle/>
          <a:p>
            <a:pPr algn="ctr"/>
            <a:r>
              <a:rPr lang="en-GB" b="1" dirty="0" smtClean="0"/>
              <a:t>KETERKAITAN AGENDA PEMBELAJARAN DIKLATPIM</a:t>
            </a:r>
            <a:endParaRPr lang="en-GB" b="1" dirty="0"/>
          </a:p>
        </p:txBody>
      </p:sp>
      <p:sp>
        <p:nvSpPr>
          <p:cNvPr id="10" name="TextBox 9"/>
          <p:cNvSpPr txBox="1"/>
          <p:nvPr/>
        </p:nvSpPr>
        <p:spPr>
          <a:xfrm>
            <a:off x="1259632" y="3153742"/>
            <a:ext cx="1788368" cy="646331"/>
          </a:xfrm>
          <a:prstGeom prst="rect">
            <a:avLst/>
          </a:prstGeom>
          <a:noFill/>
          <a:ln w="19050">
            <a:solidFill>
              <a:schemeClr val="accent1">
                <a:shade val="50000"/>
              </a:schemeClr>
            </a:solidFill>
          </a:ln>
        </p:spPr>
        <p:txBody>
          <a:bodyPr wrap="square" rtlCol="0">
            <a:spAutoFit/>
          </a:bodyPr>
          <a:lstStyle/>
          <a:p>
            <a:r>
              <a:rPr lang="en-GB" b="1" dirty="0" smtClean="0"/>
              <a:t>Self Mastery/ </a:t>
            </a:r>
            <a:r>
              <a:rPr lang="en-GB" b="1" dirty="0" err="1" smtClean="0"/>
              <a:t>Penguasaan</a:t>
            </a:r>
            <a:r>
              <a:rPr lang="en-GB" b="1" dirty="0" smtClean="0"/>
              <a:t> </a:t>
            </a:r>
            <a:r>
              <a:rPr lang="en-GB" b="1" dirty="0" err="1" smtClean="0"/>
              <a:t>Diri</a:t>
            </a:r>
            <a:endParaRPr lang="en-GB" b="1" dirty="0"/>
          </a:p>
        </p:txBody>
      </p:sp>
      <p:sp>
        <p:nvSpPr>
          <p:cNvPr id="11" name="TextBox 10"/>
          <p:cNvSpPr txBox="1"/>
          <p:nvPr/>
        </p:nvSpPr>
        <p:spPr>
          <a:xfrm>
            <a:off x="3505200" y="1905000"/>
            <a:ext cx="1600200" cy="646331"/>
          </a:xfrm>
          <a:prstGeom prst="rect">
            <a:avLst/>
          </a:prstGeom>
          <a:noFill/>
          <a:ln w="19050">
            <a:solidFill>
              <a:schemeClr val="accent1">
                <a:shade val="50000"/>
              </a:schemeClr>
            </a:solidFill>
          </a:ln>
        </p:spPr>
        <p:txBody>
          <a:bodyPr wrap="square" rtlCol="0">
            <a:spAutoFit/>
          </a:bodyPr>
          <a:lstStyle/>
          <a:p>
            <a:r>
              <a:rPr lang="en-GB" b="1" dirty="0" err="1" smtClean="0"/>
              <a:t>Diagnosa</a:t>
            </a:r>
            <a:r>
              <a:rPr lang="en-GB" b="1" dirty="0" smtClean="0"/>
              <a:t> </a:t>
            </a:r>
            <a:r>
              <a:rPr lang="en-GB" b="1" dirty="0" err="1" smtClean="0"/>
              <a:t>Organisasi</a:t>
            </a:r>
            <a:endParaRPr lang="en-GB" b="1" dirty="0"/>
          </a:p>
        </p:txBody>
      </p:sp>
      <p:sp>
        <p:nvSpPr>
          <p:cNvPr id="12" name="TextBox 11"/>
          <p:cNvSpPr txBox="1"/>
          <p:nvPr/>
        </p:nvSpPr>
        <p:spPr>
          <a:xfrm>
            <a:off x="3505200" y="3974068"/>
            <a:ext cx="1600200" cy="369332"/>
          </a:xfrm>
          <a:prstGeom prst="rect">
            <a:avLst/>
          </a:prstGeom>
          <a:noFill/>
          <a:ln w="19050">
            <a:solidFill>
              <a:schemeClr val="accent1">
                <a:shade val="50000"/>
              </a:schemeClr>
            </a:solidFill>
          </a:ln>
        </p:spPr>
        <p:txBody>
          <a:bodyPr wrap="square" rtlCol="0">
            <a:spAutoFit/>
          </a:bodyPr>
          <a:lstStyle/>
          <a:p>
            <a:r>
              <a:rPr lang="en-GB" b="1" dirty="0" err="1" smtClean="0"/>
              <a:t>Inovasi</a:t>
            </a:r>
            <a:endParaRPr lang="en-GB" b="1" dirty="0"/>
          </a:p>
        </p:txBody>
      </p:sp>
      <p:sp>
        <p:nvSpPr>
          <p:cNvPr id="13" name="TextBox 12"/>
          <p:cNvSpPr txBox="1"/>
          <p:nvPr/>
        </p:nvSpPr>
        <p:spPr>
          <a:xfrm>
            <a:off x="3505200" y="4888468"/>
            <a:ext cx="1600200" cy="369332"/>
          </a:xfrm>
          <a:prstGeom prst="rect">
            <a:avLst/>
          </a:prstGeom>
          <a:noFill/>
          <a:ln w="19050">
            <a:solidFill>
              <a:schemeClr val="accent1">
                <a:shade val="50000"/>
              </a:schemeClr>
            </a:solidFill>
          </a:ln>
        </p:spPr>
        <p:txBody>
          <a:bodyPr wrap="square" rtlCol="0">
            <a:spAutoFit/>
          </a:bodyPr>
          <a:lstStyle/>
          <a:p>
            <a:r>
              <a:rPr lang="en-GB" b="1" dirty="0" smtClean="0"/>
              <a:t>Tim </a:t>
            </a:r>
            <a:r>
              <a:rPr lang="en-GB" b="1" dirty="0" err="1" smtClean="0"/>
              <a:t>Effektif</a:t>
            </a:r>
            <a:endParaRPr lang="en-GB" b="1" dirty="0"/>
          </a:p>
        </p:txBody>
      </p:sp>
      <p:sp>
        <p:nvSpPr>
          <p:cNvPr id="14" name="TextBox 13"/>
          <p:cNvSpPr txBox="1"/>
          <p:nvPr/>
        </p:nvSpPr>
        <p:spPr>
          <a:xfrm>
            <a:off x="5715000" y="3140968"/>
            <a:ext cx="1600200" cy="646331"/>
          </a:xfrm>
          <a:prstGeom prst="rect">
            <a:avLst/>
          </a:prstGeom>
          <a:noFill/>
          <a:ln w="19050">
            <a:solidFill>
              <a:schemeClr val="accent1">
                <a:shade val="50000"/>
              </a:schemeClr>
            </a:solidFill>
          </a:ln>
        </p:spPr>
        <p:txBody>
          <a:bodyPr wrap="square" rtlCol="0">
            <a:spAutoFit/>
          </a:bodyPr>
          <a:lstStyle/>
          <a:p>
            <a:r>
              <a:rPr lang="en-GB" b="1" dirty="0" err="1" smtClean="0"/>
              <a:t>Proyek</a:t>
            </a:r>
            <a:r>
              <a:rPr lang="en-GB" b="1" dirty="0" smtClean="0"/>
              <a:t> </a:t>
            </a:r>
            <a:r>
              <a:rPr lang="en-GB" b="1" dirty="0" err="1" smtClean="0"/>
              <a:t>Perubahan</a:t>
            </a:r>
            <a:endParaRPr lang="en-GB" b="1" dirty="0"/>
          </a:p>
        </p:txBody>
      </p:sp>
      <p:cxnSp>
        <p:nvCxnSpPr>
          <p:cNvPr id="18" name="Straight Connector 17"/>
          <p:cNvCxnSpPr/>
          <p:nvPr/>
        </p:nvCxnSpPr>
        <p:spPr>
          <a:xfrm>
            <a:off x="3276600" y="2228165"/>
            <a:ext cx="0" cy="284496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1" idx="1"/>
          </p:cNvCxnSpPr>
          <p:nvPr/>
        </p:nvCxnSpPr>
        <p:spPr>
          <a:xfrm>
            <a:off x="3276600" y="2228165"/>
            <a:ext cx="228600"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276600" y="4191000"/>
            <a:ext cx="228600"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276600" y="5085184"/>
            <a:ext cx="228600"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105400" y="2209800"/>
            <a:ext cx="228600"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105400" y="4191000"/>
            <a:ext cx="228600"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105400" y="5105400"/>
            <a:ext cx="228600"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334000" y="2209801"/>
            <a:ext cx="0" cy="28956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0" idx="3"/>
            <a:endCxn id="14" idx="1"/>
          </p:cNvCxnSpPr>
          <p:nvPr/>
        </p:nvCxnSpPr>
        <p:spPr>
          <a:xfrm flipV="1">
            <a:off x="3048000" y="3464134"/>
            <a:ext cx="2667000" cy="1277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8194" name="Picture 2" descr="https://encrypted-tbn2.gstatic.com/images?q=tbn:ANd9GcQf_rux7RSZlek4-t9S4FJIBnhZxFuKTCgC47S9ObA5Py7zCW06"/>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87623" y="1528881"/>
            <a:ext cx="2472209" cy="1612087"/>
          </a:xfrm>
          <a:prstGeom prst="rect">
            <a:avLst/>
          </a:prstGeom>
          <a:noFill/>
          <a:extLst>
            <a:ext uri="{909E8E84-426E-40DD-AFC4-6F175D3DCCD1}">
              <a14:hiddenFill xmlns="" xmlns:a14="http://schemas.microsoft.com/office/drawing/2010/main">
                <a:solidFill>
                  <a:srgbClr val="FFFFFF"/>
                </a:solidFill>
              </a14:hiddenFill>
            </a:ext>
          </a:extLst>
        </p:spPr>
      </p:pic>
      <p:pic>
        <p:nvPicPr>
          <p:cNvPr id="8196" name="Picture 4" descr="https://encrypted-tbn1.gstatic.com/images?q=tbn:ANd9GcSOl466WqJcAsPGHXYSyhWH8bSaY4bYNZyac4UIeQzr6-jIhEIO"/>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23528" y="3979585"/>
            <a:ext cx="2698383" cy="2689775"/>
          </a:xfrm>
          <a:prstGeom prst="rect">
            <a:avLst/>
          </a:prstGeom>
          <a:noFill/>
          <a:extLst>
            <a:ext uri="{909E8E84-426E-40DD-AFC4-6F175D3DCCD1}">
              <a14:hiddenFill xmlns="" xmlns:a14="http://schemas.microsoft.com/office/drawing/2010/main">
                <a:solidFill>
                  <a:srgbClr val="FFFFFF"/>
                </a:solidFill>
              </a14:hiddenFill>
            </a:ext>
          </a:extLst>
        </p:spPr>
      </p:pic>
      <p:pic>
        <p:nvPicPr>
          <p:cNvPr id="8198" name="Picture 6" descr="http://www.aitkenlambert.co.za/wp-content/uploads/2013/08/teamwork-less-me-more-we-.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33936" y="5373216"/>
            <a:ext cx="2058144" cy="1184718"/>
          </a:xfrm>
          <a:prstGeom prst="rect">
            <a:avLst/>
          </a:prstGeom>
          <a:noFill/>
          <a:extLst>
            <a:ext uri="{909E8E84-426E-40DD-AFC4-6F175D3DCCD1}">
              <a14:hiddenFill xmlns="" xmlns:a14="http://schemas.microsoft.com/office/drawing/2010/main">
                <a:solidFill>
                  <a:srgbClr val="FFFFFF"/>
                </a:solidFill>
              </a14:hiddenFill>
            </a:ext>
          </a:extLst>
        </p:spPr>
      </p:pic>
      <p:pic>
        <p:nvPicPr>
          <p:cNvPr id="8200" name="Picture 8" descr="http://www.deskshare.com/blog/photos/Encourage-teamwork-in-your-office-with-Team-Task-Manager_16000714_800593725_1_0_7072376_300.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532040" y="3933056"/>
            <a:ext cx="2064296" cy="2064296"/>
          </a:xfrm>
          <a:prstGeom prst="rect">
            <a:avLst/>
          </a:prstGeom>
          <a:noFill/>
          <a:extLst>
            <a:ext uri="{909E8E84-426E-40DD-AFC4-6F175D3DCCD1}">
              <a14:hiddenFill xmlns="" xmlns:a14="http://schemas.microsoft.com/office/drawing/2010/main">
                <a:solidFill>
                  <a:srgbClr val="FFFFFF"/>
                </a:solidFill>
              </a14:hiddenFill>
            </a:ext>
          </a:extLst>
        </p:spPr>
      </p:pic>
      <p:pic>
        <p:nvPicPr>
          <p:cNvPr id="8202" name="Picture 10" descr="http://www.escoebliss.com/images/organizational_change_management.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6515100" y="1923538"/>
            <a:ext cx="2593404" cy="1145421"/>
          </a:xfrm>
          <a:prstGeom prst="rect">
            <a:avLst/>
          </a:prstGeom>
          <a:noFill/>
          <a:extLst>
            <a:ext uri="{909E8E84-426E-40DD-AFC4-6F175D3DCCD1}">
              <a14:hiddenFill xmlns="" xmlns:a14="http://schemas.microsoft.com/office/drawing/2010/main">
                <a:solidFill>
                  <a:srgbClr val="FFFFFF"/>
                </a:solidFill>
              </a14:hiddenFill>
            </a:ext>
          </a:extLst>
        </p:spPr>
      </p:pic>
      <p:pic>
        <p:nvPicPr>
          <p:cNvPr id="8204" name="Picture 12" descr="http://audacium.com/wp-content/uploads/2012/10/Organizational-diagnosis.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276600" y="857080"/>
            <a:ext cx="2616225" cy="1000284"/>
          </a:xfrm>
          <a:prstGeom prst="rect">
            <a:avLst/>
          </a:prstGeom>
          <a:noFill/>
          <a:extLst>
            <a:ext uri="{909E8E84-426E-40DD-AFC4-6F175D3DCCD1}">
              <a14:hiddenFill xmlns="" xmlns:a14="http://schemas.microsoft.com/office/drawing/2010/main">
                <a:solidFill>
                  <a:srgbClr val="FFFFFF"/>
                </a:solidFill>
              </a14:hiddenFill>
            </a:ext>
          </a:extLst>
        </p:spPr>
      </p:pic>
      <p:pic>
        <p:nvPicPr>
          <p:cNvPr id="8206" name="Picture 14" descr="https://encrypted-tbn1.gstatic.com/images?q=tbn:ANd9GcQl6BTnhsLvoi2fEr4GUPjTxiZQxlMVcQj6ybVZIKq5VATM2AnvuA"/>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3491880" y="2996952"/>
            <a:ext cx="1613520" cy="1005553"/>
          </a:xfrm>
          <a:prstGeom prst="rect">
            <a:avLst/>
          </a:prstGeom>
          <a:noFill/>
          <a:extLst>
            <a:ext uri="{909E8E84-426E-40DD-AFC4-6F175D3DCCD1}">
              <a14:hiddenFill xmlns="" xmlns:a14="http://schemas.microsoft.com/office/drawing/2010/main">
                <a:solidFill>
                  <a:srgbClr val="FFFFFF"/>
                </a:solidFill>
              </a14:hiddenFill>
            </a:ext>
          </a:extLst>
        </p:spPr>
      </p:pic>
      <p:pic>
        <p:nvPicPr>
          <p:cNvPr id="8208" name="Picture 16" descr="http://www.sp-bni.or.id/sites/default/files/u1/integritas.jp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rot="21201883">
            <a:off x="624911" y="1648926"/>
            <a:ext cx="1140200" cy="91216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smtClean="0"/>
              <a:t>NANA RUKMANA D.W.</a:t>
            </a:r>
            <a:endParaRPr lang="en-US"/>
          </a:p>
        </p:txBody>
      </p:sp>
      <p:pic>
        <p:nvPicPr>
          <p:cNvPr id="26" name="Picture 23" descr="flag"/>
          <p:cNvPicPr>
            <a:picLocks noChangeAspect="1" noChangeArrowheads="1" noCrop="1"/>
          </p:cNvPicPr>
          <p:nvPr/>
        </p:nvPicPr>
        <p:blipFill>
          <a:blip r:embed="rId10" cstate="print"/>
          <a:srcRect/>
          <a:stretch>
            <a:fillRect/>
          </a:stretch>
        </p:blipFill>
        <p:spPr bwMode="auto">
          <a:xfrm>
            <a:off x="7855654" y="858738"/>
            <a:ext cx="1135946" cy="817662"/>
          </a:xfrm>
          <a:prstGeom prst="rect">
            <a:avLst/>
          </a:prstGeom>
          <a:noFill/>
          <a:ln w="9525">
            <a:noFill/>
            <a:miter lim="800000"/>
            <a:headEnd/>
            <a:tailEnd/>
          </a:ln>
        </p:spPr>
      </p:pic>
      <p:pic>
        <p:nvPicPr>
          <p:cNvPr id="28" name="Picture 2" descr="D:\NR-Downloads-Komputer\gambar Garuda.jpg"/>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7086601" y="858737"/>
            <a:ext cx="714577" cy="7810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7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2"/>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229600" cy="1143000"/>
          </a:xfrm>
        </p:spPr>
        <p:txBody>
          <a:bodyPr/>
          <a:lstStyle/>
          <a:p>
            <a:pPr algn="ctr"/>
            <a:r>
              <a:rPr lang="en-GB" dirty="0" err="1" smtClean="0">
                <a:latin typeface="Aharoni" pitchFamily="2" charset="-79"/>
                <a:cs typeface="Aharoni" pitchFamily="2" charset="-79"/>
              </a:rPr>
              <a:t>Fungsi</a:t>
            </a:r>
            <a:r>
              <a:rPr lang="en-GB" dirty="0" smtClean="0">
                <a:latin typeface="Aharoni" pitchFamily="2" charset="-79"/>
                <a:cs typeface="Aharoni" pitchFamily="2" charset="-79"/>
              </a:rPr>
              <a:t> AGENDA self mastery</a:t>
            </a:r>
            <a:endParaRPr lang="en-GB" dirty="0">
              <a:latin typeface="Aharoni" pitchFamily="2" charset="-79"/>
              <a:cs typeface="Aharoni" pitchFamily="2" charset="-79"/>
            </a:endParaRPr>
          </a:p>
        </p:txBody>
      </p:sp>
      <p:grpSp>
        <p:nvGrpSpPr>
          <p:cNvPr id="4" name="Group 3"/>
          <p:cNvGrpSpPr/>
          <p:nvPr/>
        </p:nvGrpSpPr>
        <p:grpSpPr>
          <a:xfrm>
            <a:off x="3280812" y="2759817"/>
            <a:ext cx="2414190" cy="2414190"/>
            <a:chOff x="3895328" y="1975246"/>
            <a:chExt cx="2414190" cy="2414190"/>
          </a:xfrm>
          <a:solidFill>
            <a:srgbClr val="FF0000"/>
          </a:solidFill>
        </p:grpSpPr>
        <p:sp>
          <p:nvSpPr>
            <p:cNvPr id="5" name="Shape 4"/>
            <p:cNvSpPr/>
            <p:nvPr/>
          </p:nvSpPr>
          <p:spPr>
            <a:xfrm>
              <a:off x="3895328" y="1975246"/>
              <a:ext cx="2414190" cy="2414190"/>
            </a:xfrm>
            <a:prstGeom prst="gear9">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Shape 4"/>
            <p:cNvSpPr/>
            <p:nvPr/>
          </p:nvSpPr>
          <p:spPr>
            <a:xfrm>
              <a:off x="4380688" y="2540758"/>
              <a:ext cx="1443470" cy="124094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GB" sz="2000" kern="1200" dirty="0"/>
            </a:p>
          </p:txBody>
        </p:sp>
      </p:grpSp>
      <p:grpSp>
        <p:nvGrpSpPr>
          <p:cNvPr id="7" name="Group 6"/>
          <p:cNvGrpSpPr/>
          <p:nvPr/>
        </p:nvGrpSpPr>
        <p:grpSpPr>
          <a:xfrm>
            <a:off x="5148064" y="4005064"/>
            <a:ext cx="2414190" cy="2414190"/>
            <a:chOff x="3895328" y="1975246"/>
            <a:chExt cx="2414190" cy="2414190"/>
          </a:xfrm>
          <a:solidFill>
            <a:srgbClr val="7030A0"/>
          </a:solidFill>
        </p:grpSpPr>
        <p:sp>
          <p:nvSpPr>
            <p:cNvPr id="8" name="Shape 7"/>
            <p:cNvSpPr/>
            <p:nvPr/>
          </p:nvSpPr>
          <p:spPr>
            <a:xfrm>
              <a:off x="3895328" y="1975246"/>
              <a:ext cx="2414190" cy="2414190"/>
            </a:xfrm>
            <a:prstGeom prst="gear9">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Shape 4"/>
            <p:cNvSpPr/>
            <p:nvPr/>
          </p:nvSpPr>
          <p:spPr>
            <a:xfrm>
              <a:off x="4255369" y="2540758"/>
              <a:ext cx="1684282" cy="124094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b="1" dirty="0" err="1" smtClean="0">
                  <a:latin typeface="Aharoni" pitchFamily="2" charset="-79"/>
                  <a:cs typeface="Aharoni" pitchFamily="2" charset="-79"/>
                </a:rPr>
                <a:t>Mampu</a:t>
              </a:r>
              <a:r>
                <a:rPr lang="en-GB" sz="2000" b="1" dirty="0" smtClean="0">
                  <a:latin typeface="Aharoni" pitchFamily="2" charset="-79"/>
                  <a:cs typeface="Aharoni" pitchFamily="2" charset="-79"/>
                </a:rPr>
                <a:t> </a:t>
              </a:r>
              <a:r>
                <a:rPr lang="en-GB" sz="2000" b="1" dirty="0" err="1" smtClean="0">
                  <a:latin typeface="Aharoni" pitchFamily="2" charset="-79"/>
                  <a:cs typeface="Aharoni" pitchFamily="2" charset="-79"/>
                </a:rPr>
                <a:t>mewujudkan</a:t>
              </a:r>
              <a:r>
                <a:rPr lang="en-GB" sz="2000" b="1" dirty="0" smtClean="0">
                  <a:latin typeface="Aharoni" pitchFamily="2" charset="-79"/>
                  <a:cs typeface="Aharoni" pitchFamily="2" charset="-79"/>
                </a:rPr>
                <a:t> </a:t>
              </a:r>
              <a:r>
                <a:rPr lang="en-GB" sz="2000" b="1" dirty="0" err="1" smtClean="0">
                  <a:latin typeface="Aharoni" pitchFamily="2" charset="-79"/>
                  <a:cs typeface="Aharoni" pitchFamily="2" charset="-79"/>
                </a:rPr>
                <a:t>Inovasi</a:t>
              </a:r>
              <a:r>
                <a:rPr lang="en-GB" sz="2000" b="1" dirty="0" smtClean="0">
                  <a:latin typeface="Aharoni" pitchFamily="2" charset="-79"/>
                  <a:cs typeface="Aharoni" pitchFamily="2" charset="-79"/>
                </a:rPr>
                <a:t> </a:t>
              </a:r>
              <a:r>
                <a:rPr lang="en-GB" sz="2000" b="1" dirty="0" err="1" smtClean="0">
                  <a:latin typeface="Aharoni" pitchFamily="2" charset="-79"/>
                  <a:cs typeface="Aharoni" pitchFamily="2" charset="-79"/>
                </a:rPr>
                <a:t>perubahan</a:t>
              </a:r>
              <a:r>
                <a:rPr lang="en-GB" sz="2000" b="1" dirty="0" smtClean="0">
                  <a:latin typeface="Aharoni" pitchFamily="2" charset="-79"/>
                  <a:cs typeface="Aharoni" pitchFamily="2" charset="-79"/>
                </a:rPr>
                <a:t> </a:t>
              </a:r>
              <a:r>
                <a:rPr lang="en-GB" sz="2000" b="1" dirty="0" err="1" smtClean="0">
                  <a:latin typeface="Aharoni" pitchFamily="2" charset="-79"/>
                  <a:cs typeface="Aharoni" pitchFamily="2" charset="-79"/>
                </a:rPr>
                <a:t>organisasi</a:t>
              </a:r>
              <a:endParaRPr lang="en-GB" sz="2000" b="1" kern="1200" dirty="0">
                <a:latin typeface="Aharoni" pitchFamily="2" charset="-79"/>
                <a:cs typeface="Aharoni" pitchFamily="2" charset="-79"/>
              </a:endParaRPr>
            </a:p>
          </p:txBody>
        </p:sp>
      </p:grpSp>
      <p:grpSp>
        <p:nvGrpSpPr>
          <p:cNvPr id="10" name="Group 9"/>
          <p:cNvGrpSpPr/>
          <p:nvPr/>
        </p:nvGrpSpPr>
        <p:grpSpPr>
          <a:xfrm>
            <a:off x="1259632" y="3933056"/>
            <a:ext cx="2592288" cy="2414190"/>
            <a:chOff x="3895328" y="1975246"/>
            <a:chExt cx="2414190" cy="2414190"/>
          </a:xfrm>
        </p:grpSpPr>
        <p:sp>
          <p:nvSpPr>
            <p:cNvPr id="11" name="Shape 10"/>
            <p:cNvSpPr/>
            <p:nvPr/>
          </p:nvSpPr>
          <p:spPr>
            <a:xfrm>
              <a:off x="3895328" y="1975246"/>
              <a:ext cx="2414190" cy="2414190"/>
            </a:xfrm>
            <a:prstGeom prst="gear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Shape 4"/>
            <p:cNvSpPr/>
            <p:nvPr/>
          </p:nvSpPr>
          <p:spPr>
            <a:xfrm>
              <a:off x="4380688" y="2540758"/>
              <a:ext cx="1443470" cy="12409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b="1" dirty="0" err="1" smtClean="0">
                  <a:latin typeface="Aharoni" pitchFamily="2" charset="-79"/>
                  <a:cs typeface="Aharoni" pitchFamily="2" charset="-79"/>
                </a:rPr>
                <a:t>Mampu</a:t>
              </a:r>
              <a:r>
                <a:rPr lang="en-GB" sz="2000" b="1" dirty="0" smtClean="0">
                  <a:latin typeface="Aharoni" pitchFamily="2" charset="-79"/>
                  <a:cs typeface="Aharoni" pitchFamily="2" charset="-79"/>
                </a:rPr>
                <a:t> </a:t>
              </a:r>
              <a:r>
                <a:rPr lang="en-GB" sz="2000" b="1" dirty="0" err="1" smtClean="0">
                  <a:latin typeface="Aharoni" pitchFamily="2" charset="-79"/>
                  <a:cs typeface="Aharoni" pitchFamily="2" charset="-79"/>
                </a:rPr>
                <a:t>MengimplementasikanProyek</a:t>
              </a:r>
              <a:r>
                <a:rPr lang="en-GB" sz="2000" b="1" dirty="0" smtClean="0">
                  <a:latin typeface="Aharoni" pitchFamily="2" charset="-79"/>
                  <a:cs typeface="Aharoni" pitchFamily="2" charset="-79"/>
                </a:rPr>
                <a:t> </a:t>
              </a:r>
              <a:r>
                <a:rPr lang="en-GB" sz="2000" b="1" dirty="0" err="1" smtClean="0">
                  <a:latin typeface="Aharoni" pitchFamily="2" charset="-79"/>
                  <a:cs typeface="Aharoni" pitchFamily="2" charset="-79"/>
                </a:rPr>
                <a:t>Perubahan</a:t>
              </a:r>
              <a:endParaRPr lang="en-GB" sz="2000" b="1" kern="1200" dirty="0">
                <a:latin typeface="Aharoni" pitchFamily="2" charset="-79"/>
                <a:cs typeface="Aharoni" pitchFamily="2" charset="-79"/>
              </a:endParaRPr>
            </a:p>
          </p:txBody>
        </p:sp>
      </p:grpSp>
      <p:grpSp>
        <p:nvGrpSpPr>
          <p:cNvPr id="13" name="Group 12"/>
          <p:cNvGrpSpPr/>
          <p:nvPr/>
        </p:nvGrpSpPr>
        <p:grpSpPr>
          <a:xfrm>
            <a:off x="5205430" y="1772816"/>
            <a:ext cx="2414190" cy="2414190"/>
            <a:chOff x="6004718" y="1333663"/>
            <a:chExt cx="2414190" cy="2414190"/>
          </a:xfrm>
          <a:solidFill>
            <a:schemeClr val="accent4">
              <a:lumMod val="75000"/>
            </a:schemeClr>
          </a:solidFill>
        </p:grpSpPr>
        <p:sp>
          <p:nvSpPr>
            <p:cNvPr id="14" name="Shape 13"/>
            <p:cNvSpPr/>
            <p:nvPr/>
          </p:nvSpPr>
          <p:spPr>
            <a:xfrm>
              <a:off x="6004718" y="1333663"/>
              <a:ext cx="2414190" cy="2414190"/>
            </a:xfrm>
            <a:prstGeom prst="gear9">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Shape 4"/>
            <p:cNvSpPr/>
            <p:nvPr/>
          </p:nvSpPr>
          <p:spPr>
            <a:xfrm>
              <a:off x="6548205" y="1813840"/>
              <a:ext cx="1443470" cy="124094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kern="1200" dirty="0" err="1" smtClean="0">
                  <a:latin typeface="Aharoni" pitchFamily="2" charset="-79"/>
                  <a:cs typeface="Aharoni" pitchFamily="2" charset="-79"/>
                </a:rPr>
                <a:t>Mampu</a:t>
              </a:r>
              <a:r>
                <a:rPr lang="en-GB" sz="2000" kern="1200" dirty="0" smtClean="0">
                  <a:latin typeface="Aharoni" pitchFamily="2" charset="-79"/>
                  <a:cs typeface="Aharoni" pitchFamily="2" charset="-79"/>
                </a:rPr>
                <a:t> men </a:t>
              </a:r>
              <a:r>
                <a:rPr lang="en-GB" sz="2000" kern="1200" dirty="0" err="1" smtClean="0">
                  <a:latin typeface="Aharoni" pitchFamily="2" charset="-79"/>
                  <a:cs typeface="Aharoni" pitchFamily="2" charset="-79"/>
                </a:rPr>
                <a:t>diagnosa</a:t>
              </a:r>
              <a:r>
                <a:rPr lang="en-GB" sz="2000" kern="1200" dirty="0" smtClean="0">
                  <a:latin typeface="Aharoni" pitchFamily="2" charset="-79"/>
                  <a:cs typeface="Aharoni" pitchFamily="2" charset="-79"/>
                </a:rPr>
                <a:t> </a:t>
              </a:r>
              <a:r>
                <a:rPr lang="en-GB" sz="2000" kern="1200" dirty="0" err="1" smtClean="0">
                  <a:latin typeface="Aharoni" pitchFamily="2" charset="-79"/>
                  <a:cs typeface="Aharoni" pitchFamily="2" charset="-79"/>
                </a:rPr>
                <a:t>Perubahan</a:t>
              </a:r>
              <a:endParaRPr lang="en-GB" sz="2000" kern="1200" dirty="0">
                <a:latin typeface="Aharoni" pitchFamily="2" charset="-79"/>
                <a:cs typeface="Aharoni" pitchFamily="2" charset="-79"/>
              </a:endParaRPr>
            </a:p>
          </p:txBody>
        </p:sp>
      </p:grpSp>
      <p:sp>
        <p:nvSpPr>
          <p:cNvPr id="17" name="Shape 16"/>
          <p:cNvSpPr/>
          <p:nvPr/>
        </p:nvSpPr>
        <p:spPr>
          <a:xfrm>
            <a:off x="1447800" y="1626920"/>
            <a:ext cx="2414190" cy="2414190"/>
          </a:xfrm>
          <a:prstGeom prst="gear9">
            <a:avLst/>
          </a:pr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Shape 4"/>
          <p:cNvSpPr/>
          <p:nvPr/>
        </p:nvSpPr>
        <p:spPr>
          <a:xfrm>
            <a:off x="1817000" y="2215423"/>
            <a:ext cx="1602872" cy="12409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b="1" dirty="0" err="1" smtClean="0">
                <a:solidFill>
                  <a:srgbClr val="002010"/>
                </a:solidFill>
                <a:latin typeface="Aharoni" pitchFamily="2" charset="-79"/>
                <a:cs typeface="Aharoni" pitchFamily="2" charset="-79"/>
              </a:rPr>
              <a:t>Mampu</a:t>
            </a:r>
            <a:r>
              <a:rPr lang="en-GB" sz="2000" b="1" dirty="0" smtClean="0">
                <a:solidFill>
                  <a:srgbClr val="002010"/>
                </a:solidFill>
                <a:latin typeface="Aharoni" pitchFamily="2" charset="-79"/>
                <a:cs typeface="Aharoni" pitchFamily="2" charset="-79"/>
              </a:rPr>
              <a:t> </a:t>
            </a:r>
            <a:r>
              <a:rPr lang="en-GB" sz="2000" b="1" dirty="0" err="1" smtClean="0">
                <a:solidFill>
                  <a:srgbClr val="002010"/>
                </a:solidFill>
                <a:latin typeface="Aharoni" pitchFamily="2" charset="-79"/>
                <a:cs typeface="Aharoni" pitchFamily="2" charset="-79"/>
              </a:rPr>
              <a:t>membangun</a:t>
            </a:r>
            <a:r>
              <a:rPr lang="en-GB" sz="2000" b="1" dirty="0" smtClean="0">
                <a:solidFill>
                  <a:srgbClr val="002010"/>
                </a:solidFill>
                <a:latin typeface="Aharoni" pitchFamily="2" charset="-79"/>
                <a:cs typeface="Aharoni" pitchFamily="2" charset="-79"/>
              </a:rPr>
              <a:t> Tim yang </a:t>
            </a:r>
            <a:r>
              <a:rPr lang="en-GB" sz="2000" b="1" dirty="0" err="1" smtClean="0">
                <a:solidFill>
                  <a:srgbClr val="002010"/>
                </a:solidFill>
                <a:latin typeface="Aharoni" pitchFamily="2" charset="-79"/>
                <a:cs typeface="Aharoni" pitchFamily="2" charset="-79"/>
              </a:rPr>
              <a:t>Efektif</a:t>
            </a:r>
            <a:endParaRPr lang="en-GB" sz="2000" b="1" kern="1200" dirty="0">
              <a:solidFill>
                <a:srgbClr val="002010"/>
              </a:solidFill>
              <a:latin typeface="Aharoni" pitchFamily="2" charset="-79"/>
              <a:cs typeface="Aharoni" pitchFamily="2" charset="-79"/>
            </a:endParaRPr>
          </a:p>
        </p:txBody>
      </p:sp>
      <p:sp>
        <p:nvSpPr>
          <p:cNvPr id="20" name="Shape 4"/>
          <p:cNvSpPr/>
          <p:nvPr/>
        </p:nvSpPr>
        <p:spPr>
          <a:xfrm>
            <a:off x="3707904" y="3284984"/>
            <a:ext cx="1656184" cy="12409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b="1" dirty="0" smtClean="0"/>
              <a:t>SELF MASTERY/ PENGUASAAN DIRI</a:t>
            </a:r>
            <a:endParaRPr lang="en-GB" sz="2000" b="1" kern="1200" dirty="0"/>
          </a:p>
        </p:txBody>
      </p:sp>
      <p:sp>
        <p:nvSpPr>
          <p:cNvPr id="3" name="Footer Placeholder 2"/>
          <p:cNvSpPr>
            <a:spLocks noGrp="1"/>
          </p:cNvSpPr>
          <p:nvPr>
            <p:ph type="ftr" sz="quarter" idx="11"/>
          </p:nvPr>
        </p:nvSpPr>
        <p:spPr/>
        <p:txBody>
          <a:bodyPr/>
          <a:lstStyle/>
          <a:p>
            <a:r>
              <a:rPr lang="en-US" smtClean="0"/>
              <a:t>NANA RUKMANA D.W.</a:t>
            </a:r>
            <a:endParaRPr lang="en-US"/>
          </a:p>
        </p:txBody>
      </p:sp>
      <p:pic>
        <p:nvPicPr>
          <p:cNvPr id="21" name="Picture 23" descr="flag"/>
          <p:cNvPicPr>
            <a:picLocks noChangeAspect="1" noChangeArrowheads="1" noCrop="1"/>
          </p:cNvPicPr>
          <p:nvPr/>
        </p:nvPicPr>
        <p:blipFill>
          <a:blip r:embed="rId2" cstate="print"/>
          <a:srcRect/>
          <a:stretch>
            <a:fillRect/>
          </a:stretch>
        </p:blipFill>
        <p:spPr bwMode="auto">
          <a:xfrm>
            <a:off x="7855654" y="95251"/>
            <a:ext cx="1135946" cy="817662"/>
          </a:xfrm>
          <a:prstGeom prst="rect">
            <a:avLst/>
          </a:prstGeom>
          <a:noFill/>
          <a:ln w="9525">
            <a:noFill/>
            <a:miter lim="800000"/>
            <a:headEnd/>
            <a:tailEnd/>
          </a:ln>
        </p:spPr>
      </p:pic>
      <p:pic>
        <p:nvPicPr>
          <p:cNvPr id="22" name="Picture 2" descr="D:\NR-Downloads-Komputer\gambar Garuda.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086601" y="95250"/>
            <a:ext cx="714577" cy="7810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0236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447800" y="685800"/>
            <a:ext cx="4719403" cy="563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Left Brace 5"/>
          <p:cNvSpPr/>
          <p:nvPr/>
        </p:nvSpPr>
        <p:spPr bwMode="auto">
          <a:xfrm>
            <a:off x="1428728" y="2057400"/>
            <a:ext cx="579620" cy="2590800"/>
          </a:xfrm>
          <a:prstGeom prst="leftBrace">
            <a:avLst>
              <a:gd name="adj1" fmla="val 8333"/>
              <a:gd name="adj2" fmla="val 53279"/>
            </a:avLst>
          </a:prstGeom>
          <a:ln>
            <a:headEnd type="none" w="sm" len="sm"/>
            <a:tailEnd type="none" w="sm" len="sm"/>
          </a:ln>
        </p:spPr>
        <p:style>
          <a:lnRef idx="3">
            <a:schemeClr val="accent5"/>
          </a:lnRef>
          <a:fillRef idx="0">
            <a:schemeClr val="accent5"/>
          </a:fillRef>
          <a:effectRef idx="2">
            <a:schemeClr val="accent5"/>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TextBox 7"/>
          <p:cNvSpPr txBox="1"/>
          <p:nvPr/>
        </p:nvSpPr>
        <p:spPr>
          <a:xfrm>
            <a:off x="500034" y="5269468"/>
            <a:ext cx="1333763" cy="369332"/>
          </a:xfrm>
          <a:prstGeom prst="rect">
            <a:avLst/>
          </a:prstGeom>
          <a:noFill/>
        </p:spPr>
        <p:txBody>
          <a:bodyPr wrap="none" rtlCol="0">
            <a:spAutoFit/>
          </a:bodyPr>
          <a:lstStyle/>
          <a:p>
            <a:r>
              <a:rPr lang="en-US" dirty="0" smtClean="0">
                <a:solidFill>
                  <a:srgbClr val="C00000"/>
                </a:solidFill>
                <a:latin typeface="Arial Rounded MT Bold" pitchFamily="34" charset="0"/>
              </a:rPr>
              <a:t>ESELON II</a:t>
            </a:r>
            <a:endParaRPr lang="en-US" dirty="0">
              <a:solidFill>
                <a:srgbClr val="C00000"/>
              </a:solidFill>
              <a:latin typeface="Arial Rounded MT Bold" pitchFamily="34" charset="0"/>
            </a:endParaRPr>
          </a:p>
        </p:txBody>
      </p:sp>
      <p:sp>
        <p:nvSpPr>
          <p:cNvPr id="9" name="Left Brace 8"/>
          <p:cNvSpPr/>
          <p:nvPr/>
        </p:nvSpPr>
        <p:spPr bwMode="auto">
          <a:xfrm>
            <a:off x="1785918" y="5269468"/>
            <a:ext cx="152400" cy="369332"/>
          </a:xfrm>
          <a:prstGeom prst="leftBrace">
            <a:avLst/>
          </a:prstGeom>
          <a:ln>
            <a:headEnd type="none" w="sm" len="sm"/>
            <a:tailEnd type="none" w="sm" len="sm"/>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 name="TextBox 9"/>
          <p:cNvSpPr txBox="1"/>
          <p:nvPr/>
        </p:nvSpPr>
        <p:spPr>
          <a:xfrm>
            <a:off x="6215074" y="3657600"/>
            <a:ext cx="2457148" cy="338554"/>
          </a:xfrm>
          <a:prstGeom prst="rect">
            <a:avLst/>
          </a:prstGeom>
          <a:noFill/>
        </p:spPr>
        <p:txBody>
          <a:bodyPr wrap="none" rtlCol="0">
            <a:spAutoFit/>
          </a:bodyPr>
          <a:lstStyle/>
          <a:p>
            <a:r>
              <a:rPr lang="en-US" sz="1600" dirty="0" smtClean="0">
                <a:solidFill>
                  <a:srgbClr val="C00000"/>
                </a:solidFill>
                <a:latin typeface="Arial Rounded MT Bold" pitchFamily="34" charset="0"/>
              </a:rPr>
              <a:t>PROGRAM: ESELON III</a:t>
            </a:r>
            <a:endParaRPr lang="en-US" sz="1600" dirty="0">
              <a:solidFill>
                <a:srgbClr val="C00000"/>
              </a:solidFill>
              <a:latin typeface="Arial Rounded MT Bold" pitchFamily="34" charset="0"/>
            </a:endParaRPr>
          </a:p>
        </p:txBody>
      </p:sp>
      <p:sp>
        <p:nvSpPr>
          <p:cNvPr id="13" name="TextBox 12"/>
          <p:cNvSpPr txBox="1"/>
          <p:nvPr/>
        </p:nvSpPr>
        <p:spPr>
          <a:xfrm>
            <a:off x="6215074" y="4927193"/>
            <a:ext cx="2458237" cy="338554"/>
          </a:xfrm>
          <a:prstGeom prst="rect">
            <a:avLst/>
          </a:prstGeom>
          <a:noFill/>
        </p:spPr>
        <p:txBody>
          <a:bodyPr wrap="none" rtlCol="0">
            <a:spAutoFit/>
          </a:bodyPr>
          <a:lstStyle/>
          <a:p>
            <a:r>
              <a:rPr lang="en-US" sz="1600" dirty="0" smtClean="0">
                <a:solidFill>
                  <a:srgbClr val="C00000"/>
                </a:solidFill>
                <a:latin typeface="Arial Rounded MT Bold" pitchFamily="34" charset="0"/>
              </a:rPr>
              <a:t>KEGIATAN: ESELON IV</a:t>
            </a:r>
            <a:endParaRPr lang="en-US" sz="1600" dirty="0">
              <a:solidFill>
                <a:srgbClr val="C00000"/>
              </a:solidFill>
              <a:latin typeface="Arial Rounded MT Bold" pitchFamily="34" charset="0"/>
            </a:endParaRPr>
          </a:p>
        </p:txBody>
      </p:sp>
      <p:sp>
        <p:nvSpPr>
          <p:cNvPr id="11" name="Left Brace 10"/>
          <p:cNvSpPr/>
          <p:nvPr/>
        </p:nvSpPr>
        <p:spPr bwMode="auto">
          <a:xfrm>
            <a:off x="5786446" y="3733800"/>
            <a:ext cx="329728" cy="1438870"/>
          </a:xfrm>
          <a:prstGeom prst="leftBrace">
            <a:avLst>
              <a:gd name="adj1" fmla="val 8333"/>
              <a:gd name="adj2" fmla="val 46885"/>
            </a:avLst>
          </a:prstGeom>
          <a:ln>
            <a:headEnd type="none" w="sm" len="sm"/>
            <a:tailEnd type="none" w="sm" len="sm"/>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 name="TextBox 1"/>
          <p:cNvSpPr txBox="1"/>
          <p:nvPr/>
        </p:nvSpPr>
        <p:spPr>
          <a:xfrm>
            <a:off x="251520" y="68431"/>
            <a:ext cx="8892480" cy="1077218"/>
          </a:xfrm>
          <a:prstGeom prst="rect">
            <a:avLst/>
          </a:prstGeom>
          <a:noFill/>
        </p:spPr>
        <p:txBody>
          <a:bodyPr wrap="square" rtlCol="0">
            <a:spAutoFit/>
          </a:bodyPr>
          <a:lstStyle/>
          <a:p>
            <a:pPr algn="ctr"/>
            <a:r>
              <a:rPr lang="en-GB" sz="3200" b="1" spc="50" dirty="0" smtClean="0">
                <a:ln w="11430"/>
                <a:solidFill>
                  <a:srgbClr val="FFFF00"/>
                </a:solidFill>
                <a:effectLst>
                  <a:glow rad="228600">
                    <a:schemeClr val="accent1">
                      <a:satMod val="175000"/>
                      <a:alpha val="40000"/>
                    </a:schemeClr>
                  </a:glow>
                  <a:outerShdw blurRad="76200" dist="50800" dir="5400000" algn="tl" rotWithShape="0">
                    <a:srgbClr val="000000">
                      <a:alpha val="65000"/>
                    </a:srgbClr>
                  </a:outerShdw>
                </a:effectLst>
                <a:latin typeface="Arial Rounded MT Bold" pitchFamily="34" charset="0"/>
              </a:rPr>
              <a:t>SELF MASTERY MENJADI LANDASAN SEMUA AREA PERUBAHAN</a:t>
            </a:r>
            <a:endParaRPr lang="en-US" sz="3200" b="1" dirty="0">
              <a:solidFill>
                <a:srgbClr val="FFFF00"/>
              </a:solidFill>
            </a:endParaRPr>
          </a:p>
        </p:txBody>
      </p:sp>
      <p:sp>
        <p:nvSpPr>
          <p:cNvPr id="4" name="Oval 3"/>
          <p:cNvSpPr/>
          <p:nvPr/>
        </p:nvSpPr>
        <p:spPr>
          <a:xfrm>
            <a:off x="1833797" y="1371600"/>
            <a:ext cx="3881203" cy="4953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2438400" y="3657600"/>
            <a:ext cx="2590800" cy="2743199"/>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657600" y="4343400"/>
            <a:ext cx="1371600" cy="190500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7" name="Picture 3" descr="C:\Users\KDA\Desktop\struktur dan personil ditbin aparatur\Slide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43108" y="1219200"/>
            <a:ext cx="3657600" cy="464820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13"/>
          <p:cNvSpPr txBox="1"/>
          <p:nvPr/>
        </p:nvSpPr>
        <p:spPr>
          <a:xfrm>
            <a:off x="465235" y="2862442"/>
            <a:ext cx="675185" cy="369332"/>
          </a:xfrm>
          <a:prstGeom prst="rect">
            <a:avLst/>
          </a:prstGeom>
          <a:noFill/>
        </p:spPr>
        <p:txBody>
          <a:bodyPr wrap="none" rtlCol="0">
            <a:spAutoFit/>
          </a:bodyPr>
          <a:lstStyle/>
          <a:p>
            <a:r>
              <a:rPr lang="en-US" dirty="0" smtClean="0"/>
              <a:t>PIM I</a:t>
            </a:r>
            <a:endParaRPr lang="en-US" dirty="0"/>
          </a:p>
        </p:txBody>
      </p:sp>
      <p:sp>
        <p:nvSpPr>
          <p:cNvPr id="15" name="TextBox 14"/>
          <p:cNvSpPr txBox="1"/>
          <p:nvPr/>
        </p:nvSpPr>
        <p:spPr>
          <a:xfrm>
            <a:off x="814771" y="5003884"/>
            <a:ext cx="732893" cy="369332"/>
          </a:xfrm>
          <a:prstGeom prst="rect">
            <a:avLst/>
          </a:prstGeom>
          <a:noFill/>
        </p:spPr>
        <p:txBody>
          <a:bodyPr wrap="none" rtlCol="0">
            <a:spAutoFit/>
          </a:bodyPr>
          <a:lstStyle/>
          <a:p>
            <a:r>
              <a:rPr lang="en-US" dirty="0" smtClean="0"/>
              <a:t>PIM II</a:t>
            </a:r>
            <a:endParaRPr lang="en-US" dirty="0"/>
          </a:p>
        </p:txBody>
      </p:sp>
      <p:sp>
        <p:nvSpPr>
          <p:cNvPr id="16" name="TextBox 15"/>
          <p:cNvSpPr txBox="1"/>
          <p:nvPr/>
        </p:nvSpPr>
        <p:spPr>
          <a:xfrm>
            <a:off x="6899105" y="3288268"/>
            <a:ext cx="790601" cy="369332"/>
          </a:xfrm>
          <a:prstGeom prst="rect">
            <a:avLst/>
          </a:prstGeom>
          <a:noFill/>
        </p:spPr>
        <p:txBody>
          <a:bodyPr wrap="none" rtlCol="0">
            <a:spAutoFit/>
          </a:bodyPr>
          <a:lstStyle/>
          <a:p>
            <a:r>
              <a:rPr lang="en-US" dirty="0" smtClean="0"/>
              <a:t>PIM III</a:t>
            </a:r>
            <a:endParaRPr lang="en-US" dirty="0"/>
          </a:p>
        </p:txBody>
      </p:sp>
      <p:sp>
        <p:nvSpPr>
          <p:cNvPr id="17" name="TextBox 16"/>
          <p:cNvSpPr txBox="1"/>
          <p:nvPr/>
        </p:nvSpPr>
        <p:spPr>
          <a:xfrm>
            <a:off x="6891089" y="4557861"/>
            <a:ext cx="798617" cy="369332"/>
          </a:xfrm>
          <a:prstGeom prst="rect">
            <a:avLst/>
          </a:prstGeom>
          <a:noFill/>
        </p:spPr>
        <p:txBody>
          <a:bodyPr wrap="none" rtlCol="0">
            <a:spAutoFit/>
          </a:bodyPr>
          <a:lstStyle/>
          <a:p>
            <a:r>
              <a:rPr lang="en-US" dirty="0" smtClean="0"/>
              <a:t>PIM IV</a:t>
            </a:r>
            <a:endParaRPr lang="en-US" dirty="0"/>
          </a:p>
        </p:txBody>
      </p:sp>
      <p:sp>
        <p:nvSpPr>
          <p:cNvPr id="18" name="Rectangle 17"/>
          <p:cNvSpPr/>
          <p:nvPr/>
        </p:nvSpPr>
        <p:spPr>
          <a:xfrm>
            <a:off x="3905118" y="3244334"/>
            <a:ext cx="1333763" cy="369332"/>
          </a:xfrm>
          <a:prstGeom prst="rect">
            <a:avLst/>
          </a:prstGeom>
        </p:spPr>
        <p:txBody>
          <a:bodyPr wrap="none">
            <a:spAutoFit/>
          </a:bodyPr>
          <a:lstStyle/>
          <a:p>
            <a:r>
              <a:rPr lang="en-US" dirty="0">
                <a:solidFill>
                  <a:srgbClr val="C00000"/>
                </a:solidFill>
                <a:latin typeface="Arial Rounded MT Bold" pitchFamily="34" charset="0"/>
              </a:rPr>
              <a:t>ESELON II</a:t>
            </a:r>
          </a:p>
        </p:txBody>
      </p:sp>
      <p:sp>
        <p:nvSpPr>
          <p:cNvPr id="19" name="Rectangle 18"/>
          <p:cNvSpPr/>
          <p:nvPr/>
        </p:nvSpPr>
        <p:spPr>
          <a:xfrm>
            <a:off x="3905118" y="3244334"/>
            <a:ext cx="1333763" cy="369332"/>
          </a:xfrm>
          <a:prstGeom prst="rect">
            <a:avLst/>
          </a:prstGeom>
        </p:spPr>
        <p:txBody>
          <a:bodyPr wrap="none">
            <a:spAutoFit/>
          </a:bodyPr>
          <a:lstStyle/>
          <a:p>
            <a:r>
              <a:rPr lang="en-US" dirty="0">
                <a:solidFill>
                  <a:srgbClr val="C00000"/>
                </a:solidFill>
                <a:latin typeface="Arial Rounded MT Bold" pitchFamily="34" charset="0"/>
              </a:rPr>
              <a:t>ESELON II</a:t>
            </a:r>
          </a:p>
        </p:txBody>
      </p:sp>
      <p:sp>
        <p:nvSpPr>
          <p:cNvPr id="20" name="TextBox 19"/>
          <p:cNvSpPr txBox="1"/>
          <p:nvPr/>
        </p:nvSpPr>
        <p:spPr>
          <a:xfrm>
            <a:off x="156961" y="3280732"/>
            <a:ext cx="1261627" cy="369332"/>
          </a:xfrm>
          <a:prstGeom prst="rect">
            <a:avLst/>
          </a:prstGeom>
          <a:noFill/>
        </p:spPr>
        <p:txBody>
          <a:bodyPr wrap="none" rtlCol="0">
            <a:spAutoFit/>
          </a:bodyPr>
          <a:lstStyle/>
          <a:p>
            <a:r>
              <a:rPr lang="en-US" b="1" dirty="0" smtClean="0">
                <a:solidFill>
                  <a:srgbClr val="FF0000"/>
                </a:solidFill>
                <a:latin typeface="Arial Rounded MT Bold" pitchFamily="34" charset="0"/>
              </a:rPr>
              <a:t>ESELON I</a:t>
            </a:r>
            <a:endParaRPr lang="en-US" b="1" dirty="0">
              <a:solidFill>
                <a:srgbClr val="FF0000"/>
              </a:solidFill>
              <a:latin typeface="Arial Rounded MT Bold" pitchFamily="34" charset="0"/>
            </a:endParaRPr>
          </a:p>
        </p:txBody>
      </p:sp>
      <p:sp>
        <p:nvSpPr>
          <p:cNvPr id="21" name="Footer Placeholder 20"/>
          <p:cNvSpPr>
            <a:spLocks noGrp="1"/>
          </p:cNvSpPr>
          <p:nvPr>
            <p:ph type="ftr" sz="quarter" idx="11"/>
          </p:nvPr>
        </p:nvSpPr>
        <p:spPr/>
        <p:txBody>
          <a:bodyPr/>
          <a:lstStyle/>
          <a:p>
            <a:r>
              <a:rPr lang="en-US" smtClean="0"/>
              <a:t>NANA RUKMANA D.W.</a:t>
            </a:r>
            <a:endParaRPr lang="en-US"/>
          </a:p>
        </p:txBody>
      </p:sp>
      <p:pic>
        <p:nvPicPr>
          <p:cNvPr id="22" name="Picture 23" descr="flag"/>
          <p:cNvPicPr>
            <a:picLocks noChangeAspect="1" noChangeArrowheads="1" noCrop="1"/>
          </p:cNvPicPr>
          <p:nvPr/>
        </p:nvPicPr>
        <p:blipFill>
          <a:blip r:embed="rId3" cstate="print"/>
          <a:srcRect/>
          <a:stretch>
            <a:fillRect/>
          </a:stretch>
        </p:blipFill>
        <p:spPr bwMode="auto">
          <a:xfrm>
            <a:off x="7855654" y="1239738"/>
            <a:ext cx="1135946" cy="817662"/>
          </a:xfrm>
          <a:prstGeom prst="rect">
            <a:avLst/>
          </a:prstGeom>
          <a:noFill/>
          <a:ln w="9525">
            <a:noFill/>
            <a:miter lim="800000"/>
            <a:headEnd/>
            <a:tailEnd/>
          </a:ln>
        </p:spPr>
      </p:pic>
      <p:pic>
        <p:nvPicPr>
          <p:cNvPr id="23" name="Picture 2" descr="D:\NR-Downloads-Komputer\gambar Garuda.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086601" y="1239737"/>
            <a:ext cx="714577" cy="7810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6916468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2"/>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290" name="Straight Connector 3"/>
          <p:cNvCxnSpPr>
            <a:cxnSpLocks noChangeShapeType="1"/>
          </p:cNvCxnSpPr>
          <p:nvPr/>
        </p:nvCxnSpPr>
        <p:spPr bwMode="auto">
          <a:xfrm>
            <a:off x="228600" y="685800"/>
            <a:ext cx="8915400" cy="1588"/>
          </a:xfrm>
          <a:prstGeom prst="line">
            <a:avLst/>
          </a:prstGeom>
          <a:noFill/>
          <a:ln w="9525">
            <a:solidFill>
              <a:srgbClr val="C00000"/>
            </a:solidFill>
            <a:round/>
            <a:headEnd/>
            <a:tailEnd/>
          </a:ln>
          <a:extLst>
            <a:ext uri="{909E8E84-426E-40DD-AFC4-6F175D3DCCD1}">
              <a14:hiddenFill xmlns="" xmlns:a14="http://schemas.microsoft.com/office/drawing/2010/main">
                <a:noFill/>
              </a14:hiddenFill>
            </a:ext>
          </a:extLst>
        </p:spPr>
      </p:cxnSp>
      <p:graphicFrame>
        <p:nvGraphicFramePr>
          <p:cNvPr id="6" name="Diagram 5"/>
          <p:cNvGraphicFramePr/>
          <p:nvPr/>
        </p:nvGraphicFramePr>
        <p:xfrm>
          <a:off x="304800" y="1371600"/>
          <a:ext cx="8313516"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304800" y="4724400"/>
            <a:ext cx="1208088" cy="276225"/>
          </a:xfrm>
          <a:prstGeom prst="rect">
            <a:avLst/>
          </a:prstGeom>
          <a:ln/>
        </p:spPr>
        <p:style>
          <a:lnRef idx="3">
            <a:schemeClr val="lt1"/>
          </a:lnRef>
          <a:fillRef idx="1">
            <a:schemeClr val="accent2"/>
          </a:fillRef>
          <a:effectRef idx="1">
            <a:schemeClr val="accent2"/>
          </a:effectRef>
          <a:fontRef idx="minor">
            <a:schemeClr val="lt1"/>
          </a:fontRef>
        </p:style>
        <p:txBody>
          <a:bodyPr wrap="none">
            <a:spAutoFit/>
          </a:bodyPr>
          <a:lstStyle/>
          <a:p>
            <a:pPr fontAlgn="auto">
              <a:spcBef>
                <a:spcPts val="0"/>
              </a:spcBef>
              <a:spcAft>
                <a:spcPts val="0"/>
              </a:spcAft>
              <a:defRPr/>
            </a:pPr>
            <a:r>
              <a:rPr lang="en-US" sz="1200" b="1" dirty="0">
                <a:solidFill>
                  <a:schemeClr val="bg1"/>
                </a:solidFill>
                <a:effectLst>
                  <a:outerShdw blurRad="38100" dist="38100" dir="2700000" algn="tl">
                    <a:srgbClr val="000000">
                      <a:alpha val="43137"/>
                    </a:srgbClr>
                  </a:outerShdw>
                </a:effectLst>
              </a:rPr>
              <a:t>22 </a:t>
            </a:r>
            <a:r>
              <a:rPr lang="id-ID" sz="1200" b="1" dirty="0">
                <a:solidFill>
                  <a:schemeClr val="bg1"/>
                </a:solidFill>
                <a:effectLst>
                  <a:outerShdw blurRad="38100" dist="38100" dir="2700000" algn="tl">
                    <a:srgbClr val="000000">
                      <a:alpha val="43137"/>
                    </a:srgbClr>
                  </a:outerShdw>
                </a:effectLst>
              </a:rPr>
              <a:t>Sesi ( </a:t>
            </a:r>
            <a:r>
              <a:rPr lang="en-US" sz="1200" b="1" dirty="0">
                <a:solidFill>
                  <a:schemeClr val="bg1"/>
                </a:solidFill>
                <a:effectLst>
                  <a:outerShdw blurRad="38100" dist="38100" dir="2700000" algn="tl">
                    <a:srgbClr val="000000">
                      <a:alpha val="43137"/>
                    </a:srgbClr>
                  </a:outerShdw>
                </a:effectLst>
              </a:rPr>
              <a:t>66</a:t>
            </a:r>
            <a:r>
              <a:rPr lang="id-ID" sz="1200" b="1" dirty="0">
                <a:solidFill>
                  <a:schemeClr val="bg1"/>
                </a:solidFill>
                <a:effectLst>
                  <a:outerShdw blurRad="38100" dist="38100" dir="2700000" algn="tl">
                    <a:srgbClr val="000000">
                      <a:alpha val="43137"/>
                    </a:srgbClr>
                  </a:outerShdw>
                </a:effectLst>
              </a:rPr>
              <a:t> JP)</a:t>
            </a:r>
          </a:p>
        </p:txBody>
      </p:sp>
      <p:sp>
        <p:nvSpPr>
          <p:cNvPr id="8" name="Rectangle 7"/>
          <p:cNvSpPr/>
          <p:nvPr/>
        </p:nvSpPr>
        <p:spPr>
          <a:xfrm>
            <a:off x="1447800" y="3716338"/>
            <a:ext cx="1155700" cy="276225"/>
          </a:xfrm>
          <a:prstGeom prst="rect">
            <a:avLst/>
          </a:prstGeom>
          <a:ln/>
        </p:spPr>
        <p:style>
          <a:lnRef idx="3">
            <a:schemeClr val="lt1"/>
          </a:lnRef>
          <a:fillRef idx="1">
            <a:schemeClr val="accent2"/>
          </a:fillRef>
          <a:effectRef idx="1">
            <a:schemeClr val="accent2"/>
          </a:effectRef>
          <a:fontRef idx="minor">
            <a:schemeClr val="lt1"/>
          </a:fontRef>
        </p:style>
        <p:txBody>
          <a:bodyPr wrap="none">
            <a:spAutoFit/>
          </a:bodyPr>
          <a:lstStyle/>
          <a:p>
            <a:pPr fontAlgn="auto">
              <a:spcBef>
                <a:spcPts val="0"/>
              </a:spcBef>
              <a:spcAft>
                <a:spcPts val="0"/>
              </a:spcAft>
              <a:defRPr/>
            </a:pPr>
            <a:r>
              <a:rPr lang="id-ID" sz="1200" b="1" dirty="0">
                <a:solidFill>
                  <a:schemeClr val="bg1"/>
                </a:solidFill>
                <a:effectLst>
                  <a:outerShdw blurRad="38100" dist="38100" dir="2700000" algn="tl">
                    <a:srgbClr val="000000">
                      <a:alpha val="43137"/>
                    </a:srgbClr>
                  </a:outerShdw>
                </a:effectLst>
              </a:rPr>
              <a:t>6 Sesi ( 18  JP)</a:t>
            </a:r>
          </a:p>
        </p:txBody>
      </p:sp>
      <p:sp>
        <p:nvSpPr>
          <p:cNvPr id="9" name="Rectangle 8"/>
          <p:cNvSpPr/>
          <p:nvPr/>
        </p:nvSpPr>
        <p:spPr>
          <a:xfrm>
            <a:off x="3133725" y="3800475"/>
            <a:ext cx="1293813" cy="276225"/>
          </a:xfrm>
          <a:prstGeom prst="rect">
            <a:avLst/>
          </a:prstGeom>
          <a:ln/>
        </p:spPr>
        <p:style>
          <a:lnRef idx="3">
            <a:schemeClr val="lt1"/>
          </a:lnRef>
          <a:fillRef idx="1">
            <a:schemeClr val="accent2"/>
          </a:fillRef>
          <a:effectRef idx="1">
            <a:schemeClr val="accent2"/>
          </a:effectRef>
          <a:fontRef idx="minor">
            <a:schemeClr val="lt1"/>
          </a:fontRef>
        </p:style>
        <p:txBody>
          <a:bodyPr wrap="none">
            <a:spAutoFit/>
          </a:bodyPr>
          <a:lstStyle/>
          <a:p>
            <a:pPr fontAlgn="auto">
              <a:spcBef>
                <a:spcPts val="0"/>
              </a:spcBef>
              <a:spcAft>
                <a:spcPts val="0"/>
              </a:spcAft>
              <a:defRPr/>
            </a:pPr>
            <a:r>
              <a:rPr lang="en-US" sz="1200" b="1" dirty="0">
                <a:solidFill>
                  <a:schemeClr val="bg1"/>
                </a:solidFill>
                <a:effectLst>
                  <a:outerShdw blurRad="38100" dist="38100" dir="2700000" algn="tl">
                    <a:srgbClr val="000000">
                      <a:alpha val="43137"/>
                    </a:srgbClr>
                  </a:outerShdw>
                </a:effectLst>
              </a:rPr>
              <a:t>48 </a:t>
            </a:r>
            <a:r>
              <a:rPr lang="id-ID" sz="1200" b="1" dirty="0">
                <a:solidFill>
                  <a:schemeClr val="bg1"/>
                </a:solidFill>
                <a:effectLst>
                  <a:outerShdw blurRad="38100" dist="38100" dir="2700000" algn="tl">
                    <a:srgbClr val="000000">
                      <a:alpha val="43137"/>
                    </a:srgbClr>
                  </a:outerShdw>
                </a:effectLst>
              </a:rPr>
              <a:t>Sesi ( 1</a:t>
            </a:r>
            <a:r>
              <a:rPr lang="en-US" sz="1200" b="1" dirty="0">
                <a:solidFill>
                  <a:schemeClr val="bg1"/>
                </a:solidFill>
                <a:effectLst>
                  <a:outerShdw blurRad="38100" dist="38100" dir="2700000" algn="tl">
                    <a:srgbClr val="000000">
                      <a:alpha val="43137"/>
                    </a:srgbClr>
                  </a:outerShdw>
                </a:effectLst>
              </a:rPr>
              <a:t>44 </a:t>
            </a:r>
            <a:r>
              <a:rPr lang="id-ID" sz="1200" b="1" dirty="0">
                <a:solidFill>
                  <a:schemeClr val="bg1"/>
                </a:solidFill>
                <a:effectLst>
                  <a:outerShdw blurRad="38100" dist="38100" dir="2700000" algn="tl">
                    <a:srgbClr val="000000">
                      <a:alpha val="43137"/>
                    </a:srgbClr>
                  </a:outerShdw>
                </a:effectLst>
              </a:rPr>
              <a:t>JP)</a:t>
            </a:r>
          </a:p>
        </p:txBody>
      </p:sp>
      <p:sp>
        <p:nvSpPr>
          <p:cNvPr id="10" name="Rectangle 9"/>
          <p:cNvSpPr/>
          <p:nvPr/>
        </p:nvSpPr>
        <p:spPr>
          <a:xfrm>
            <a:off x="4191000" y="2438400"/>
            <a:ext cx="1246188" cy="276225"/>
          </a:xfrm>
          <a:prstGeom prst="rect">
            <a:avLst/>
          </a:prstGeom>
          <a:ln/>
        </p:spPr>
        <p:style>
          <a:lnRef idx="3">
            <a:schemeClr val="lt1"/>
          </a:lnRef>
          <a:fillRef idx="1">
            <a:schemeClr val="accent2"/>
          </a:fillRef>
          <a:effectRef idx="1">
            <a:schemeClr val="accent2"/>
          </a:effectRef>
          <a:fontRef idx="minor">
            <a:schemeClr val="lt1"/>
          </a:fontRef>
        </p:style>
        <p:txBody>
          <a:bodyPr wrap="none">
            <a:spAutoFit/>
          </a:bodyPr>
          <a:lstStyle/>
          <a:p>
            <a:pPr fontAlgn="auto">
              <a:spcBef>
                <a:spcPts val="0"/>
              </a:spcBef>
              <a:spcAft>
                <a:spcPts val="0"/>
              </a:spcAft>
              <a:defRPr/>
            </a:pPr>
            <a:r>
              <a:rPr lang="id-ID" sz="1200" b="1" dirty="0">
                <a:solidFill>
                  <a:schemeClr val="bg1"/>
                </a:solidFill>
                <a:effectLst>
                  <a:outerShdw blurRad="38100" dist="38100" dir="2700000" algn="tl">
                    <a:srgbClr val="000000">
                      <a:alpha val="43137"/>
                    </a:srgbClr>
                  </a:outerShdw>
                </a:effectLst>
              </a:rPr>
              <a:t>12 Sesi ( 36  JP)</a:t>
            </a:r>
          </a:p>
        </p:txBody>
      </p:sp>
      <p:sp>
        <p:nvSpPr>
          <p:cNvPr id="11" name="Rectangle 10"/>
          <p:cNvSpPr/>
          <p:nvPr/>
        </p:nvSpPr>
        <p:spPr>
          <a:xfrm>
            <a:off x="6034088" y="2057400"/>
            <a:ext cx="1076325" cy="276225"/>
          </a:xfrm>
          <a:prstGeom prst="rect">
            <a:avLst/>
          </a:prstGeom>
          <a:ln/>
        </p:spPr>
        <p:style>
          <a:lnRef idx="3">
            <a:schemeClr val="lt1"/>
          </a:lnRef>
          <a:fillRef idx="1">
            <a:schemeClr val="accent2"/>
          </a:fillRef>
          <a:effectRef idx="1">
            <a:schemeClr val="accent2"/>
          </a:effectRef>
          <a:fontRef idx="minor">
            <a:schemeClr val="lt1"/>
          </a:fontRef>
        </p:style>
        <p:txBody>
          <a:bodyPr wrap="none">
            <a:spAutoFit/>
          </a:bodyPr>
          <a:lstStyle/>
          <a:p>
            <a:pPr fontAlgn="auto">
              <a:spcBef>
                <a:spcPts val="0"/>
              </a:spcBef>
              <a:spcAft>
                <a:spcPts val="0"/>
              </a:spcAft>
              <a:defRPr/>
            </a:pPr>
            <a:r>
              <a:rPr lang="en-US" sz="1200" b="1" dirty="0">
                <a:solidFill>
                  <a:schemeClr val="bg1"/>
                </a:solidFill>
                <a:effectLst>
                  <a:outerShdw blurRad="38100" dist="38100" dir="2700000" algn="tl">
                    <a:srgbClr val="000000">
                      <a:alpha val="43137"/>
                    </a:srgbClr>
                  </a:outerShdw>
                </a:effectLst>
              </a:rPr>
              <a:t>5 </a:t>
            </a:r>
            <a:r>
              <a:rPr lang="id-ID" sz="1200" b="1" dirty="0">
                <a:solidFill>
                  <a:schemeClr val="bg1"/>
                </a:solidFill>
                <a:effectLst>
                  <a:outerShdw blurRad="38100" dist="38100" dir="2700000" algn="tl">
                    <a:srgbClr val="000000">
                      <a:alpha val="43137"/>
                    </a:srgbClr>
                  </a:outerShdw>
                </a:effectLst>
              </a:rPr>
              <a:t>Sesi ( </a:t>
            </a:r>
            <a:r>
              <a:rPr lang="en-US" sz="1200" b="1" dirty="0">
                <a:solidFill>
                  <a:schemeClr val="bg1"/>
                </a:solidFill>
                <a:effectLst>
                  <a:outerShdw blurRad="38100" dist="38100" dir="2700000" algn="tl">
                    <a:srgbClr val="000000">
                      <a:alpha val="43137"/>
                    </a:srgbClr>
                  </a:outerShdw>
                </a:effectLst>
              </a:rPr>
              <a:t>15</a:t>
            </a:r>
            <a:r>
              <a:rPr lang="id-ID" sz="1200" b="1" dirty="0">
                <a:solidFill>
                  <a:schemeClr val="bg1"/>
                </a:solidFill>
                <a:effectLst>
                  <a:outerShdw blurRad="38100" dist="38100" dir="2700000" algn="tl">
                    <a:srgbClr val="000000">
                      <a:alpha val="43137"/>
                    </a:srgbClr>
                  </a:outerShdw>
                </a:effectLst>
              </a:rPr>
              <a:t>JP)</a:t>
            </a:r>
          </a:p>
        </p:txBody>
      </p:sp>
      <p:cxnSp>
        <p:nvCxnSpPr>
          <p:cNvPr id="18" name="Straight Connector 17"/>
          <p:cNvCxnSpPr/>
          <p:nvPr/>
        </p:nvCxnSpPr>
        <p:spPr>
          <a:xfrm rot="5400000" flipH="1" flipV="1">
            <a:off x="-266699" y="3543300"/>
            <a:ext cx="2209800" cy="3175"/>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79388" y="1487488"/>
            <a:ext cx="2254143" cy="861774"/>
          </a:xfrm>
          <a:prstGeom prst="rect">
            <a:avLst/>
          </a:prstGeom>
        </p:spPr>
        <p:txBody>
          <a:bodyPr wrap="none">
            <a:spAutoFit/>
          </a:bodyPr>
          <a:lstStyle/>
          <a:p>
            <a:pPr marL="228600" indent="-228600" fontAlgn="auto">
              <a:spcBef>
                <a:spcPts val="0"/>
              </a:spcBef>
              <a:spcAft>
                <a:spcPts val="0"/>
              </a:spcAft>
              <a:buFontTx/>
              <a:buAutoNum type="arabicPeriod"/>
              <a:defRPr/>
            </a:pPr>
            <a:r>
              <a:rPr lang="en-US" sz="1000" b="1" dirty="0" smtClean="0">
                <a:solidFill>
                  <a:srgbClr val="FF0000"/>
                </a:solidFill>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WAWASAN KEBANGSAAN (6 SESI) </a:t>
            </a:r>
          </a:p>
          <a:p>
            <a:pPr marL="228600" indent="-228600" fontAlgn="auto">
              <a:spcBef>
                <a:spcPts val="0"/>
              </a:spcBef>
              <a:spcAft>
                <a:spcPts val="0"/>
              </a:spcAft>
              <a:buFontTx/>
              <a:buAutoNum type="arabicPeriod"/>
              <a:defRPr/>
            </a:pPr>
            <a:r>
              <a:rPr lang="en-US" sz="1000" b="1" dirty="0" smtClean="0">
                <a:solidFill>
                  <a:srgbClr val="FF0000"/>
                </a:solidFill>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INTEGRITAS (6)</a:t>
            </a:r>
          </a:p>
          <a:p>
            <a:pPr marL="228600" indent="-228600" fontAlgn="auto">
              <a:spcBef>
                <a:spcPts val="0"/>
              </a:spcBef>
              <a:spcAft>
                <a:spcPts val="0"/>
              </a:spcAft>
              <a:buFontTx/>
              <a:buAutoNum type="arabicPeriod"/>
              <a:defRPr/>
            </a:pPr>
            <a:r>
              <a:rPr lang="en-US" sz="1000" b="1" dirty="0" err="1"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Pembekalan</a:t>
            </a:r>
            <a:r>
              <a:rPr lang="en-US" sz="1000" b="1" dirty="0" smtClean="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r>
              <a:rPr lang="en-US" sz="10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isue</a:t>
            </a:r>
            <a:r>
              <a:rPr lang="en-US" sz="10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r>
              <a:rPr lang="en-US" sz="10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strategis</a:t>
            </a:r>
            <a:r>
              <a:rPr lang="en-US" sz="10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(3)</a:t>
            </a:r>
          </a:p>
          <a:p>
            <a:pPr marL="228600" indent="-228600" fontAlgn="auto">
              <a:spcBef>
                <a:spcPts val="0"/>
              </a:spcBef>
              <a:spcAft>
                <a:spcPts val="0"/>
              </a:spcAft>
              <a:buFontTx/>
              <a:buAutoNum type="arabicPeriod"/>
              <a:defRPr/>
            </a:pPr>
            <a:r>
              <a:rPr lang="en-US" sz="10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Diagnostic Reading (6)</a:t>
            </a:r>
          </a:p>
          <a:p>
            <a:pPr marL="228600" indent="-228600" fontAlgn="auto">
              <a:spcBef>
                <a:spcPts val="0"/>
              </a:spcBef>
              <a:spcAft>
                <a:spcPts val="0"/>
              </a:spcAft>
              <a:buFontTx/>
              <a:buAutoNum type="arabicPeriod"/>
              <a:defRPr/>
            </a:pPr>
            <a:r>
              <a:rPr lang="en-US" sz="10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Penjelasan</a:t>
            </a:r>
            <a:r>
              <a:rPr lang="en-US" sz="10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r>
              <a:rPr lang="en-US" sz="10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Proyek</a:t>
            </a:r>
            <a:r>
              <a:rPr lang="en-US" sz="10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r>
              <a:rPr lang="en-US" sz="10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Perubahan</a:t>
            </a:r>
            <a:r>
              <a:rPr lang="en-US" sz="10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(1)</a:t>
            </a:r>
          </a:p>
        </p:txBody>
      </p:sp>
      <p:cxnSp>
        <p:nvCxnSpPr>
          <p:cNvPr id="22" name="Straight Connector 21"/>
          <p:cNvCxnSpPr/>
          <p:nvPr/>
        </p:nvCxnSpPr>
        <p:spPr>
          <a:xfrm rot="5400000" flipH="1" flipV="1">
            <a:off x="1525588" y="3276600"/>
            <a:ext cx="760412" cy="1588"/>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187450" y="2452688"/>
            <a:ext cx="1143000" cy="400050"/>
          </a:xfrm>
          <a:prstGeom prst="rect">
            <a:avLst/>
          </a:prstGeom>
        </p:spPr>
        <p:txBody>
          <a:bodyPr>
            <a:spAutoFit/>
          </a:bodyPr>
          <a:lstStyle/>
          <a:p>
            <a:pPr marL="228600" indent="-228600" fontAlgn="auto">
              <a:spcBef>
                <a:spcPts val="0"/>
              </a:spcBef>
              <a:spcAft>
                <a:spcPts val="0"/>
              </a:spcAft>
              <a:defRPr/>
            </a:pPr>
            <a:r>
              <a:rPr lang="en-US" sz="10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1.Coaching (6)</a:t>
            </a:r>
          </a:p>
          <a:p>
            <a:pPr marL="228600" indent="-228600" fontAlgn="auto">
              <a:spcBef>
                <a:spcPts val="0"/>
              </a:spcBef>
              <a:spcAft>
                <a:spcPts val="0"/>
              </a:spcAft>
              <a:defRPr/>
            </a:pPr>
            <a:r>
              <a:rPr lang="en-US" sz="10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2.Counselling (6)</a:t>
            </a:r>
          </a:p>
        </p:txBody>
      </p:sp>
      <p:cxnSp>
        <p:nvCxnSpPr>
          <p:cNvPr id="28" name="Straight Connector 27"/>
          <p:cNvCxnSpPr/>
          <p:nvPr/>
        </p:nvCxnSpPr>
        <p:spPr>
          <a:xfrm rot="5400000" flipH="1" flipV="1">
            <a:off x="2743994" y="3329781"/>
            <a:ext cx="196850" cy="1588"/>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274888" y="620713"/>
            <a:ext cx="1976437" cy="2632075"/>
          </a:xfrm>
          <a:prstGeom prst="rect">
            <a:avLst/>
          </a:prstGeom>
        </p:spPr>
        <p:txBody>
          <a:bodyPr>
            <a:spAutoFit/>
          </a:bodyPr>
          <a:lstStyle/>
          <a:p>
            <a:pPr marL="228600" indent="-228600" fontAlgn="auto">
              <a:spcBef>
                <a:spcPts val="0"/>
              </a:spcBef>
              <a:spcAft>
                <a:spcPts val="0"/>
              </a:spcAft>
              <a:buFontTx/>
              <a:buAutoNum type="arabicPeriod"/>
              <a:defRPr/>
            </a:pPr>
            <a:r>
              <a:rPr lang="en-US" sz="11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Pengembangan</a:t>
            </a:r>
            <a:r>
              <a:rPr lang="en-US" sz="11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r>
              <a:rPr lang="en-US" sz="11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Potensi</a:t>
            </a:r>
            <a:r>
              <a:rPr lang="en-US" sz="11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r>
              <a:rPr lang="en-US" sz="11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Diri</a:t>
            </a:r>
            <a:r>
              <a:rPr lang="en-US" sz="11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(3)</a:t>
            </a:r>
          </a:p>
          <a:p>
            <a:pPr marL="228600" indent="-228600" fontAlgn="auto">
              <a:spcBef>
                <a:spcPts val="0"/>
              </a:spcBef>
              <a:spcAft>
                <a:spcPts val="0"/>
              </a:spcAft>
              <a:buFontTx/>
              <a:buAutoNum type="arabicPeriod"/>
              <a:defRPr/>
            </a:pPr>
            <a:r>
              <a:rPr lang="en-US" sz="11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Inovasi</a:t>
            </a:r>
            <a:r>
              <a:rPr lang="en-US" sz="11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(6)</a:t>
            </a:r>
          </a:p>
          <a:p>
            <a:pPr marL="228600" indent="-228600" fontAlgn="auto">
              <a:spcBef>
                <a:spcPts val="0"/>
              </a:spcBef>
              <a:spcAft>
                <a:spcPts val="0"/>
              </a:spcAft>
              <a:buFontTx/>
              <a:buAutoNum type="arabicPeriod"/>
              <a:defRPr/>
            </a:pPr>
            <a:r>
              <a:rPr lang="en-US" sz="11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Jejaring</a:t>
            </a:r>
            <a:r>
              <a:rPr lang="en-US" sz="11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r>
              <a:rPr lang="en-US" sz="11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Kerja</a:t>
            </a:r>
            <a:r>
              <a:rPr lang="en-US" sz="11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(3)  </a:t>
            </a:r>
          </a:p>
          <a:p>
            <a:pPr marL="228600" indent="-228600" fontAlgn="auto">
              <a:spcBef>
                <a:spcPts val="0"/>
              </a:spcBef>
              <a:spcAft>
                <a:spcPts val="0"/>
              </a:spcAft>
              <a:buFontTx/>
              <a:buAutoNum type="arabicPeriod"/>
              <a:defRPr/>
            </a:pPr>
            <a:r>
              <a:rPr lang="en-US" sz="11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Budaya</a:t>
            </a:r>
            <a:r>
              <a:rPr lang="en-US" sz="11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r>
              <a:rPr lang="en-US" sz="11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Kerja</a:t>
            </a:r>
            <a:r>
              <a:rPr lang="en-US" sz="11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(3)</a:t>
            </a:r>
          </a:p>
          <a:p>
            <a:pPr marL="228600" indent="-228600" fontAlgn="auto">
              <a:spcBef>
                <a:spcPts val="0"/>
              </a:spcBef>
              <a:spcAft>
                <a:spcPts val="0"/>
              </a:spcAft>
              <a:buFontTx/>
              <a:buAutoNum type="arabicPeriod"/>
              <a:defRPr/>
            </a:pPr>
            <a:r>
              <a:rPr lang="en-US" sz="11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Membangun</a:t>
            </a:r>
            <a:r>
              <a:rPr lang="en-US" sz="11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Tim </a:t>
            </a:r>
            <a:r>
              <a:rPr lang="en-US" sz="11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efektif</a:t>
            </a:r>
            <a:r>
              <a:rPr lang="en-US" sz="11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(6)</a:t>
            </a:r>
          </a:p>
          <a:p>
            <a:pPr marL="228600" indent="-228600" fontAlgn="auto">
              <a:spcBef>
                <a:spcPts val="0"/>
              </a:spcBef>
              <a:spcAft>
                <a:spcPts val="0"/>
              </a:spcAft>
              <a:buFontTx/>
              <a:buAutoNum type="arabicPeriod"/>
              <a:defRPr/>
            </a:pPr>
            <a:r>
              <a:rPr lang="en-US" sz="11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Benchmarking </a:t>
            </a:r>
            <a:r>
              <a:rPr lang="en-US" sz="11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ke</a:t>
            </a:r>
            <a:r>
              <a:rPr lang="en-US" sz="11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Best Practice (15)</a:t>
            </a:r>
          </a:p>
          <a:p>
            <a:pPr marL="228600" indent="-228600" fontAlgn="auto">
              <a:spcBef>
                <a:spcPts val="0"/>
              </a:spcBef>
              <a:spcAft>
                <a:spcPts val="0"/>
              </a:spcAft>
              <a:buFontTx/>
              <a:buAutoNum type="arabicPeriod"/>
              <a:defRPr/>
            </a:pPr>
            <a:r>
              <a:rPr lang="en-US" sz="11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Merancang</a:t>
            </a:r>
            <a:r>
              <a:rPr lang="en-US" sz="11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r>
              <a:rPr lang="en-US" sz="11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Proyek</a:t>
            </a:r>
            <a:r>
              <a:rPr lang="en-US" sz="11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r>
              <a:rPr lang="en-US" sz="11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Perubahan</a:t>
            </a:r>
            <a:r>
              <a:rPr lang="en-US" sz="11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(6)</a:t>
            </a:r>
          </a:p>
          <a:p>
            <a:pPr marL="228600" indent="-228600" fontAlgn="auto">
              <a:spcBef>
                <a:spcPts val="0"/>
              </a:spcBef>
              <a:spcAft>
                <a:spcPts val="0"/>
              </a:spcAft>
              <a:buFontTx/>
              <a:buAutoNum type="arabicPeriod"/>
              <a:defRPr/>
            </a:pPr>
            <a:r>
              <a:rPr lang="en-US" sz="11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Pembekalan</a:t>
            </a:r>
            <a:r>
              <a:rPr lang="en-US" sz="11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r>
              <a:rPr lang="en-US" sz="11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Implementasi</a:t>
            </a:r>
            <a:r>
              <a:rPr lang="en-US" sz="11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r>
              <a:rPr lang="en-US" sz="11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Proyek</a:t>
            </a:r>
            <a:r>
              <a:rPr lang="en-US" sz="11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r>
              <a:rPr lang="en-US" sz="11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Perubahan</a:t>
            </a:r>
            <a:r>
              <a:rPr lang="en-US" sz="11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r>
              <a:rPr lang="en-US" sz="8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2)</a:t>
            </a:r>
          </a:p>
          <a:p>
            <a:pPr marL="228600" indent="-228600" fontAlgn="auto">
              <a:spcBef>
                <a:spcPts val="0"/>
              </a:spcBef>
              <a:spcAft>
                <a:spcPts val="0"/>
              </a:spcAft>
              <a:buFontTx/>
              <a:buAutoNum type="arabicPeriod"/>
              <a:defRPr/>
            </a:pPr>
            <a:r>
              <a:rPr lang="en-US" sz="11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Seminar </a:t>
            </a:r>
            <a:r>
              <a:rPr lang="en-US" sz="11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Presentasi</a:t>
            </a:r>
            <a:r>
              <a:rPr lang="en-US" sz="11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r>
              <a:rPr lang="en-US" sz="11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Proyek</a:t>
            </a:r>
            <a:r>
              <a:rPr lang="en-US" sz="11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r>
              <a:rPr lang="en-US" sz="11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Perubahan</a:t>
            </a:r>
            <a:r>
              <a:rPr lang="en-US" sz="11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(4)</a:t>
            </a:r>
          </a:p>
        </p:txBody>
      </p:sp>
      <p:sp>
        <p:nvSpPr>
          <p:cNvPr id="34" name="Rectangle 33"/>
          <p:cNvSpPr/>
          <p:nvPr/>
        </p:nvSpPr>
        <p:spPr>
          <a:xfrm>
            <a:off x="4356100" y="990600"/>
            <a:ext cx="1206500" cy="646113"/>
          </a:xfrm>
          <a:prstGeom prst="rect">
            <a:avLst/>
          </a:prstGeom>
        </p:spPr>
        <p:txBody>
          <a:bodyPr>
            <a:spAutoFit/>
          </a:bodyPr>
          <a:lstStyle/>
          <a:p>
            <a:pPr marL="228600" indent="-228600" fontAlgn="auto">
              <a:spcBef>
                <a:spcPts val="0"/>
              </a:spcBef>
              <a:spcAft>
                <a:spcPts val="0"/>
              </a:spcAft>
              <a:defRPr/>
            </a:pPr>
            <a:r>
              <a:rPr lang="en-US" sz="12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1.Coaching (12)</a:t>
            </a:r>
          </a:p>
          <a:p>
            <a:pPr marL="228600" indent="-228600" fontAlgn="auto">
              <a:spcBef>
                <a:spcPts val="0"/>
              </a:spcBef>
              <a:spcAft>
                <a:spcPts val="0"/>
              </a:spcAft>
              <a:defRPr/>
            </a:pPr>
            <a:r>
              <a:rPr lang="en-US" sz="12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2.Counselling (12)</a:t>
            </a:r>
          </a:p>
        </p:txBody>
      </p:sp>
      <p:cxnSp>
        <p:nvCxnSpPr>
          <p:cNvPr id="40" name="Straight Connector 39"/>
          <p:cNvCxnSpPr/>
          <p:nvPr/>
        </p:nvCxnSpPr>
        <p:spPr>
          <a:xfrm rot="5400000" flipH="1" flipV="1">
            <a:off x="4545807" y="1904206"/>
            <a:ext cx="914400" cy="1587"/>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flipH="1" flipV="1">
            <a:off x="6059488" y="1714500"/>
            <a:ext cx="531812" cy="1588"/>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5656263" y="750888"/>
            <a:ext cx="1828800" cy="646112"/>
          </a:xfrm>
          <a:prstGeom prst="rect">
            <a:avLst/>
          </a:prstGeom>
        </p:spPr>
        <p:txBody>
          <a:bodyPr>
            <a:spAutoFit/>
          </a:bodyPr>
          <a:lstStyle/>
          <a:p>
            <a:pPr marL="228600" indent="-228600" fontAlgn="auto">
              <a:spcBef>
                <a:spcPts val="0"/>
              </a:spcBef>
              <a:spcAft>
                <a:spcPts val="0"/>
              </a:spcAft>
              <a:defRPr/>
            </a:pPr>
            <a:r>
              <a:rPr lang="en-US" sz="12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1.Seminar </a:t>
            </a:r>
            <a:r>
              <a:rPr lang="en-US" sz="12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Laboratorium</a:t>
            </a:r>
            <a:endParaRPr lang="en-US" sz="12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endParaRPr>
          </a:p>
          <a:p>
            <a:pPr marL="228600" indent="-228600" fontAlgn="auto">
              <a:spcBef>
                <a:spcPts val="0"/>
              </a:spcBef>
              <a:spcAft>
                <a:spcPts val="0"/>
              </a:spcAft>
              <a:defRPr/>
            </a:pPr>
            <a:r>
              <a:rPr lang="en-US" sz="12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r>
              <a:rPr lang="en-US" sz="12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Kepemimpinan</a:t>
            </a:r>
            <a:r>
              <a:rPr lang="en-US" sz="12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(4)</a:t>
            </a:r>
          </a:p>
          <a:p>
            <a:pPr marL="228600" indent="-228600" fontAlgn="auto">
              <a:spcBef>
                <a:spcPts val="0"/>
              </a:spcBef>
              <a:spcAft>
                <a:spcPts val="0"/>
              </a:spcAft>
              <a:defRPr/>
            </a:pPr>
            <a:r>
              <a:rPr lang="en-US" sz="12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2.Evaluasi (1) </a:t>
            </a:r>
          </a:p>
        </p:txBody>
      </p:sp>
      <p:pic>
        <p:nvPicPr>
          <p:cNvPr id="12307" name="Picture 22" descr="lan.gif"/>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07950" y="6361113"/>
            <a:ext cx="4572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08" name="Rectangle 24"/>
          <p:cNvSpPr>
            <a:spLocks noChangeArrowheads="1"/>
          </p:cNvSpPr>
          <p:nvPr/>
        </p:nvSpPr>
        <p:spPr bwMode="auto">
          <a:xfrm>
            <a:off x="630238" y="6372225"/>
            <a:ext cx="8302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solidFill>
                  <a:srgbClr val="C00000"/>
                </a:solidFill>
                <a:latin typeface="Franklin Gothic Book" pitchFamily="34" charset="0"/>
              </a:rPr>
              <a:t>LAN-RI</a:t>
            </a:r>
          </a:p>
        </p:txBody>
      </p:sp>
      <p:sp>
        <p:nvSpPr>
          <p:cNvPr id="27" name="Rectangle 26"/>
          <p:cNvSpPr/>
          <p:nvPr/>
        </p:nvSpPr>
        <p:spPr>
          <a:xfrm>
            <a:off x="107504" y="129583"/>
            <a:ext cx="8906591" cy="584775"/>
          </a:xfrm>
          <a:prstGeom prst="rect">
            <a:avLst/>
          </a:prstGeom>
          <a:noFill/>
        </p:spPr>
        <p:txBody>
          <a:bodyPr>
            <a:spAutoFit/>
          </a:bodyPr>
          <a:lstStyle/>
          <a:p>
            <a:pPr algn="ctr" fontAlgn="auto">
              <a:spcBef>
                <a:spcPts val="0"/>
              </a:spcBef>
              <a:spcAft>
                <a:spcPts val="0"/>
              </a:spcAft>
              <a:defRPr/>
            </a:pPr>
            <a:r>
              <a:rPr lang="en-US" sz="32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mn-lt"/>
              </a:rPr>
              <a:t>TAHAPAN DAN AGENDA </a:t>
            </a:r>
            <a:r>
              <a:rPr lang="id-ID" sz="32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mn-lt"/>
              </a:rPr>
              <a:t>DIKLAT</a:t>
            </a:r>
            <a:r>
              <a:rPr lang="en-US" sz="32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mn-lt"/>
              </a:rPr>
              <a:t>PIM TK. III</a:t>
            </a:r>
          </a:p>
        </p:txBody>
      </p:sp>
      <p:sp>
        <p:nvSpPr>
          <p:cNvPr id="32" name="Rectangle 31"/>
          <p:cNvSpPr/>
          <p:nvPr/>
        </p:nvSpPr>
        <p:spPr>
          <a:xfrm>
            <a:off x="7710488" y="1628775"/>
            <a:ext cx="1328737" cy="276225"/>
          </a:xfrm>
          <a:prstGeom prst="rect">
            <a:avLst/>
          </a:prstGeom>
          <a:ln/>
        </p:spPr>
        <p:style>
          <a:lnRef idx="3">
            <a:schemeClr val="lt1"/>
          </a:lnRef>
          <a:fillRef idx="1">
            <a:schemeClr val="accent2"/>
          </a:fillRef>
          <a:effectRef idx="1">
            <a:schemeClr val="accent2"/>
          </a:effectRef>
          <a:fontRef idx="minor">
            <a:schemeClr val="lt1"/>
          </a:fontRef>
        </p:style>
        <p:txBody>
          <a:bodyPr wrap="none">
            <a:spAutoFit/>
          </a:bodyPr>
          <a:lstStyle/>
          <a:p>
            <a:pPr fontAlgn="auto">
              <a:spcBef>
                <a:spcPts val="0"/>
              </a:spcBef>
              <a:spcAft>
                <a:spcPts val="0"/>
              </a:spcAft>
              <a:defRPr/>
            </a:pPr>
            <a:r>
              <a:rPr lang="en-US" sz="1200" b="1" dirty="0">
                <a:solidFill>
                  <a:schemeClr val="bg1"/>
                </a:solidFill>
                <a:effectLst>
                  <a:outerShdw blurRad="38100" dist="38100" dir="2700000" algn="tl">
                    <a:srgbClr val="000000">
                      <a:alpha val="43137"/>
                    </a:srgbClr>
                  </a:outerShdw>
                </a:effectLst>
              </a:rPr>
              <a:t>93  </a:t>
            </a:r>
            <a:r>
              <a:rPr lang="id-ID" sz="1200" b="1" dirty="0">
                <a:solidFill>
                  <a:schemeClr val="bg1"/>
                </a:solidFill>
                <a:effectLst>
                  <a:outerShdw blurRad="38100" dist="38100" dir="2700000" algn="tl">
                    <a:srgbClr val="000000">
                      <a:alpha val="43137"/>
                    </a:srgbClr>
                  </a:outerShdw>
                </a:effectLst>
              </a:rPr>
              <a:t>Sesi ( 2</a:t>
            </a:r>
            <a:r>
              <a:rPr lang="en-US" sz="1200" b="1" dirty="0">
                <a:solidFill>
                  <a:schemeClr val="bg1"/>
                </a:solidFill>
                <a:effectLst>
                  <a:outerShdw blurRad="38100" dist="38100" dir="2700000" algn="tl">
                    <a:srgbClr val="000000">
                      <a:alpha val="43137"/>
                    </a:srgbClr>
                  </a:outerShdw>
                </a:effectLst>
              </a:rPr>
              <a:t>79 </a:t>
            </a:r>
            <a:r>
              <a:rPr lang="id-ID" sz="1200" b="1" dirty="0">
                <a:solidFill>
                  <a:schemeClr val="bg1"/>
                </a:solidFill>
                <a:effectLst>
                  <a:outerShdw blurRad="38100" dist="38100" dir="2700000" algn="tl">
                    <a:srgbClr val="000000">
                      <a:alpha val="43137"/>
                    </a:srgbClr>
                  </a:outerShdw>
                </a:effectLst>
              </a:rPr>
              <a:t>JP)</a:t>
            </a:r>
          </a:p>
        </p:txBody>
      </p:sp>
      <p:sp>
        <p:nvSpPr>
          <p:cNvPr id="12311" name="TextBox 1"/>
          <p:cNvSpPr txBox="1">
            <a:spLocks noChangeArrowheads="1"/>
          </p:cNvSpPr>
          <p:nvPr/>
        </p:nvSpPr>
        <p:spPr bwMode="auto">
          <a:xfrm>
            <a:off x="228600" y="914400"/>
            <a:ext cx="18145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b="1">
                <a:latin typeface="Franklin Gothic Book" pitchFamily="34" charset="0"/>
              </a:rPr>
              <a:t>Pengarahan Program  (1)</a:t>
            </a:r>
          </a:p>
          <a:p>
            <a:pPr eaLnBrk="1" hangingPunct="1"/>
            <a:r>
              <a:rPr lang="en-US" sz="1200" b="1">
                <a:latin typeface="Franklin Gothic Book" pitchFamily="34" charset="0"/>
              </a:rPr>
              <a:t>Dinamika Kelompok (1)</a:t>
            </a:r>
          </a:p>
        </p:txBody>
      </p:sp>
      <p:sp>
        <p:nvSpPr>
          <p:cNvPr id="12312" name="TextBox 24"/>
          <p:cNvSpPr txBox="1">
            <a:spLocks noChangeArrowheads="1"/>
          </p:cNvSpPr>
          <p:nvPr/>
        </p:nvSpPr>
        <p:spPr bwMode="auto">
          <a:xfrm>
            <a:off x="1835150" y="5949950"/>
            <a:ext cx="9112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9 Hari</a:t>
            </a:r>
          </a:p>
        </p:txBody>
      </p:sp>
      <p:sp>
        <p:nvSpPr>
          <p:cNvPr id="12313" name="TextBox 25"/>
          <p:cNvSpPr txBox="1">
            <a:spLocks noChangeArrowheads="1"/>
          </p:cNvSpPr>
          <p:nvPr/>
        </p:nvSpPr>
        <p:spPr bwMode="auto">
          <a:xfrm>
            <a:off x="5245100" y="3933825"/>
            <a:ext cx="9112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a:t>60 Hari</a:t>
            </a:r>
          </a:p>
        </p:txBody>
      </p:sp>
      <p:sp>
        <p:nvSpPr>
          <p:cNvPr id="12314" name="TextBox 28"/>
          <p:cNvSpPr txBox="1">
            <a:spLocks noChangeArrowheads="1"/>
          </p:cNvSpPr>
          <p:nvPr/>
        </p:nvSpPr>
        <p:spPr bwMode="auto">
          <a:xfrm>
            <a:off x="3849688" y="4746625"/>
            <a:ext cx="9112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a:t>15 Hari</a:t>
            </a:r>
          </a:p>
        </p:txBody>
      </p:sp>
      <p:sp>
        <p:nvSpPr>
          <p:cNvPr id="12315" name="TextBox 30"/>
          <p:cNvSpPr txBox="1">
            <a:spLocks noChangeArrowheads="1"/>
          </p:cNvSpPr>
          <p:nvPr/>
        </p:nvSpPr>
        <p:spPr bwMode="auto">
          <a:xfrm>
            <a:off x="2627313" y="5157788"/>
            <a:ext cx="9112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5 Hari</a:t>
            </a:r>
          </a:p>
        </p:txBody>
      </p:sp>
      <p:sp>
        <p:nvSpPr>
          <p:cNvPr id="12316" name="TextBox 32"/>
          <p:cNvSpPr txBox="1">
            <a:spLocks noChangeArrowheads="1"/>
          </p:cNvSpPr>
          <p:nvPr/>
        </p:nvSpPr>
        <p:spPr bwMode="auto">
          <a:xfrm>
            <a:off x="6684963" y="3573463"/>
            <a:ext cx="9112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2 Hari</a:t>
            </a:r>
          </a:p>
        </p:txBody>
      </p:sp>
      <p:sp>
        <p:nvSpPr>
          <p:cNvPr id="29" name="Oval 28"/>
          <p:cNvSpPr/>
          <p:nvPr/>
        </p:nvSpPr>
        <p:spPr>
          <a:xfrm>
            <a:off x="8460432" y="2132856"/>
            <a:ext cx="504056" cy="504056"/>
          </a:xfrm>
          <a:prstGeom prst="ellipse">
            <a:avLst/>
          </a:prstGeom>
          <a:solidFill>
            <a:schemeClr val="tx1"/>
          </a:solidFill>
        </p:spPr>
        <p:style>
          <a:lnRef idx="0">
            <a:schemeClr val="accent2"/>
          </a:lnRef>
          <a:fillRef idx="3">
            <a:schemeClr val="accent2"/>
          </a:fillRef>
          <a:effectRef idx="3">
            <a:schemeClr val="accent2"/>
          </a:effectRef>
          <a:fontRef idx="minor">
            <a:schemeClr val="lt1"/>
          </a:fontRef>
        </p:style>
      </p:sp>
      <p:sp>
        <p:nvSpPr>
          <p:cNvPr id="12320" name="TextBox 30"/>
          <p:cNvSpPr txBox="1">
            <a:spLocks noChangeArrowheads="1"/>
          </p:cNvSpPr>
          <p:nvPr/>
        </p:nvSpPr>
        <p:spPr bwMode="auto">
          <a:xfrm>
            <a:off x="7921625" y="2708275"/>
            <a:ext cx="14033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400" b="1"/>
              <a:t>PEMIMPIN PERUBAHAN</a:t>
            </a:r>
          </a:p>
        </p:txBody>
      </p:sp>
      <p:pic>
        <p:nvPicPr>
          <p:cNvPr id="31" name="Picture 23" descr="flag"/>
          <p:cNvPicPr>
            <a:picLocks noChangeAspect="1" noChangeArrowheads="1" noCrop="1"/>
          </p:cNvPicPr>
          <p:nvPr/>
        </p:nvPicPr>
        <p:blipFill>
          <a:blip r:embed="rId7" cstate="print"/>
          <a:srcRect/>
          <a:stretch>
            <a:fillRect/>
          </a:stretch>
        </p:blipFill>
        <p:spPr bwMode="auto">
          <a:xfrm>
            <a:off x="6917853" y="4419600"/>
            <a:ext cx="2226147" cy="1602396"/>
          </a:xfrm>
          <a:prstGeom prst="rect">
            <a:avLst/>
          </a:prstGeom>
          <a:noFill/>
          <a:ln w="9525">
            <a:noFill/>
            <a:miter lim="800000"/>
            <a:headEnd/>
            <a:tailEnd/>
          </a:ln>
        </p:spPr>
      </p:pic>
      <p:pic>
        <p:nvPicPr>
          <p:cNvPr id="33" name="Picture 2" descr="D:\NR-Downloads-Komputer\gambar Garuda.jpg"/>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5410200" y="4343400"/>
            <a:ext cx="1400378" cy="153064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8155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2"/>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4" name="Straight Connector 3"/>
          <p:cNvCxnSpPr>
            <a:cxnSpLocks noChangeShapeType="1"/>
          </p:cNvCxnSpPr>
          <p:nvPr/>
        </p:nvCxnSpPr>
        <p:spPr bwMode="auto">
          <a:xfrm>
            <a:off x="228600" y="685800"/>
            <a:ext cx="8915400" cy="1588"/>
          </a:xfrm>
          <a:prstGeom prst="line">
            <a:avLst/>
          </a:prstGeom>
          <a:noFill/>
          <a:ln w="9525">
            <a:solidFill>
              <a:srgbClr val="C00000"/>
            </a:solidFill>
            <a:round/>
            <a:headEnd/>
            <a:tailEnd/>
          </a:ln>
          <a:extLst>
            <a:ext uri="{909E8E84-426E-40DD-AFC4-6F175D3DCCD1}">
              <a14:hiddenFill xmlns="" xmlns:a14="http://schemas.microsoft.com/office/drawing/2010/main">
                <a:noFill/>
              </a14:hiddenFill>
            </a:ext>
          </a:extLst>
        </p:spPr>
      </p:cxnSp>
      <p:graphicFrame>
        <p:nvGraphicFramePr>
          <p:cNvPr id="6" name="Diagram 5"/>
          <p:cNvGraphicFramePr/>
          <p:nvPr/>
        </p:nvGraphicFramePr>
        <p:xfrm>
          <a:off x="304800" y="1371600"/>
          <a:ext cx="8443664"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304800" y="4724400"/>
            <a:ext cx="1190625" cy="276225"/>
          </a:xfrm>
          <a:prstGeom prst="rect">
            <a:avLst/>
          </a:prstGeom>
          <a:ln/>
        </p:spPr>
        <p:style>
          <a:lnRef idx="3">
            <a:schemeClr val="lt1"/>
          </a:lnRef>
          <a:fillRef idx="1">
            <a:schemeClr val="accent2"/>
          </a:fillRef>
          <a:effectRef idx="1">
            <a:schemeClr val="accent2"/>
          </a:effectRef>
          <a:fontRef idx="minor">
            <a:schemeClr val="lt1"/>
          </a:fontRef>
        </p:style>
        <p:txBody>
          <a:bodyPr wrap="none">
            <a:spAutoFit/>
          </a:bodyPr>
          <a:lstStyle/>
          <a:p>
            <a:pPr fontAlgn="auto">
              <a:spcBef>
                <a:spcPts val="0"/>
              </a:spcBef>
              <a:spcAft>
                <a:spcPts val="0"/>
              </a:spcAft>
              <a:defRPr/>
            </a:pPr>
            <a:r>
              <a:rPr lang="en-US" sz="1200" b="1">
                <a:solidFill>
                  <a:schemeClr val="bg1"/>
                </a:solidFill>
                <a:effectLst>
                  <a:outerShdw blurRad="38100" dist="38100" dir="2700000" algn="tl">
                    <a:srgbClr val="000000">
                      <a:alpha val="43137"/>
                    </a:srgbClr>
                  </a:outerShdw>
                </a:effectLst>
              </a:rPr>
              <a:t>31 </a:t>
            </a:r>
            <a:r>
              <a:rPr lang="id-ID" sz="1200" b="1" dirty="0">
                <a:solidFill>
                  <a:schemeClr val="bg1"/>
                </a:solidFill>
                <a:effectLst>
                  <a:outerShdw blurRad="38100" dist="38100" dir="2700000" algn="tl">
                    <a:srgbClr val="000000">
                      <a:alpha val="43137"/>
                    </a:srgbClr>
                  </a:outerShdw>
                </a:effectLst>
              </a:rPr>
              <a:t>Sesi </a:t>
            </a:r>
            <a:r>
              <a:rPr lang="id-ID" sz="1200" b="1">
                <a:solidFill>
                  <a:schemeClr val="bg1"/>
                </a:solidFill>
                <a:effectLst>
                  <a:outerShdw blurRad="38100" dist="38100" dir="2700000" algn="tl">
                    <a:srgbClr val="000000">
                      <a:alpha val="43137"/>
                    </a:srgbClr>
                  </a:outerShdw>
                </a:effectLst>
              </a:rPr>
              <a:t>( </a:t>
            </a:r>
            <a:r>
              <a:rPr lang="en-US" sz="1200" b="1">
                <a:solidFill>
                  <a:schemeClr val="bg1"/>
                </a:solidFill>
                <a:effectLst>
                  <a:outerShdw blurRad="38100" dist="38100" dir="2700000" algn="tl">
                    <a:srgbClr val="000000">
                      <a:alpha val="43137"/>
                    </a:srgbClr>
                  </a:outerShdw>
                </a:effectLst>
              </a:rPr>
              <a:t>97 </a:t>
            </a:r>
            <a:r>
              <a:rPr lang="id-ID" sz="1200" b="1">
                <a:solidFill>
                  <a:schemeClr val="bg1"/>
                </a:solidFill>
                <a:effectLst>
                  <a:outerShdw blurRad="38100" dist="38100" dir="2700000" algn="tl">
                    <a:srgbClr val="000000">
                      <a:alpha val="43137"/>
                    </a:srgbClr>
                  </a:outerShdw>
                </a:effectLst>
              </a:rPr>
              <a:t>JP</a:t>
            </a:r>
            <a:r>
              <a:rPr lang="id-ID" sz="1200" b="1" dirty="0">
                <a:solidFill>
                  <a:schemeClr val="bg1"/>
                </a:solidFill>
                <a:effectLst>
                  <a:outerShdw blurRad="38100" dist="38100" dir="2700000" algn="tl">
                    <a:srgbClr val="000000">
                      <a:alpha val="43137"/>
                    </a:srgbClr>
                  </a:outerShdw>
                </a:effectLst>
              </a:rPr>
              <a:t>)</a:t>
            </a:r>
          </a:p>
        </p:txBody>
      </p:sp>
      <p:sp>
        <p:nvSpPr>
          <p:cNvPr id="8" name="Rectangle 7"/>
          <p:cNvSpPr/>
          <p:nvPr/>
        </p:nvSpPr>
        <p:spPr>
          <a:xfrm>
            <a:off x="1447800" y="3810000"/>
            <a:ext cx="1155700" cy="276225"/>
          </a:xfrm>
          <a:prstGeom prst="rect">
            <a:avLst/>
          </a:prstGeom>
          <a:ln/>
        </p:spPr>
        <p:style>
          <a:lnRef idx="3">
            <a:schemeClr val="lt1"/>
          </a:lnRef>
          <a:fillRef idx="1">
            <a:schemeClr val="accent2"/>
          </a:fillRef>
          <a:effectRef idx="1">
            <a:schemeClr val="accent2"/>
          </a:effectRef>
          <a:fontRef idx="minor">
            <a:schemeClr val="lt1"/>
          </a:fontRef>
        </p:style>
        <p:txBody>
          <a:bodyPr wrap="none">
            <a:spAutoFit/>
          </a:bodyPr>
          <a:lstStyle/>
          <a:p>
            <a:pPr fontAlgn="auto">
              <a:spcBef>
                <a:spcPts val="0"/>
              </a:spcBef>
              <a:spcAft>
                <a:spcPts val="0"/>
              </a:spcAft>
              <a:defRPr/>
            </a:pPr>
            <a:r>
              <a:rPr lang="id-ID" sz="1200" b="1" dirty="0">
                <a:solidFill>
                  <a:schemeClr val="bg1"/>
                </a:solidFill>
                <a:effectLst>
                  <a:outerShdw blurRad="38100" dist="38100" dir="2700000" algn="tl">
                    <a:srgbClr val="000000">
                      <a:alpha val="43137"/>
                    </a:srgbClr>
                  </a:outerShdw>
                </a:effectLst>
              </a:rPr>
              <a:t>6 Sesi ( 18  JP)</a:t>
            </a:r>
          </a:p>
        </p:txBody>
      </p:sp>
      <p:sp>
        <p:nvSpPr>
          <p:cNvPr id="9" name="Rectangle 8"/>
          <p:cNvSpPr/>
          <p:nvPr/>
        </p:nvSpPr>
        <p:spPr>
          <a:xfrm>
            <a:off x="2781300" y="3152775"/>
            <a:ext cx="1285875" cy="276225"/>
          </a:xfrm>
          <a:prstGeom prst="rect">
            <a:avLst/>
          </a:prstGeom>
          <a:ln/>
        </p:spPr>
        <p:style>
          <a:lnRef idx="3">
            <a:schemeClr val="lt1"/>
          </a:lnRef>
          <a:fillRef idx="1">
            <a:schemeClr val="accent2"/>
          </a:fillRef>
          <a:effectRef idx="1">
            <a:schemeClr val="accent2"/>
          </a:effectRef>
          <a:fontRef idx="minor">
            <a:schemeClr val="lt1"/>
          </a:fontRef>
        </p:style>
        <p:txBody>
          <a:bodyPr wrap="none">
            <a:spAutoFit/>
          </a:bodyPr>
          <a:lstStyle/>
          <a:p>
            <a:pPr fontAlgn="auto">
              <a:spcBef>
                <a:spcPts val="0"/>
              </a:spcBef>
              <a:spcAft>
                <a:spcPts val="0"/>
              </a:spcAft>
              <a:defRPr/>
            </a:pPr>
            <a:r>
              <a:rPr lang="en-US" sz="1200" b="1" dirty="0">
                <a:solidFill>
                  <a:schemeClr val="bg1"/>
                </a:solidFill>
                <a:effectLst>
                  <a:outerShdw blurRad="38100" dist="38100" dir="2700000" algn="tl">
                    <a:srgbClr val="000000">
                      <a:alpha val="43137"/>
                    </a:srgbClr>
                  </a:outerShdw>
                </a:effectLst>
              </a:rPr>
              <a:t>51 </a:t>
            </a:r>
            <a:r>
              <a:rPr lang="id-ID" sz="1200" b="1" dirty="0">
                <a:solidFill>
                  <a:schemeClr val="bg1"/>
                </a:solidFill>
                <a:effectLst>
                  <a:outerShdw blurRad="38100" dist="38100" dir="2700000" algn="tl">
                    <a:srgbClr val="000000">
                      <a:alpha val="43137"/>
                    </a:srgbClr>
                  </a:outerShdw>
                </a:effectLst>
              </a:rPr>
              <a:t>Sesi ( </a:t>
            </a:r>
            <a:r>
              <a:rPr lang="en-US" sz="1200" b="1" dirty="0">
                <a:solidFill>
                  <a:schemeClr val="bg1"/>
                </a:solidFill>
                <a:effectLst>
                  <a:outerShdw blurRad="38100" dist="38100" dir="2700000" algn="tl">
                    <a:srgbClr val="000000">
                      <a:alpha val="43137"/>
                    </a:srgbClr>
                  </a:outerShdw>
                </a:effectLst>
              </a:rPr>
              <a:t>153 </a:t>
            </a:r>
            <a:r>
              <a:rPr lang="id-ID" sz="1200" b="1" dirty="0">
                <a:solidFill>
                  <a:schemeClr val="bg1"/>
                </a:solidFill>
                <a:effectLst>
                  <a:outerShdw blurRad="38100" dist="38100" dir="2700000" algn="tl">
                    <a:srgbClr val="000000">
                      <a:alpha val="43137"/>
                    </a:srgbClr>
                  </a:outerShdw>
                </a:effectLst>
              </a:rPr>
              <a:t>JP)</a:t>
            </a:r>
          </a:p>
        </p:txBody>
      </p:sp>
      <p:sp>
        <p:nvSpPr>
          <p:cNvPr id="10" name="Rectangle 9"/>
          <p:cNvSpPr/>
          <p:nvPr/>
        </p:nvSpPr>
        <p:spPr>
          <a:xfrm>
            <a:off x="4694238" y="2438400"/>
            <a:ext cx="1246187" cy="276225"/>
          </a:xfrm>
          <a:prstGeom prst="rect">
            <a:avLst/>
          </a:prstGeom>
          <a:ln/>
        </p:spPr>
        <p:style>
          <a:lnRef idx="3">
            <a:schemeClr val="lt1"/>
          </a:lnRef>
          <a:fillRef idx="1">
            <a:schemeClr val="accent2"/>
          </a:fillRef>
          <a:effectRef idx="1">
            <a:schemeClr val="accent2"/>
          </a:effectRef>
          <a:fontRef idx="minor">
            <a:schemeClr val="lt1"/>
          </a:fontRef>
        </p:style>
        <p:txBody>
          <a:bodyPr wrap="none">
            <a:spAutoFit/>
          </a:bodyPr>
          <a:lstStyle/>
          <a:p>
            <a:pPr fontAlgn="auto">
              <a:spcBef>
                <a:spcPts val="0"/>
              </a:spcBef>
              <a:spcAft>
                <a:spcPts val="0"/>
              </a:spcAft>
              <a:defRPr/>
            </a:pPr>
            <a:r>
              <a:rPr lang="id-ID" sz="1200" b="1" dirty="0">
                <a:solidFill>
                  <a:schemeClr val="bg1"/>
                </a:solidFill>
                <a:effectLst>
                  <a:outerShdw blurRad="38100" dist="38100" dir="2700000" algn="tl">
                    <a:srgbClr val="000000">
                      <a:alpha val="43137"/>
                    </a:srgbClr>
                  </a:outerShdw>
                </a:effectLst>
              </a:rPr>
              <a:t>12 Sesi ( 36  JP)</a:t>
            </a:r>
          </a:p>
        </p:txBody>
      </p:sp>
      <p:sp>
        <p:nvSpPr>
          <p:cNvPr id="11" name="Rectangle 10"/>
          <p:cNvSpPr/>
          <p:nvPr/>
        </p:nvSpPr>
        <p:spPr>
          <a:xfrm>
            <a:off x="6034088" y="2057400"/>
            <a:ext cx="1076325" cy="276225"/>
          </a:xfrm>
          <a:prstGeom prst="rect">
            <a:avLst/>
          </a:prstGeom>
          <a:ln/>
        </p:spPr>
        <p:style>
          <a:lnRef idx="3">
            <a:schemeClr val="lt1"/>
          </a:lnRef>
          <a:fillRef idx="1">
            <a:schemeClr val="accent2"/>
          </a:fillRef>
          <a:effectRef idx="1">
            <a:schemeClr val="accent2"/>
          </a:effectRef>
          <a:fontRef idx="minor">
            <a:schemeClr val="lt1"/>
          </a:fontRef>
        </p:style>
        <p:txBody>
          <a:bodyPr wrap="none">
            <a:spAutoFit/>
          </a:bodyPr>
          <a:lstStyle/>
          <a:p>
            <a:pPr fontAlgn="auto">
              <a:spcBef>
                <a:spcPts val="0"/>
              </a:spcBef>
              <a:spcAft>
                <a:spcPts val="0"/>
              </a:spcAft>
              <a:defRPr/>
            </a:pPr>
            <a:r>
              <a:rPr lang="en-US" sz="1200" b="1" dirty="0">
                <a:solidFill>
                  <a:schemeClr val="bg1"/>
                </a:solidFill>
                <a:effectLst>
                  <a:outerShdw blurRad="38100" dist="38100" dir="2700000" algn="tl">
                    <a:srgbClr val="000000">
                      <a:alpha val="43137"/>
                    </a:srgbClr>
                  </a:outerShdw>
                </a:effectLst>
              </a:rPr>
              <a:t>5 </a:t>
            </a:r>
            <a:r>
              <a:rPr lang="id-ID" sz="1200" b="1" dirty="0">
                <a:solidFill>
                  <a:schemeClr val="bg1"/>
                </a:solidFill>
                <a:effectLst>
                  <a:outerShdw blurRad="38100" dist="38100" dir="2700000" algn="tl">
                    <a:srgbClr val="000000">
                      <a:alpha val="43137"/>
                    </a:srgbClr>
                  </a:outerShdw>
                </a:effectLst>
              </a:rPr>
              <a:t>Sesi ( </a:t>
            </a:r>
            <a:r>
              <a:rPr lang="en-US" sz="1200" b="1" dirty="0">
                <a:solidFill>
                  <a:schemeClr val="bg1"/>
                </a:solidFill>
                <a:effectLst>
                  <a:outerShdw blurRad="38100" dist="38100" dir="2700000" algn="tl">
                    <a:srgbClr val="000000">
                      <a:alpha val="43137"/>
                    </a:srgbClr>
                  </a:outerShdw>
                </a:effectLst>
              </a:rPr>
              <a:t>15</a:t>
            </a:r>
            <a:r>
              <a:rPr lang="id-ID" sz="1200" b="1" dirty="0">
                <a:solidFill>
                  <a:schemeClr val="bg1"/>
                </a:solidFill>
                <a:effectLst>
                  <a:outerShdw blurRad="38100" dist="38100" dir="2700000" algn="tl">
                    <a:srgbClr val="000000">
                      <a:alpha val="43137"/>
                    </a:srgbClr>
                  </a:outerShdw>
                </a:effectLst>
              </a:rPr>
              <a:t>JP)</a:t>
            </a:r>
          </a:p>
        </p:txBody>
      </p:sp>
      <p:cxnSp>
        <p:nvCxnSpPr>
          <p:cNvPr id="18" name="Straight Connector 17"/>
          <p:cNvCxnSpPr/>
          <p:nvPr/>
        </p:nvCxnSpPr>
        <p:spPr>
          <a:xfrm rot="16200000" flipV="1">
            <a:off x="7938" y="3821113"/>
            <a:ext cx="1628775" cy="28575"/>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 y="1363663"/>
            <a:ext cx="2411761" cy="1569660"/>
          </a:xfrm>
          <a:prstGeom prst="rect">
            <a:avLst/>
          </a:prstGeom>
        </p:spPr>
        <p:txBody>
          <a:bodyPr wrap="square">
            <a:spAutoFit/>
          </a:bodyPr>
          <a:lstStyle/>
          <a:p>
            <a:pPr>
              <a:buFontTx/>
              <a:buAutoNum type="arabicPeriod"/>
              <a:defRPr/>
            </a:pPr>
            <a:r>
              <a:rPr lang="en-US" sz="1200" dirty="0" smtClean="0">
                <a:solidFill>
                  <a:srgbClr val="FF0000"/>
                </a:solidFill>
                <a:latin typeface="Calibri" pitchFamily="34" charset="0"/>
                <a:ea typeface="Arial Unicode MS" pitchFamily="34" charset="-128"/>
                <a:cs typeface="Arial Unicode MS" pitchFamily="34" charset="-128"/>
              </a:rPr>
              <a:t>PILAR-PILAR KEBANGSAAN (6)</a:t>
            </a:r>
          </a:p>
          <a:p>
            <a:pPr>
              <a:buFontTx/>
              <a:buAutoNum type="arabicPeriod"/>
              <a:defRPr/>
            </a:pPr>
            <a:r>
              <a:rPr lang="en-US" sz="1200" dirty="0" smtClean="0">
                <a:solidFill>
                  <a:srgbClr val="FF0000"/>
                </a:solidFill>
                <a:latin typeface="Calibri" pitchFamily="34" charset="0"/>
                <a:ea typeface="Arial Unicode MS" pitchFamily="34" charset="-128"/>
                <a:cs typeface="Arial Unicode MS" pitchFamily="34" charset="-128"/>
              </a:rPr>
              <a:t>INTEGRITAS (6)</a:t>
            </a:r>
            <a:endParaRPr lang="id-ID" sz="1200" dirty="0" smtClean="0">
              <a:solidFill>
                <a:srgbClr val="FF0000"/>
              </a:solidFill>
              <a:latin typeface="Calibri" pitchFamily="34" charset="0"/>
              <a:ea typeface="Arial Unicode MS" pitchFamily="34" charset="-128"/>
              <a:cs typeface="Arial Unicode MS" pitchFamily="34" charset="-128"/>
            </a:endParaRPr>
          </a:p>
          <a:p>
            <a:pPr>
              <a:buFontTx/>
              <a:buAutoNum type="arabicPeriod"/>
              <a:defRPr/>
            </a:pPr>
            <a:r>
              <a:rPr lang="en-US" sz="1200" b="1" dirty="0" smtClean="0">
                <a:solidFill>
                  <a:srgbClr val="FF0000"/>
                </a:solidFill>
                <a:latin typeface="Calibri" pitchFamily="34" charset="0"/>
                <a:ea typeface="Arial Unicode MS" pitchFamily="34" charset="-128"/>
                <a:cs typeface="Arial Unicode MS" pitchFamily="34" charset="-128"/>
              </a:rPr>
              <a:t> STANDAR ETIKA PUBLIK (6)</a:t>
            </a:r>
          </a:p>
          <a:p>
            <a:pPr>
              <a:buFontTx/>
              <a:buAutoNum type="arabicPeriod"/>
              <a:defRPr/>
            </a:pPr>
            <a:r>
              <a:rPr lang="en-US" sz="1200" b="1" dirty="0" smtClean="0">
                <a:solidFill>
                  <a:srgbClr val="FF0000"/>
                </a:solidFill>
                <a:latin typeface="Calibri" pitchFamily="34" charset="0"/>
                <a:ea typeface="Arial Unicode MS" pitchFamily="34" charset="-128"/>
                <a:cs typeface="Arial Unicode MS" pitchFamily="34" charset="-128"/>
              </a:rPr>
              <a:t> SANRI</a:t>
            </a:r>
            <a:endParaRPr lang="en-US" sz="1200" dirty="0" smtClean="0">
              <a:solidFill>
                <a:srgbClr val="FF0000"/>
              </a:solidFill>
              <a:latin typeface="Calibri" pitchFamily="34" charset="0"/>
              <a:ea typeface="Arial Unicode MS" pitchFamily="34" charset="-128"/>
              <a:cs typeface="Arial Unicode MS" pitchFamily="34" charset="-128"/>
            </a:endParaRPr>
          </a:p>
          <a:p>
            <a:pPr>
              <a:buFontTx/>
              <a:buAutoNum type="arabicPeriod"/>
              <a:defRPr/>
            </a:pPr>
            <a:r>
              <a:rPr lang="en-US" sz="1200" dirty="0" smtClean="0">
                <a:latin typeface="Calibri" pitchFamily="34" charset="0"/>
                <a:ea typeface="Arial Unicode MS" pitchFamily="34" charset="-128"/>
                <a:cs typeface="Arial Unicode MS" pitchFamily="34" charset="-128"/>
              </a:rPr>
              <a:t> </a:t>
            </a:r>
            <a:r>
              <a:rPr lang="en-US" sz="1200" dirty="0" err="1">
                <a:latin typeface="Calibri" pitchFamily="34" charset="0"/>
                <a:ea typeface="Arial Unicode MS" pitchFamily="34" charset="-128"/>
                <a:cs typeface="Arial Unicode MS" pitchFamily="34" charset="-128"/>
              </a:rPr>
              <a:t>Pembelakalan</a:t>
            </a:r>
            <a:r>
              <a:rPr lang="en-US" sz="1200" dirty="0">
                <a:latin typeface="Calibri" pitchFamily="34" charset="0"/>
                <a:ea typeface="Arial Unicode MS" pitchFamily="34" charset="-128"/>
                <a:cs typeface="Arial Unicode MS" pitchFamily="34" charset="-128"/>
              </a:rPr>
              <a:t> </a:t>
            </a:r>
            <a:r>
              <a:rPr lang="en-US" sz="1200" dirty="0" err="1">
                <a:latin typeface="Calibri" pitchFamily="34" charset="0"/>
                <a:ea typeface="Arial Unicode MS" pitchFamily="34" charset="-128"/>
                <a:cs typeface="Arial Unicode MS" pitchFamily="34" charset="-128"/>
              </a:rPr>
              <a:t>Isu</a:t>
            </a:r>
            <a:r>
              <a:rPr lang="en-US" sz="1200" dirty="0">
                <a:latin typeface="Calibri" pitchFamily="34" charset="0"/>
                <a:ea typeface="Arial Unicode MS" pitchFamily="34" charset="-128"/>
                <a:cs typeface="Arial Unicode MS" pitchFamily="34" charset="-128"/>
              </a:rPr>
              <a:t> </a:t>
            </a:r>
            <a:r>
              <a:rPr lang="en-US" sz="1200" dirty="0" err="1">
                <a:latin typeface="Calibri" pitchFamily="34" charset="0"/>
                <a:ea typeface="Arial Unicode MS" pitchFamily="34" charset="-128"/>
                <a:cs typeface="Arial Unicode MS" pitchFamily="34" charset="-128"/>
              </a:rPr>
              <a:t>Aktual</a:t>
            </a:r>
            <a:r>
              <a:rPr lang="en-US" sz="1200" dirty="0">
                <a:latin typeface="Calibri" pitchFamily="34" charset="0"/>
                <a:ea typeface="Arial Unicode MS" pitchFamily="34" charset="-128"/>
                <a:cs typeface="Arial Unicode MS" pitchFamily="34" charset="-128"/>
              </a:rPr>
              <a:t>   </a:t>
            </a:r>
          </a:p>
          <a:p>
            <a:pPr>
              <a:defRPr/>
            </a:pPr>
            <a:r>
              <a:rPr lang="en-US" sz="1200" dirty="0">
                <a:latin typeface="Calibri" pitchFamily="34" charset="0"/>
                <a:ea typeface="Arial Unicode MS" pitchFamily="34" charset="-128"/>
                <a:cs typeface="Arial Unicode MS" pitchFamily="34" charset="-128"/>
              </a:rPr>
              <a:t>    </a:t>
            </a:r>
            <a:r>
              <a:rPr lang="en-US" sz="1200" dirty="0" err="1">
                <a:latin typeface="Calibri" pitchFamily="34" charset="0"/>
                <a:ea typeface="Arial Unicode MS" pitchFamily="34" charset="-128"/>
                <a:cs typeface="Arial Unicode MS" pitchFamily="34" charset="-128"/>
              </a:rPr>
              <a:t>Substansi</a:t>
            </a:r>
            <a:r>
              <a:rPr lang="en-US" sz="1200" dirty="0">
                <a:latin typeface="Calibri" pitchFamily="34" charset="0"/>
                <a:ea typeface="Arial Unicode MS" pitchFamily="34" charset="-128"/>
                <a:cs typeface="Arial Unicode MS" pitchFamily="34" charset="-128"/>
              </a:rPr>
              <a:t> </a:t>
            </a:r>
            <a:r>
              <a:rPr lang="en-US" sz="1200" dirty="0" err="1">
                <a:latin typeface="Calibri" pitchFamily="34" charset="0"/>
                <a:ea typeface="Arial Unicode MS" pitchFamily="34" charset="-128"/>
                <a:cs typeface="Arial Unicode MS" pitchFamily="34" charset="-128"/>
              </a:rPr>
              <a:t>Lembaga</a:t>
            </a:r>
            <a:r>
              <a:rPr lang="en-US" sz="1200" dirty="0">
                <a:latin typeface="Calibri" pitchFamily="34" charset="0"/>
                <a:ea typeface="Arial Unicode MS" pitchFamily="34" charset="-128"/>
                <a:cs typeface="Arial Unicode MS" pitchFamily="34" charset="-128"/>
              </a:rPr>
              <a:t> (3)</a:t>
            </a:r>
            <a:endParaRPr lang="id-ID" sz="1200" dirty="0">
              <a:latin typeface="Calibri" pitchFamily="34" charset="0"/>
              <a:ea typeface="Arial Unicode MS" pitchFamily="34" charset="-128"/>
              <a:cs typeface="Arial Unicode MS" pitchFamily="34" charset="-128"/>
            </a:endParaRPr>
          </a:p>
          <a:p>
            <a:pPr>
              <a:buFontTx/>
              <a:buAutoNum type="arabicPeriod" startAt="6"/>
              <a:defRPr/>
            </a:pPr>
            <a:r>
              <a:rPr lang="en-US" sz="1200" i="1" dirty="0">
                <a:latin typeface="Calibri" pitchFamily="34" charset="0"/>
                <a:ea typeface="Arial Unicode MS" pitchFamily="34" charset="-128"/>
                <a:cs typeface="Arial Unicode MS" pitchFamily="34" charset="-128"/>
              </a:rPr>
              <a:t> </a:t>
            </a:r>
            <a:r>
              <a:rPr lang="id-ID" sz="1200" i="1" dirty="0">
                <a:latin typeface="Calibri" pitchFamily="34" charset="0"/>
                <a:ea typeface="Arial Unicode MS" pitchFamily="34" charset="-128"/>
                <a:cs typeface="Arial Unicode MS" pitchFamily="34" charset="-128"/>
              </a:rPr>
              <a:t>Diagnostic Reading</a:t>
            </a:r>
            <a:r>
              <a:rPr lang="en-US" sz="1200" i="1" dirty="0">
                <a:latin typeface="Calibri" pitchFamily="34" charset="0"/>
                <a:ea typeface="Arial Unicode MS" pitchFamily="34" charset="-128"/>
                <a:cs typeface="Arial Unicode MS" pitchFamily="34" charset="-128"/>
              </a:rPr>
              <a:t> (6)</a:t>
            </a:r>
            <a:r>
              <a:rPr lang="id-ID" sz="1200" i="1" dirty="0">
                <a:latin typeface="Calibri" pitchFamily="34" charset="0"/>
                <a:ea typeface="Arial Unicode MS" pitchFamily="34" charset="-128"/>
                <a:cs typeface="Arial Unicode MS" pitchFamily="34" charset="-128"/>
              </a:rPr>
              <a:t> </a:t>
            </a:r>
            <a:endParaRPr lang="id-ID" sz="1200" dirty="0">
              <a:latin typeface="Calibri" pitchFamily="34" charset="0"/>
              <a:ea typeface="Arial Unicode MS" pitchFamily="34" charset="-128"/>
              <a:cs typeface="Arial Unicode MS" pitchFamily="34" charset="-128"/>
            </a:endParaRPr>
          </a:p>
          <a:p>
            <a:pPr>
              <a:buFont typeface="Calibri Light"/>
              <a:buAutoNum type="arabicPeriod" startAt="7"/>
              <a:defRPr/>
            </a:pPr>
            <a:r>
              <a:rPr lang="en-US" sz="1200" dirty="0">
                <a:latin typeface="Calibri" pitchFamily="34" charset="0"/>
                <a:ea typeface="Arial Unicode MS" pitchFamily="34" charset="-128"/>
                <a:cs typeface="Arial Unicode MS" pitchFamily="34" charset="-128"/>
              </a:rPr>
              <a:t> </a:t>
            </a:r>
            <a:r>
              <a:rPr lang="id-ID" sz="1200" dirty="0">
                <a:latin typeface="Calibri" pitchFamily="34" charset="0"/>
                <a:ea typeface="Arial Unicode MS" pitchFamily="34" charset="-128"/>
                <a:cs typeface="Arial Unicode MS" pitchFamily="34" charset="-128"/>
              </a:rPr>
              <a:t>Penjelasan Proyek Perubahan</a:t>
            </a:r>
            <a:r>
              <a:rPr lang="en-US" sz="1200" dirty="0">
                <a:latin typeface="Calibri" pitchFamily="34" charset="0"/>
                <a:ea typeface="Arial Unicode MS" pitchFamily="34" charset="-128"/>
                <a:cs typeface="Arial Unicode MS" pitchFamily="34" charset="-128"/>
              </a:rPr>
              <a:t> (1)</a:t>
            </a:r>
            <a:endParaRPr lang="id-ID" sz="1200" b="1" dirty="0">
              <a:effectLst>
                <a:outerShdw blurRad="38100" dist="38100" dir="2700000" algn="tl">
                  <a:srgbClr val="FFFFFF"/>
                </a:outerShdw>
              </a:effectLst>
              <a:latin typeface="Arial Unicode MS" pitchFamily="34" charset="-128"/>
              <a:ea typeface="Arial Unicode MS" pitchFamily="34" charset="-128"/>
              <a:cs typeface="Arial Unicode MS" pitchFamily="34" charset="-128"/>
            </a:endParaRPr>
          </a:p>
        </p:txBody>
      </p:sp>
      <p:cxnSp>
        <p:nvCxnSpPr>
          <p:cNvPr id="22" name="Straight Connector 21"/>
          <p:cNvCxnSpPr/>
          <p:nvPr/>
        </p:nvCxnSpPr>
        <p:spPr>
          <a:xfrm rot="5400000" flipH="1" flipV="1">
            <a:off x="2712244" y="3053556"/>
            <a:ext cx="260350" cy="1588"/>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698625" y="982472"/>
            <a:ext cx="1143000" cy="400050"/>
          </a:xfrm>
          <a:prstGeom prst="rect">
            <a:avLst/>
          </a:prstGeom>
        </p:spPr>
        <p:txBody>
          <a:bodyPr>
            <a:spAutoFit/>
          </a:bodyPr>
          <a:lstStyle/>
          <a:p>
            <a:pPr marL="228600" indent="-228600" fontAlgn="auto">
              <a:spcBef>
                <a:spcPts val="0"/>
              </a:spcBef>
              <a:spcAft>
                <a:spcPts val="0"/>
              </a:spcAft>
              <a:defRPr/>
            </a:pPr>
            <a:r>
              <a:rPr lang="en-US" sz="10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1.Coaching (6)</a:t>
            </a:r>
          </a:p>
          <a:p>
            <a:pPr marL="228600" indent="-228600" fontAlgn="auto">
              <a:spcBef>
                <a:spcPts val="0"/>
              </a:spcBef>
              <a:spcAft>
                <a:spcPts val="0"/>
              </a:spcAft>
              <a:defRPr/>
            </a:pPr>
            <a:r>
              <a:rPr lang="en-US" sz="10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2.Counselling (6)</a:t>
            </a:r>
          </a:p>
        </p:txBody>
      </p:sp>
      <p:cxnSp>
        <p:nvCxnSpPr>
          <p:cNvPr id="28" name="Straight Connector 27"/>
          <p:cNvCxnSpPr/>
          <p:nvPr/>
        </p:nvCxnSpPr>
        <p:spPr>
          <a:xfrm flipV="1">
            <a:off x="2482180" y="1363663"/>
            <a:ext cx="1588" cy="2425700"/>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7313" y="730250"/>
            <a:ext cx="2101850" cy="2354263"/>
          </a:xfrm>
          <a:prstGeom prst="rect">
            <a:avLst/>
          </a:prstGeom>
        </p:spPr>
        <p:txBody>
          <a:bodyPr>
            <a:spAutoFit/>
          </a:bodyPr>
          <a:lstStyle/>
          <a:p>
            <a:pPr marL="1031875" lvl="2" indent="-919163">
              <a:defRPr/>
            </a:pPr>
            <a:r>
              <a:rPr lang="en-US" sz="1050" b="1" dirty="0">
                <a:latin typeface="Calibri" pitchFamily="34" charset="0"/>
              </a:rPr>
              <a:t>1.Kecerdasan </a:t>
            </a:r>
            <a:r>
              <a:rPr lang="en-US" sz="1050" b="1" dirty="0" err="1">
                <a:latin typeface="Calibri" pitchFamily="34" charset="0"/>
              </a:rPr>
              <a:t>Emosi</a:t>
            </a:r>
            <a:r>
              <a:rPr lang="en-US" sz="1050" b="1" dirty="0">
                <a:latin typeface="Calibri" pitchFamily="34" charset="0"/>
              </a:rPr>
              <a:t> (6)</a:t>
            </a:r>
          </a:p>
          <a:p>
            <a:pPr marL="1031875" lvl="2" indent="-919163">
              <a:defRPr/>
            </a:pPr>
            <a:r>
              <a:rPr lang="en-US" sz="1050" b="1" dirty="0">
                <a:latin typeface="Calibri" pitchFamily="34" charset="0"/>
              </a:rPr>
              <a:t>2.Pengenalan </a:t>
            </a:r>
            <a:r>
              <a:rPr lang="en-US" sz="1050" b="1" dirty="0" err="1">
                <a:latin typeface="Calibri" pitchFamily="34" charset="0"/>
              </a:rPr>
              <a:t>Potensi</a:t>
            </a:r>
            <a:r>
              <a:rPr lang="en-US" sz="1050" b="1" dirty="0">
                <a:latin typeface="Calibri" pitchFamily="34" charset="0"/>
              </a:rPr>
              <a:t> </a:t>
            </a:r>
            <a:r>
              <a:rPr lang="en-US" sz="1050" b="1" dirty="0" err="1">
                <a:latin typeface="Calibri" pitchFamily="34" charset="0"/>
              </a:rPr>
              <a:t>Diri</a:t>
            </a:r>
            <a:r>
              <a:rPr lang="en-US" sz="1050" b="1" dirty="0">
                <a:latin typeface="Calibri" pitchFamily="34" charset="0"/>
              </a:rPr>
              <a:t> (6)</a:t>
            </a:r>
          </a:p>
          <a:p>
            <a:pPr marL="1031875" lvl="2" indent="-919163">
              <a:defRPr/>
            </a:pPr>
            <a:r>
              <a:rPr lang="en-US" sz="1050" b="1" dirty="0">
                <a:latin typeface="Calibri" pitchFamily="34" charset="0"/>
              </a:rPr>
              <a:t>3.Berpikir </a:t>
            </a:r>
            <a:r>
              <a:rPr lang="en-US" sz="1050" b="1" dirty="0" err="1">
                <a:latin typeface="Calibri" pitchFamily="34" charset="0"/>
              </a:rPr>
              <a:t>Kreatif</a:t>
            </a:r>
            <a:r>
              <a:rPr lang="en-US" sz="1050" b="1" dirty="0">
                <a:latin typeface="Calibri" pitchFamily="34" charset="0"/>
              </a:rPr>
              <a:t> </a:t>
            </a:r>
            <a:r>
              <a:rPr lang="en-US" sz="1050" b="1" dirty="0" err="1">
                <a:latin typeface="Calibri" pitchFamily="34" charset="0"/>
              </a:rPr>
              <a:t>dan</a:t>
            </a:r>
            <a:r>
              <a:rPr lang="en-US" sz="1050" b="1" dirty="0">
                <a:latin typeface="Calibri" pitchFamily="34" charset="0"/>
              </a:rPr>
              <a:t> </a:t>
            </a:r>
            <a:r>
              <a:rPr lang="en-US" sz="1050" b="1" dirty="0" err="1">
                <a:latin typeface="Calibri" pitchFamily="34" charset="0"/>
              </a:rPr>
              <a:t>Inovatif</a:t>
            </a:r>
            <a:r>
              <a:rPr lang="en-US" sz="1050" b="1" dirty="0">
                <a:latin typeface="Calibri" pitchFamily="34" charset="0"/>
              </a:rPr>
              <a:t> (6) </a:t>
            </a:r>
          </a:p>
          <a:p>
            <a:pPr marL="1031875" lvl="2" indent="-919163">
              <a:defRPr/>
            </a:pPr>
            <a:r>
              <a:rPr lang="en-US" sz="1050" b="1" dirty="0">
                <a:latin typeface="Calibri" pitchFamily="34" charset="0"/>
              </a:rPr>
              <a:t>4. </a:t>
            </a:r>
            <a:r>
              <a:rPr lang="en-US" sz="1050" b="1" dirty="0" err="1">
                <a:latin typeface="Calibri" pitchFamily="34" charset="0"/>
              </a:rPr>
              <a:t>Koordinasi</a:t>
            </a:r>
            <a:r>
              <a:rPr lang="en-US" sz="1050" b="1" dirty="0">
                <a:latin typeface="Calibri" pitchFamily="34" charset="0"/>
              </a:rPr>
              <a:t> </a:t>
            </a:r>
            <a:r>
              <a:rPr lang="en-US" sz="1050" b="1" dirty="0" err="1">
                <a:latin typeface="Calibri" pitchFamily="34" charset="0"/>
              </a:rPr>
              <a:t>dan</a:t>
            </a:r>
            <a:r>
              <a:rPr lang="en-US" sz="1050" b="1" dirty="0">
                <a:latin typeface="Calibri" pitchFamily="34" charset="0"/>
              </a:rPr>
              <a:t> </a:t>
            </a:r>
            <a:r>
              <a:rPr lang="en-US" sz="1050" b="1" dirty="0" err="1">
                <a:latin typeface="Calibri" pitchFamily="34" charset="0"/>
              </a:rPr>
              <a:t>Kolaborasi</a:t>
            </a:r>
            <a:r>
              <a:rPr lang="en-US" sz="1050" b="1" dirty="0">
                <a:latin typeface="Calibri" pitchFamily="34" charset="0"/>
              </a:rPr>
              <a:t> (3)</a:t>
            </a:r>
          </a:p>
          <a:p>
            <a:pPr marL="1031875" lvl="2" indent="-919163">
              <a:defRPr/>
            </a:pPr>
            <a:r>
              <a:rPr lang="en-US" sz="1050" b="1" dirty="0">
                <a:latin typeface="Calibri" pitchFamily="34" charset="0"/>
              </a:rPr>
              <a:t>5. </a:t>
            </a:r>
            <a:r>
              <a:rPr lang="en-US" sz="1050" b="1" dirty="0" err="1">
                <a:latin typeface="Calibri" pitchFamily="34" charset="0"/>
              </a:rPr>
              <a:t>Membangun</a:t>
            </a:r>
            <a:r>
              <a:rPr lang="en-US" sz="1050" b="1" dirty="0">
                <a:latin typeface="Calibri" pitchFamily="34" charset="0"/>
              </a:rPr>
              <a:t> Tim </a:t>
            </a:r>
            <a:r>
              <a:rPr lang="en-US" sz="1050" b="1" dirty="0" err="1">
                <a:latin typeface="Calibri" pitchFamily="34" charset="0"/>
              </a:rPr>
              <a:t>Efektif</a:t>
            </a:r>
            <a:r>
              <a:rPr lang="en-US" sz="1050" b="1" dirty="0">
                <a:latin typeface="Calibri" pitchFamily="34" charset="0"/>
              </a:rPr>
              <a:t>;(6)</a:t>
            </a:r>
          </a:p>
          <a:p>
            <a:pPr marL="225425" lvl="2" indent="-112713">
              <a:tabLst>
                <a:tab pos="225425" algn="l"/>
              </a:tabLst>
              <a:defRPr/>
            </a:pPr>
            <a:r>
              <a:rPr lang="en-US" sz="1050" b="1" i="1" dirty="0">
                <a:latin typeface="Calibri" pitchFamily="34" charset="0"/>
              </a:rPr>
              <a:t>6. </a:t>
            </a:r>
            <a:r>
              <a:rPr lang="id-ID" sz="1050" b="1" i="1" dirty="0">
                <a:latin typeface="Calibri" pitchFamily="34" charset="0"/>
              </a:rPr>
              <a:t>Benchmarking</a:t>
            </a:r>
            <a:r>
              <a:rPr lang="id-ID" sz="1050" b="1" dirty="0">
                <a:latin typeface="Calibri" pitchFamily="34" charset="0"/>
              </a:rPr>
              <a:t> ke </a:t>
            </a:r>
            <a:r>
              <a:rPr lang="id-ID" sz="1050" b="1" i="1" dirty="0">
                <a:latin typeface="Calibri" pitchFamily="34" charset="0"/>
              </a:rPr>
              <a:t>Best Practice</a:t>
            </a:r>
            <a:r>
              <a:rPr lang="en-US" sz="1050" b="1" i="1" dirty="0">
                <a:latin typeface="Calibri" pitchFamily="34" charset="0"/>
              </a:rPr>
              <a:t> (12)</a:t>
            </a:r>
            <a:r>
              <a:rPr lang="id-ID" sz="1050" b="1" dirty="0">
                <a:latin typeface="Calibri" pitchFamily="34" charset="0"/>
              </a:rPr>
              <a:t> </a:t>
            </a:r>
            <a:endParaRPr lang="en-US" sz="1050" b="1" dirty="0">
              <a:latin typeface="Calibri" pitchFamily="34" charset="0"/>
            </a:endParaRPr>
          </a:p>
          <a:p>
            <a:pPr marL="1031875" lvl="2" indent="-919163">
              <a:defRPr/>
            </a:pPr>
            <a:r>
              <a:rPr lang="en-US" sz="1050" b="1" dirty="0">
                <a:latin typeface="Calibri" pitchFamily="34" charset="0"/>
              </a:rPr>
              <a:t>7. </a:t>
            </a:r>
            <a:r>
              <a:rPr lang="id-ID" sz="1050" b="1" dirty="0">
                <a:latin typeface="Calibri" pitchFamily="34" charset="0"/>
              </a:rPr>
              <a:t>Merancang Proyek Perubahan</a:t>
            </a:r>
            <a:r>
              <a:rPr lang="en-US" sz="1050" b="1" dirty="0">
                <a:latin typeface="Calibri" pitchFamily="34" charset="0"/>
              </a:rPr>
              <a:t> (6)</a:t>
            </a:r>
            <a:r>
              <a:rPr lang="id-ID" sz="1050" b="1" dirty="0">
                <a:latin typeface="Calibri" pitchFamily="34" charset="0"/>
              </a:rPr>
              <a:t> </a:t>
            </a:r>
            <a:endParaRPr lang="en-US" sz="1050" b="1" dirty="0">
              <a:latin typeface="Calibri" pitchFamily="34" charset="0"/>
            </a:endParaRPr>
          </a:p>
          <a:p>
            <a:pPr marL="225425" lvl="2" indent="-112713">
              <a:defRPr/>
            </a:pPr>
            <a:r>
              <a:rPr lang="en-US" sz="105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8.Pembekalan </a:t>
            </a:r>
            <a:r>
              <a:rPr lang="en-US" sz="105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Implementasi</a:t>
            </a:r>
            <a:r>
              <a:rPr lang="en-US" sz="105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r>
              <a:rPr lang="en-US" sz="105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Proyek</a:t>
            </a:r>
            <a:r>
              <a:rPr lang="en-US" sz="105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r>
              <a:rPr lang="en-US" sz="105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Perubahan</a:t>
            </a:r>
            <a:r>
              <a:rPr lang="en-US" sz="105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(2)</a:t>
            </a:r>
          </a:p>
          <a:p>
            <a:pPr marL="225425" lvl="2" indent="-112713">
              <a:defRPr/>
            </a:pPr>
            <a:r>
              <a:rPr lang="en-US" sz="105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9. Seminar </a:t>
            </a:r>
            <a:r>
              <a:rPr lang="en-US" sz="105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Presentasi</a:t>
            </a:r>
            <a:r>
              <a:rPr lang="en-US" sz="105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r>
              <a:rPr lang="en-US" sz="105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Proyek</a:t>
            </a:r>
            <a:r>
              <a:rPr lang="en-US" sz="105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r>
              <a:rPr lang="en-US" sz="105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Perubahan</a:t>
            </a:r>
            <a:r>
              <a:rPr lang="en-US" sz="105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(4)</a:t>
            </a:r>
            <a:endParaRPr lang="id-ID" sz="1050" b="1" dirty="0">
              <a:latin typeface="Calibri" pitchFamily="34" charset="0"/>
            </a:endParaRPr>
          </a:p>
        </p:txBody>
      </p:sp>
      <p:sp>
        <p:nvSpPr>
          <p:cNvPr id="34" name="Rectangle 33"/>
          <p:cNvSpPr/>
          <p:nvPr/>
        </p:nvSpPr>
        <p:spPr>
          <a:xfrm>
            <a:off x="4589463" y="990600"/>
            <a:ext cx="1206500" cy="400050"/>
          </a:xfrm>
          <a:prstGeom prst="rect">
            <a:avLst/>
          </a:prstGeom>
        </p:spPr>
        <p:txBody>
          <a:bodyPr>
            <a:spAutoFit/>
          </a:bodyPr>
          <a:lstStyle/>
          <a:p>
            <a:pPr marL="228600" indent="-228600" fontAlgn="auto">
              <a:spcBef>
                <a:spcPts val="0"/>
              </a:spcBef>
              <a:spcAft>
                <a:spcPts val="0"/>
              </a:spcAft>
              <a:defRPr/>
            </a:pPr>
            <a:r>
              <a:rPr lang="en-US" sz="10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1.Coaching (12)</a:t>
            </a:r>
          </a:p>
          <a:p>
            <a:pPr marL="228600" indent="-228600" fontAlgn="auto">
              <a:spcBef>
                <a:spcPts val="0"/>
              </a:spcBef>
              <a:spcAft>
                <a:spcPts val="0"/>
              </a:spcAft>
              <a:defRPr/>
            </a:pPr>
            <a:r>
              <a:rPr lang="en-US" sz="10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2.Counselling (12)</a:t>
            </a:r>
          </a:p>
        </p:txBody>
      </p:sp>
      <p:cxnSp>
        <p:nvCxnSpPr>
          <p:cNvPr id="40" name="Straight Connector 39"/>
          <p:cNvCxnSpPr/>
          <p:nvPr/>
        </p:nvCxnSpPr>
        <p:spPr>
          <a:xfrm rot="5400000" flipH="1" flipV="1">
            <a:off x="4420394" y="1904206"/>
            <a:ext cx="914400" cy="1588"/>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flipH="1" flipV="1">
            <a:off x="6059488" y="1714500"/>
            <a:ext cx="531812" cy="1588"/>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5791200" y="914400"/>
            <a:ext cx="1828800" cy="554038"/>
          </a:xfrm>
          <a:prstGeom prst="rect">
            <a:avLst/>
          </a:prstGeom>
        </p:spPr>
        <p:txBody>
          <a:bodyPr>
            <a:spAutoFit/>
          </a:bodyPr>
          <a:lstStyle/>
          <a:p>
            <a:pPr marL="228600" indent="-228600" fontAlgn="auto">
              <a:spcBef>
                <a:spcPts val="0"/>
              </a:spcBef>
              <a:spcAft>
                <a:spcPts val="0"/>
              </a:spcAft>
              <a:defRPr/>
            </a:pPr>
            <a:r>
              <a:rPr lang="en-US" sz="10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1.Seminar </a:t>
            </a:r>
            <a:r>
              <a:rPr lang="en-US" sz="10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Laboratorium</a:t>
            </a:r>
            <a:endParaRPr lang="en-US" sz="10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endParaRPr>
          </a:p>
          <a:p>
            <a:pPr marL="228600" indent="-228600" fontAlgn="auto">
              <a:spcBef>
                <a:spcPts val="0"/>
              </a:spcBef>
              <a:spcAft>
                <a:spcPts val="0"/>
              </a:spcAft>
              <a:defRPr/>
            </a:pPr>
            <a:r>
              <a:rPr lang="en-US" sz="10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a:t>
            </a:r>
            <a:r>
              <a:rPr lang="en-US" sz="1000" b="1" dirty="0" err="1">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Kepemimpinan</a:t>
            </a:r>
            <a:r>
              <a:rPr lang="en-US" sz="10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 (4)</a:t>
            </a:r>
          </a:p>
          <a:p>
            <a:pPr marL="228600" indent="-228600" fontAlgn="auto">
              <a:spcBef>
                <a:spcPts val="0"/>
              </a:spcBef>
              <a:spcAft>
                <a:spcPts val="0"/>
              </a:spcAft>
              <a:defRPr/>
            </a:pPr>
            <a:r>
              <a:rPr lang="en-US" sz="1000" b="1" dirty="0">
                <a:effectLst>
                  <a:outerShdw blurRad="38100" dist="38100" dir="2700000" algn="tl">
                    <a:srgbClr val="000000">
                      <a:alpha val="43137"/>
                    </a:srgbClr>
                  </a:outerShdw>
                </a:effectLst>
                <a:latin typeface="Calibri" pitchFamily="34" charset="0"/>
                <a:ea typeface="Calibri" panose="020F0502020204030204" pitchFamily="34" charset="0"/>
                <a:cs typeface="Calibri" pitchFamily="34" charset="0"/>
              </a:rPr>
              <a:t>2.Evaluasi (1) </a:t>
            </a:r>
          </a:p>
        </p:txBody>
      </p:sp>
      <p:pic>
        <p:nvPicPr>
          <p:cNvPr id="13331" name="Picture 22" descr="lan.gif"/>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07950" y="6361113"/>
            <a:ext cx="4572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32" name="Rectangle 24"/>
          <p:cNvSpPr>
            <a:spLocks noChangeArrowheads="1"/>
          </p:cNvSpPr>
          <p:nvPr/>
        </p:nvSpPr>
        <p:spPr bwMode="auto">
          <a:xfrm>
            <a:off x="630238" y="6372225"/>
            <a:ext cx="8302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solidFill>
                  <a:srgbClr val="C00000"/>
                </a:solidFill>
                <a:latin typeface="Franklin Gothic Book" pitchFamily="34" charset="0"/>
              </a:rPr>
              <a:t>LAN-RI</a:t>
            </a:r>
          </a:p>
        </p:txBody>
      </p:sp>
      <p:sp>
        <p:nvSpPr>
          <p:cNvPr id="27" name="Rectangle 26"/>
          <p:cNvSpPr/>
          <p:nvPr/>
        </p:nvSpPr>
        <p:spPr>
          <a:xfrm>
            <a:off x="107504" y="129583"/>
            <a:ext cx="8906591" cy="584775"/>
          </a:xfrm>
          <a:prstGeom prst="rect">
            <a:avLst/>
          </a:prstGeom>
          <a:noFill/>
        </p:spPr>
        <p:txBody>
          <a:bodyPr>
            <a:spAutoFit/>
          </a:bodyPr>
          <a:lstStyle/>
          <a:p>
            <a:pPr algn="ctr" fontAlgn="auto">
              <a:spcBef>
                <a:spcPts val="0"/>
              </a:spcBef>
              <a:spcAft>
                <a:spcPts val="0"/>
              </a:spcAft>
              <a:defRPr/>
            </a:pPr>
            <a:r>
              <a:rPr lang="en-US" sz="3200" b="1" dirty="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latin typeface="+mn-lt"/>
              </a:rPr>
              <a:t>TAHAPAN DAN AGENDA </a:t>
            </a:r>
            <a:r>
              <a:rPr lang="id-ID" sz="3200" b="1" dirty="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latin typeface="+mn-lt"/>
              </a:rPr>
              <a:t>DIKLAT</a:t>
            </a:r>
            <a:r>
              <a:rPr lang="en-US" sz="3200" b="1" dirty="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latin typeface="+mn-lt"/>
              </a:rPr>
              <a:t>PIM TK. IV</a:t>
            </a:r>
          </a:p>
        </p:txBody>
      </p:sp>
      <p:sp>
        <p:nvSpPr>
          <p:cNvPr id="29" name="Footer Placeholder 28"/>
          <p:cNvSpPr>
            <a:spLocks noGrp="1"/>
          </p:cNvSpPr>
          <p:nvPr>
            <p:ph type="ftr" sz="quarter" idx="11"/>
          </p:nvPr>
        </p:nvSpPr>
        <p:spPr/>
        <p:txBody>
          <a:bodyPr/>
          <a:lstStyle/>
          <a:p>
            <a:pPr>
              <a:defRPr/>
            </a:pPr>
            <a:r>
              <a:rPr lang="en-US"/>
              <a:t>NANA RUKMANA D.W.</a:t>
            </a:r>
          </a:p>
        </p:txBody>
      </p:sp>
      <p:sp>
        <p:nvSpPr>
          <p:cNvPr id="32" name="Rectangle 31"/>
          <p:cNvSpPr/>
          <p:nvPr/>
        </p:nvSpPr>
        <p:spPr>
          <a:xfrm>
            <a:off x="7634288" y="1700213"/>
            <a:ext cx="1411287" cy="276225"/>
          </a:xfrm>
          <a:prstGeom prst="rect">
            <a:avLst/>
          </a:prstGeom>
          <a:ln/>
        </p:spPr>
        <p:style>
          <a:lnRef idx="3">
            <a:schemeClr val="lt1"/>
          </a:lnRef>
          <a:fillRef idx="1">
            <a:schemeClr val="accent2"/>
          </a:fillRef>
          <a:effectRef idx="1">
            <a:schemeClr val="accent2"/>
          </a:effectRef>
          <a:fontRef idx="minor">
            <a:schemeClr val="lt1"/>
          </a:fontRef>
        </p:style>
        <p:txBody>
          <a:bodyPr wrap="none">
            <a:spAutoFit/>
          </a:bodyPr>
          <a:lstStyle/>
          <a:p>
            <a:pPr fontAlgn="auto">
              <a:spcBef>
                <a:spcPts val="0"/>
              </a:spcBef>
              <a:spcAft>
                <a:spcPts val="0"/>
              </a:spcAft>
              <a:defRPr/>
            </a:pPr>
            <a:r>
              <a:rPr lang="en-US" sz="1200" b="1" dirty="0">
                <a:solidFill>
                  <a:schemeClr val="bg1"/>
                </a:solidFill>
                <a:effectLst>
                  <a:outerShdw blurRad="38100" dist="38100" dir="2700000" algn="tl">
                    <a:srgbClr val="000000">
                      <a:alpha val="43137"/>
                    </a:srgbClr>
                  </a:outerShdw>
                </a:effectLst>
              </a:rPr>
              <a:t>105  </a:t>
            </a:r>
            <a:r>
              <a:rPr lang="id-ID" sz="1200" b="1" dirty="0">
                <a:solidFill>
                  <a:schemeClr val="bg1"/>
                </a:solidFill>
                <a:effectLst>
                  <a:outerShdw blurRad="38100" dist="38100" dir="2700000" algn="tl">
                    <a:srgbClr val="000000">
                      <a:alpha val="43137"/>
                    </a:srgbClr>
                  </a:outerShdw>
                </a:effectLst>
              </a:rPr>
              <a:t>Sesi ( </a:t>
            </a:r>
            <a:r>
              <a:rPr lang="en-US" sz="1200" b="1" dirty="0">
                <a:solidFill>
                  <a:schemeClr val="bg1"/>
                </a:solidFill>
                <a:effectLst>
                  <a:outerShdw blurRad="38100" dist="38100" dir="2700000" algn="tl">
                    <a:srgbClr val="000000">
                      <a:alpha val="43137"/>
                    </a:srgbClr>
                  </a:outerShdw>
                </a:effectLst>
              </a:rPr>
              <a:t>315 </a:t>
            </a:r>
            <a:r>
              <a:rPr lang="id-ID" sz="1200" b="1" dirty="0">
                <a:solidFill>
                  <a:schemeClr val="bg1"/>
                </a:solidFill>
                <a:effectLst>
                  <a:outerShdw blurRad="38100" dist="38100" dir="2700000" algn="tl">
                    <a:srgbClr val="000000">
                      <a:alpha val="43137"/>
                    </a:srgbClr>
                  </a:outerShdw>
                </a:effectLst>
              </a:rPr>
              <a:t>JP)</a:t>
            </a:r>
          </a:p>
        </p:txBody>
      </p:sp>
      <p:sp>
        <p:nvSpPr>
          <p:cNvPr id="13336" name="TextBox 1"/>
          <p:cNvSpPr txBox="1">
            <a:spLocks noChangeArrowheads="1"/>
          </p:cNvSpPr>
          <p:nvPr/>
        </p:nvSpPr>
        <p:spPr bwMode="auto">
          <a:xfrm>
            <a:off x="228600" y="914400"/>
            <a:ext cx="15430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000" b="1">
                <a:latin typeface="Franklin Gothic Book" pitchFamily="34" charset="0"/>
              </a:rPr>
              <a:t>Pengarahan Program  (1)</a:t>
            </a:r>
          </a:p>
          <a:p>
            <a:pPr eaLnBrk="1" hangingPunct="1"/>
            <a:r>
              <a:rPr lang="en-US" sz="1000" b="1">
                <a:latin typeface="Franklin Gothic Book" pitchFamily="34" charset="0"/>
              </a:rPr>
              <a:t>Dinamika Kelompok (1)</a:t>
            </a:r>
          </a:p>
        </p:txBody>
      </p:sp>
      <p:sp>
        <p:nvSpPr>
          <p:cNvPr id="13337" name="TextBox 25"/>
          <p:cNvSpPr txBox="1">
            <a:spLocks noChangeArrowheads="1"/>
          </p:cNvSpPr>
          <p:nvPr/>
        </p:nvSpPr>
        <p:spPr bwMode="auto">
          <a:xfrm>
            <a:off x="1835150" y="5876925"/>
            <a:ext cx="9112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a:t>13 Hari</a:t>
            </a:r>
          </a:p>
        </p:txBody>
      </p:sp>
      <p:sp>
        <p:nvSpPr>
          <p:cNvPr id="13338" name="TextBox 30"/>
          <p:cNvSpPr txBox="1">
            <a:spLocks noChangeArrowheads="1"/>
          </p:cNvSpPr>
          <p:nvPr/>
        </p:nvSpPr>
        <p:spPr bwMode="auto">
          <a:xfrm>
            <a:off x="5100638" y="3933825"/>
            <a:ext cx="911225"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a:t>60 Hari</a:t>
            </a:r>
          </a:p>
        </p:txBody>
      </p:sp>
      <p:sp>
        <p:nvSpPr>
          <p:cNvPr id="13339" name="TextBox 32"/>
          <p:cNvSpPr txBox="1">
            <a:spLocks noChangeArrowheads="1"/>
          </p:cNvSpPr>
          <p:nvPr/>
        </p:nvSpPr>
        <p:spPr bwMode="auto">
          <a:xfrm>
            <a:off x="3821113" y="4891088"/>
            <a:ext cx="9112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a:t>17 Hari</a:t>
            </a:r>
          </a:p>
        </p:txBody>
      </p:sp>
      <p:sp>
        <p:nvSpPr>
          <p:cNvPr id="13340" name="TextBox 34"/>
          <p:cNvSpPr txBox="1">
            <a:spLocks noChangeArrowheads="1"/>
          </p:cNvSpPr>
          <p:nvPr/>
        </p:nvSpPr>
        <p:spPr bwMode="auto">
          <a:xfrm>
            <a:off x="2700338" y="5013325"/>
            <a:ext cx="9112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a:t>5 Hari</a:t>
            </a:r>
          </a:p>
        </p:txBody>
      </p:sp>
      <p:sp>
        <p:nvSpPr>
          <p:cNvPr id="13341" name="TextBox 35"/>
          <p:cNvSpPr txBox="1">
            <a:spLocks noChangeArrowheads="1"/>
          </p:cNvSpPr>
          <p:nvPr/>
        </p:nvSpPr>
        <p:spPr bwMode="auto">
          <a:xfrm>
            <a:off x="7045325" y="3357563"/>
            <a:ext cx="9112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a:t>2 Hari</a:t>
            </a:r>
          </a:p>
        </p:txBody>
      </p:sp>
      <p:sp>
        <p:nvSpPr>
          <p:cNvPr id="31" name="Oval 30"/>
          <p:cNvSpPr/>
          <p:nvPr/>
        </p:nvSpPr>
        <p:spPr>
          <a:xfrm>
            <a:off x="8388424" y="2132856"/>
            <a:ext cx="504056" cy="504056"/>
          </a:xfrm>
          <a:prstGeom prst="ellipse">
            <a:avLst/>
          </a:prstGeom>
          <a:solidFill>
            <a:schemeClr val="tx1"/>
          </a:solidFill>
        </p:spPr>
        <p:style>
          <a:lnRef idx="0">
            <a:schemeClr val="accent2"/>
          </a:lnRef>
          <a:fillRef idx="3">
            <a:schemeClr val="accent2"/>
          </a:fillRef>
          <a:effectRef idx="3">
            <a:schemeClr val="accent2"/>
          </a:effectRef>
          <a:fontRef idx="minor">
            <a:schemeClr val="lt1"/>
          </a:fontRef>
        </p:style>
      </p:sp>
      <p:sp>
        <p:nvSpPr>
          <p:cNvPr id="13345" name="TextBox 30"/>
          <p:cNvSpPr txBox="1">
            <a:spLocks noChangeArrowheads="1"/>
          </p:cNvSpPr>
          <p:nvPr/>
        </p:nvSpPr>
        <p:spPr bwMode="auto">
          <a:xfrm>
            <a:off x="7740650" y="3429000"/>
            <a:ext cx="1403350"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400" b="1" dirty="0"/>
              <a:t>PEMIMPIN PERUBAHAN</a:t>
            </a:r>
          </a:p>
        </p:txBody>
      </p:sp>
      <p:pic>
        <p:nvPicPr>
          <p:cNvPr id="33" name="Picture 23" descr="flag"/>
          <p:cNvPicPr>
            <a:picLocks noChangeAspect="1" noChangeArrowheads="1" noCrop="1"/>
          </p:cNvPicPr>
          <p:nvPr/>
        </p:nvPicPr>
        <p:blipFill>
          <a:blip r:embed="rId7" cstate="print"/>
          <a:srcRect/>
          <a:stretch>
            <a:fillRect/>
          </a:stretch>
        </p:blipFill>
        <p:spPr bwMode="auto">
          <a:xfrm>
            <a:off x="6917853" y="4419600"/>
            <a:ext cx="2226147" cy="1602396"/>
          </a:xfrm>
          <a:prstGeom prst="rect">
            <a:avLst/>
          </a:prstGeom>
          <a:noFill/>
          <a:ln w="9525">
            <a:noFill/>
            <a:miter lim="800000"/>
            <a:headEnd/>
            <a:tailEnd/>
          </a:ln>
        </p:spPr>
      </p:pic>
      <p:pic>
        <p:nvPicPr>
          <p:cNvPr id="35" name="Picture 2" descr="D:\NR-Downloads-Komputer\gambar Garuda.jpg"/>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5410200" y="4343400"/>
            <a:ext cx="1400378" cy="153064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9084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ppt_x</p:attrName>
                                        </p:attrNameLst>
                                      </p:cBhvr>
                                      <p:tavLst>
                                        <p:tav tm="0">
                                          <p:val>
                                            <p:strVal val="#ppt_x-.2"/>
                                          </p:val>
                                        </p:tav>
                                        <p:tav tm="100000">
                                          <p:val>
                                            <p:strVal val="#ppt_x"/>
                                          </p:val>
                                        </p:tav>
                                      </p:tavLst>
                                    </p:anim>
                                    <p:anim calcmode="lin" valueType="num">
                                      <p:cBhvr>
                                        <p:cTn id="8" dur="5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990600" y="1371600"/>
            <a:ext cx="7086600" cy="419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219200" y="3505200"/>
            <a:ext cx="6781800" cy="19050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270629" y="1412831"/>
            <a:ext cx="6781800" cy="16764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304800"/>
            <a:ext cx="8229600" cy="1143000"/>
          </a:xfrm>
        </p:spPr>
        <p:txBody>
          <a:bodyPr/>
          <a:lstStyle/>
          <a:p>
            <a:pPr algn="ctr"/>
            <a:r>
              <a:rPr lang="en-GB" dirty="0" smtClean="0"/>
              <a:t>AGENDA PEMBELAJARAN </a:t>
            </a:r>
            <a:endParaRPr lang="en-GB" dirty="0"/>
          </a:p>
        </p:txBody>
      </p:sp>
      <p:sp>
        <p:nvSpPr>
          <p:cNvPr id="18" name="Title 1"/>
          <p:cNvSpPr txBox="1">
            <a:spLocks/>
          </p:cNvSpPr>
          <p:nvPr/>
        </p:nvSpPr>
        <p:spPr>
          <a:xfrm rot="16200000">
            <a:off x="-889749" y="3581400"/>
            <a:ext cx="2743200" cy="533400"/>
          </a:xfrm>
          <a:prstGeom prst="rect">
            <a:avLst/>
          </a:prstGeom>
          <a:solidFill>
            <a:srgbClr val="FFFF00"/>
          </a:solidFill>
          <a:ln>
            <a:solidFill>
              <a:schemeClr val="tx1"/>
            </a:solidFill>
          </a:ln>
        </p:spPr>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smtClean="0">
                <a:ln>
                  <a:noFill/>
                </a:ln>
                <a:solidFill>
                  <a:schemeClr val="bg2"/>
                </a:solidFill>
                <a:effectLst>
                  <a:outerShdw blurRad="50000" dist="30000" dir="5400000" algn="tl" rotWithShape="0">
                    <a:srgbClr val="000000">
                      <a:alpha val="30000"/>
                    </a:srgbClr>
                  </a:outerShdw>
                </a:effectLst>
                <a:uLnTx/>
                <a:uFillTx/>
                <a:latin typeface="+mj-lt"/>
                <a:ea typeface="+mj-ea"/>
                <a:cs typeface="+mj-cs"/>
              </a:rPr>
              <a:t>P  E  S  E  R  T</a:t>
            </a:r>
            <a:r>
              <a:rPr kumimoji="0" lang="en-GB" sz="28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t>
            </a:r>
            <a:r>
              <a:rPr kumimoji="0" lang="en-GB" sz="2400" b="0" i="0" u="none" strike="noStrike" kern="1200" cap="none" spc="0" normalizeH="0" baseline="0" noProof="0" dirty="0" smtClean="0">
                <a:ln>
                  <a:noFill/>
                </a:ln>
                <a:solidFill>
                  <a:schemeClr val="bg2"/>
                </a:solidFill>
                <a:effectLst>
                  <a:outerShdw blurRad="50000" dist="30000" dir="5400000" algn="tl" rotWithShape="0">
                    <a:srgbClr val="000000">
                      <a:alpha val="30000"/>
                    </a:srgbClr>
                  </a:outerShdw>
                </a:effectLst>
                <a:uLnTx/>
                <a:uFillTx/>
                <a:latin typeface="+mj-lt"/>
                <a:ea typeface="+mj-ea"/>
                <a:cs typeface="+mj-cs"/>
              </a:rPr>
              <a:t>A</a:t>
            </a:r>
            <a:endParaRPr kumimoji="0" lang="en-GB" sz="2400" b="0" i="0" u="none" strike="noStrike" kern="1200" cap="none" spc="0" normalizeH="0" baseline="0" noProof="0" dirty="0">
              <a:ln>
                <a:noFill/>
              </a:ln>
              <a:solidFill>
                <a:schemeClr val="bg2"/>
              </a:solidFill>
              <a:effectLst>
                <a:outerShdw blurRad="50000" dist="30000" dir="5400000" algn="tl" rotWithShape="0">
                  <a:srgbClr val="000000">
                    <a:alpha val="30000"/>
                  </a:srgbClr>
                </a:outerShdw>
              </a:effectLst>
              <a:uLnTx/>
              <a:uFillTx/>
              <a:latin typeface="+mj-lt"/>
              <a:ea typeface="+mj-ea"/>
              <a:cs typeface="+mj-cs"/>
            </a:endParaRPr>
          </a:p>
        </p:txBody>
      </p:sp>
      <p:sp>
        <p:nvSpPr>
          <p:cNvPr id="21" name="Title 1"/>
          <p:cNvSpPr txBox="1">
            <a:spLocks/>
          </p:cNvSpPr>
          <p:nvPr/>
        </p:nvSpPr>
        <p:spPr>
          <a:xfrm>
            <a:off x="4343400" y="2057400"/>
            <a:ext cx="2667000" cy="914400"/>
          </a:xfrm>
          <a:prstGeom prst="rect">
            <a:avLst/>
          </a:prstGeom>
          <a:solidFill>
            <a:schemeClr val="accent1">
              <a:lumMod val="60000"/>
              <a:lumOff val="40000"/>
            </a:schemeClr>
          </a:solidFill>
          <a:ln>
            <a:solidFill>
              <a:schemeClr val="bg2">
                <a:lumMod val="10000"/>
              </a:schemeClr>
            </a:solidFill>
          </a:ln>
        </p:spPr>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IMPLEMENTASI PROYEK PERUBAHAN</a:t>
            </a:r>
            <a:endParaRPr kumimoji="0" lang="en-GB" sz="2000" b="0"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sp>
        <p:nvSpPr>
          <p:cNvPr id="22" name="Title 1"/>
          <p:cNvSpPr txBox="1">
            <a:spLocks/>
          </p:cNvSpPr>
          <p:nvPr/>
        </p:nvSpPr>
        <p:spPr>
          <a:xfrm>
            <a:off x="5715000" y="3657600"/>
            <a:ext cx="2133600" cy="1295400"/>
          </a:xfrm>
          <a:prstGeom prst="rect">
            <a:avLst/>
          </a:prstGeom>
          <a:solidFill>
            <a:srgbClr val="92D050"/>
          </a:solidFill>
          <a:ln>
            <a:solidFill>
              <a:schemeClr val="tx1"/>
            </a:solidFill>
          </a:ln>
        </p:spPr>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b="1"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BUKTI </a:t>
            </a:r>
            <a:r>
              <a:rPr kumimoji="0" lang="en-GB" b="1"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IMPLEMENTASI PROYEK PERUBAHAN</a:t>
            </a:r>
            <a:endParaRPr kumimoji="0" lang="en-GB" b="1"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sp>
        <p:nvSpPr>
          <p:cNvPr id="23" name="Title 1"/>
          <p:cNvSpPr txBox="1">
            <a:spLocks/>
          </p:cNvSpPr>
          <p:nvPr/>
        </p:nvSpPr>
        <p:spPr>
          <a:xfrm>
            <a:off x="1295400" y="3886200"/>
            <a:ext cx="1752600" cy="914400"/>
          </a:xfrm>
          <a:prstGeom prst="rect">
            <a:avLst/>
          </a:prstGeom>
          <a:solidFill>
            <a:srgbClr val="92D050"/>
          </a:solidFill>
          <a:ln>
            <a:solidFill>
              <a:schemeClr val="tx1"/>
            </a:solidFill>
          </a:ln>
        </p:spPr>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b="1"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DIAGNOSA KEBUTUHAN PERUBAHAN</a:t>
            </a:r>
            <a:endParaRPr kumimoji="0" lang="en-GB" b="1"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sp>
        <p:nvSpPr>
          <p:cNvPr id="24" name="Title 1"/>
          <p:cNvSpPr txBox="1">
            <a:spLocks/>
          </p:cNvSpPr>
          <p:nvPr/>
        </p:nvSpPr>
        <p:spPr>
          <a:xfrm>
            <a:off x="1981200" y="1981200"/>
            <a:ext cx="2133600" cy="990600"/>
          </a:xfrm>
          <a:prstGeom prst="rect">
            <a:avLst/>
          </a:prstGeom>
          <a:solidFill>
            <a:schemeClr val="accent1">
              <a:lumMod val="60000"/>
              <a:lumOff val="40000"/>
            </a:schemeClr>
          </a:solidFill>
          <a:ln>
            <a:solidFill>
              <a:schemeClr val="bg2">
                <a:lumMod val="10000"/>
              </a:schemeClr>
            </a:solidFill>
          </a:ln>
        </p:spPr>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KONFIRMASI KEBUTUHAN PERUBAHAN</a:t>
            </a:r>
            <a:endParaRPr kumimoji="0" lang="en-GB" sz="2000" b="0"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sp>
        <p:nvSpPr>
          <p:cNvPr id="25" name="Title 1"/>
          <p:cNvSpPr txBox="1">
            <a:spLocks/>
          </p:cNvSpPr>
          <p:nvPr/>
        </p:nvSpPr>
        <p:spPr>
          <a:xfrm>
            <a:off x="3124200" y="3810000"/>
            <a:ext cx="2438400" cy="1066800"/>
          </a:xfrm>
          <a:prstGeom prst="rect">
            <a:avLst/>
          </a:prstGeom>
          <a:solidFill>
            <a:srgbClr val="92D050"/>
          </a:solidFill>
          <a:ln>
            <a:solidFill>
              <a:schemeClr val="tx1"/>
            </a:solidFill>
          </a:ln>
        </p:spPr>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b="1"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RANCANGAN PROYEK PERUBHAN</a:t>
            </a:r>
            <a:endParaRPr kumimoji="0" lang="en-GB" b="1"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sp>
        <p:nvSpPr>
          <p:cNvPr id="28" name="TextBox 27"/>
          <p:cNvSpPr txBox="1"/>
          <p:nvPr/>
        </p:nvSpPr>
        <p:spPr>
          <a:xfrm>
            <a:off x="3657600" y="1524000"/>
            <a:ext cx="1600200" cy="369332"/>
          </a:xfrm>
          <a:prstGeom prst="rect">
            <a:avLst/>
          </a:prstGeom>
          <a:noFill/>
        </p:spPr>
        <p:txBody>
          <a:bodyPr wrap="square" rtlCol="0">
            <a:spAutoFit/>
          </a:bodyPr>
          <a:lstStyle/>
          <a:p>
            <a:r>
              <a:rPr lang="en-US" b="1" i="1" dirty="0" smtClean="0">
                <a:solidFill>
                  <a:schemeClr val="bg2"/>
                </a:solidFill>
              </a:rPr>
              <a:t>Off Campus</a:t>
            </a:r>
            <a:endParaRPr lang="en-US" b="1" i="1" dirty="0">
              <a:solidFill>
                <a:schemeClr val="bg2"/>
              </a:solidFill>
            </a:endParaRPr>
          </a:p>
        </p:txBody>
      </p:sp>
      <p:sp>
        <p:nvSpPr>
          <p:cNvPr id="29" name="TextBox 28"/>
          <p:cNvSpPr txBox="1"/>
          <p:nvPr/>
        </p:nvSpPr>
        <p:spPr>
          <a:xfrm>
            <a:off x="3733800" y="4953000"/>
            <a:ext cx="1600200" cy="369332"/>
          </a:xfrm>
          <a:prstGeom prst="rect">
            <a:avLst/>
          </a:prstGeom>
          <a:noFill/>
        </p:spPr>
        <p:txBody>
          <a:bodyPr wrap="square" rtlCol="0">
            <a:spAutoFit/>
          </a:bodyPr>
          <a:lstStyle/>
          <a:p>
            <a:r>
              <a:rPr lang="en-US" b="1" i="1" dirty="0" smtClean="0">
                <a:solidFill>
                  <a:schemeClr val="bg2"/>
                </a:solidFill>
              </a:rPr>
              <a:t>On Campus</a:t>
            </a:r>
            <a:endParaRPr lang="en-US" b="1" i="1" dirty="0">
              <a:solidFill>
                <a:schemeClr val="bg2"/>
              </a:solidFill>
            </a:endParaRPr>
          </a:p>
        </p:txBody>
      </p:sp>
      <p:sp>
        <p:nvSpPr>
          <p:cNvPr id="30" name="Right Arrow 29"/>
          <p:cNvSpPr/>
          <p:nvPr/>
        </p:nvSpPr>
        <p:spPr>
          <a:xfrm rot="5400000" flipV="1">
            <a:off x="3467100" y="3162300"/>
            <a:ext cx="838200" cy="457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rot="16200000">
            <a:off x="1866900" y="3162300"/>
            <a:ext cx="838200" cy="457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rot="16200000">
            <a:off x="4838700" y="3162300"/>
            <a:ext cx="838200" cy="457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rot="5400000" flipV="1">
            <a:off x="6096000" y="3124200"/>
            <a:ext cx="762000" cy="457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p:cNvSpPr txBox="1">
            <a:spLocks/>
          </p:cNvSpPr>
          <p:nvPr/>
        </p:nvSpPr>
        <p:spPr>
          <a:xfrm rot="16200000">
            <a:off x="6896100" y="3238500"/>
            <a:ext cx="3352800" cy="685800"/>
          </a:xfrm>
          <a:prstGeom prst="rect">
            <a:avLst/>
          </a:prstGeom>
          <a:solidFill>
            <a:srgbClr val="FFFF00"/>
          </a:solidFill>
          <a:ln>
            <a:solidFill>
              <a:schemeClr val="tx1"/>
            </a:solidFill>
          </a:ln>
        </p:spPr>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smtClean="0">
                <a:ln>
                  <a:noFill/>
                </a:ln>
                <a:solidFill>
                  <a:schemeClr val="bg2"/>
                </a:solidFill>
                <a:effectLst>
                  <a:outerShdw blurRad="50000" dist="30000" dir="5400000" algn="tl" rotWithShape="0">
                    <a:srgbClr val="000000">
                      <a:alpha val="30000"/>
                    </a:srgbClr>
                  </a:outerShdw>
                </a:effectLst>
                <a:uLnTx/>
                <a:uFillTx/>
                <a:latin typeface="+mj-lt"/>
                <a:ea typeface="+mj-ea"/>
                <a:cs typeface="+mj-cs"/>
              </a:rPr>
              <a:t>PESERTA DENGAN KOMPETENS</a:t>
            </a:r>
            <a:r>
              <a:rPr kumimoji="0" lang="en-GB" sz="24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I</a:t>
            </a:r>
            <a:endParaRPr kumimoji="0" lang="en-GB" sz="2400" b="0"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sp>
        <p:nvSpPr>
          <p:cNvPr id="36" name="Chevron 35"/>
          <p:cNvSpPr/>
          <p:nvPr/>
        </p:nvSpPr>
        <p:spPr>
          <a:xfrm>
            <a:off x="762000" y="3505200"/>
            <a:ext cx="228600" cy="457200"/>
          </a:xfrm>
          <a:prstGeom prst="chevr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Chevron 36"/>
          <p:cNvSpPr/>
          <p:nvPr/>
        </p:nvSpPr>
        <p:spPr>
          <a:xfrm>
            <a:off x="8077200" y="3581400"/>
            <a:ext cx="228600" cy="457200"/>
          </a:xfrm>
          <a:prstGeom prst="chevr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8" name="Picture 23" descr="flag"/>
          <p:cNvPicPr>
            <a:picLocks noChangeAspect="1" noChangeArrowheads="1" noCrop="1"/>
          </p:cNvPicPr>
          <p:nvPr/>
        </p:nvPicPr>
        <p:blipFill>
          <a:blip r:embed="rId2" cstate="print"/>
          <a:srcRect/>
          <a:stretch>
            <a:fillRect/>
          </a:stretch>
        </p:blipFill>
        <p:spPr bwMode="auto">
          <a:xfrm>
            <a:off x="7744830" y="93166"/>
            <a:ext cx="1246770" cy="897434"/>
          </a:xfrm>
          <a:prstGeom prst="rect">
            <a:avLst/>
          </a:prstGeom>
          <a:noFill/>
          <a:ln w="9525">
            <a:noFill/>
            <a:miter lim="800000"/>
            <a:headEnd/>
            <a:tailEnd/>
          </a:ln>
        </p:spPr>
      </p:pic>
      <p:pic>
        <p:nvPicPr>
          <p:cNvPr id="39" name="Picture 2" descr="D:\NR-Downloads-Komputer\gambar Garuda.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818677" y="131265"/>
            <a:ext cx="784292" cy="8572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82973333"/>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ppt_x</p:attrName>
                                        </p:attrNameLst>
                                      </p:cBhvr>
                                      <p:tavLst>
                                        <p:tav tm="0">
                                          <p:val>
                                            <p:strVal val="#ppt_x-.2"/>
                                          </p:val>
                                        </p:tav>
                                        <p:tav tm="100000">
                                          <p:val>
                                            <p:strVal val="#ppt_x"/>
                                          </p:val>
                                        </p:tav>
                                      </p:tavLst>
                                    </p:anim>
                                    <p:anim calcmode="lin" valueType="num">
                                      <p:cBhvr>
                                        <p:cTn id="8" dur="500" fill="hold"/>
                                        <p:tgtEl>
                                          <p:spTgt spid="38"/>
                                        </p:tgtEl>
                                        <p:attrNameLst>
                                          <p:attrName>ppt_y</p:attrName>
                                        </p:attrNameLst>
                                      </p:cBhvr>
                                      <p:tavLst>
                                        <p:tav tm="0">
                                          <p:val>
                                            <p:strVal val="#ppt_y"/>
                                          </p:val>
                                        </p:tav>
                                        <p:tav tm="100000">
                                          <p:val>
                                            <p:strVal val="#ppt_y"/>
                                          </p:val>
                                        </p:tav>
                                      </p:tavLst>
                                    </p:anim>
                                    <p:animEffect transition="in" filter="wipe(right)" prLst="gradientSize: 0.1">
                                      <p:cBhvr>
                                        <p:cTn id="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aporan-mshda_mf_bond_report_pic_213596_7.jpg"/>
          <p:cNvPicPr>
            <a:picLocks noChangeAspect="1"/>
          </p:cNvPicPr>
          <p:nvPr/>
        </p:nvPicPr>
        <p:blipFill>
          <a:blip r:embed="rId2"/>
          <a:stretch>
            <a:fillRect/>
          </a:stretch>
        </p:blipFill>
        <p:spPr>
          <a:xfrm>
            <a:off x="1" y="-1677"/>
            <a:ext cx="4876799" cy="6859677"/>
          </a:xfrm>
          <a:prstGeom prst="rect">
            <a:avLst/>
          </a:prstGeom>
        </p:spPr>
      </p:pic>
      <p:pic>
        <p:nvPicPr>
          <p:cNvPr id="6" name="Picture 5" descr="grid paper.gif"/>
          <p:cNvPicPr>
            <a:picLocks noChangeAspect="1"/>
          </p:cNvPicPr>
          <p:nvPr/>
        </p:nvPicPr>
        <p:blipFill>
          <a:blip r:embed="rId3">
            <a:clrChange>
              <a:clrFrom>
                <a:srgbClr val="FFFFFF"/>
              </a:clrFrom>
              <a:clrTo>
                <a:srgbClr val="FFFFFF">
                  <a:alpha val="0"/>
                </a:srgbClr>
              </a:clrTo>
            </a:clrChange>
            <a:lum bright="72000" contrast="-100000"/>
          </a:blip>
          <a:stretch>
            <a:fillRect/>
          </a:stretch>
        </p:blipFill>
        <p:spPr>
          <a:xfrm>
            <a:off x="4724400" y="0"/>
            <a:ext cx="4419600" cy="6858000"/>
          </a:xfrm>
          <a:prstGeom prst="rect">
            <a:avLst/>
          </a:prstGeom>
          <a:ln>
            <a:noFill/>
          </a:ln>
          <a:effectLst>
            <a:outerShdw blurRad="292100" dist="139700" dir="2700000" algn="tl" rotWithShape="0">
              <a:srgbClr val="333333">
                <a:alpha val="65000"/>
              </a:srgbClr>
            </a:outerShdw>
          </a:effectLst>
        </p:spPr>
      </p:pic>
      <p:sp>
        <p:nvSpPr>
          <p:cNvPr id="16" name="Rectangle 15"/>
          <p:cNvSpPr/>
          <p:nvPr/>
        </p:nvSpPr>
        <p:spPr>
          <a:xfrm>
            <a:off x="0" y="762000"/>
            <a:ext cx="533400" cy="6324600"/>
          </a:xfrm>
          <a:prstGeom prst="rect">
            <a:avLst/>
          </a:prstGeom>
          <a:solidFill>
            <a:schemeClr val="accent6">
              <a:lumMod val="7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Paperclip_note-788x1320.jpg"/>
          <p:cNvPicPr>
            <a:picLocks noChangeAspect="1"/>
          </p:cNvPicPr>
          <p:nvPr/>
        </p:nvPicPr>
        <p:blipFill>
          <a:blip r:embed="rId4">
            <a:clrChange>
              <a:clrFrom>
                <a:srgbClr val="FFFFFF"/>
              </a:clrFrom>
              <a:clrTo>
                <a:srgbClr val="FFFFFF">
                  <a:alpha val="0"/>
                </a:srgbClr>
              </a:clrTo>
            </a:clrChange>
          </a:blip>
          <a:srcRect b="4444"/>
          <a:stretch>
            <a:fillRect/>
          </a:stretch>
        </p:blipFill>
        <p:spPr>
          <a:xfrm rot="21084571">
            <a:off x="-304343" y="-259165"/>
            <a:ext cx="5094296" cy="5636779"/>
          </a:xfrm>
          <a:prstGeom prst="rect">
            <a:avLst/>
          </a:prstGeom>
        </p:spPr>
      </p:pic>
      <p:sp>
        <p:nvSpPr>
          <p:cNvPr id="7" name="TextBox 6"/>
          <p:cNvSpPr txBox="1"/>
          <p:nvPr/>
        </p:nvSpPr>
        <p:spPr>
          <a:xfrm rot="21083901">
            <a:off x="312560" y="1946757"/>
            <a:ext cx="3698105" cy="1323439"/>
          </a:xfrm>
          <a:prstGeom prst="rect">
            <a:avLst/>
          </a:prstGeom>
          <a:noFill/>
          <a:scene3d>
            <a:camera prst="perspectiveRelaxed"/>
            <a:lightRig rig="threePt" dir="t"/>
          </a:scene3d>
        </p:spPr>
        <p:txBody>
          <a:bodyPr wrap="square" rtlCol="0">
            <a:spAutoFit/>
          </a:bodyPr>
          <a:lstStyle/>
          <a:p>
            <a:pPr algn="ctr"/>
            <a:r>
              <a:rPr lang="en-US" sz="4000" b="1" dirty="0" smtClean="0">
                <a:solidFill>
                  <a:schemeClr val="accent6">
                    <a:lumMod val="75000"/>
                  </a:schemeClr>
                </a:solidFill>
              </a:rPr>
              <a:t>METODE PEMBELAJARAN</a:t>
            </a:r>
          </a:p>
        </p:txBody>
      </p:sp>
      <p:sp>
        <p:nvSpPr>
          <p:cNvPr id="10" name="Title 3"/>
          <p:cNvSpPr>
            <a:spLocks noGrp="1"/>
          </p:cNvSpPr>
          <p:nvPr>
            <p:ph type="ctrTitle"/>
          </p:nvPr>
        </p:nvSpPr>
        <p:spPr>
          <a:xfrm>
            <a:off x="4800600" y="0"/>
            <a:ext cx="4343400" cy="6858000"/>
          </a:xfrm>
        </p:spPr>
        <p:txBody>
          <a:bodyPr>
            <a:noAutofit/>
          </a:bodyPr>
          <a:lstStyle/>
          <a:p>
            <a:pPr marL="61913" indent="-61913" algn="r">
              <a:spcBef>
                <a:spcPts val="1200"/>
              </a:spcBef>
            </a:pPr>
            <a:r>
              <a:rPr lang="en-US" sz="1900" b="1" i="1" dirty="0" smtClean="0">
                <a:solidFill>
                  <a:schemeClr val="tx1"/>
                </a:solidFill>
              </a:rPr>
              <a:t>Mata </a:t>
            </a:r>
            <a:r>
              <a:rPr lang="en-US" sz="1900" b="1" i="1" dirty="0" err="1" smtClean="0">
                <a:solidFill>
                  <a:schemeClr val="tx1"/>
                </a:solidFill>
              </a:rPr>
              <a:t>diklat</a:t>
            </a:r>
            <a:r>
              <a:rPr lang="en-US" sz="1900" b="1" i="1" dirty="0" smtClean="0">
                <a:solidFill>
                  <a:schemeClr val="tx1"/>
                </a:solidFill>
              </a:rPr>
              <a:t> </a:t>
            </a:r>
            <a:r>
              <a:rPr lang="en-US" sz="1900" b="1" i="1" dirty="0" err="1" smtClean="0">
                <a:solidFill>
                  <a:schemeClr val="tx1"/>
                </a:solidFill>
              </a:rPr>
              <a:t>disajikan</a:t>
            </a:r>
            <a:r>
              <a:rPr lang="en-US" sz="1900" b="1" i="1" dirty="0" smtClean="0">
                <a:solidFill>
                  <a:schemeClr val="tx1"/>
                </a:solidFill>
              </a:rPr>
              <a:t> </a:t>
            </a:r>
            <a:r>
              <a:rPr lang="en-US" sz="1900" b="1" i="1" dirty="0" err="1" smtClean="0">
                <a:solidFill>
                  <a:schemeClr val="tx1"/>
                </a:solidFill>
              </a:rPr>
              <a:t>secara</a:t>
            </a:r>
            <a:r>
              <a:rPr lang="en-US" sz="1900" b="1" i="1" dirty="0" smtClean="0">
                <a:solidFill>
                  <a:schemeClr val="tx1"/>
                </a:solidFill>
              </a:rPr>
              <a:t> </a:t>
            </a:r>
            <a:r>
              <a:rPr lang="en-US" sz="1900" b="1" i="1" dirty="0" err="1" smtClean="0">
                <a:solidFill>
                  <a:schemeClr val="tx1"/>
                </a:solidFill>
              </a:rPr>
              <a:t>interaktif</a:t>
            </a:r>
            <a:r>
              <a:rPr lang="en-US" sz="1900" b="1" i="1" dirty="0" smtClean="0">
                <a:solidFill>
                  <a:schemeClr val="tx1"/>
                </a:solidFill>
              </a:rPr>
              <a:t> </a:t>
            </a:r>
            <a:r>
              <a:rPr lang="en-US" sz="1900" b="1" i="1" dirty="0" err="1" smtClean="0">
                <a:solidFill>
                  <a:schemeClr val="tx1"/>
                </a:solidFill>
              </a:rPr>
              <a:t>dengan</a:t>
            </a:r>
            <a:r>
              <a:rPr lang="en-US" sz="1900" b="1" i="1" dirty="0" smtClean="0">
                <a:solidFill>
                  <a:schemeClr val="tx1"/>
                </a:solidFill>
              </a:rPr>
              <a:t> </a:t>
            </a:r>
            <a:r>
              <a:rPr lang="en-US" sz="1900" b="1" i="1" dirty="0" err="1" smtClean="0">
                <a:solidFill>
                  <a:schemeClr val="tx1"/>
                </a:solidFill>
              </a:rPr>
              <a:t>metode</a:t>
            </a:r>
            <a:r>
              <a:rPr lang="en-US" sz="1900" b="1" i="1" dirty="0" smtClean="0">
                <a:solidFill>
                  <a:schemeClr val="tx1"/>
                </a:solidFill>
              </a:rPr>
              <a:t> :</a:t>
            </a:r>
            <a:br>
              <a:rPr lang="en-US" sz="1900" b="1" i="1" dirty="0" smtClean="0">
                <a:solidFill>
                  <a:schemeClr val="tx1"/>
                </a:solidFill>
              </a:rPr>
            </a:br>
            <a:r>
              <a:rPr lang="en-US" sz="1900" dirty="0" smtClean="0">
                <a:solidFill>
                  <a:schemeClr val="tx1"/>
                </a:solidFill>
              </a:rPr>
              <a:t/>
            </a:r>
            <a:br>
              <a:rPr lang="en-US" sz="1900" dirty="0" smtClean="0">
                <a:solidFill>
                  <a:schemeClr val="tx1"/>
                </a:solidFill>
              </a:rPr>
            </a:br>
            <a:r>
              <a:rPr lang="id-ID" sz="1900" dirty="0" smtClean="0">
                <a:solidFill>
                  <a:schemeClr val="tx1"/>
                </a:solidFill>
              </a:rPr>
              <a:t>1</a:t>
            </a:r>
            <a:r>
              <a:rPr lang="en-US" sz="1900" dirty="0" smtClean="0">
                <a:solidFill>
                  <a:schemeClr val="tx1"/>
                </a:solidFill>
              </a:rPr>
              <a:t>.  </a:t>
            </a:r>
            <a:r>
              <a:rPr lang="en-US" sz="1900" b="1" dirty="0" smtClean="0">
                <a:solidFill>
                  <a:schemeClr val="tx1"/>
                </a:solidFill>
              </a:rPr>
              <a:t>CERAMAH</a:t>
            </a:r>
            <a:r>
              <a:rPr lang="id-ID" sz="1900" dirty="0" smtClean="0">
                <a:solidFill>
                  <a:schemeClr val="tx1"/>
                </a:solidFill>
                <a:sym typeface="Wingdings" panose="05000000000000000000" pitchFamily="2" charset="2"/>
              </a:rPr>
              <a:t>  </a:t>
            </a:r>
            <a:r>
              <a:rPr lang="en-US" sz="1900" cap="none" dirty="0" err="1" smtClean="0">
                <a:solidFill>
                  <a:schemeClr val="tx1"/>
                </a:solidFill>
                <a:sym typeface="Wingdings" panose="05000000000000000000" pitchFamily="2" charset="2"/>
              </a:rPr>
              <a:t>Peserta</a:t>
            </a:r>
            <a:r>
              <a:rPr lang="en-US" sz="1900" cap="none" dirty="0" smtClean="0">
                <a:solidFill>
                  <a:schemeClr val="tx1"/>
                </a:solidFill>
                <a:sym typeface="Wingdings" panose="05000000000000000000" pitchFamily="2" charset="2"/>
              </a:rPr>
              <a:t> </a:t>
            </a:r>
            <a:r>
              <a:rPr lang="en-US" sz="1900" cap="none" dirty="0" err="1" smtClean="0">
                <a:solidFill>
                  <a:schemeClr val="tx1"/>
                </a:solidFill>
                <a:sym typeface="Wingdings" panose="05000000000000000000" pitchFamily="2" charset="2"/>
              </a:rPr>
              <a:t>diminta</a:t>
            </a:r>
            <a:r>
              <a:rPr lang="en-US" sz="1900" cap="none" dirty="0" smtClean="0">
                <a:solidFill>
                  <a:schemeClr val="tx1"/>
                </a:solidFill>
                <a:sym typeface="Wingdings" panose="05000000000000000000" pitchFamily="2" charset="2"/>
              </a:rPr>
              <a:t> </a:t>
            </a:r>
            <a:r>
              <a:rPr lang="en-US" sz="1900" cap="none" dirty="0" err="1" smtClean="0">
                <a:solidFill>
                  <a:schemeClr val="tx1"/>
                </a:solidFill>
                <a:sym typeface="Wingdings" panose="05000000000000000000" pitchFamily="2" charset="2"/>
              </a:rPr>
              <a:t>mendengar</a:t>
            </a:r>
            <a:r>
              <a:rPr lang="en-US" sz="1900" cap="none" dirty="0" smtClean="0">
                <a:solidFill>
                  <a:schemeClr val="tx1"/>
                </a:solidFill>
                <a:sym typeface="Wingdings" panose="05000000000000000000" pitchFamily="2" charset="2"/>
              </a:rPr>
              <a:t> </a:t>
            </a:r>
            <a:r>
              <a:rPr lang="en-US" sz="1900" cap="none" dirty="0" err="1" smtClean="0">
                <a:solidFill>
                  <a:schemeClr val="tx1"/>
                </a:solidFill>
                <a:sym typeface="Wingdings" panose="05000000000000000000" pitchFamily="2" charset="2"/>
              </a:rPr>
              <a:t>ceramah</a:t>
            </a:r>
            <a:r>
              <a:rPr lang="en-US" sz="1900" cap="none" dirty="0" smtClean="0">
                <a:solidFill>
                  <a:schemeClr val="tx1"/>
                </a:solidFill>
                <a:sym typeface="Wingdings" panose="05000000000000000000" pitchFamily="2" charset="2"/>
              </a:rPr>
              <a:t> ;</a:t>
            </a:r>
            <a:r>
              <a:rPr lang="en-US" sz="1900" dirty="0" smtClean="0">
                <a:solidFill>
                  <a:schemeClr val="tx1"/>
                </a:solidFill>
                <a:sym typeface="Wingdings" panose="05000000000000000000" pitchFamily="2" charset="2"/>
              </a:rPr>
              <a:t/>
            </a:r>
            <a:br>
              <a:rPr lang="en-US" sz="1900" dirty="0" smtClean="0">
                <a:solidFill>
                  <a:schemeClr val="tx1"/>
                </a:solidFill>
                <a:sym typeface="Wingdings" panose="05000000000000000000" pitchFamily="2" charset="2"/>
              </a:rPr>
            </a:br>
            <a:r>
              <a:rPr lang="en-US" sz="1900" dirty="0" smtClean="0">
                <a:solidFill>
                  <a:schemeClr val="tx1"/>
                </a:solidFill>
                <a:sym typeface="Wingdings" panose="05000000000000000000" pitchFamily="2" charset="2"/>
              </a:rPr>
              <a:t>2. </a:t>
            </a:r>
            <a:r>
              <a:rPr lang="id-ID" sz="1900" b="1" dirty="0" smtClean="0">
                <a:solidFill>
                  <a:schemeClr val="tx1"/>
                </a:solidFill>
              </a:rPr>
              <a:t>Film Pendek </a:t>
            </a:r>
            <a:r>
              <a:rPr lang="id-ID" sz="1900" dirty="0" smtClean="0">
                <a:solidFill>
                  <a:schemeClr val="tx1"/>
                </a:solidFill>
                <a:sym typeface="Wingdings" panose="05000000000000000000" pitchFamily="2" charset="2"/>
              </a:rPr>
              <a:t> </a:t>
            </a:r>
            <a:r>
              <a:rPr lang="id-ID" sz="1900" cap="none" dirty="0" smtClean="0">
                <a:solidFill>
                  <a:schemeClr val="tx1"/>
                </a:solidFill>
                <a:sym typeface="Wingdings" panose="05000000000000000000" pitchFamily="2" charset="2"/>
              </a:rPr>
              <a:t>Peserta diminta menonton film pendek, kemudian diminta mengomentasi dan mendiskusikannya</a:t>
            </a:r>
            <a:r>
              <a:rPr lang="en-US" sz="1900" cap="none" dirty="0" smtClean="0">
                <a:solidFill>
                  <a:schemeClr val="tx1"/>
                </a:solidFill>
                <a:sym typeface="Wingdings" panose="05000000000000000000" pitchFamily="2" charset="2"/>
              </a:rPr>
              <a:t/>
            </a:r>
            <a:br>
              <a:rPr lang="en-US" sz="1900" cap="none" dirty="0" smtClean="0">
                <a:solidFill>
                  <a:schemeClr val="tx1"/>
                </a:solidFill>
                <a:sym typeface="Wingdings" panose="05000000000000000000" pitchFamily="2" charset="2"/>
              </a:rPr>
            </a:br>
            <a:r>
              <a:rPr lang="id-ID" sz="1900" dirty="0" smtClean="0">
                <a:solidFill>
                  <a:schemeClr val="tx1"/>
                </a:solidFill>
              </a:rPr>
              <a:t>3. </a:t>
            </a:r>
            <a:r>
              <a:rPr lang="id-ID" sz="1900" b="1" dirty="0" smtClean="0">
                <a:solidFill>
                  <a:schemeClr val="tx1"/>
                </a:solidFill>
              </a:rPr>
              <a:t>Diskusi</a:t>
            </a:r>
            <a:r>
              <a:rPr lang="id-ID" sz="1900" dirty="0" smtClean="0">
                <a:solidFill>
                  <a:schemeClr val="tx1"/>
                </a:solidFill>
              </a:rPr>
              <a:t> </a:t>
            </a:r>
            <a:r>
              <a:rPr lang="id-ID" sz="1900" dirty="0" smtClean="0">
                <a:solidFill>
                  <a:schemeClr val="tx1"/>
                </a:solidFill>
                <a:sym typeface="Wingdings" panose="05000000000000000000" pitchFamily="2" charset="2"/>
              </a:rPr>
              <a:t> </a:t>
            </a:r>
            <a:r>
              <a:rPr lang="id-ID" sz="1900" cap="none" dirty="0" smtClean="0">
                <a:solidFill>
                  <a:schemeClr val="tx1"/>
                </a:solidFill>
                <a:sym typeface="Wingdings" panose="05000000000000000000" pitchFamily="2" charset="2"/>
              </a:rPr>
              <a:t>Peserta mendiskusikan pentingnya </a:t>
            </a:r>
            <a:r>
              <a:rPr lang="en-US" sz="1900" cap="none" dirty="0" err="1" smtClean="0">
                <a:solidFill>
                  <a:schemeClr val="tx1"/>
                </a:solidFill>
                <a:sym typeface="Wingdings" panose="05000000000000000000" pitchFamily="2" charset="2"/>
              </a:rPr>
              <a:t>integritas</a:t>
            </a:r>
            <a:r>
              <a:rPr lang="en-US" sz="1900" cap="none" dirty="0" smtClean="0">
                <a:solidFill>
                  <a:schemeClr val="tx1"/>
                </a:solidFill>
                <a:sym typeface="Wingdings" panose="05000000000000000000" pitchFamily="2" charset="2"/>
              </a:rPr>
              <a:t> yang </a:t>
            </a:r>
            <a:r>
              <a:rPr lang="en-US" sz="1900" cap="none" dirty="0" err="1" smtClean="0">
                <a:solidFill>
                  <a:schemeClr val="tx1"/>
                </a:solidFill>
                <a:sym typeface="Wingdings" panose="05000000000000000000" pitchFamily="2" charset="2"/>
              </a:rPr>
              <a:t>harus</a:t>
            </a:r>
            <a:r>
              <a:rPr lang="en-US" sz="1900" cap="none" dirty="0" smtClean="0">
                <a:solidFill>
                  <a:schemeClr val="tx1"/>
                </a:solidFill>
                <a:sym typeface="Wingdings" panose="05000000000000000000" pitchFamily="2" charset="2"/>
              </a:rPr>
              <a:t> </a:t>
            </a:r>
            <a:r>
              <a:rPr lang="en-US" sz="1900" cap="none" dirty="0" err="1" smtClean="0">
                <a:solidFill>
                  <a:schemeClr val="tx1"/>
                </a:solidFill>
                <a:sym typeface="Wingdings" panose="05000000000000000000" pitchFamily="2" charset="2"/>
              </a:rPr>
              <a:t>dimiliki</a:t>
            </a:r>
            <a:r>
              <a:rPr lang="en-US" sz="1900" cap="none" dirty="0" smtClean="0">
                <a:solidFill>
                  <a:schemeClr val="tx1"/>
                </a:solidFill>
                <a:sym typeface="Wingdings" panose="05000000000000000000" pitchFamily="2" charset="2"/>
              </a:rPr>
              <a:t> </a:t>
            </a:r>
            <a:r>
              <a:rPr lang="en-US" sz="1900" cap="none" dirty="0" err="1" smtClean="0">
                <a:solidFill>
                  <a:schemeClr val="tx1"/>
                </a:solidFill>
                <a:sym typeface="Wingdings" panose="05000000000000000000" pitchFamily="2" charset="2"/>
              </a:rPr>
              <a:t>Pemimpin</a:t>
            </a:r>
            <a:r>
              <a:rPr lang="en-US" sz="1900" cap="none" dirty="0" smtClean="0">
                <a:solidFill>
                  <a:schemeClr val="tx1"/>
                </a:solidFill>
                <a:sym typeface="Wingdings" panose="05000000000000000000" pitchFamily="2" charset="2"/>
              </a:rPr>
              <a:t> </a:t>
            </a:r>
            <a:r>
              <a:rPr lang="en-US" sz="1900" cap="none" dirty="0" err="1" smtClean="0">
                <a:solidFill>
                  <a:schemeClr val="tx1"/>
                </a:solidFill>
                <a:sym typeface="Wingdings" panose="05000000000000000000" pitchFamily="2" charset="2"/>
              </a:rPr>
              <a:t>Pembaharuan</a:t>
            </a:r>
            <a:r>
              <a:rPr lang="en-US" sz="1900" cap="none" dirty="0" smtClean="0">
                <a:solidFill>
                  <a:schemeClr val="tx1"/>
                </a:solidFill>
                <a:sym typeface="Wingdings" panose="05000000000000000000" pitchFamily="2" charset="2"/>
              </a:rPr>
              <a:t>.</a:t>
            </a:r>
            <a:br>
              <a:rPr lang="en-US" sz="1900" cap="none" dirty="0" smtClean="0">
                <a:solidFill>
                  <a:schemeClr val="tx1"/>
                </a:solidFill>
                <a:sym typeface="Wingdings" panose="05000000000000000000" pitchFamily="2" charset="2"/>
              </a:rPr>
            </a:br>
            <a:r>
              <a:rPr lang="en-US" sz="1900" dirty="0" smtClean="0">
                <a:sym typeface="Wingdings" panose="05000000000000000000" pitchFamily="2" charset="2"/>
              </a:rPr>
              <a:t>4. </a:t>
            </a:r>
            <a:r>
              <a:rPr lang="en-US" sz="1900" b="1" dirty="0" smtClean="0">
                <a:sym typeface="Wingdings" panose="05000000000000000000" pitchFamily="2" charset="2"/>
              </a:rPr>
              <a:t>STUDI KASUS: </a:t>
            </a:r>
            <a:r>
              <a:rPr lang="en-US" sz="1900" dirty="0" err="1" smtClean="0">
                <a:sym typeface="Wingdings" panose="05000000000000000000" pitchFamily="2" charset="2"/>
              </a:rPr>
              <a:t>Peserta</a:t>
            </a:r>
            <a:r>
              <a:rPr lang="en-US" sz="1900" dirty="0" smtClean="0">
                <a:sym typeface="Wingdings" panose="05000000000000000000" pitchFamily="2" charset="2"/>
              </a:rPr>
              <a:t> </a:t>
            </a:r>
            <a:r>
              <a:rPr lang="en-US" sz="1900" dirty="0" err="1" smtClean="0">
                <a:sym typeface="Wingdings" panose="05000000000000000000" pitchFamily="2" charset="2"/>
              </a:rPr>
              <a:t>diminta</a:t>
            </a:r>
            <a:r>
              <a:rPr lang="en-US" sz="1900" dirty="0" smtClean="0">
                <a:sym typeface="Wingdings" panose="05000000000000000000" pitchFamily="2" charset="2"/>
              </a:rPr>
              <a:t> </a:t>
            </a:r>
            <a:r>
              <a:rPr lang="en-US" sz="1900" dirty="0" err="1" smtClean="0">
                <a:sym typeface="Wingdings" panose="05000000000000000000" pitchFamily="2" charset="2"/>
              </a:rPr>
              <a:t>mendiskusikan</a:t>
            </a:r>
            <a:r>
              <a:rPr lang="en-US" sz="1900" dirty="0" smtClean="0">
                <a:sym typeface="Wingdings" panose="05000000000000000000" pitchFamily="2" charset="2"/>
              </a:rPr>
              <a:t> </a:t>
            </a:r>
            <a:r>
              <a:rPr lang="en-US" sz="1900" dirty="0" err="1" smtClean="0">
                <a:sym typeface="Wingdings" panose="05000000000000000000" pitchFamily="2" charset="2"/>
              </a:rPr>
              <a:t>kasus-kasus</a:t>
            </a:r>
            <a:r>
              <a:rPr lang="en-US" sz="1900" dirty="0" smtClean="0">
                <a:sym typeface="Wingdings" panose="05000000000000000000" pitchFamily="2" charset="2"/>
              </a:rPr>
              <a:t> </a:t>
            </a:r>
            <a:r>
              <a:rPr lang="en-US" sz="1900" dirty="0" err="1" smtClean="0">
                <a:sym typeface="Wingdings" panose="05000000000000000000" pitchFamily="2" charset="2"/>
              </a:rPr>
              <a:t>aktual</a:t>
            </a:r>
            <a:r>
              <a:rPr lang="en-US" sz="1900" dirty="0" smtClean="0">
                <a:sym typeface="Wingdings" panose="05000000000000000000" pitchFamily="2" charset="2"/>
              </a:rPr>
              <a:t>.</a:t>
            </a:r>
            <a:r>
              <a:rPr lang="en-US" sz="1900" cap="none" dirty="0" smtClean="0">
                <a:solidFill>
                  <a:schemeClr val="tx1"/>
                </a:solidFill>
                <a:sym typeface="Wingdings" panose="05000000000000000000" pitchFamily="2" charset="2"/>
              </a:rPr>
              <a:t/>
            </a:r>
            <a:br>
              <a:rPr lang="en-US" sz="1900" cap="none" dirty="0" smtClean="0">
                <a:solidFill>
                  <a:schemeClr val="tx1"/>
                </a:solidFill>
                <a:sym typeface="Wingdings" panose="05000000000000000000" pitchFamily="2" charset="2"/>
              </a:rPr>
            </a:br>
            <a:r>
              <a:rPr lang="en-US" sz="1900" cap="none" dirty="0" smtClean="0">
                <a:solidFill>
                  <a:schemeClr val="tx1"/>
                </a:solidFill>
                <a:sym typeface="Wingdings" panose="05000000000000000000" pitchFamily="2" charset="2"/>
              </a:rPr>
              <a:t>4. </a:t>
            </a:r>
            <a:r>
              <a:rPr lang="en-US" sz="1900" b="1" cap="none" dirty="0" smtClean="0">
                <a:solidFill>
                  <a:schemeClr val="tx1"/>
                </a:solidFill>
                <a:sym typeface="Wingdings" panose="05000000000000000000" pitchFamily="2" charset="2"/>
              </a:rPr>
              <a:t>VISITASI</a:t>
            </a:r>
            <a:r>
              <a:rPr lang="id-ID" sz="1900" b="1" dirty="0" smtClean="0">
                <a:solidFill>
                  <a:schemeClr val="tx1"/>
                </a:solidFill>
                <a:sym typeface="Wingdings" panose="05000000000000000000" pitchFamily="2" charset="2"/>
              </a:rPr>
              <a:t> </a:t>
            </a:r>
            <a:r>
              <a:rPr lang="id-ID" sz="1900" dirty="0" smtClean="0">
                <a:solidFill>
                  <a:schemeClr val="tx1"/>
                </a:solidFill>
                <a:sym typeface="Wingdings" panose="05000000000000000000" pitchFamily="2" charset="2"/>
              </a:rPr>
              <a:t> </a:t>
            </a:r>
            <a:r>
              <a:rPr lang="en-US" sz="1900" cap="none" dirty="0" err="1" smtClean="0">
                <a:solidFill>
                  <a:schemeClr val="tx1"/>
                </a:solidFill>
                <a:sym typeface="Wingdings" panose="05000000000000000000" pitchFamily="2" charset="2"/>
              </a:rPr>
              <a:t>Peserta</a:t>
            </a:r>
            <a:r>
              <a:rPr lang="en-US" sz="1900" cap="none" dirty="0" smtClean="0">
                <a:solidFill>
                  <a:schemeClr val="tx1"/>
                </a:solidFill>
                <a:sym typeface="Wingdings" panose="05000000000000000000" pitchFamily="2" charset="2"/>
              </a:rPr>
              <a:t> </a:t>
            </a:r>
            <a:r>
              <a:rPr lang="en-US" sz="1900" cap="none" dirty="0" err="1" smtClean="0">
                <a:solidFill>
                  <a:schemeClr val="tx1"/>
                </a:solidFill>
                <a:sym typeface="Wingdings" panose="05000000000000000000" pitchFamily="2" charset="2"/>
              </a:rPr>
              <a:t>Berkunjung</a:t>
            </a:r>
            <a:r>
              <a:rPr lang="en-US" sz="1900" cap="none" dirty="0" smtClean="0">
                <a:solidFill>
                  <a:schemeClr val="tx1"/>
                </a:solidFill>
                <a:sym typeface="Wingdings" panose="05000000000000000000" pitchFamily="2" charset="2"/>
              </a:rPr>
              <a:t> </a:t>
            </a:r>
            <a:r>
              <a:rPr lang="en-US" sz="1900" cap="none" dirty="0" err="1" smtClean="0">
                <a:solidFill>
                  <a:schemeClr val="tx1"/>
                </a:solidFill>
                <a:sym typeface="Wingdings" panose="05000000000000000000" pitchFamily="2" charset="2"/>
              </a:rPr>
              <a:t>Ke</a:t>
            </a:r>
            <a:r>
              <a:rPr lang="en-US" sz="1900" cap="none" dirty="0" smtClean="0">
                <a:solidFill>
                  <a:schemeClr val="tx1"/>
                </a:solidFill>
                <a:sym typeface="Wingdings" panose="05000000000000000000" pitchFamily="2" charset="2"/>
              </a:rPr>
              <a:t> </a:t>
            </a:r>
            <a:r>
              <a:rPr lang="en-US" sz="1900" cap="none" dirty="0" err="1" smtClean="0">
                <a:solidFill>
                  <a:schemeClr val="tx1"/>
                </a:solidFill>
                <a:sym typeface="Wingdings" panose="05000000000000000000" pitchFamily="2" charset="2"/>
              </a:rPr>
              <a:t>Tempat</a:t>
            </a:r>
            <a:r>
              <a:rPr lang="en-US" sz="1900" cap="none" dirty="0" smtClean="0">
                <a:solidFill>
                  <a:schemeClr val="tx1"/>
                </a:solidFill>
                <a:sym typeface="Wingdings" panose="05000000000000000000" pitchFamily="2" charset="2"/>
              </a:rPr>
              <a:t> yang </a:t>
            </a:r>
            <a:r>
              <a:rPr lang="en-US" sz="1900" cap="none" dirty="0" err="1" smtClean="0">
                <a:solidFill>
                  <a:schemeClr val="tx1"/>
                </a:solidFill>
                <a:sym typeface="Wingdings" panose="05000000000000000000" pitchFamily="2" charset="2"/>
              </a:rPr>
              <a:t>Dapat</a:t>
            </a:r>
            <a:r>
              <a:rPr lang="en-US" sz="1900" cap="none" dirty="0" smtClean="0">
                <a:solidFill>
                  <a:schemeClr val="tx1"/>
                </a:solidFill>
                <a:sym typeface="Wingdings" panose="05000000000000000000" pitchFamily="2" charset="2"/>
              </a:rPr>
              <a:t> </a:t>
            </a:r>
            <a:r>
              <a:rPr lang="en-US" sz="1900" cap="none" dirty="0" err="1" smtClean="0">
                <a:solidFill>
                  <a:schemeClr val="tx1"/>
                </a:solidFill>
                <a:sym typeface="Wingdings" panose="05000000000000000000" pitchFamily="2" charset="2"/>
              </a:rPr>
              <a:t>Membantu</a:t>
            </a:r>
            <a:r>
              <a:rPr lang="en-US" sz="1900" cap="none" dirty="0" smtClean="0">
                <a:solidFill>
                  <a:schemeClr val="tx1"/>
                </a:solidFill>
                <a:sym typeface="Wingdings" panose="05000000000000000000" pitchFamily="2" charset="2"/>
              </a:rPr>
              <a:t> </a:t>
            </a:r>
            <a:r>
              <a:rPr lang="en-US" sz="1900" cap="none" dirty="0" err="1" smtClean="0">
                <a:solidFill>
                  <a:schemeClr val="tx1"/>
                </a:solidFill>
                <a:sym typeface="Wingdings" panose="05000000000000000000" pitchFamily="2" charset="2"/>
              </a:rPr>
              <a:t>Proses</a:t>
            </a:r>
            <a:r>
              <a:rPr lang="en-US" sz="1900" cap="none" dirty="0" smtClean="0">
                <a:solidFill>
                  <a:schemeClr val="tx1"/>
                </a:solidFill>
                <a:sym typeface="Wingdings" panose="05000000000000000000" pitchFamily="2" charset="2"/>
              </a:rPr>
              <a:t> </a:t>
            </a:r>
            <a:r>
              <a:rPr lang="en-US" sz="1900" cap="none" dirty="0" err="1" smtClean="0">
                <a:solidFill>
                  <a:schemeClr val="tx1"/>
                </a:solidFill>
                <a:sym typeface="Wingdings" panose="05000000000000000000" pitchFamily="2" charset="2"/>
              </a:rPr>
              <a:t>Internalisasi</a:t>
            </a:r>
            <a:r>
              <a:rPr lang="en-US" sz="1900" cap="none" dirty="0" smtClean="0">
                <a:solidFill>
                  <a:schemeClr val="tx1"/>
                </a:solidFill>
                <a:sym typeface="Wingdings" panose="05000000000000000000" pitchFamily="2" charset="2"/>
              </a:rPr>
              <a:t> </a:t>
            </a:r>
            <a:r>
              <a:rPr lang="en-US" sz="1900" cap="none" dirty="0" err="1" smtClean="0">
                <a:solidFill>
                  <a:schemeClr val="tx1"/>
                </a:solidFill>
                <a:sym typeface="Wingdings" panose="05000000000000000000" pitchFamily="2" charset="2"/>
              </a:rPr>
              <a:t>Hasil</a:t>
            </a:r>
            <a:r>
              <a:rPr lang="en-US" sz="1900" cap="none" dirty="0" smtClean="0">
                <a:solidFill>
                  <a:schemeClr val="tx1"/>
                </a:solidFill>
                <a:sym typeface="Wingdings" panose="05000000000000000000" pitchFamily="2" charset="2"/>
              </a:rPr>
              <a:t> </a:t>
            </a:r>
            <a:r>
              <a:rPr lang="en-US" sz="1900" cap="none" dirty="0" err="1" smtClean="0">
                <a:solidFill>
                  <a:schemeClr val="tx1"/>
                </a:solidFill>
                <a:sym typeface="Wingdings" panose="05000000000000000000" pitchFamily="2" charset="2"/>
              </a:rPr>
              <a:t>Belajar</a:t>
            </a:r>
            <a:r>
              <a:rPr lang="en-US" sz="1900" cap="none" dirty="0" smtClean="0">
                <a:solidFill>
                  <a:schemeClr val="tx1"/>
                </a:solidFill>
                <a:sym typeface="Wingdings" panose="05000000000000000000" pitchFamily="2" charset="2"/>
              </a:rPr>
              <a:t>.</a:t>
            </a:r>
            <a:br>
              <a:rPr lang="en-US" sz="1900" cap="none" dirty="0" smtClean="0">
                <a:solidFill>
                  <a:schemeClr val="tx1"/>
                </a:solidFill>
                <a:sym typeface="Wingdings" panose="05000000000000000000" pitchFamily="2" charset="2"/>
              </a:rPr>
            </a:br>
            <a:r>
              <a:rPr lang="id-ID" sz="1900" dirty="0" smtClean="0">
                <a:solidFill>
                  <a:schemeClr val="tx1"/>
                </a:solidFill>
              </a:rPr>
              <a:t>4. </a:t>
            </a:r>
            <a:r>
              <a:rPr lang="id-ID" sz="1900" b="1" dirty="0" smtClean="0">
                <a:solidFill>
                  <a:schemeClr val="tx1"/>
                </a:solidFill>
              </a:rPr>
              <a:t>Aktualisasi</a:t>
            </a:r>
            <a:r>
              <a:rPr lang="id-ID" sz="1900" dirty="0" smtClean="0">
                <a:solidFill>
                  <a:schemeClr val="tx1"/>
                </a:solidFill>
              </a:rPr>
              <a:t> </a:t>
            </a:r>
            <a:r>
              <a:rPr lang="id-ID" sz="1900" dirty="0" smtClean="0">
                <a:solidFill>
                  <a:schemeClr val="tx1"/>
                </a:solidFill>
                <a:sym typeface="Wingdings" panose="05000000000000000000" pitchFamily="2" charset="2"/>
              </a:rPr>
              <a:t> </a:t>
            </a:r>
            <a:r>
              <a:rPr lang="id-ID" sz="1900" cap="none" dirty="0" smtClean="0">
                <a:solidFill>
                  <a:schemeClr val="tx1"/>
                </a:solidFill>
                <a:sym typeface="Wingdings" panose="05000000000000000000" pitchFamily="2" charset="2"/>
              </a:rPr>
              <a:t>Peserta diminta </a:t>
            </a:r>
            <a:r>
              <a:rPr lang="en-US" sz="1900" cap="none" dirty="0" err="1" smtClean="0">
                <a:solidFill>
                  <a:schemeClr val="tx1"/>
                </a:solidFill>
                <a:sym typeface="Wingdings" panose="05000000000000000000" pitchFamily="2" charset="2"/>
              </a:rPr>
              <a:t>untuk</a:t>
            </a:r>
            <a:r>
              <a:rPr lang="en-US" sz="1900" cap="none" dirty="0" smtClean="0">
                <a:solidFill>
                  <a:schemeClr val="tx1"/>
                </a:solidFill>
                <a:sym typeface="Wingdings" panose="05000000000000000000" pitchFamily="2" charset="2"/>
              </a:rPr>
              <a:t> </a:t>
            </a:r>
            <a:r>
              <a:rPr lang="en-US" sz="1900" cap="none" dirty="0" err="1" smtClean="0">
                <a:solidFill>
                  <a:schemeClr val="tx1"/>
                </a:solidFill>
                <a:sym typeface="Wingdings" panose="05000000000000000000" pitchFamily="2" charset="2"/>
              </a:rPr>
              <a:t>menghasilkan</a:t>
            </a:r>
            <a:r>
              <a:rPr lang="en-US" sz="1900" cap="none" dirty="0" smtClean="0">
                <a:solidFill>
                  <a:schemeClr val="tx1"/>
                </a:solidFill>
                <a:sym typeface="Wingdings" panose="05000000000000000000" pitchFamily="2" charset="2"/>
              </a:rPr>
              <a:t> </a:t>
            </a:r>
            <a:r>
              <a:rPr lang="en-US" sz="1900" cap="none" dirty="0" err="1" smtClean="0">
                <a:solidFill>
                  <a:schemeClr val="tx1"/>
                </a:solidFill>
                <a:sym typeface="Wingdings" panose="05000000000000000000" pitchFamily="2" charset="2"/>
              </a:rPr>
              <a:t>suatu</a:t>
            </a:r>
            <a:r>
              <a:rPr lang="en-US" sz="1900" cap="none" dirty="0" smtClean="0">
                <a:solidFill>
                  <a:schemeClr val="tx1"/>
                </a:solidFill>
                <a:sym typeface="Wingdings" panose="05000000000000000000" pitchFamily="2" charset="2"/>
              </a:rPr>
              <a:t> </a:t>
            </a:r>
            <a:r>
              <a:rPr lang="en-US" sz="1900" b="1" i="1" cap="none" dirty="0" err="1" smtClean="0">
                <a:solidFill>
                  <a:schemeClr val="tx1"/>
                </a:solidFill>
                <a:sym typeface="Wingdings" panose="05000000000000000000" pitchFamily="2" charset="2"/>
              </a:rPr>
              <a:t>produk</a:t>
            </a:r>
            <a:r>
              <a:rPr lang="en-US" sz="1900" b="1" i="1" cap="none" dirty="0" smtClean="0">
                <a:solidFill>
                  <a:schemeClr val="tx1"/>
                </a:solidFill>
                <a:sym typeface="Wingdings" panose="05000000000000000000" pitchFamily="2" charset="2"/>
              </a:rPr>
              <a:t> </a:t>
            </a:r>
            <a:r>
              <a:rPr lang="en-US" sz="1900" b="1" i="1" cap="none" dirty="0" err="1" smtClean="0">
                <a:solidFill>
                  <a:schemeClr val="tx1"/>
                </a:solidFill>
                <a:sym typeface="Wingdings" panose="05000000000000000000" pitchFamily="2" charset="2"/>
              </a:rPr>
              <a:t>pembelajaran</a:t>
            </a:r>
            <a:r>
              <a:rPr lang="en-US" sz="1900" b="1" i="1" cap="none" dirty="0" smtClean="0">
                <a:solidFill>
                  <a:schemeClr val="tx1"/>
                </a:solidFill>
                <a:sym typeface="Wingdings" panose="05000000000000000000" pitchFamily="2" charset="2"/>
              </a:rPr>
              <a:t> yang </a:t>
            </a:r>
            <a:r>
              <a:rPr lang="en-US" sz="1900" b="1" i="1" cap="none" dirty="0" err="1" smtClean="0">
                <a:solidFill>
                  <a:schemeClr val="tx1"/>
                </a:solidFill>
                <a:sym typeface="Wingdings" panose="05000000000000000000" pitchFamily="2" charset="2"/>
              </a:rPr>
              <a:t>menunjukkan</a:t>
            </a:r>
            <a:r>
              <a:rPr lang="en-US" sz="1900" b="1" i="1" cap="none" dirty="0" smtClean="0">
                <a:solidFill>
                  <a:schemeClr val="tx1"/>
                </a:solidFill>
                <a:sym typeface="Wingdings" panose="05000000000000000000" pitchFamily="2" charset="2"/>
              </a:rPr>
              <a:t> </a:t>
            </a:r>
            <a:r>
              <a:rPr lang="en-US" sz="1900" b="1" i="1" cap="none" dirty="0" err="1" smtClean="0">
                <a:solidFill>
                  <a:schemeClr val="tx1"/>
                </a:solidFill>
                <a:sym typeface="Wingdings" panose="05000000000000000000" pitchFamily="2" charset="2"/>
              </a:rPr>
              <a:t>kompetensi</a:t>
            </a:r>
            <a:r>
              <a:rPr lang="en-US" sz="1900" b="1" i="1" cap="none" dirty="0" smtClean="0">
                <a:solidFill>
                  <a:schemeClr val="tx1"/>
                </a:solidFill>
                <a:sym typeface="Wingdings" panose="05000000000000000000" pitchFamily="2" charset="2"/>
              </a:rPr>
              <a:t> </a:t>
            </a:r>
            <a:r>
              <a:rPr lang="en-US" sz="1900" b="1" i="1" cap="none" dirty="0" err="1" smtClean="0">
                <a:solidFill>
                  <a:schemeClr val="tx1"/>
                </a:solidFill>
                <a:sym typeface="Wingdings" panose="05000000000000000000" pitchFamily="2" charset="2"/>
              </a:rPr>
              <a:t>integritas</a:t>
            </a:r>
            <a:endParaRPr lang="id-ID" sz="1900" b="1" i="1" cap="none" dirty="0">
              <a:solidFill>
                <a:schemeClr val="tx1"/>
              </a:solidFill>
            </a:endParaRPr>
          </a:p>
        </p:txBody>
      </p:sp>
      <p:pic>
        <p:nvPicPr>
          <p:cNvPr id="8" name="Picture 23" descr="flag"/>
          <p:cNvPicPr>
            <a:picLocks noChangeAspect="1" noChangeArrowheads="1" noCrop="1"/>
          </p:cNvPicPr>
          <p:nvPr/>
        </p:nvPicPr>
        <p:blipFill>
          <a:blip r:embed="rId5" cstate="print"/>
          <a:srcRect/>
          <a:stretch>
            <a:fillRect/>
          </a:stretch>
        </p:blipFill>
        <p:spPr bwMode="auto">
          <a:xfrm>
            <a:off x="2227316" y="495301"/>
            <a:ext cx="1773183" cy="1276350"/>
          </a:xfrm>
          <a:prstGeom prst="rect">
            <a:avLst/>
          </a:prstGeom>
          <a:noFill/>
          <a:ln w="9525">
            <a:noFill/>
            <a:miter lim="800000"/>
            <a:headEnd/>
            <a:tailEnd/>
          </a:ln>
        </p:spPr>
      </p:pic>
      <p:pic>
        <p:nvPicPr>
          <p:cNvPr id="9" name="Picture 2" descr="D:\NR-Downloads-Komputer\gambar Garuda.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066800" y="533400"/>
            <a:ext cx="1115438" cy="1219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07733550"/>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by="(-#ppt_w*2)" calcmode="lin" valueType="num">
                                      <p:cBhvr rctx="PPT">
                                        <p:cTn id="13" dur="250" autoRev="1" fill="hold">
                                          <p:stCondLst>
                                            <p:cond delay="0"/>
                                          </p:stCondLst>
                                        </p:cTn>
                                        <p:tgtEl>
                                          <p:spTgt spid="7"/>
                                        </p:tgtEl>
                                        <p:attrNameLst>
                                          <p:attrName>ppt_w</p:attrName>
                                        </p:attrNameLst>
                                      </p:cBhvr>
                                    </p:anim>
                                    <p:anim by="(#ppt_w*0.50)" calcmode="lin" valueType="num">
                                      <p:cBhvr>
                                        <p:cTn id="14" dur="250" decel="50000" autoRev="1" fill="hold">
                                          <p:stCondLst>
                                            <p:cond delay="0"/>
                                          </p:stCondLst>
                                        </p:cTn>
                                        <p:tgtEl>
                                          <p:spTgt spid="7"/>
                                        </p:tgtEl>
                                        <p:attrNameLst>
                                          <p:attrName>ppt_x</p:attrName>
                                        </p:attrNameLst>
                                      </p:cBhvr>
                                    </p:anim>
                                    <p:anim from="(-#ppt_h/2)" to="(#ppt_y)" calcmode="lin" valueType="num">
                                      <p:cBhvr>
                                        <p:cTn id="15" dur="500" fill="hold">
                                          <p:stCondLst>
                                            <p:cond delay="0"/>
                                          </p:stCondLst>
                                        </p:cTn>
                                        <p:tgtEl>
                                          <p:spTgt spid="7"/>
                                        </p:tgtEl>
                                        <p:attrNameLst>
                                          <p:attrName>ppt_y</p:attrName>
                                        </p:attrNameLst>
                                      </p:cBhvr>
                                    </p:anim>
                                    <p:animRot by="21600000">
                                      <p:cBhvr>
                                        <p:cTn id="16" dur="500" fill="hold">
                                          <p:stCondLst>
                                            <p:cond delay="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9"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ppt_x</p:attrName>
                                        </p:attrNameLst>
                                      </p:cBhvr>
                                      <p:tavLst>
                                        <p:tav tm="0">
                                          <p:val>
                                            <p:strVal val="#ppt_x-.2"/>
                                          </p:val>
                                        </p:tav>
                                        <p:tav tm="100000">
                                          <p:val>
                                            <p:strVal val="#ppt_x"/>
                                          </p:val>
                                        </p:tav>
                                      </p:tavLst>
                                    </p:anim>
                                    <p:anim calcmode="lin" valueType="num">
                                      <p:cBhvr>
                                        <p:cTn id="26"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72661"/>
          </a:xfrm>
          <a:prstGeom prst="rect">
            <a:avLst/>
          </a:prstGeom>
        </p:spPr>
        <p:txBody>
          <a:bodyPr wrap="square">
            <a:spAutoFit/>
          </a:bodyPr>
          <a:lstStyle/>
          <a:p>
            <a:pPr algn="ctr">
              <a:lnSpc>
                <a:spcPct val="107000"/>
              </a:lnSpc>
              <a:spcAft>
                <a:spcPts val="800"/>
              </a:spcAft>
            </a:pPr>
            <a:r>
              <a:rPr lang="id-ID" sz="28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RANCANG BANGUN PEMBELAJARAN MATA DIKLAT</a:t>
            </a:r>
            <a:endParaRPr lang="id-ID" sz="16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arenR"/>
            </a:pPr>
            <a:r>
              <a:rPr lang="id-ID" sz="1600" b="1" dirty="0" smtClean="0">
                <a:effectLst/>
                <a:latin typeface="Arial" panose="020B0604020202020204" pitchFamily="34" charset="0"/>
                <a:ea typeface="Calibri" panose="020F0502020204030204" pitchFamily="34" charset="0"/>
                <a:cs typeface="Times New Roman" panose="02020603050405020304" pitchFamily="18" charset="0"/>
              </a:rPr>
              <a:t>Nama Diklat 				: Diklat Kepemimpinan TK.</a:t>
            </a:r>
            <a:r>
              <a:rPr lang="en-US" sz="1600" b="1" dirty="0" smtClean="0">
                <a:effectLst/>
                <a:latin typeface="Arial" panose="020B0604020202020204" pitchFamily="34" charset="0"/>
                <a:ea typeface="Calibri" panose="020F0502020204030204" pitchFamily="34" charset="0"/>
                <a:cs typeface="Times New Roman" panose="02020603050405020304" pitchFamily="18" charset="0"/>
              </a:rPr>
              <a:t>III</a:t>
            </a:r>
            <a:endParaRPr lang="id-ID"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mj-lt"/>
              <a:buAutoNum type="arabicParenR"/>
            </a:pPr>
            <a:r>
              <a:rPr lang="id-ID" sz="1600" b="1" dirty="0" smtClean="0">
                <a:effectLst/>
                <a:latin typeface="Arial" panose="020B0604020202020204" pitchFamily="34" charset="0"/>
                <a:ea typeface="Calibri" panose="020F0502020204030204" pitchFamily="34" charset="0"/>
                <a:cs typeface="Times New Roman" panose="02020603050405020304" pitchFamily="18" charset="0"/>
              </a:rPr>
              <a:t>Mata Diklat				: </a:t>
            </a:r>
            <a:r>
              <a:rPr lang="id-ID" b="1" dirty="0" smtClean="0">
                <a:effectLst/>
                <a:latin typeface="Arial" panose="020B0604020202020204" pitchFamily="34" charset="0"/>
                <a:ea typeface="Calibri" panose="020F0502020204030204" pitchFamily="34" charset="0"/>
                <a:cs typeface="Times New Roman" panose="02020603050405020304" pitchFamily="18" charset="0"/>
              </a:rPr>
              <a:t>Integritas </a:t>
            </a:r>
            <a:endParaRPr lang="id-ID"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mj-lt"/>
              <a:buAutoNum type="arabicParenR"/>
            </a:pPr>
            <a:r>
              <a:rPr lang="id-ID" sz="1600" b="1" dirty="0" smtClean="0">
                <a:effectLst/>
                <a:latin typeface="Arial" panose="020B0604020202020204" pitchFamily="34" charset="0"/>
                <a:ea typeface="Calibri" panose="020F0502020204030204" pitchFamily="34" charset="0"/>
                <a:cs typeface="Times New Roman" panose="02020603050405020304" pitchFamily="18" charset="0"/>
              </a:rPr>
              <a:t>Alokasi Waktu				: </a:t>
            </a:r>
            <a:r>
              <a:rPr lang="en-US" sz="1600" b="1" dirty="0" smtClean="0">
                <a:effectLst/>
                <a:latin typeface="Arial" panose="020B0604020202020204" pitchFamily="34" charset="0"/>
                <a:ea typeface="Calibri" panose="020F0502020204030204" pitchFamily="34" charset="0"/>
                <a:cs typeface="Times New Roman" panose="02020603050405020304" pitchFamily="18" charset="0"/>
              </a:rPr>
              <a:t>6 </a:t>
            </a:r>
            <a:r>
              <a:rPr lang="en-US" sz="1600" b="1" dirty="0" err="1" smtClean="0">
                <a:effectLst/>
                <a:latin typeface="Arial" panose="020B0604020202020204" pitchFamily="34" charset="0"/>
                <a:ea typeface="Calibri" panose="020F0502020204030204" pitchFamily="34" charset="0"/>
                <a:cs typeface="Times New Roman" panose="02020603050405020304" pitchFamily="18" charset="0"/>
              </a:rPr>
              <a:t>Sesi</a:t>
            </a:r>
            <a:r>
              <a:rPr lang="en-US" sz="1600" b="1" dirty="0" smtClean="0">
                <a:effectLst/>
                <a:latin typeface="Arial" panose="020B0604020202020204" pitchFamily="34" charset="0"/>
                <a:ea typeface="Calibri" panose="020F0502020204030204" pitchFamily="34" charset="0"/>
                <a:cs typeface="Times New Roman" panose="02020603050405020304" pitchFamily="18" charset="0"/>
              </a:rPr>
              <a:t> (</a:t>
            </a:r>
            <a:r>
              <a:rPr lang="id-ID" sz="1600" b="1" dirty="0" smtClean="0">
                <a:effectLst/>
                <a:latin typeface="Arial" panose="020B0604020202020204" pitchFamily="34" charset="0"/>
                <a:ea typeface="Calibri" panose="020F0502020204030204" pitchFamily="34" charset="0"/>
                <a:cs typeface="Times New Roman" panose="02020603050405020304" pitchFamily="18" charset="0"/>
              </a:rPr>
              <a:t>18 </a:t>
            </a:r>
            <a:r>
              <a:rPr lang="id-ID" sz="1600" b="1" dirty="0" smtClean="0">
                <a:effectLst/>
                <a:latin typeface="Arial" panose="020B0604020202020204" pitchFamily="34" charset="0"/>
                <a:ea typeface="Calibri" panose="020F0502020204030204" pitchFamily="34" charset="0"/>
                <a:cs typeface="Times New Roman" panose="02020603050405020304" pitchFamily="18" charset="0"/>
              </a:rPr>
              <a:t>J</a:t>
            </a:r>
            <a:r>
              <a:rPr lang="en-US" sz="1600" b="1" dirty="0" smtClean="0">
                <a:effectLst/>
                <a:latin typeface="Arial" panose="020B0604020202020204" pitchFamily="34" charset="0"/>
                <a:ea typeface="Calibri" panose="020F0502020204030204" pitchFamily="34" charset="0"/>
                <a:cs typeface="Times New Roman" panose="02020603050405020304" pitchFamily="18" charset="0"/>
              </a:rPr>
              <a:t>P)</a:t>
            </a:r>
            <a:endParaRPr lang="id-ID"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2805113" lvl="0" indent="-2805113" algn="just">
              <a:lnSpc>
                <a:spcPct val="107000"/>
              </a:lnSpc>
              <a:spcAft>
                <a:spcPts val="0"/>
              </a:spcAft>
              <a:tabLst>
                <a:tab pos="287338" algn="l"/>
              </a:tabLst>
            </a:pPr>
            <a:r>
              <a:rPr lang="en-US" sz="1600" b="1" dirty="0" smtClean="0">
                <a:effectLst/>
                <a:latin typeface="Arial" panose="020B0604020202020204" pitchFamily="34" charset="0"/>
                <a:ea typeface="Calibri" panose="020F0502020204030204" pitchFamily="34" charset="0"/>
                <a:cs typeface="Times New Roman" panose="02020603050405020304" pitchFamily="18" charset="0"/>
              </a:rPr>
              <a:t>4)   </a:t>
            </a:r>
            <a:r>
              <a:rPr lang="id-ID" sz="1600" b="1" dirty="0" smtClean="0">
                <a:effectLst/>
                <a:latin typeface="Arial" panose="020B0604020202020204" pitchFamily="34" charset="0"/>
                <a:ea typeface="Calibri" panose="020F0502020204030204" pitchFamily="34" charset="0"/>
                <a:cs typeface="Times New Roman" panose="02020603050405020304" pitchFamily="18" charset="0"/>
              </a:rPr>
              <a:t>Deskripsi Singkat</a:t>
            </a:r>
            <a:r>
              <a:rPr lang="id-ID" sz="1600" b="1" dirty="0">
                <a:latin typeface="Arial" panose="020B0604020202020204" pitchFamily="34" charset="0"/>
                <a:ea typeface="Calibri" panose="020F0502020204030204" pitchFamily="34" charset="0"/>
                <a:cs typeface="Times New Roman" panose="02020603050405020304" pitchFamily="18" charset="0"/>
              </a:rPr>
              <a:t> </a:t>
            </a:r>
            <a:r>
              <a:rPr lang="id-ID" sz="1600" b="1" dirty="0" smtClean="0">
                <a:latin typeface="Arial" panose="020B0604020202020204" pitchFamily="34" charset="0"/>
                <a:ea typeface="Calibri" panose="020F0502020204030204" pitchFamily="34" charset="0"/>
                <a:cs typeface="Times New Roman" panose="02020603050405020304" pitchFamily="18" charset="0"/>
              </a:rPr>
              <a:t>          </a:t>
            </a:r>
            <a:r>
              <a:rPr lang="id-ID" sz="1600" b="1" dirty="0" smtClean="0">
                <a:effectLst/>
                <a:latin typeface="Arial" panose="020B0604020202020204" pitchFamily="34" charset="0"/>
                <a:ea typeface="Calibri" panose="020F0502020204030204" pitchFamily="34" charset="0"/>
                <a:cs typeface="Times New Roman" panose="02020603050405020304" pitchFamily="18" charset="0"/>
              </a:rPr>
              <a:t>: </a:t>
            </a:r>
            <a:r>
              <a:rPr lang="id-ID" sz="1600" dirty="0" smtClean="0">
                <a:effectLst/>
                <a:latin typeface="Arial" panose="020B0604020202020204" pitchFamily="34" charset="0"/>
                <a:ea typeface="Calibri" panose="020F0502020204030204" pitchFamily="34" charset="0"/>
                <a:cs typeface="Times New Roman" panose="02020603050405020304" pitchFamily="18" charset="0"/>
              </a:rPr>
              <a:t>Mata  Diklat  ini  membekali  peserta  dengan  kemampuan </a:t>
            </a:r>
            <a:r>
              <a:rPr lang="en-US" sz="1600" dirty="0" smtClean="0">
                <a:effectLst/>
                <a:latin typeface="Arial" panose="020B0604020202020204" pitchFamily="34" charset="0"/>
                <a:ea typeface="Calibri" panose="020F0502020204030204" pitchFamily="34" charset="0"/>
                <a:cs typeface="Times New Roman" panose="02020603050405020304" pitchFamily="18" charset="0"/>
              </a:rPr>
              <a:t>	 </a:t>
            </a:r>
            <a:r>
              <a:rPr lang="id-ID" sz="1600" dirty="0" smtClean="0">
                <a:effectLst/>
                <a:latin typeface="Arial" panose="020B0604020202020204" pitchFamily="34" charset="0"/>
                <a:ea typeface="Calibri" panose="020F0502020204030204" pitchFamily="34" charset="0"/>
                <a:cs typeface="Times New Roman" panose="02020603050405020304" pitchFamily="18" charset="0"/>
              </a:rPr>
              <a:t>mengaktualisasikan  </a:t>
            </a:r>
            <a:r>
              <a:rPr lang="en-US" sz="1600" dirty="0" err="1" smtClean="0">
                <a:latin typeface="Arial" panose="020B0604020202020204" pitchFamily="34" charset="0"/>
                <a:ea typeface="Calibri" panose="020F0502020204030204" pitchFamily="34" charset="0"/>
                <a:cs typeface="Times New Roman" panose="02020603050405020304" pitchFamily="18" charset="0"/>
              </a:rPr>
              <a:t>Wawasan</a:t>
            </a:r>
            <a:r>
              <a:rPr lang="en-US" sz="1600" dirty="0" smtClean="0">
                <a:latin typeface="Arial" panose="020B0604020202020204" pitchFamily="34" charset="0"/>
                <a:ea typeface="Calibri" panose="020F0502020204030204" pitchFamily="34" charset="0"/>
                <a:cs typeface="Times New Roman" panose="02020603050405020304" pitchFamily="18" charset="0"/>
              </a:rPr>
              <a:t> </a:t>
            </a:r>
            <a:r>
              <a:rPr lang="en-US" sz="1600" dirty="0" err="1" smtClean="0">
                <a:latin typeface="Arial" panose="020B0604020202020204" pitchFamily="34" charset="0"/>
                <a:ea typeface="Calibri" panose="020F0502020204030204" pitchFamily="34" charset="0"/>
                <a:cs typeface="Times New Roman" panose="02020603050405020304" pitchFamily="18" charset="0"/>
              </a:rPr>
              <a:t>Kebangsaan</a:t>
            </a:r>
            <a:r>
              <a:rPr lang="en-US" sz="16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1600" dirty="0" err="1" smtClean="0">
                <a:effectLst/>
                <a:latin typeface="Arial" panose="020B0604020202020204" pitchFamily="34" charset="0"/>
                <a:ea typeface="Calibri" panose="020F0502020204030204" pitchFamily="34" charset="0"/>
                <a:cs typeface="Times New Roman" panose="02020603050405020304" pitchFamily="18" charset="0"/>
              </a:rPr>
              <a:t>dan</a:t>
            </a:r>
            <a:r>
              <a:rPr lang="en-US" sz="16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1600" dirty="0" err="1" smtClean="0">
                <a:effectLst/>
                <a:latin typeface="Arial" panose="020B0604020202020204" pitchFamily="34" charset="0"/>
                <a:ea typeface="Calibri" panose="020F0502020204030204" pitchFamily="34" charset="0"/>
                <a:cs typeface="Times New Roman" panose="02020603050405020304" pitchFamily="18" charset="0"/>
              </a:rPr>
              <a:t>semangat</a:t>
            </a:r>
            <a:r>
              <a:rPr lang="en-US" sz="16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1600" dirty="0" err="1" smtClean="0">
                <a:effectLst/>
                <a:latin typeface="Arial" panose="020B0604020202020204" pitchFamily="34" charset="0"/>
                <a:ea typeface="Calibri" panose="020F0502020204030204" pitchFamily="34" charset="0"/>
                <a:cs typeface="Times New Roman" panose="02020603050405020304" pitchFamily="18" charset="0"/>
              </a:rPr>
              <a:t>nasionalisme</a:t>
            </a:r>
            <a:r>
              <a:rPr lang="en-US" sz="16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1600" dirty="0" err="1" smtClean="0">
                <a:effectLst/>
                <a:latin typeface="Arial" panose="020B0604020202020204" pitchFamily="34" charset="0"/>
                <a:ea typeface="Calibri" panose="020F0502020204030204" pitchFamily="34" charset="0"/>
                <a:cs typeface="Times New Roman" panose="02020603050405020304" pitchFamily="18" charset="0"/>
              </a:rPr>
              <a:t>dalam</a:t>
            </a:r>
            <a:r>
              <a:rPr lang="en-US" sz="16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1600" dirty="0" err="1" smtClean="0">
                <a:effectLst/>
                <a:latin typeface="Arial" panose="020B0604020202020204" pitchFamily="34" charset="0"/>
                <a:ea typeface="Calibri" panose="020F0502020204030204" pitchFamily="34" charset="0"/>
                <a:cs typeface="Times New Roman" panose="02020603050405020304" pitchFamily="18" charset="0"/>
              </a:rPr>
              <a:t>mengelola</a:t>
            </a:r>
            <a:r>
              <a:rPr lang="en-US" sz="16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1600" dirty="0" err="1" smtClean="0">
                <a:effectLst/>
                <a:latin typeface="Arial" panose="020B0604020202020204" pitchFamily="34" charset="0"/>
                <a:ea typeface="Calibri" panose="020F0502020204030204" pitchFamily="34" charset="0"/>
                <a:cs typeface="Times New Roman" panose="02020603050405020304" pitchFamily="18" charset="0"/>
              </a:rPr>
              <a:t>pelaksanaan</a:t>
            </a:r>
            <a:r>
              <a:rPr lang="en-US" sz="1600" dirty="0" smtClean="0">
                <a:effectLst/>
                <a:latin typeface="Arial" panose="020B0604020202020204" pitchFamily="34" charset="0"/>
                <a:ea typeface="Calibri" panose="020F0502020204030204" pitchFamily="34" charset="0"/>
                <a:cs typeface="Times New Roman" panose="02020603050405020304" pitchFamily="18" charset="0"/>
              </a:rPr>
              <a:t> program </a:t>
            </a:r>
            <a:r>
              <a:rPr lang="en-US" sz="1600" dirty="0" err="1" smtClean="0">
                <a:effectLst/>
                <a:latin typeface="Arial" panose="020B0604020202020204" pitchFamily="34" charset="0"/>
                <a:ea typeface="Calibri" panose="020F0502020204030204" pitchFamily="34" charset="0"/>
                <a:cs typeface="Times New Roman" panose="02020603050405020304" pitchFamily="18" charset="0"/>
              </a:rPr>
              <a:t>instansi</a:t>
            </a:r>
            <a:r>
              <a:rPr lang="en-US" sz="16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1600" dirty="0" err="1" smtClean="0">
                <a:effectLst/>
                <a:latin typeface="Arial" panose="020B0604020202020204" pitchFamily="34" charset="0"/>
                <a:ea typeface="Calibri" panose="020F0502020204030204" pitchFamily="34" charset="0"/>
                <a:cs typeface="Times New Roman" panose="02020603050405020304" pitchFamily="18" charset="0"/>
              </a:rPr>
              <a:t>melalui</a:t>
            </a:r>
            <a:r>
              <a:rPr lang="en-US" sz="16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1600" dirty="0" err="1" smtClean="0">
                <a:effectLst/>
                <a:latin typeface="Arial" panose="020B0604020202020204" pitchFamily="34" charset="0"/>
                <a:ea typeface="Calibri" panose="020F0502020204030204" pitchFamily="34" charset="0"/>
                <a:cs typeface="Times New Roman" panose="02020603050405020304" pitchFamily="18" charset="0"/>
              </a:rPr>
              <a:t>pembelajaran</a:t>
            </a:r>
            <a:r>
              <a:rPr lang="en-US" sz="16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1600" dirty="0" err="1" smtClean="0">
                <a:effectLst/>
                <a:latin typeface="Arial" panose="020B0604020202020204" pitchFamily="34" charset="0"/>
                <a:ea typeface="Calibri" panose="020F0502020204030204" pitchFamily="34" charset="0"/>
                <a:cs typeface="Times New Roman" panose="02020603050405020304" pitchFamily="18" charset="0"/>
              </a:rPr>
              <a:t>wawasan</a:t>
            </a:r>
            <a:r>
              <a:rPr lang="en-US" sz="16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1600" dirty="0" err="1" smtClean="0">
                <a:effectLst/>
                <a:latin typeface="Arial" panose="020B0604020202020204" pitchFamily="34" charset="0"/>
                <a:ea typeface="Calibri" panose="020F0502020204030204" pitchFamily="34" charset="0"/>
                <a:cs typeface="Times New Roman" panose="02020603050405020304" pitchFamily="18" charset="0"/>
              </a:rPr>
              <a:t>kebangsaan</a:t>
            </a:r>
            <a:r>
              <a:rPr lang="en-US" sz="16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1600" dirty="0" err="1" smtClean="0">
                <a:effectLst/>
                <a:latin typeface="Arial" panose="020B0604020202020204" pitchFamily="34" charset="0"/>
                <a:ea typeface="Calibri" panose="020F0502020204030204" pitchFamily="34" charset="0"/>
                <a:cs typeface="Times New Roman" panose="02020603050405020304" pitchFamily="18" charset="0"/>
              </a:rPr>
              <a:t>dan</a:t>
            </a:r>
            <a:r>
              <a:rPr lang="en-US" sz="16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1600" dirty="0" err="1" smtClean="0">
                <a:effectLst/>
                <a:latin typeface="Arial" panose="020B0604020202020204" pitchFamily="34" charset="0"/>
                <a:ea typeface="Calibri" panose="020F0502020204030204" pitchFamily="34" charset="0"/>
                <a:cs typeface="Times New Roman" panose="02020603050405020304" pitchFamily="18" charset="0"/>
              </a:rPr>
              <a:t>sikap</a:t>
            </a:r>
            <a:r>
              <a:rPr lang="en-US" sz="16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1600" dirty="0" err="1" smtClean="0">
                <a:effectLst/>
                <a:latin typeface="Arial" panose="020B0604020202020204" pitchFamily="34" charset="0"/>
                <a:ea typeface="Calibri" panose="020F0502020204030204" pitchFamily="34" charset="0"/>
                <a:cs typeface="Times New Roman" panose="02020603050405020304" pitchFamily="18" charset="0"/>
              </a:rPr>
              <a:t>nasionalisme</a:t>
            </a:r>
            <a:r>
              <a:rPr lang="en-US" sz="1600" dirty="0" smtClean="0">
                <a:latin typeface="Arial" panose="020B0604020202020204" pitchFamily="34" charset="0"/>
                <a:ea typeface="Calibri" panose="020F0502020204030204" pitchFamily="34" charset="0"/>
                <a:cs typeface="Times New Roman" panose="02020603050405020304" pitchFamily="18" charset="0"/>
              </a:rPr>
              <a:t>. </a:t>
            </a:r>
            <a:r>
              <a:rPr lang="id-ID" sz="1600" dirty="0" smtClean="0">
                <a:effectLst/>
                <a:latin typeface="Arial" panose="020B0604020202020204" pitchFamily="34" charset="0"/>
                <a:ea typeface="Calibri" panose="020F0502020204030204" pitchFamily="34" charset="0"/>
                <a:cs typeface="Times New Roman" panose="02020603050405020304" pitchFamily="18" charset="0"/>
              </a:rPr>
              <a:t>Mata </a:t>
            </a:r>
            <a:r>
              <a:rPr lang="id-ID" sz="1600" dirty="0" smtClean="0">
                <a:effectLst/>
                <a:latin typeface="Arial" panose="020B0604020202020204" pitchFamily="34" charset="0"/>
                <a:ea typeface="Calibri" panose="020F0502020204030204" pitchFamily="34" charset="0"/>
                <a:cs typeface="Times New Roman" panose="02020603050405020304" pitchFamily="18" charset="0"/>
              </a:rPr>
              <a:t>Diklat disajikan secara interaktif melalui metode  ceramah  interaktif,  diskusi,  studi  kasus,  simulasi,  menonton film  pendek,  studi  lapangan,  dan  demonstrasi.  Keberhasilan  peserta dinilai  dari  kemampuannya  mengaktualisasikan  akuntabilitas  dan etika dalam mengelola pelaksanaan kegiatan instansinya. </a:t>
            </a:r>
            <a:endParaRPr lang="id-ID"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pPr>
            <a:r>
              <a:rPr lang="en-US" sz="1600" b="1" dirty="0" smtClean="0">
                <a:effectLst/>
                <a:latin typeface="Arial" panose="020B0604020202020204" pitchFamily="34" charset="0"/>
                <a:ea typeface="Calibri" panose="020F0502020204030204" pitchFamily="34" charset="0"/>
                <a:cs typeface="Times New Roman" panose="02020603050405020304" pitchFamily="18" charset="0"/>
              </a:rPr>
              <a:t>5</a:t>
            </a:r>
            <a:r>
              <a:rPr lang="en-US" sz="1600" b="1" dirty="0" smtClean="0">
                <a:effectLst/>
                <a:latin typeface="Arial" panose="020B0604020202020204" pitchFamily="34" charset="0"/>
                <a:ea typeface="Calibri" panose="020F0502020204030204" pitchFamily="34" charset="0"/>
                <a:cs typeface="Times New Roman" panose="02020603050405020304" pitchFamily="18" charset="0"/>
              </a:rPr>
              <a:t>)   </a:t>
            </a:r>
            <a:r>
              <a:rPr lang="id-ID" sz="1600" b="1" dirty="0" smtClean="0">
                <a:effectLst/>
                <a:latin typeface="Arial" panose="020B0604020202020204" pitchFamily="34" charset="0"/>
                <a:ea typeface="Calibri" panose="020F0502020204030204" pitchFamily="34" charset="0"/>
                <a:cs typeface="Times New Roman" panose="02020603050405020304" pitchFamily="18" charset="0"/>
              </a:rPr>
              <a:t>Tujuan </a:t>
            </a:r>
            <a:r>
              <a:rPr lang="id-ID" sz="1600" b="1" dirty="0" smtClean="0">
                <a:effectLst/>
                <a:latin typeface="Arial" panose="020B0604020202020204" pitchFamily="34" charset="0"/>
                <a:ea typeface="Calibri" panose="020F0502020204030204" pitchFamily="34" charset="0"/>
                <a:cs typeface="Times New Roman" panose="02020603050405020304" pitchFamily="18" charset="0"/>
              </a:rPr>
              <a:t>Pembelajaran</a:t>
            </a:r>
            <a:endParaRPr lang="id-ID"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2855913" lvl="0" indent="-2455863">
              <a:lnSpc>
                <a:spcPct val="107000"/>
              </a:lnSpc>
              <a:spcAft>
                <a:spcPts val="0"/>
              </a:spcAft>
              <a:tabLst>
                <a:tab pos="338138" algn="l"/>
                <a:tab pos="2681288" algn="l"/>
              </a:tabLst>
            </a:pPr>
            <a:r>
              <a:rPr lang="en-US" sz="1600" b="1" dirty="0" smtClean="0">
                <a:effectLst/>
                <a:latin typeface="Arial" panose="020B0604020202020204" pitchFamily="34" charset="0"/>
                <a:ea typeface="Calibri" panose="020F0502020204030204" pitchFamily="34" charset="0"/>
                <a:cs typeface="Times New Roman" panose="02020603050405020304" pitchFamily="18" charset="0"/>
              </a:rPr>
              <a:t>a</a:t>
            </a:r>
            <a:r>
              <a:rPr lang="en-US" sz="1600" b="1" dirty="0" smtClean="0">
                <a:effectLst/>
                <a:latin typeface="Arial" panose="020B0604020202020204" pitchFamily="34" charset="0"/>
                <a:ea typeface="Calibri" panose="020F0502020204030204" pitchFamily="34" charset="0"/>
                <a:cs typeface="Times New Roman" panose="02020603050405020304" pitchFamily="18" charset="0"/>
              </a:rPr>
              <a:t>.  </a:t>
            </a:r>
            <a:r>
              <a:rPr lang="id-ID" sz="1600" b="1" dirty="0" smtClean="0">
                <a:effectLst/>
                <a:latin typeface="Arial" panose="020B0604020202020204" pitchFamily="34" charset="0"/>
                <a:ea typeface="Calibri" panose="020F0502020204030204" pitchFamily="34" charset="0"/>
                <a:cs typeface="Times New Roman" panose="02020603050405020304" pitchFamily="18" charset="0"/>
              </a:rPr>
              <a:t>Hasil </a:t>
            </a:r>
            <a:r>
              <a:rPr lang="id-ID" sz="1600" b="1" dirty="0" smtClean="0">
                <a:effectLst/>
                <a:latin typeface="Arial" panose="020B0604020202020204" pitchFamily="34" charset="0"/>
                <a:ea typeface="Calibri" panose="020F0502020204030204" pitchFamily="34" charset="0"/>
                <a:cs typeface="Times New Roman" panose="02020603050405020304" pitchFamily="18" charset="0"/>
              </a:rPr>
              <a:t>Belajar</a:t>
            </a:r>
            <a:r>
              <a:rPr lang="en-US" sz="1600" dirty="0" smtClean="0">
                <a:latin typeface="Arial" panose="020B0604020202020204" pitchFamily="34" charset="0"/>
                <a:ea typeface="Calibri" panose="020F0502020204030204" pitchFamily="34" charset="0"/>
                <a:cs typeface="Times New Roman" panose="02020603050405020304" pitchFamily="18" charset="0"/>
              </a:rPr>
              <a:t>	</a:t>
            </a:r>
            <a:r>
              <a:rPr lang="id-ID" sz="1600" dirty="0" smtClean="0">
                <a:effectLst/>
                <a:latin typeface="Arial" panose="020B0604020202020204" pitchFamily="34" charset="0"/>
                <a:ea typeface="Calibri" panose="020F0502020204030204" pitchFamily="34" charset="0"/>
                <a:cs typeface="Times New Roman" panose="02020603050405020304" pitchFamily="18" charset="0"/>
              </a:rPr>
              <a:t>: Setelah  mengikuti  pembelajaran  ini  peserta  diharapkan  mampu mengaktualisasikan integritas  pribadinya  dalam  mengelola pelaksanaan kegiatan instansi	</a:t>
            </a:r>
            <a:endParaRPr lang="en-US" sz="1600" dirty="0" smtClean="0">
              <a:effectLst/>
              <a:latin typeface="Arial" panose="020B0604020202020204" pitchFamily="34" charset="0"/>
              <a:ea typeface="Calibri" panose="020F0502020204030204" pitchFamily="34" charset="0"/>
              <a:cs typeface="Times New Roman" panose="02020603050405020304" pitchFamily="18" charset="0"/>
            </a:endParaRPr>
          </a:p>
          <a:p>
            <a:pPr marL="2855913" lvl="0" indent="-2455863">
              <a:lnSpc>
                <a:spcPct val="107000"/>
              </a:lnSpc>
              <a:spcAft>
                <a:spcPts val="0"/>
              </a:spcAft>
              <a:tabLst>
                <a:tab pos="338138" algn="l"/>
                <a:tab pos="2681288" algn="l"/>
              </a:tabLst>
            </a:pPr>
            <a:endParaRPr lang="id-ID"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57150">
              <a:lnSpc>
                <a:spcPct val="107000"/>
              </a:lnSpc>
              <a:spcAft>
                <a:spcPts val="0"/>
              </a:spcAft>
              <a:buFont typeface="+mj-lt"/>
              <a:buAutoNum type="alphaLcPeriod" startAt="2"/>
            </a:pPr>
            <a:r>
              <a:rPr lang="en-US" sz="1600" b="1" dirty="0" smtClean="0">
                <a:effectLst/>
                <a:latin typeface="Arial" panose="020B0604020202020204" pitchFamily="34" charset="0"/>
                <a:ea typeface="Calibri" panose="020F0502020204030204" pitchFamily="34" charset="0"/>
                <a:cs typeface="Times New Roman" panose="02020603050405020304" pitchFamily="18" charset="0"/>
              </a:rPr>
              <a:t> `</a:t>
            </a:r>
            <a:r>
              <a:rPr lang="id-ID" sz="1600" b="1" dirty="0" smtClean="0">
                <a:effectLst/>
                <a:latin typeface="Arial" panose="020B0604020202020204" pitchFamily="34" charset="0"/>
                <a:ea typeface="Calibri" panose="020F0502020204030204" pitchFamily="34" charset="0"/>
                <a:cs typeface="Times New Roman" panose="02020603050405020304" pitchFamily="18" charset="0"/>
              </a:rPr>
              <a:t>Indikator </a:t>
            </a:r>
            <a:r>
              <a:rPr lang="id-ID" sz="1600" b="1" dirty="0" smtClean="0">
                <a:effectLst/>
                <a:latin typeface="Arial" panose="020B0604020202020204" pitchFamily="34" charset="0"/>
                <a:ea typeface="Calibri" panose="020F0502020204030204" pitchFamily="34" charset="0"/>
                <a:cs typeface="Times New Roman" panose="02020603050405020304" pitchFamily="18" charset="0"/>
              </a:rPr>
              <a:t>Hasil Belajar</a:t>
            </a:r>
            <a:r>
              <a:rPr lang="id-ID" sz="1600" dirty="0" smtClean="0">
                <a:effectLst/>
                <a:latin typeface="Arial" panose="020B0604020202020204" pitchFamily="34" charset="0"/>
                <a:ea typeface="Calibri" panose="020F0502020204030204" pitchFamily="34" charset="0"/>
                <a:cs typeface="Times New Roman" panose="02020603050405020304" pitchFamily="18" charset="0"/>
              </a:rPr>
              <a:t>	: Peserta diharapkan mampu</a:t>
            </a:r>
            <a:endParaRPr lang="id-ID"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2970530" indent="-179705" algn="just">
              <a:spcAft>
                <a:spcPts val="0"/>
              </a:spcAft>
            </a:pPr>
            <a:r>
              <a:rPr lang="id-ID" sz="1600" dirty="0" smtClean="0">
                <a:effectLst/>
                <a:latin typeface="Arial" panose="020B0604020202020204" pitchFamily="34" charset="0"/>
              </a:rPr>
              <a:t>1)  Menginternalisasi akuntabilitas; </a:t>
            </a:r>
            <a:endParaRPr lang="id-ID" sz="1600" dirty="0" smtClean="0">
              <a:effectLst/>
            </a:endParaRPr>
          </a:p>
          <a:p>
            <a:pPr marL="2970530" indent="-179705" algn="just">
              <a:spcAft>
                <a:spcPts val="0"/>
              </a:spcAft>
            </a:pPr>
            <a:r>
              <a:rPr lang="id-ID" sz="1600" dirty="0" smtClean="0">
                <a:effectLst/>
                <a:latin typeface="Arial" panose="020B0604020202020204" pitchFamily="34" charset="0"/>
              </a:rPr>
              <a:t>2)  Menginternalisasi etika;</a:t>
            </a:r>
            <a:endParaRPr lang="id-ID" sz="1600" dirty="0" smtClean="0">
              <a:effectLst/>
            </a:endParaRPr>
          </a:p>
          <a:p>
            <a:pPr marL="3030538" indent="-239713" algn="just">
              <a:spcAft>
                <a:spcPts val="0"/>
              </a:spcAft>
            </a:pPr>
            <a:r>
              <a:rPr lang="id-ID" sz="1600" dirty="0" smtClean="0">
                <a:effectLst/>
                <a:latin typeface="Arial" panose="020B0604020202020204" pitchFamily="34" charset="0"/>
              </a:rPr>
              <a:t>3) Mengaktualisasikan  akuntabilitas  dan  etika  dalam  mengelola pelaksanaan </a:t>
            </a:r>
            <a:r>
              <a:rPr lang="en-US" sz="1600" dirty="0" err="1" smtClean="0">
                <a:latin typeface="Arial" panose="020B0604020202020204" pitchFamily="34" charset="0"/>
              </a:rPr>
              <a:t>kegiatan</a:t>
            </a:r>
            <a:r>
              <a:rPr lang="en-US" sz="1600" dirty="0" smtClean="0">
                <a:effectLst/>
                <a:latin typeface="Arial" panose="020B0604020202020204" pitchFamily="34" charset="0"/>
              </a:rPr>
              <a:t> </a:t>
            </a:r>
            <a:r>
              <a:rPr lang="id-ID" sz="1600" dirty="0" smtClean="0">
                <a:effectLst/>
                <a:latin typeface="Arial" panose="020B0604020202020204" pitchFamily="34" charset="0"/>
              </a:rPr>
              <a:t>instansi.</a:t>
            </a:r>
            <a:r>
              <a:rPr lang="en-US" sz="1600" dirty="0" smtClean="0">
                <a:effectLst/>
                <a:latin typeface="Arial" panose="020B0604020202020204" pitchFamily="34" charset="0"/>
              </a:rPr>
              <a:t>.</a:t>
            </a:r>
            <a:endParaRPr lang="id-ID" sz="1600" dirty="0" smtClean="0">
              <a:effectLst/>
            </a:endParaRPr>
          </a:p>
        </p:txBody>
      </p:sp>
      <p:pic>
        <p:nvPicPr>
          <p:cNvPr id="3" name="Picture 23" descr="flag"/>
          <p:cNvPicPr>
            <a:picLocks noChangeAspect="1" noChangeArrowheads="1" noCrop="1"/>
          </p:cNvPicPr>
          <p:nvPr/>
        </p:nvPicPr>
        <p:blipFill>
          <a:blip r:embed="rId2" cstate="print"/>
          <a:srcRect/>
          <a:stretch>
            <a:fillRect/>
          </a:stretch>
        </p:blipFill>
        <p:spPr bwMode="auto">
          <a:xfrm>
            <a:off x="7744830" y="762000"/>
            <a:ext cx="1246770" cy="897434"/>
          </a:xfrm>
          <a:prstGeom prst="rect">
            <a:avLst/>
          </a:prstGeom>
          <a:noFill/>
          <a:ln w="9525">
            <a:noFill/>
            <a:miter lim="800000"/>
            <a:headEnd/>
            <a:tailEnd/>
          </a:ln>
        </p:spPr>
      </p:pic>
      <p:pic>
        <p:nvPicPr>
          <p:cNvPr id="4" name="Picture 2" descr="D:\NR-Downloads-Komputer\gambar Garuda.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818677" y="800099"/>
            <a:ext cx="784292" cy="8572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6800912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aporan-mshda_mf_bond_report_pic_213596_7.jpg"/>
          <p:cNvPicPr>
            <a:picLocks noChangeAspect="1"/>
          </p:cNvPicPr>
          <p:nvPr/>
        </p:nvPicPr>
        <p:blipFill>
          <a:blip r:embed="rId2"/>
          <a:stretch>
            <a:fillRect/>
          </a:stretch>
        </p:blipFill>
        <p:spPr>
          <a:xfrm>
            <a:off x="0" y="-1677"/>
            <a:ext cx="7543800" cy="6859677"/>
          </a:xfrm>
          <a:prstGeom prst="rect">
            <a:avLst/>
          </a:prstGeom>
        </p:spPr>
      </p:pic>
      <p:sp>
        <p:nvSpPr>
          <p:cNvPr id="18" name="Rectangle 17"/>
          <p:cNvSpPr/>
          <p:nvPr/>
        </p:nvSpPr>
        <p:spPr>
          <a:xfrm>
            <a:off x="0" y="-685800"/>
            <a:ext cx="5638800" cy="6858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id paper.gif"/>
          <p:cNvPicPr>
            <a:picLocks noChangeAspect="1"/>
          </p:cNvPicPr>
          <p:nvPr/>
        </p:nvPicPr>
        <p:blipFill>
          <a:blip r:embed="rId3">
            <a:clrChange>
              <a:clrFrom>
                <a:srgbClr val="FFFFFF"/>
              </a:clrFrom>
              <a:clrTo>
                <a:srgbClr val="FFFFFF">
                  <a:alpha val="0"/>
                </a:srgbClr>
              </a:clrTo>
            </a:clrChange>
            <a:lum bright="72000" contrast="-100000"/>
          </a:blip>
          <a:stretch>
            <a:fillRect/>
          </a:stretch>
        </p:blipFill>
        <p:spPr>
          <a:xfrm>
            <a:off x="4191000" y="609600"/>
            <a:ext cx="4953000" cy="5743575"/>
          </a:xfrm>
          <a:prstGeom prst="rect">
            <a:avLst/>
          </a:prstGeom>
          <a:ln>
            <a:noFill/>
          </a:ln>
          <a:effectLst>
            <a:outerShdw blurRad="292100" dist="139700" dir="2700000" algn="tl" rotWithShape="0">
              <a:srgbClr val="333333">
                <a:alpha val="65000"/>
              </a:srgbClr>
            </a:outerShdw>
          </a:effectLst>
        </p:spPr>
      </p:pic>
      <p:sp>
        <p:nvSpPr>
          <p:cNvPr id="16" name="Rectangle 15"/>
          <p:cNvSpPr/>
          <p:nvPr/>
        </p:nvSpPr>
        <p:spPr>
          <a:xfrm>
            <a:off x="0" y="2743200"/>
            <a:ext cx="685800" cy="4114800"/>
          </a:xfrm>
          <a:prstGeom prst="rect">
            <a:avLst/>
          </a:prstGeom>
          <a:solidFill>
            <a:schemeClr val="accent6">
              <a:lumMod val="7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Paperclip_note-788x1320.jpg"/>
          <p:cNvPicPr>
            <a:picLocks noChangeAspect="1"/>
          </p:cNvPicPr>
          <p:nvPr/>
        </p:nvPicPr>
        <p:blipFill>
          <a:blip r:embed="rId4">
            <a:clrChange>
              <a:clrFrom>
                <a:srgbClr val="FFFFFF"/>
              </a:clrFrom>
              <a:clrTo>
                <a:srgbClr val="FFFFFF">
                  <a:alpha val="0"/>
                </a:srgbClr>
              </a:clrTo>
            </a:clrChange>
          </a:blip>
          <a:srcRect b="4444"/>
          <a:stretch>
            <a:fillRect/>
          </a:stretch>
        </p:blipFill>
        <p:spPr>
          <a:xfrm rot="21084571">
            <a:off x="1000400" y="-395755"/>
            <a:ext cx="7662812" cy="7013018"/>
          </a:xfrm>
          <a:prstGeom prst="rect">
            <a:avLst/>
          </a:prstGeom>
        </p:spPr>
      </p:pic>
      <p:sp>
        <p:nvSpPr>
          <p:cNvPr id="7" name="TextBox 6"/>
          <p:cNvSpPr txBox="1"/>
          <p:nvPr/>
        </p:nvSpPr>
        <p:spPr>
          <a:xfrm rot="21083901">
            <a:off x="1739695" y="297099"/>
            <a:ext cx="5874710" cy="2554545"/>
          </a:xfrm>
          <a:prstGeom prst="rect">
            <a:avLst/>
          </a:prstGeom>
          <a:noFill/>
          <a:scene3d>
            <a:camera prst="perspectiveRelaxed"/>
            <a:lightRig rig="threePt" dir="t"/>
          </a:scene3d>
        </p:spPr>
        <p:txBody>
          <a:bodyPr wrap="square" rtlCol="0">
            <a:spAutoFit/>
          </a:bodyPr>
          <a:lstStyle/>
          <a:p>
            <a:pPr algn="ctr"/>
            <a:r>
              <a:rPr lang="id-ID" sz="8000" b="1" dirty="0" smtClean="0">
                <a:solidFill>
                  <a:schemeClr val="accent6">
                    <a:lumMod val="75000"/>
                  </a:schemeClr>
                </a:solidFill>
              </a:rPr>
              <a:t>Indikator Keberhasilan</a:t>
            </a:r>
            <a:endParaRPr lang="en-US" sz="6600" b="1" dirty="0" smtClean="0">
              <a:solidFill>
                <a:schemeClr val="accent6">
                  <a:lumMod val="75000"/>
                </a:schemeClr>
              </a:solidFill>
            </a:endParaRPr>
          </a:p>
        </p:txBody>
      </p:sp>
      <p:sp>
        <p:nvSpPr>
          <p:cNvPr id="8" name="TextBox 7"/>
          <p:cNvSpPr txBox="1"/>
          <p:nvPr/>
        </p:nvSpPr>
        <p:spPr>
          <a:xfrm rot="21111949">
            <a:off x="2838321" y="2463963"/>
            <a:ext cx="3892975" cy="1200329"/>
          </a:xfrm>
          <a:prstGeom prst="rect">
            <a:avLst/>
          </a:prstGeom>
          <a:noFill/>
          <a:scene3d>
            <a:camera prst="perspectiveRelaxed"/>
            <a:lightRig rig="threePt" dir="t"/>
          </a:scene3d>
        </p:spPr>
        <p:txBody>
          <a:bodyPr wrap="square" rtlCol="0">
            <a:spAutoFit/>
          </a:bodyPr>
          <a:lstStyle/>
          <a:p>
            <a:r>
              <a:rPr lang="id-ID" sz="2400" dirty="0" smtClean="0">
                <a:solidFill>
                  <a:srgbClr val="C00000"/>
                </a:solidFill>
              </a:rPr>
              <a:t>Peserta Dapat </a:t>
            </a:r>
            <a:r>
              <a:rPr lang="en-US" sz="2400" dirty="0" err="1" smtClean="0">
                <a:solidFill>
                  <a:srgbClr val="C00000"/>
                </a:solidFill>
              </a:rPr>
              <a:t>menginternalisasi</a:t>
            </a:r>
            <a:r>
              <a:rPr lang="en-US" sz="2400" dirty="0" smtClean="0">
                <a:solidFill>
                  <a:srgbClr val="C00000"/>
                </a:solidFill>
              </a:rPr>
              <a:t> </a:t>
            </a:r>
            <a:r>
              <a:rPr lang="en-US" sz="2400" dirty="0" err="1" smtClean="0">
                <a:solidFill>
                  <a:srgbClr val="C00000"/>
                </a:solidFill>
              </a:rPr>
              <a:t>wawasan</a:t>
            </a:r>
            <a:r>
              <a:rPr lang="en-US" sz="2400" dirty="0" smtClean="0">
                <a:solidFill>
                  <a:srgbClr val="C00000"/>
                </a:solidFill>
              </a:rPr>
              <a:t> </a:t>
            </a:r>
            <a:r>
              <a:rPr lang="en-US" sz="2400" dirty="0" err="1" smtClean="0">
                <a:solidFill>
                  <a:srgbClr val="C00000"/>
                </a:solidFill>
              </a:rPr>
              <a:t>kebangsaan</a:t>
            </a:r>
            <a:endParaRPr lang="en-US" sz="2400" dirty="0">
              <a:solidFill>
                <a:srgbClr val="C00000"/>
              </a:solidFill>
            </a:endParaRPr>
          </a:p>
        </p:txBody>
      </p:sp>
      <p:sp>
        <p:nvSpPr>
          <p:cNvPr id="9" name="TextBox 8"/>
          <p:cNvSpPr txBox="1"/>
          <p:nvPr/>
        </p:nvSpPr>
        <p:spPr>
          <a:xfrm rot="21094804">
            <a:off x="2682075" y="2865150"/>
            <a:ext cx="5223851" cy="3108543"/>
          </a:xfrm>
          <a:prstGeom prst="rect">
            <a:avLst/>
          </a:prstGeom>
          <a:noFill/>
          <a:scene3d>
            <a:camera prst="perspectiveRelaxed"/>
            <a:lightRig rig="threePt" dir="t"/>
          </a:scene3d>
        </p:spPr>
        <p:txBody>
          <a:bodyPr wrap="square" rtlCol="0">
            <a:spAutoFit/>
          </a:bodyPr>
          <a:lstStyle/>
          <a:p>
            <a:r>
              <a:rPr lang="en-US" sz="2800" dirty="0" err="1" smtClean="0">
                <a:solidFill>
                  <a:srgbClr val="C00000"/>
                </a:solidFill>
              </a:rPr>
              <a:t>Menginternalisasi</a:t>
            </a:r>
            <a:r>
              <a:rPr lang="en-US" sz="2800" dirty="0" smtClean="0">
                <a:solidFill>
                  <a:srgbClr val="C00000"/>
                </a:solidFill>
              </a:rPr>
              <a:t> </a:t>
            </a:r>
            <a:r>
              <a:rPr lang="en-US" sz="2800" dirty="0" err="1" smtClean="0">
                <a:solidFill>
                  <a:srgbClr val="C00000"/>
                </a:solidFill>
              </a:rPr>
              <a:t>sikap</a:t>
            </a:r>
            <a:r>
              <a:rPr lang="en-US" sz="2800" dirty="0" smtClean="0">
                <a:solidFill>
                  <a:srgbClr val="C00000"/>
                </a:solidFill>
              </a:rPr>
              <a:t> </a:t>
            </a:r>
            <a:r>
              <a:rPr lang="en-US" sz="2800" dirty="0" err="1" smtClean="0">
                <a:solidFill>
                  <a:srgbClr val="C00000"/>
                </a:solidFill>
              </a:rPr>
              <a:t>nasionalisasi</a:t>
            </a:r>
            <a:endParaRPr lang="id-ID" sz="2800" dirty="0" smtClean="0">
              <a:solidFill>
                <a:srgbClr val="C00000"/>
              </a:solidFill>
            </a:endParaRPr>
          </a:p>
          <a:p>
            <a:endParaRPr lang="id-ID" sz="2800" dirty="0">
              <a:solidFill>
                <a:srgbClr val="C00000"/>
              </a:solidFill>
            </a:endParaRPr>
          </a:p>
          <a:p>
            <a:r>
              <a:rPr lang="en-US" sz="2800" dirty="0" err="1" smtClean="0">
                <a:solidFill>
                  <a:srgbClr val="C00000"/>
                </a:solidFill>
              </a:rPr>
              <a:t>Mengaktualisasikan</a:t>
            </a:r>
            <a:r>
              <a:rPr lang="en-US" sz="2800" dirty="0" smtClean="0">
                <a:solidFill>
                  <a:srgbClr val="C00000"/>
                </a:solidFill>
              </a:rPr>
              <a:t> </a:t>
            </a:r>
            <a:r>
              <a:rPr lang="en-US" sz="2800" dirty="0" err="1" smtClean="0">
                <a:solidFill>
                  <a:srgbClr val="C00000"/>
                </a:solidFill>
              </a:rPr>
              <a:t>wawasan</a:t>
            </a:r>
            <a:r>
              <a:rPr lang="en-US" sz="2800" dirty="0" smtClean="0">
                <a:solidFill>
                  <a:srgbClr val="C00000"/>
                </a:solidFill>
              </a:rPr>
              <a:t> </a:t>
            </a:r>
            <a:r>
              <a:rPr lang="en-US" sz="2800" dirty="0" err="1" smtClean="0">
                <a:solidFill>
                  <a:srgbClr val="C00000"/>
                </a:solidFill>
              </a:rPr>
              <a:t>kebangsaan</a:t>
            </a:r>
            <a:r>
              <a:rPr lang="en-US" sz="2800" dirty="0" smtClean="0">
                <a:solidFill>
                  <a:srgbClr val="C00000"/>
                </a:solidFill>
              </a:rPr>
              <a:t> </a:t>
            </a:r>
            <a:r>
              <a:rPr lang="en-US" sz="2800" dirty="0" err="1" smtClean="0">
                <a:solidFill>
                  <a:srgbClr val="C00000"/>
                </a:solidFill>
              </a:rPr>
              <a:t>dan</a:t>
            </a:r>
            <a:r>
              <a:rPr lang="en-US" sz="2800" dirty="0" smtClean="0">
                <a:solidFill>
                  <a:srgbClr val="C00000"/>
                </a:solidFill>
              </a:rPr>
              <a:t> </a:t>
            </a:r>
            <a:r>
              <a:rPr lang="en-US" sz="2800" dirty="0" err="1" smtClean="0">
                <a:solidFill>
                  <a:srgbClr val="C00000"/>
                </a:solidFill>
              </a:rPr>
              <a:t>sikap</a:t>
            </a:r>
            <a:r>
              <a:rPr lang="en-US" sz="2800" dirty="0" smtClean="0">
                <a:solidFill>
                  <a:srgbClr val="C00000"/>
                </a:solidFill>
              </a:rPr>
              <a:t>  </a:t>
            </a:r>
            <a:r>
              <a:rPr lang="en-US" sz="2800" dirty="0" err="1" smtClean="0">
                <a:solidFill>
                  <a:srgbClr val="C00000"/>
                </a:solidFill>
              </a:rPr>
              <a:t>nasionalisme</a:t>
            </a:r>
            <a:r>
              <a:rPr lang="en-US" sz="2800" dirty="0" smtClean="0">
                <a:solidFill>
                  <a:srgbClr val="C00000"/>
                </a:solidFill>
              </a:rPr>
              <a:t> </a:t>
            </a:r>
            <a:r>
              <a:rPr lang="en-US" sz="2800" dirty="0" err="1" smtClean="0">
                <a:solidFill>
                  <a:srgbClr val="C00000"/>
                </a:solidFill>
              </a:rPr>
              <a:t>mengelola</a:t>
            </a:r>
            <a:r>
              <a:rPr lang="en-US" sz="2800" dirty="0" smtClean="0">
                <a:solidFill>
                  <a:srgbClr val="C00000"/>
                </a:solidFill>
              </a:rPr>
              <a:t> </a:t>
            </a:r>
            <a:r>
              <a:rPr lang="en-US" sz="2800" dirty="0" err="1" smtClean="0">
                <a:solidFill>
                  <a:srgbClr val="C00000"/>
                </a:solidFill>
              </a:rPr>
              <a:t>pelaksanaan</a:t>
            </a:r>
            <a:r>
              <a:rPr lang="en-US" sz="2800" dirty="0" smtClean="0">
                <a:solidFill>
                  <a:srgbClr val="C00000"/>
                </a:solidFill>
              </a:rPr>
              <a:t> program </a:t>
            </a:r>
            <a:r>
              <a:rPr lang="en-US" sz="2800" dirty="0" err="1" smtClean="0">
                <a:solidFill>
                  <a:srgbClr val="C00000"/>
                </a:solidFill>
              </a:rPr>
              <a:t>instansi</a:t>
            </a:r>
            <a:endParaRPr lang="en-US" sz="2800" dirty="0">
              <a:solidFill>
                <a:srgbClr val="C00000"/>
              </a:solidFill>
            </a:endParaRPr>
          </a:p>
        </p:txBody>
      </p:sp>
      <p:sp>
        <p:nvSpPr>
          <p:cNvPr id="10" name="TextBox 9"/>
          <p:cNvSpPr txBox="1"/>
          <p:nvPr/>
        </p:nvSpPr>
        <p:spPr>
          <a:xfrm rot="21007570">
            <a:off x="2111451" y="3055296"/>
            <a:ext cx="685800" cy="523220"/>
          </a:xfrm>
          <a:prstGeom prst="rect">
            <a:avLst/>
          </a:prstGeom>
          <a:noFill/>
        </p:spPr>
        <p:txBody>
          <a:bodyPr wrap="square" rtlCol="0">
            <a:spAutoFit/>
          </a:bodyPr>
          <a:lstStyle/>
          <a:p>
            <a:pPr algn="ctr"/>
            <a:r>
              <a:rPr lang="en-US" sz="2800" b="1" dirty="0" smtClean="0">
                <a:solidFill>
                  <a:schemeClr val="accent6">
                    <a:lumMod val="75000"/>
                  </a:schemeClr>
                </a:solidFill>
              </a:rPr>
              <a:t>√</a:t>
            </a:r>
            <a:endParaRPr lang="en-US" sz="2800" b="1" dirty="0">
              <a:solidFill>
                <a:schemeClr val="accent6">
                  <a:lumMod val="75000"/>
                </a:schemeClr>
              </a:solidFill>
            </a:endParaRPr>
          </a:p>
        </p:txBody>
      </p:sp>
      <p:sp>
        <p:nvSpPr>
          <p:cNvPr id="11" name="TextBox 10"/>
          <p:cNvSpPr txBox="1"/>
          <p:nvPr/>
        </p:nvSpPr>
        <p:spPr>
          <a:xfrm rot="21007570">
            <a:off x="2102458" y="3864470"/>
            <a:ext cx="685800" cy="584775"/>
          </a:xfrm>
          <a:prstGeom prst="rect">
            <a:avLst/>
          </a:prstGeom>
          <a:noFill/>
        </p:spPr>
        <p:txBody>
          <a:bodyPr wrap="square" rtlCol="0">
            <a:spAutoFit/>
          </a:bodyPr>
          <a:lstStyle/>
          <a:p>
            <a:pPr algn="ctr"/>
            <a:r>
              <a:rPr lang="en-US" sz="3200" b="1" dirty="0" smtClean="0">
                <a:solidFill>
                  <a:schemeClr val="accent6">
                    <a:lumMod val="75000"/>
                  </a:schemeClr>
                </a:solidFill>
              </a:rPr>
              <a:t>√</a:t>
            </a:r>
            <a:endParaRPr lang="en-US" sz="3200" b="1" dirty="0">
              <a:solidFill>
                <a:schemeClr val="accent6">
                  <a:lumMod val="75000"/>
                </a:schemeClr>
              </a:solidFill>
            </a:endParaRPr>
          </a:p>
        </p:txBody>
      </p:sp>
      <p:sp>
        <p:nvSpPr>
          <p:cNvPr id="2" name="Rectangle 1"/>
          <p:cNvSpPr/>
          <p:nvPr/>
        </p:nvSpPr>
        <p:spPr>
          <a:xfrm>
            <a:off x="2209800" y="4648200"/>
            <a:ext cx="410690" cy="584775"/>
          </a:xfrm>
          <a:prstGeom prst="rect">
            <a:avLst/>
          </a:prstGeom>
        </p:spPr>
        <p:txBody>
          <a:bodyPr wrap="none">
            <a:spAutoFit/>
          </a:bodyPr>
          <a:lstStyle/>
          <a:p>
            <a:pPr algn="ctr"/>
            <a:r>
              <a:rPr lang="en-US" sz="3200" b="1" dirty="0">
                <a:solidFill>
                  <a:schemeClr val="accent6">
                    <a:lumMod val="75000"/>
                  </a:schemeClr>
                </a:solidFill>
              </a:rPr>
              <a:t>√</a:t>
            </a:r>
          </a:p>
        </p:txBody>
      </p:sp>
      <p:sp>
        <p:nvSpPr>
          <p:cNvPr id="13" name="Footer Placeholder 12"/>
          <p:cNvSpPr>
            <a:spLocks noGrp="1"/>
          </p:cNvSpPr>
          <p:nvPr>
            <p:ph type="ftr" sz="quarter" idx="11"/>
          </p:nvPr>
        </p:nvSpPr>
        <p:spPr/>
        <p:txBody>
          <a:bodyPr/>
          <a:lstStyle/>
          <a:p>
            <a:r>
              <a:rPr lang="en-US" smtClean="0"/>
              <a:t>NANA RUKMANA D.W.</a:t>
            </a:r>
            <a:endParaRPr lang="en-US"/>
          </a:p>
        </p:txBody>
      </p:sp>
      <p:pic>
        <p:nvPicPr>
          <p:cNvPr id="14" name="Picture 23" descr="flag"/>
          <p:cNvPicPr>
            <a:picLocks noChangeAspect="1" noChangeArrowheads="1" noCrop="1"/>
          </p:cNvPicPr>
          <p:nvPr/>
        </p:nvPicPr>
        <p:blipFill>
          <a:blip r:embed="rId5" cstate="print"/>
          <a:srcRect/>
          <a:stretch>
            <a:fillRect/>
          </a:stretch>
        </p:blipFill>
        <p:spPr bwMode="auto">
          <a:xfrm>
            <a:off x="1160516" y="-38099"/>
            <a:ext cx="1773183" cy="1276350"/>
          </a:xfrm>
          <a:prstGeom prst="rect">
            <a:avLst/>
          </a:prstGeom>
          <a:noFill/>
          <a:ln w="9525">
            <a:noFill/>
            <a:miter lim="800000"/>
            <a:headEnd/>
            <a:tailEnd/>
          </a:ln>
        </p:spPr>
      </p:pic>
      <p:pic>
        <p:nvPicPr>
          <p:cNvPr id="17" name="Picture 2" descr="D:\NR-Downloads-Komputer\gambar Garuda.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0" y="0"/>
            <a:ext cx="1115438" cy="12192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2"/>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algn="l" eaLnBrk="1" hangingPunct="1">
              <a:defRPr/>
            </a:pPr>
            <a:r>
              <a:rPr lang="en-US" sz="5400" b="1" dirty="0" smtClean="0">
                <a:latin typeface="BankGothic Md BT" pitchFamily="34" charset="0"/>
              </a:rPr>
              <a:t>MATERI POKOK</a:t>
            </a:r>
            <a:endParaRPr lang="en-GB" sz="5400" b="1" dirty="0" smtClean="0">
              <a:latin typeface="BankGothic Md BT" pitchFamily="34" charset="0"/>
            </a:endParaRPr>
          </a:p>
        </p:txBody>
      </p:sp>
      <p:sp>
        <p:nvSpPr>
          <p:cNvPr id="77827" name="Rectangle 3"/>
          <p:cNvSpPr>
            <a:spLocks noGrp="1" noChangeArrowheads="1"/>
          </p:cNvSpPr>
          <p:nvPr>
            <p:ph type="body" idx="1"/>
          </p:nvPr>
        </p:nvSpPr>
        <p:spPr>
          <a:xfrm>
            <a:off x="381000" y="1611313"/>
            <a:ext cx="8458200" cy="2249487"/>
          </a:xfrm>
        </p:spPr>
        <p:txBody>
          <a:bodyPr/>
          <a:lstStyle/>
          <a:p>
            <a:pPr eaLnBrk="1" hangingPunct="1">
              <a:buClr>
                <a:schemeClr val="tx1"/>
              </a:buClr>
              <a:buFont typeface="Wingdings" pitchFamily="2" charset="2"/>
              <a:buBlip>
                <a:blip r:embed="rId4"/>
              </a:buBlip>
              <a:defRPr/>
            </a:pPr>
            <a:r>
              <a:rPr lang="en-US" sz="4400" b="1" dirty="0" err="1" smtClean="0">
                <a:latin typeface="Arial" charset="0"/>
              </a:rPr>
              <a:t>Wawasan</a:t>
            </a:r>
            <a:r>
              <a:rPr lang="en-US" sz="4400" b="1" dirty="0" smtClean="0">
                <a:latin typeface="Arial" charset="0"/>
              </a:rPr>
              <a:t> </a:t>
            </a:r>
            <a:r>
              <a:rPr lang="en-US" sz="4400" b="1" dirty="0" err="1" smtClean="0">
                <a:latin typeface="Arial" charset="0"/>
              </a:rPr>
              <a:t>Kebangsaan</a:t>
            </a:r>
            <a:r>
              <a:rPr lang="en-US" sz="4400" b="1" dirty="0" smtClean="0">
                <a:latin typeface="Arial" charset="0"/>
              </a:rPr>
              <a:t>;</a:t>
            </a:r>
          </a:p>
          <a:p>
            <a:pPr eaLnBrk="1" hangingPunct="1">
              <a:buClr>
                <a:schemeClr val="tx1"/>
              </a:buClr>
              <a:buFont typeface="Wingdings" pitchFamily="2" charset="2"/>
              <a:buBlip>
                <a:blip r:embed="rId4"/>
              </a:buBlip>
              <a:defRPr/>
            </a:pPr>
            <a:r>
              <a:rPr lang="en-US" sz="4400" b="1" dirty="0" err="1" smtClean="0">
                <a:latin typeface="Arial" charset="0"/>
              </a:rPr>
              <a:t>Nasionalisme</a:t>
            </a:r>
            <a:r>
              <a:rPr lang="en-US" sz="4400" b="1" dirty="0" smtClean="0">
                <a:latin typeface="Arial" charset="0"/>
              </a:rPr>
              <a:t>;</a:t>
            </a:r>
          </a:p>
          <a:p>
            <a:pPr eaLnBrk="1" hangingPunct="1">
              <a:buClr>
                <a:schemeClr val="tx1"/>
              </a:buClr>
              <a:buFont typeface="Wingdings" pitchFamily="2" charset="2"/>
              <a:buBlip>
                <a:blip r:embed="rId4"/>
              </a:buBlip>
              <a:defRPr/>
            </a:pPr>
            <a:r>
              <a:rPr lang="en-US" sz="4400" b="1" dirty="0" err="1" smtClean="0">
                <a:latin typeface="Arial" charset="0"/>
              </a:rPr>
              <a:t>Aktualisasi</a:t>
            </a:r>
            <a:r>
              <a:rPr lang="en-US" sz="4400" b="1" dirty="0" smtClean="0">
                <a:latin typeface="Arial" charset="0"/>
              </a:rPr>
              <a:t>  </a:t>
            </a:r>
            <a:r>
              <a:rPr lang="en-US" sz="4400" b="1" dirty="0" err="1" smtClean="0">
                <a:latin typeface="Arial" charset="0"/>
              </a:rPr>
              <a:t>wawasan</a:t>
            </a:r>
            <a:r>
              <a:rPr lang="en-US" sz="4400" b="1" dirty="0" smtClean="0">
                <a:latin typeface="Arial" charset="0"/>
              </a:rPr>
              <a:t> </a:t>
            </a:r>
            <a:r>
              <a:rPr lang="en-US" sz="4400" b="1" dirty="0" err="1" smtClean="0">
                <a:latin typeface="Arial" charset="0"/>
              </a:rPr>
              <a:t>kebangsaan</a:t>
            </a:r>
            <a:r>
              <a:rPr lang="en-US" sz="4400" b="1" dirty="0" smtClean="0">
                <a:latin typeface="Arial" charset="0"/>
              </a:rPr>
              <a:t> </a:t>
            </a:r>
            <a:r>
              <a:rPr lang="en-US" sz="4400" b="1" dirty="0" err="1" smtClean="0">
                <a:latin typeface="Arial" charset="0"/>
              </a:rPr>
              <a:t>dan</a:t>
            </a:r>
            <a:r>
              <a:rPr lang="en-US" sz="4400" b="1" dirty="0" smtClean="0">
                <a:latin typeface="Arial" charset="0"/>
              </a:rPr>
              <a:t> </a:t>
            </a:r>
            <a:r>
              <a:rPr lang="en-US" sz="4400" b="1" dirty="0" err="1" smtClean="0">
                <a:latin typeface="Arial" charset="0"/>
              </a:rPr>
              <a:t>sikap</a:t>
            </a:r>
            <a:r>
              <a:rPr lang="en-US" sz="4400" b="1" dirty="0" smtClean="0">
                <a:latin typeface="Arial" charset="0"/>
              </a:rPr>
              <a:t> </a:t>
            </a:r>
            <a:r>
              <a:rPr lang="en-US" sz="4400" b="1" dirty="0" err="1" smtClean="0">
                <a:latin typeface="Arial" charset="0"/>
              </a:rPr>
              <a:t>nasionalisme</a:t>
            </a:r>
            <a:r>
              <a:rPr lang="en-US" sz="4400" b="1" dirty="0" smtClean="0">
                <a:latin typeface="Arial" charset="0"/>
              </a:rPr>
              <a:t> </a:t>
            </a:r>
            <a:r>
              <a:rPr lang="en-US" sz="4400" b="1" dirty="0" err="1" smtClean="0">
                <a:latin typeface="Arial" charset="0"/>
              </a:rPr>
              <a:t>dalam</a:t>
            </a:r>
            <a:r>
              <a:rPr lang="en-US" sz="4400" b="1" dirty="0" smtClean="0">
                <a:latin typeface="Arial" charset="0"/>
              </a:rPr>
              <a:t> </a:t>
            </a:r>
            <a:r>
              <a:rPr lang="en-US" sz="4400" b="1" dirty="0" err="1" smtClean="0">
                <a:latin typeface="Arial" charset="0"/>
              </a:rPr>
              <a:t>mengelola</a:t>
            </a:r>
            <a:r>
              <a:rPr lang="en-US" sz="4400" b="1" dirty="0" smtClean="0">
                <a:latin typeface="Arial" charset="0"/>
              </a:rPr>
              <a:t> program </a:t>
            </a:r>
            <a:r>
              <a:rPr lang="en-US" sz="4400" b="1" dirty="0" err="1" smtClean="0">
                <a:latin typeface="Arial" charset="0"/>
              </a:rPr>
              <a:t>instansi</a:t>
            </a:r>
            <a:r>
              <a:rPr lang="en-US" sz="4400" b="1" dirty="0" smtClean="0">
                <a:latin typeface="Arial" charset="0"/>
              </a:rPr>
              <a:t>.</a:t>
            </a:r>
            <a:endParaRPr lang="en-US" sz="4400" b="1" dirty="0" smtClean="0">
              <a:latin typeface="Arial" charset="0"/>
            </a:endParaRPr>
          </a:p>
          <a:p>
            <a:pPr eaLnBrk="1" hangingPunct="1">
              <a:buClr>
                <a:schemeClr val="tx1"/>
              </a:buClr>
              <a:buFont typeface="Wingdings" pitchFamily="2" charset="2"/>
              <a:buNone/>
              <a:defRPr/>
            </a:pPr>
            <a:endParaRPr lang="en-US" sz="4400" b="1" dirty="0" smtClean="0">
              <a:latin typeface="Arial" charset="0"/>
            </a:endParaRPr>
          </a:p>
          <a:p>
            <a:pPr eaLnBrk="1" hangingPunct="1">
              <a:buClr>
                <a:schemeClr val="tx1"/>
              </a:buClr>
              <a:buFont typeface="Wingdings" pitchFamily="2" charset="2"/>
              <a:buNone/>
              <a:defRPr/>
            </a:pPr>
            <a:endParaRPr lang="en-GB" sz="4400" b="1" dirty="0" smtClean="0">
              <a:latin typeface="Arial" charset="0"/>
            </a:endParaRPr>
          </a:p>
        </p:txBody>
      </p:sp>
      <p:pic>
        <p:nvPicPr>
          <p:cNvPr id="9" name="Picture 23" descr="flag"/>
          <p:cNvPicPr>
            <a:picLocks noChangeAspect="1" noChangeArrowheads="1" noCrop="1"/>
          </p:cNvPicPr>
          <p:nvPr/>
        </p:nvPicPr>
        <p:blipFill>
          <a:blip r:embed="rId5" cstate="print"/>
          <a:srcRect/>
          <a:stretch>
            <a:fillRect/>
          </a:stretch>
        </p:blipFill>
        <p:spPr bwMode="auto">
          <a:xfrm>
            <a:off x="7744830" y="93166"/>
            <a:ext cx="1246770" cy="897434"/>
          </a:xfrm>
          <a:prstGeom prst="rect">
            <a:avLst/>
          </a:prstGeom>
          <a:noFill/>
          <a:ln w="9525">
            <a:noFill/>
            <a:miter lim="800000"/>
            <a:headEnd/>
            <a:tailEnd/>
          </a:ln>
        </p:spPr>
      </p:pic>
      <p:pic>
        <p:nvPicPr>
          <p:cNvPr id="10" name="Picture 2" descr="D:\NR-Downloads-Komputer\gambar Garuda.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6818677" y="131265"/>
            <a:ext cx="784292" cy="8572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med">
    <p:wipe dir="r"/>
    <p:sndAc>
      <p:stSnd>
        <p:snd r:embed="rId2" name="projctor.wav" builtIn="1"/>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7826"/>
                                        </p:tgtEl>
                                        <p:attrNameLst>
                                          <p:attrName>style.visibility</p:attrName>
                                        </p:attrNameLst>
                                      </p:cBhvr>
                                      <p:to>
                                        <p:strVal val="visible"/>
                                      </p:to>
                                    </p:set>
                                    <p:anim calcmode="lin" valueType="num">
                                      <p:cBhvr additive="base">
                                        <p:cTn id="7" dur="500" fill="hold"/>
                                        <p:tgtEl>
                                          <p:spTgt spid="77826"/>
                                        </p:tgtEl>
                                        <p:attrNameLst>
                                          <p:attrName>ppt_x</p:attrName>
                                        </p:attrNameLst>
                                      </p:cBhvr>
                                      <p:tavLst>
                                        <p:tav tm="0">
                                          <p:val>
                                            <p:strVal val="0-#ppt_w/2"/>
                                          </p:val>
                                        </p:tav>
                                        <p:tav tm="100000">
                                          <p:val>
                                            <p:strVal val="#ppt_x"/>
                                          </p:val>
                                        </p:tav>
                                      </p:tavLst>
                                    </p:anim>
                                    <p:anim calcmode="lin" valueType="num">
                                      <p:cBhvr additive="base">
                                        <p:cTn id="8" dur="500" fill="hold"/>
                                        <p:tgtEl>
                                          <p:spTgt spid="778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builtIn="1"/>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7827">
                                            <p:txEl>
                                              <p:pRg st="0" end="0"/>
                                            </p:txEl>
                                          </p:spTgt>
                                        </p:tgtEl>
                                        <p:attrNameLst>
                                          <p:attrName>style.visibility</p:attrName>
                                        </p:attrNameLst>
                                      </p:cBhvr>
                                      <p:to>
                                        <p:strVal val="visible"/>
                                      </p:to>
                                    </p:set>
                                    <p:anim calcmode="lin" valueType="num">
                                      <p:cBhvr additive="base">
                                        <p:cTn id="13" dur="500" fill="hold"/>
                                        <p:tgtEl>
                                          <p:spTgt spid="7782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782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builtIn="1"/>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7827">
                                            <p:txEl>
                                              <p:pRg st="1" end="1"/>
                                            </p:txEl>
                                          </p:spTgt>
                                        </p:tgtEl>
                                        <p:attrNameLst>
                                          <p:attrName>style.visibility</p:attrName>
                                        </p:attrNameLst>
                                      </p:cBhvr>
                                      <p:to>
                                        <p:strVal val="visible"/>
                                      </p:to>
                                    </p:set>
                                    <p:anim calcmode="lin" valueType="num">
                                      <p:cBhvr additive="base">
                                        <p:cTn id="19" dur="500" fill="hold"/>
                                        <p:tgtEl>
                                          <p:spTgt spid="7782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782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himes.wav" builtIn="1"/>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7827">
                                            <p:txEl>
                                              <p:pRg st="2" end="2"/>
                                            </p:txEl>
                                          </p:spTgt>
                                        </p:tgtEl>
                                        <p:attrNameLst>
                                          <p:attrName>style.visibility</p:attrName>
                                        </p:attrNameLst>
                                      </p:cBhvr>
                                      <p:to>
                                        <p:strVal val="visible"/>
                                      </p:to>
                                    </p:set>
                                    <p:anim calcmode="lin" valueType="num">
                                      <p:cBhvr additive="base">
                                        <p:cTn id="25" dur="500" fill="hold"/>
                                        <p:tgtEl>
                                          <p:spTgt spid="7782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782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builtIn="1"/>
                                        </p:tgtEl>
                                      </p:cMediaNode>
                                    </p:audio>
                                  </p:subTnLst>
                                </p:cTn>
                              </p:par>
                              <p:par>
                                <p:cTn id="27" presetID="29"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ppt_x</p:attrName>
                                        </p:attrNameLst>
                                      </p:cBhvr>
                                      <p:tavLst>
                                        <p:tav tm="0">
                                          <p:val>
                                            <p:strVal val="#ppt_x-.2"/>
                                          </p:val>
                                        </p:tav>
                                        <p:tav tm="100000">
                                          <p:val>
                                            <p:strVal val="#ppt_x"/>
                                          </p:val>
                                        </p:tav>
                                      </p:tavLst>
                                    </p:anim>
                                    <p:anim calcmode="lin" valueType="num">
                                      <p:cBhvr>
                                        <p:cTn id="30" dur="5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autoUpdateAnimBg="0"/>
      <p:bldP spid="77827"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2"/>
          <p:cNvSpPr>
            <a:spLocks noChangeArrowheads="1"/>
          </p:cNvSpPr>
          <p:nvPr/>
        </p:nvSpPr>
        <p:spPr bwMode="auto">
          <a:xfrm>
            <a:off x="3347864" y="0"/>
            <a:ext cx="5796136" cy="5229200"/>
          </a:xfrm>
          <a:prstGeom prst="rect">
            <a:avLst/>
          </a:prstGeom>
          <a:solidFill>
            <a:srgbClr val="0066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AU"/>
          </a:p>
        </p:txBody>
      </p:sp>
      <p:sp>
        <p:nvSpPr>
          <p:cNvPr id="32773" name="Rectangle 20"/>
          <p:cNvSpPr>
            <a:spLocks noChangeArrowheads="1"/>
          </p:cNvSpPr>
          <p:nvPr/>
        </p:nvSpPr>
        <p:spPr bwMode="auto">
          <a:xfrm>
            <a:off x="3707904" y="215900"/>
            <a:ext cx="5436096" cy="4508500"/>
          </a:xfrm>
          <a:prstGeom prst="rect">
            <a:avLst/>
          </a:prstGeom>
          <a:solidFill>
            <a:schemeClr val="bg1">
              <a:alpha val="38823"/>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AU"/>
          </a:p>
        </p:txBody>
      </p:sp>
      <p:sp>
        <p:nvSpPr>
          <p:cNvPr id="32774" name="Text Box 15"/>
          <p:cNvSpPr txBox="1">
            <a:spLocks noChangeArrowheads="1"/>
          </p:cNvSpPr>
          <p:nvPr/>
        </p:nvSpPr>
        <p:spPr bwMode="auto">
          <a:xfrm>
            <a:off x="3059832" y="2605344"/>
            <a:ext cx="5909602" cy="1292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3600" dirty="0" smtClean="0">
                <a:solidFill>
                  <a:schemeClr val="bg1"/>
                </a:solidFill>
                <a:latin typeface="Trebuchet MS" pitchFamily="34" charset="0"/>
              </a:rPr>
              <a:t>AGENDA </a:t>
            </a:r>
            <a:r>
              <a:rPr lang="en-US" sz="3600" dirty="0" smtClean="0">
                <a:solidFill>
                  <a:schemeClr val="bg1"/>
                </a:solidFill>
                <a:latin typeface="Trebuchet MS" pitchFamily="34" charset="0"/>
              </a:rPr>
              <a:t>SELF MASTERY</a:t>
            </a:r>
          </a:p>
          <a:p>
            <a:pPr algn="r" eaLnBrk="1" hangingPunct="1">
              <a:spcBef>
                <a:spcPct val="50000"/>
              </a:spcBef>
            </a:pPr>
            <a:r>
              <a:rPr lang="en-US" sz="1400" dirty="0" smtClean="0">
                <a:solidFill>
                  <a:schemeClr val="bg1"/>
                </a:solidFill>
                <a:latin typeface="Trebuchet MS" pitchFamily="34" charset="0"/>
              </a:rPr>
              <a:t>UNTUK PESERTA TOF-PUSDIKLAT </a:t>
            </a:r>
            <a:r>
              <a:rPr lang="en-US" sz="1400" dirty="0" smtClean="0">
                <a:solidFill>
                  <a:schemeClr val="bg1"/>
                </a:solidFill>
                <a:latin typeface="Trebuchet MS" pitchFamily="34" charset="0"/>
              </a:rPr>
              <a:t>KEMENDAGRI </a:t>
            </a:r>
          </a:p>
          <a:p>
            <a:pPr algn="r" eaLnBrk="1" hangingPunct="1">
              <a:spcBef>
                <a:spcPct val="50000"/>
              </a:spcBef>
            </a:pPr>
            <a:r>
              <a:rPr lang="en-US" sz="1400" dirty="0" smtClean="0">
                <a:solidFill>
                  <a:schemeClr val="bg1"/>
                </a:solidFill>
                <a:latin typeface="Trebuchet MS" pitchFamily="34" charset="0"/>
              </a:rPr>
              <a:t>REGIONAL  </a:t>
            </a:r>
            <a:r>
              <a:rPr lang="en-US" sz="1400" dirty="0" smtClean="0">
                <a:solidFill>
                  <a:schemeClr val="bg1"/>
                </a:solidFill>
                <a:latin typeface="Trebuchet MS" pitchFamily="34" charset="0"/>
              </a:rPr>
              <a:t>YOGYAKARTA </a:t>
            </a:r>
          </a:p>
        </p:txBody>
      </p:sp>
      <p:sp>
        <p:nvSpPr>
          <p:cNvPr id="32776" name="Line 29"/>
          <p:cNvSpPr>
            <a:spLocks noChangeShapeType="1"/>
          </p:cNvSpPr>
          <p:nvPr/>
        </p:nvSpPr>
        <p:spPr bwMode="auto">
          <a:xfrm>
            <a:off x="827088" y="5157788"/>
            <a:ext cx="7021512" cy="0"/>
          </a:xfrm>
          <a:prstGeom prst="line">
            <a:avLst/>
          </a:prstGeom>
          <a:noFill/>
          <a:ln w="9525">
            <a:solidFill>
              <a:srgbClr val="006666"/>
            </a:solidFill>
            <a:round/>
            <a:headEnd/>
            <a:tailEnd/>
          </a:ln>
          <a:extLst>
            <a:ext uri="{909E8E84-426E-40DD-AFC4-6F175D3DCCD1}">
              <a14:hiddenFill xmlns="" xmlns:a14="http://schemas.microsoft.com/office/drawing/2010/main">
                <a:noFill/>
              </a14:hiddenFill>
            </a:ext>
          </a:extLst>
        </p:spPr>
        <p:txBody>
          <a:bodyPr/>
          <a:lstStyle/>
          <a:p>
            <a:endParaRPr lang="id-ID"/>
          </a:p>
        </p:txBody>
      </p:sp>
      <p:sp>
        <p:nvSpPr>
          <p:cNvPr id="15" name="Footer Placeholder 14"/>
          <p:cNvSpPr>
            <a:spLocks noGrp="1"/>
          </p:cNvSpPr>
          <p:nvPr>
            <p:ph type="ftr" sz="quarter" idx="11"/>
          </p:nvPr>
        </p:nvSpPr>
        <p:spPr/>
        <p:txBody>
          <a:bodyPr/>
          <a:lstStyle/>
          <a:p>
            <a:r>
              <a:rPr lang="en-US" dirty="0" smtClean="0"/>
              <a:t>NANA RUKMANA D.W.</a:t>
            </a:r>
            <a:endParaRPr lang="en-US" dirty="0"/>
          </a:p>
        </p:txBody>
      </p:sp>
      <p:pic>
        <p:nvPicPr>
          <p:cNvPr id="22" name="Picture 11" descr="book_w"/>
          <p:cNvPicPr>
            <a:picLocks noChangeAspect="1" noChangeArrowheads="1"/>
          </p:cNvPicPr>
          <p:nvPr/>
        </p:nvPicPr>
        <p:blipFill>
          <a:blip r:embed="rId2"/>
          <a:srcRect/>
          <a:stretch>
            <a:fillRect/>
          </a:stretch>
        </p:blipFill>
        <p:spPr bwMode="auto">
          <a:xfrm>
            <a:off x="35496" y="4869160"/>
            <a:ext cx="3774426" cy="1933919"/>
          </a:xfrm>
          <a:prstGeom prst="rect">
            <a:avLst/>
          </a:prstGeom>
          <a:noFill/>
          <a:ln w="9525">
            <a:noFill/>
            <a:miter lim="800000"/>
            <a:headEnd/>
            <a:tailEnd/>
          </a:ln>
        </p:spPr>
      </p:pic>
      <p:sp>
        <p:nvSpPr>
          <p:cNvPr id="3" name="TextBox 2"/>
          <p:cNvSpPr txBox="1"/>
          <p:nvPr/>
        </p:nvSpPr>
        <p:spPr>
          <a:xfrm>
            <a:off x="3995936" y="5517232"/>
            <a:ext cx="3307829" cy="369332"/>
          </a:xfrm>
          <a:prstGeom prst="rect">
            <a:avLst/>
          </a:prstGeom>
          <a:noFill/>
        </p:spPr>
        <p:txBody>
          <a:bodyPr wrap="none" rtlCol="0">
            <a:spAutoFit/>
          </a:bodyPr>
          <a:lstStyle/>
          <a:p>
            <a:r>
              <a:rPr lang="en-US" dirty="0" smtClean="0"/>
              <a:t>YOGYAKARTA, </a:t>
            </a:r>
            <a:r>
              <a:rPr lang="en-US" dirty="0" smtClean="0"/>
              <a:t>8 </a:t>
            </a:r>
            <a:r>
              <a:rPr lang="en-US" dirty="0" smtClean="0"/>
              <a:t>FEBRUARI 2014</a:t>
            </a:r>
            <a:endParaRPr lang="en-US" dirty="0"/>
          </a:p>
        </p:txBody>
      </p:sp>
      <p:sp>
        <p:nvSpPr>
          <p:cNvPr id="10" name="Rectangle 9"/>
          <p:cNvSpPr/>
          <p:nvPr/>
        </p:nvSpPr>
        <p:spPr>
          <a:xfrm>
            <a:off x="228600" y="4953000"/>
            <a:ext cx="2361672" cy="369332"/>
          </a:xfrm>
          <a:prstGeom prst="rect">
            <a:avLst/>
          </a:prstGeom>
        </p:spPr>
        <p:txBody>
          <a:bodyPr wrap="none">
            <a:spAutoFit/>
          </a:bodyPr>
          <a:lstStyle/>
          <a:p>
            <a:r>
              <a:rPr lang="en-US" dirty="0" smtClean="0"/>
              <a:t>H</a:t>
            </a:r>
            <a:r>
              <a:rPr lang="en-US" dirty="0" smtClean="0"/>
              <a:t>. T. EFENDI </a:t>
            </a:r>
            <a:r>
              <a:rPr lang="en-US" dirty="0" smtClean="0"/>
              <a:t>SURYANA</a:t>
            </a:r>
            <a:endParaRPr lang="en-AU" dirty="0"/>
          </a:p>
        </p:txBody>
      </p:sp>
      <p:pic>
        <p:nvPicPr>
          <p:cNvPr id="11" name="Picture 23" descr="flag"/>
          <p:cNvPicPr>
            <a:picLocks noChangeAspect="1" noChangeArrowheads="1" noCrop="1"/>
          </p:cNvPicPr>
          <p:nvPr/>
        </p:nvPicPr>
        <p:blipFill>
          <a:blip r:embed="rId3" cstate="print"/>
          <a:srcRect/>
          <a:stretch>
            <a:fillRect/>
          </a:stretch>
        </p:blipFill>
        <p:spPr bwMode="auto">
          <a:xfrm>
            <a:off x="6989816" y="95251"/>
            <a:ext cx="1773183" cy="1276350"/>
          </a:xfrm>
          <a:prstGeom prst="rect">
            <a:avLst/>
          </a:prstGeom>
          <a:noFill/>
          <a:ln w="9525">
            <a:noFill/>
            <a:miter lim="800000"/>
            <a:headEnd/>
            <a:tailEnd/>
          </a:ln>
        </p:spPr>
      </p:pic>
      <p:pic>
        <p:nvPicPr>
          <p:cNvPr id="12" name="Picture 2" descr="D:\NR-Downloads-Komputer\gambar Garuda.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829300" y="133350"/>
            <a:ext cx="1115438" cy="1219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8053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2"/>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algn="l" eaLnBrk="1" hangingPunct="1">
              <a:defRPr/>
            </a:pPr>
            <a:r>
              <a:rPr lang="en-US" sz="4800" b="1" dirty="0" smtClean="0">
                <a:latin typeface="BankGothic Md BT" pitchFamily="34" charset="0"/>
              </a:rPr>
              <a:t>SUB POKOK BAHASAN</a:t>
            </a:r>
            <a:endParaRPr lang="en-GB" sz="4800" b="1" dirty="0" smtClean="0">
              <a:latin typeface="BankGothic Md BT" pitchFamily="34" charset="0"/>
            </a:endParaRPr>
          </a:p>
        </p:txBody>
      </p:sp>
      <p:sp>
        <p:nvSpPr>
          <p:cNvPr id="77827" name="Rectangle 3"/>
          <p:cNvSpPr>
            <a:spLocks noGrp="1" noChangeArrowheads="1"/>
          </p:cNvSpPr>
          <p:nvPr>
            <p:ph type="body" idx="1"/>
          </p:nvPr>
        </p:nvSpPr>
        <p:spPr>
          <a:xfrm>
            <a:off x="381000" y="1611313"/>
            <a:ext cx="8458200" cy="2249487"/>
          </a:xfrm>
        </p:spPr>
        <p:txBody>
          <a:bodyPr/>
          <a:lstStyle/>
          <a:p>
            <a:pPr eaLnBrk="1" hangingPunct="1">
              <a:buClr>
                <a:schemeClr val="tx1"/>
              </a:buClr>
              <a:buFont typeface="Wingdings" pitchFamily="2" charset="2"/>
              <a:buBlip>
                <a:blip r:embed="rId4"/>
              </a:buBlip>
              <a:defRPr/>
            </a:pPr>
            <a:r>
              <a:rPr lang="en-US" sz="4400" b="1" dirty="0" err="1" smtClean="0">
                <a:latin typeface="Arial" charset="0"/>
              </a:rPr>
              <a:t>Pengertian</a:t>
            </a:r>
            <a:r>
              <a:rPr lang="en-US" sz="4400" b="1" dirty="0" smtClean="0">
                <a:latin typeface="Arial" charset="0"/>
              </a:rPr>
              <a:t> </a:t>
            </a:r>
            <a:r>
              <a:rPr lang="en-US" sz="4400" b="1" dirty="0" err="1" smtClean="0">
                <a:latin typeface="Arial" charset="0"/>
              </a:rPr>
              <a:t>Bangsa</a:t>
            </a:r>
            <a:r>
              <a:rPr lang="en-US" sz="4400" b="1" dirty="0" smtClean="0">
                <a:latin typeface="Arial" charset="0"/>
              </a:rPr>
              <a:t>;</a:t>
            </a:r>
          </a:p>
          <a:p>
            <a:pPr eaLnBrk="1" hangingPunct="1">
              <a:buClr>
                <a:schemeClr val="tx1"/>
              </a:buClr>
              <a:buFont typeface="Wingdings" pitchFamily="2" charset="2"/>
              <a:buBlip>
                <a:blip r:embed="rId4"/>
              </a:buBlip>
              <a:defRPr/>
            </a:pPr>
            <a:r>
              <a:rPr lang="en-US" sz="4400" b="1" dirty="0" err="1" smtClean="0">
                <a:latin typeface="Arial" charset="0"/>
              </a:rPr>
              <a:t>Pengertian</a:t>
            </a:r>
            <a:r>
              <a:rPr lang="en-US" sz="4400" b="1" dirty="0" smtClean="0">
                <a:latin typeface="Arial" charset="0"/>
              </a:rPr>
              <a:t> Negara;</a:t>
            </a:r>
          </a:p>
          <a:p>
            <a:pPr eaLnBrk="1" hangingPunct="1">
              <a:buClr>
                <a:schemeClr val="tx1"/>
              </a:buClr>
              <a:buFont typeface="Wingdings" pitchFamily="2" charset="2"/>
              <a:buBlip>
                <a:blip r:embed="rId4"/>
              </a:buBlip>
              <a:defRPr/>
            </a:pPr>
            <a:r>
              <a:rPr lang="en-US" sz="4400" b="1" dirty="0" err="1" smtClean="0">
                <a:latin typeface="Arial" charset="0"/>
              </a:rPr>
              <a:t>Pengertian</a:t>
            </a:r>
            <a:r>
              <a:rPr lang="en-US" sz="4400" b="1" dirty="0" smtClean="0">
                <a:latin typeface="Arial" charset="0"/>
              </a:rPr>
              <a:t> </a:t>
            </a:r>
            <a:r>
              <a:rPr lang="en-US" sz="4400" b="1" dirty="0" err="1" smtClean="0">
                <a:latin typeface="Arial" charset="0"/>
              </a:rPr>
              <a:t>Wawasan</a:t>
            </a:r>
            <a:r>
              <a:rPr lang="en-US" sz="4400" b="1" dirty="0" smtClean="0">
                <a:latin typeface="Arial" charset="0"/>
              </a:rPr>
              <a:t> Nusantara.</a:t>
            </a:r>
            <a:endParaRPr lang="en-US" sz="4400" b="1" dirty="0" smtClean="0">
              <a:latin typeface="Arial" charset="0"/>
            </a:endParaRPr>
          </a:p>
          <a:p>
            <a:pPr eaLnBrk="1" hangingPunct="1">
              <a:buClr>
                <a:schemeClr val="tx1"/>
              </a:buClr>
              <a:buFont typeface="Wingdings" pitchFamily="2" charset="2"/>
              <a:buNone/>
              <a:defRPr/>
            </a:pPr>
            <a:endParaRPr lang="en-US" sz="4400" b="1" dirty="0" smtClean="0">
              <a:latin typeface="Arial" charset="0"/>
            </a:endParaRPr>
          </a:p>
          <a:p>
            <a:pPr eaLnBrk="1" hangingPunct="1">
              <a:buClr>
                <a:schemeClr val="tx1"/>
              </a:buClr>
              <a:buFont typeface="Wingdings" pitchFamily="2" charset="2"/>
              <a:buNone/>
              <a:defRPr/>
            </a:pPr>
            <a:endParaRPr lang="en-GB" sz="4400" b="1" dirty="0" smtClean="0">
              <a:latin typeface="Arial" charset="0"/>
            </a:endParaRPr>
          </a:p>
        </p:txBody>
      </p:sp>
      <p:pic>
        <p:nvPicPr>
          <p:cNvPr id="4" name="Picture 23" descr="flag"/>
          <p:cNvPicPr>
            <a:picLocks noChangeAspect="1" noChangeArrowheads="1" noCrop="1"/>
          </p:cNvPicPr>
          <p:nvPr/>
        </p:nvPicPr>
        <p:blipFill>
          <a:blip r:embed="rId5" cstate="print"/>
          <a:srcRect/>
          <a:stretch>
            <a:fillRect/>
          </a:stretch>
        </p:blipFill>
        <p:spPr bwMode="auto">
          <a:xfrm>
            <a:off x="7744830" y="1464766"/>
            <a:ext cx="1246770" cy="897434"/>
          </a:xfrm>
          <a:prstGeom prst="rect">
            <a:avLst/>
          </a:prstGeom>
          <a:noFill/>
          <a:ln w="9525">
            <a:noFill/>
            <a:miter lim="800000"/>
            <a:headEnd/>
            <a:tailEnd/>
          </a:ln>
        </p:spPr>
      </p:pic>
      <p:pic>
        <p:nvPicPr>
          <p:cNvPr id="5" name="Picture 2" descr="D:\NR-Downloads-Komputer\gambar Garuda.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6818677" y="1502865"/>
            <a:ext cx="784292" cy="8572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med">
    <p:wipe dir="r"/>
    <p:sndAc>
      <p:stSnd>
        <p:snd r:embed="rId2" name="projctor.wav" builtIn="1"/>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7826"/>
                                        </p:tgtEl>
                                        <p:attrNameLst>
                                          <p:attrName>style.visibility</p:attrName>
                                        </p:attrNameLst>
                                      </p:cBhvr>
                                      <p:to>
                                        <p:strVal val="visible"/>
                                      </p:to>
                                    </p:set>
                                    <p:anim calcmode="lin" valueType="num">
                                      <p:cBhvr additive="base">
                                        <p:cTn id="7" dur="500" fill="hold"/>
                                        <p:tgtEl>
                                          <p:spTgt spid="77826"/>
                                        </p:tgtEl>
                                        <p:attrNameLst>
                                          <p:attrName>ppt_x</p:attrName>
                                        </p:attrNameLst>
                                      </p:cBhvr>
                                      <p:tavLst>
                                        <p:tav tm="0">
                                          <p:val>
                                            <p:strVal val="0-#ppt_w/2"/>
                                          </p:val>
                                        </p:tav>
                                        <p:tav tm="100000">
                                          <p:val>
                                            <p:strVal val="#ppt_x"/>
                                          </p:val>
                                        </p:tav>
                                      </p:tavLst>
                                    </p:anim>
                                    <p:anim calcmode="lin" valueType="num">
                                      <p:cBhvr additive="base">
                                        <p:cTn id="8" dur="500" fill="hold"/>
                                        <p:tgtEl>
                                          <p:spTgt spid="778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builtIn="1"/>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7827">
                                            <p:txEl>
                                              <p:pRg st="0" end="0"/>
                                            </p:txEl>
                                          </p:spTgt>
                                        </p:tgtEl>
                                        <p:attrNameLst>
                                          <p:attrName>style.visibility</p:attrName>
                                        </p:attrNameLst>
                                      </p:cBhvr>
                                      <p:to>
                                        <p:strVal val="visible"/>
                                      </p:to>
                                    </p:set>
                                    <p:anim calcmode="lin" valueType="num">
                                      <p:cBhvr additive="base">
                                        <p:cTn id="13" dur="500" fill="hold"/>
                                        <p:tgtEl>
                                          <p:spTgt spid="7782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782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builtIn="1"/>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7827">
                                            <p:txEl>
                                              <p:pRg st="1" end="1"/>
                                            </p:txEl>
                                          </p:spTgt>
                                        </p:tgtEl>
                                        <p:attrNameLst>
                                          <p:attrName>style.visibility</p:attrName>
                                        </p:attrNameLst>
                                      </p:cBhvr>
                                      <p:to>
                                        <p:strVal val="visible"/>
                                      </p:to>
                                    </p:set>
                                    <p:anim calcmode="lin" valueType="num">
                                      <p:cBhvr additive="base">
                                        <p:cTn id="19" dur="500" fill="hold"/>
                                        <p:tgtEl>
                                          <p:spTgt spid="7782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782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himes.wav" builtIn="1"/>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7827">
                                            <p:txEl>
                                              <p:pRg st="2" end="2"/>
                                            </p:txEl>
                                          </p:spTgt>
                                        </p:tgtEl>
                                        <p:attrNameLst>
                                          <p:attrName>style.visibility</p:attrName>
                                        </p:attrNameLst>
                                      </p:cBhvr>
                                      <p:to>
                                        <p:strVal val="visible"/>
                                      </p:to>
                                    </p:set>
                                    <p:anim calcmode="lin" valueType="num">
                                      <p:cBhvr additive="base">
                                        <p:cTn id="25" dur="500" fill="hold"/>
                                        <p:tgtEl>
                                          <p:spTgt spid="7782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782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builtIn="1"/>
                                        </p:tgtEl>
                                      </p:cMediaNode>
                                    </p:audio>
                                  </p:subTnLst>
                                </p:cTn>
                              </p:par>
                              <p:par>
                                <p:cTn id="27" presetID="29"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ppt_x</p:attrName>
                                        </p:attrNameLst>
                                      </p:cBhvr>
                                      <p:tavLst>
                                        <p:tav tm="0">
                                          <p:val>
                                            <p:strVal val="#ppt_x-.2"/>
                                          </p:val>
                                        </p:tav>
                                        <p:tav tm="100000">
                                          <p:val>
                                            <p:strVal val="#ppt_x"/>
                                          </p:val>
                                        </p:tav>
                                      </p:tavLst>
                                    </p:anim>
                                    <p:anim calcmode="lin" valueType="num">
                                      <p:cBhvr>
                                        <p:cTn id="30" dur="5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autoUpdateAnimBg="0"/>
      <p:bldP spid="77827"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25780" y="1082040"/>
            <a:ext cx="8058150" cy="5455920"/>
          </a:xfrm>
        </p:spPr>
        <p:txBody>
          <a:bodyPr>
            <a:noAutofit/>
          </a:bodyPr>
          <a:lstStyle/>
          <a:p>
            <a:pPr algn="l">
              <a:spcBef>
                <a:spcPts val="1200"/>
              </a:spcBef>
            </a:pPr>
            <a:r>
              <a:rPr lang="en-GB" sz="2000" dirty="0" smtClean="0"/>
              <a:t/>
            </a:r>
            <a:br>
              <a:rPr lang="en-GB" sz="2000" dirty="0" smtClean="0"/>
            </a:br>
            <a:r>
              <a:rPr lang="id-ID" sz="2000" dirty="0" smtClean="0">
                <a:sym typeface="Wingdings" panose="05000000000000000000" pitchFamily="2" charset="2"/>
              </a:rPr>
              <a:t>, </a:t>
            </a:r>
            <a:endParaRPr lang="id-ID" sz="2100" dirty="0"/>
          </a:p>
        </p:txBody>
      </p:sp>
      <p:pic>
        <p:nvPicPr>
          <p:cNvPr id="5" name="Picture 4" descr="Paperclip_note-788x1320.jpg"/>
          <p:cNvPicPr>
            <a:picLocks noChangeAspect="1"/>
          </p:cNvPicPr>
          <p:nvPr/>
        </p:nvPicPr>
        <p:blipFill>
          <a:blip r:embed="rId2">
            <a:clrChange>
              <a:clrFrom>
                <a:srgbClr val="FFFFFF"/>
              </a:clrFrom>
              <a:clrTo>
                <a:srgbClr val="FFFFFF">
                  <a:alpha val="0"/>
                </a:srgbClr>
              </a:clrTo>
            </a:clrChange>
          </a:blip>
          <a:srcRect b="4444"/>
          <a:stretch>
            <a:fillRect/>
          </a:stretch>
        </p:blipFill>
        <p:spPr>
          <a:xfrm rot="21084571">
            <a:off x="-261456" y="-649657"/>
            <a:ext cx="4728781" cy="7013018"/>
          </a:xfrm>
          <a:prstGeom prst="rect">
            <a:avLst/>
          </a:prstGeom>
        </p:spPr>
      </p:pic>
      <p:pic>
        <p:nvPicPr>
          <p:cNvPr id="6" name="Picture 38" descr="original_4_w"/>
          <p:cNvPicPr>
            <a:picLocks noChangeAspect="1" noChangeArrowheads="1" noCrop="1"/>
          </p:cNvPicPr>
          <p:nvPr/>
        </p:nvPicPr>
        <p:blipFill>
          <a:blip r:embed="rId3"/>
          <a:srcRect/>
          <a:stretch>
            <a:fillRect/>
          </a:stretch>
        </p:blipFill>
        <p:spPr bwMode="auto">
          <a:xfrm rot="21086622">
            <a:off x="694841" y="2881026"/>
            <a:ext cx="3240881" cy="2987805"/>
          </a:xfrm>
          <a:prstGeom prst="rect">
            <a:avLst/>
          </a:prstGeom>
          <a:solidFill>
            <a:schemeClr val="tx2">
              <a:lumMod val="75000"/>
            </a:schemeClr>
          </a:solidFill>
          <a:ln w="9525">
            <a:noFill/>
            <a:miter lim="800000"/>
            <a:headEnd/>
            <a:tailEnd/>
          </a:ln>
        </p:spPr>
      </p:pic>
      <p:sp>
        <p:nvSpPr>
          <p:cNvPr id="3" name="Rectangle 2"/>
          <p:cNvSpPr/>
          <p:nvPr/>
        </p:nvSpPr>
        <p:spPr>
          <a:xfrm rot="21084719">
            <a:off x="-425251" y="1665425"/>
            <a:ext cx="4572000" cy="923330"/>
          </a:xfrm>
          <a:prstGeom prst="rect">
            <a:avLst/>
          </a:prstGeom>
        </p:spPr>
        <p:txBody>
          <a:bodyPr>
            <a:spAutoFit/>
          </a:bodyPr>
          <a:lstStyle/>
          <a:p>
            <a:pPr algn="ctr"/>
            <a:r>
              <a:rPr lang="id-ID" b="1" dirty="0">
                <a:solidFill>
                  <a:schemeClr val="accent6">
                    <a:lumMod val="75000"/>
                  </a:schemeClr>
                </a:solidFill>
              </a:rPr>
              <a:t>Deskripsi Singkat</a:t>
            </a:r>
            <a:endParaRPr lang="en-US" b="1" dirty="0">
              <a:solidFill>
                <a:schemeClr val="accent6">
                  <a:lumMod val="75000"/>
                </a:schemeClr>
              </a:solidFill>
            </a:endParaRPr>
          </a:p>
          <a:p>
            <a:pPr algn="ctr"/>
            <a:r>
              <a:rPr lang="en-US" b="1" dirty="0">
                <a:solidFill>
                  <a:schemeClr val="accent6">
                    <a:lumMod val="75000"/>
                  </a:schemeClr>
                </a:solidFill>
              </a:rPr>
              <a:t>MATA DIKLAT</a:t>
            </a:r>
          </a:p>
          <a:p>
            <a:pPr algn="ctr"/>
            <a:r>
              <a:rPr lang="en-US" b="1" dirty="0">
                <a:solidFill>
                  <a:schemeClr val="accent6">
                    <a:lumMod val="75000"/>
                  </a:schemeClr>
                </a:solidFill>
              </a:rPr>
              <a:t>INWASBANG PIM </a:t>
            </a:r>
            <a:r>
              <a:rPr lang="en-US" b="1" dirty="0" smtClean="0">
                <a:solidFill>
                  <a:schemeClr val="accent6">
                    <a:lumMod val="75000"/>
                  </a:schemeClr>
                </a:solidFill>
              </a:rPr>
              <a:t>III</a:t>
            </a:r>
            <a:endParaRPr lang="en-US" b="1" dirty="0">
              <a:solidFill>
                <a:schemeClr val="accent6">
                  <a:lumMod val="75000"/>
                </a:schemeClr>
              </a:solidFill>
            </a:endParaRPr>
          </a:p>
        </p:txBody>
      </p:sp>
      <p:sp>
        <p:nvSpPr>
          <p:cNvPr id="7" name="Rectangle 6"/>
          <p:cNvSpPr/>
          <p:nvPr/>
        </p:nvSpPr>
        <p:spPr>
          <a:xfrm>
            <a:off x="4283968" y="903529"/>
            <a:ext cx="4572000" cy="5130507"/>
          </a:xfrm>
          <a:prstGeom prst="rect">
            <a:avLst/>
          </a:prstGeom>
        </p:spPr>
        <p:txBody>
          <a:bodyPr>
            <a:spAutoFit/>
          </a:bodyPr>
          <a:lstStyle/>
          <a:p>
            <a:pPr marL="174625" lvl="0" indent="0">
              <a:lnSpc>
                <a:spcPct val="107000"/>
              </a:lnSpc>
              <a:spcAft>
                <a:spcPts val="0"/>
              </a:spcAft>
              <a:buNone/>
            </a:pPr>
            <a:r>
              <a:rPr lang="id-ID" dirty="0">
                <a:latin typeface="Arial" panose="020B0604020202020204" pitchFamily="34" charset="0"/>
                <a:ea typeface="Calibri" panose="020F0502020204030204" pitchFamily="34" charset="0"/>
                <a:cs typeface="Times New Roman" panose="02020603050405020304" pitchFamily="18" charset="0"/>
              </a:rPr>
              <a:t>Mata  Diklat  ini  membekali  peserta  dengan  kemampuan </a:t>
            </a:r>
            <a:r>
              <a:rPr lang="en-GB" dirty="0" err="1">
                <a:latin typeface="Arial" panose="020B0604020202020204" pitchFamily="34" charset="0"/>
                <a:ea typeface="Calibri" panose="020F0502020204030204" pitchFamily="34" charset="0"/>
                <a:cs typeface="Times New Roman" panose="02020603050405020304" pitchFamily="18" charset="0"/>
              </a:rPr>
              <a:t>menunjukkan</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itegritas</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dan</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semangat</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nasionalisme</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dalam</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mengelola</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strategi</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instansi</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menuju</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organisasi</a:t>
            </a:r>
            <a:r>
              <a:rPr lang="en-GB" dirty="0">
                <a:latin typeface="Arial" panose="020B0604020202020204" pitchFamily="34" charset="0"/>
                <a:ea typeface="Calibri" panose="020F0502020204030204" pitchFamily="34" charset="0"/>
                <a:cs typeface="Times New Roman" panose="02020603050405020304" pitchFamily="18" charset="0"/>
              </a:rPr>
              <a:t> yang </a:t>
            </a:r>
            <a:r>
              <a:rPr lang="en-GB" dirty="0" err="1">
                <a:latin typeface="Arial" panose="020B0604020202020204" pitchFamily="34" charset="0"/>
                <a:ea typeface="Calibri" panose="020F0502020204030204" pitchFamily="34" charset="0"/>
                <a:cs typeface="Times New Roman" panose="02020603050405020304" pitchFamily="18" charset="0"/>
              </a:rPr>
              <a:t>berkinerja</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tinggi</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melalui</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pembelajaran</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Integritas</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Semangat</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dan</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Jiwa</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Kebangsaan</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dan</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Organisasi</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Berkinerja</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Tinggi</a:t>
            </a:r>
            <a:r>
              <a:rPr lang="en-GB" dirty="0">
                <a:latin typeface="Arial" panose="020B0604020202020204" pitchFamily="34" charset="0"/>
                <a:ea typeface="Calibri" panose="020F0502020204030204" pitchFamily="34" charset="0"/>
                <a:cs typeface="Times New Roman" panose="02020603050405020304" pitchFamily="18" charset="0"/>
              </a:rPr>
              <a:t>. Mata </a:t>
            </a:r>
            <a:r>
              <a:rPr lang="en-GB" dirty="0" err="1">
                <a:latin typeface="Arial" panose="020B0604020202020204" pitchFamily="34" charset="0"/>
                <a:ea typeface="Calibri" panose="020F0502020204030204" pitchFamily="34" charset="0"/>
                <a:cs typeface="Times New Roman" panose="02020603050405020304" pitchFamily="18" charset="0"/>
              </a:rPr>
              <a:t>diklat</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disajikan</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secara</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interaktif</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melalui</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metode</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ceramah</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interaktif</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diskusi,studi</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kasus</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simulasi</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studi</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lapangan</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dan</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demonstrasi</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Keberhasilan</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peserta</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dinilai</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dari</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kemampuannya</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menunjukan</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pribadi</a:t>
            </a:r>
            <a:r>
              <a:rPr lang="en-GB" dirty="0">
                <a:latin typeface="Arial" panose="020B0604020202020204" pitchFamily="34" charset="0"/>
                <a:ea typeface="Calibri" panose="020F0502020204030204" pitchFamily="34" charset="0"/>
                <a:cs typeface="Times New Roman" panose="02020603050405020304" pitchFamily="18" charset="0"/>
              </a:rPr>
              <a:t> yang </a:t>
            </a:r>
            <a:r>
              <a:rPr lang="en-GB" dirty="0" err="1">
                <a:latin typeface="Arial" panose="020B0604020202020204" pitchFamily="34" charset="0"/>
                <a:ea typeface="Calibri" panose="020F0502020204030204" pitchFamily="34" charset="0"/>
                <a:cs typeface="Times New Roman" panose="02020603050405020304" pitchFamily="18" charset="0"/>
              </a:rPr>
              <a:t>berintegritas</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jiwa</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dan</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semangat</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nasionalisme</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dalam</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mengelola</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strategi</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instansinya</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menuju</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organisasi</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berkinerja</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tinggi</a:t>
            </a:r>
            <a:r>
              <a:rPr lang="en-GB" dirty="0">
                <a:latin typeface="Arial" panose="020B0604020202020204" pitchFamily="34" charset="0"/>
                <a:ea typeface="Calibri" panose="020F0502020204030204" pitchFamily="34" charset="0"/>
                <a:cs typeface="Times New Roman" panose="02020603050405020304" pitchFamily="18" charset="0"/>
              </a:rPr>
              <a:t>.</a:t>
            </a:r>
            <a:endParaRPr lang="id-ID"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23" descr="flag"/>
          <p:cNvPicPr>
            <a:picLocks noChangeAspect="1" noChangeArrowheads="1" noCrop="1"/>
          </p:cNvPicPr>
          <p:nvPr/>
        </p:nvPicPr>
        <p:blipFill>
          <a:blip r:embed="rId4" cstate="print"/>
          <a:srcRect/>
          <a:stretch>
            <a:fillRect/>
          </a:stretch>
        </p:blipFill>
        <p:spPr bwMode="auto">
          <a:xfrm>
            <a:off x="7467600" y="0"/>
            <a:ext cx="1246770" cy="897434"/>
          </a:xfrm>
          <a:prstGeom prst="rect">
            <a:avLst/>
          </a:prstGeom>
          <a:noFill/>
          <a:ln w="9525">
            <a:noFill/>
            <a:miter lim="800000"/>
            <a:headEnd/>
            <a:tailEnd/>
          </a:ln>
        </p:spPr>
      </p:pic>
      <p:pic>
        <p:nvPicPr>
          <p:cNvPr id="9" name="Picture 2" descr="D:\NR-Downloads-Komputer\gambar Garuda.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541447" y="38099"/>
            <a:ext cx="784292" cy="8572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08921410"/>
      </p:ext>
    </p:extLst>
  </p:cSld>
  <p:clrMapOvr>
    <a:masterClrMapping/>
  </p:clrMapOvr>
  <mc:AlternateContent xmlns:mc="http://schemas.openxmlformats.org/markup-compatibility/2006">
    <mc:Choice xmlns=""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0" y="228600"/>
            <a:ext cx="7772400" cy="1219200"/>
          </a:xfrm>
        </p:spPr>
        <p:txBody>
          <a:bodyPr/>
          <a:lstStyle/>
          <a:p>
            <a:pPr algn="l" eaLnBrk="1" hangingPunct="1">
              <a:defRPr/>
            </a:pPr>
            <a:r>
              <a:rPr lang="en-US" sz="4800" b="1" dirty="0" smtClean="0">
                <a:latin typeface="BankGothic Md BT" pitchFamily="34" charset="0"/>
              </a:rPr>
              <a:t>Film</a:t>
            </a:r>
            <a:endParaRPr lang="en-GB" sz="4800" b="1" dirty="0" smtClean="0">
              <a:latin typeface="BankGothic Md BT" pitchFamily="34" charset="0"/>
            </a:endParaRPr>
          </a:p>
        </p:txBody>
      </p:sp>
    </p:spTree>
  </p:cSld>
  <p:clrMapOvr>
    <a:masterClrMapping/>
  </p:clrMapOvr>
  <p:transition spd="med">
    <p:wipe dir="r"/>
    <p:sndAc>
      <p:stSnd>
        <p:snd r:embed="rId2" name="projctor.wav" builtIn="1"/>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Rectangle 4"/>
          <p:cNvSpPr>
            <a:spLocks noGrp="1" noChangeArrowheads="1"/>
          </p:cNvSpPr>
          <p:nvPr>
            <p:ph type="ctrTitle"/>
          </p:nvPr>
        </p:nvSpPr>
        <p:spPr>
          <a:xfrm>
            <a:off x="107950" y="908050"/>
            <a:ext cx="9144000" cy="1143000"/>
          </a:xfrm>
        </p:spPr>
        <p:txBody>
          <a:bodyPr/>
          <a:lstStyle/>
          <a:p>
            <a:pPr eaLnBrk="1" hangingPunct="1">
              <a:defRPr/>
            </a:pPr>
            <a:r>
              <a:rPr lang="en-US" sz="5400" b="1" smtClean="0">
                <a:latin typeface="BankGothic Md BT" pitchFamily="34" charset="0"/>
              </a:rPr>
              <a:t>Konsep &amp; Pengertian</a:t>
            </a:r>
            <a:endParaRPr lang="id-ID" sz="5400" b="1" smtClean="0">
              <a:latin typeface="BankGothic Md BT" pitchFamily="34" charset="0"/>
            </a:endParaRPr>
          </a:p>
        </p:txBody>
      </p:sp>
      <p:pic>
        <p:nvPicPr>
          <p:cNvPr id="91145" name="Picture 9" descr="bd06662_"/>
          <p:cNvPicPr>
            <a:picLocks noChangeAspect="1" noChangeArrowheads="1"/>
          </p:cNvPicPr>
          <p:nvPr/>
        </p:nvPicPr>
        <p:blipFill>
          <a:blip r:embed="rId4"/>
          <a:srcRect/>
          <a:stretch>
            <a:fillRect/>
          </a:stretch>
        </p:blipFill>
        <p:spPr bwMode="auto">
          <a:xfrm>
            <a:off x="0" y="2068513"/>
            <a:ext cx="5076825" cy="4491037"/>
          </a:xfrm>
          <a:prstGeom prst="rect">
            <a:avLst/>
          </a:prstGeom>
          <a:noFill/>
          <a:ln w="9525">
            <a:noFill/>
            <a:miter lim="800000"/>
            <a:headEnd/>
            <a:tailEnd/>
          </a:ln>
        </p:spPr>
      </p:pic>
      <p:sp>
        <p:nvSpPr>
          <p:cNvPr id="12292" name="WordArt 10"/>
          <p:cNvSpPr>
            <a:spLocks noChangeArrowheads="1" noChangeShapeType="1" noTextEdit="1"/>
          </p:cNvSpPr>
          <p:nvPr/>
        </p:nvSpPr>
        <p:spPr bwMode="auto">
          <a:xfrm>
            <a:off x="2555875" y="2420938"/>
            <a:ext cx="6192838" cy="952500"/>
          </a:xfrm>
          <a:prstGeom prst="rect">
            <a:avLst/>
          </a:prstGeom>
        </p:spPr>
        <p:txBody>
          <a:bodyPr wrap="none" fromWordArt="1">
            <a:prstTxWarp prst="textPlain">
              <a:avLst>
                <a:gd name="adj" fmla="val 50000"/>
              </a:avLst>
            </a:prstTxWarp>
          </a:bodyPr>
          <a:lstStyle/>
          <a:p>
            <a:pPr algn="ctr"/>
            <a:r>
              <a:rPr lang="en-US" sz="3600" b="1" kern="10">
                <a:ln w="9525" cap="sq">
                  <a:noFill/>
                  <a:miter lim="800000"/>
                  <a:headEnd type="none" w="sm" len="sm"/>
                  <a:tailEnd type="none" w="sm" len="sm"/>
                </a:ln>
                <a:solidFill>
                  <a:srgbClr val="FF0000"/>
                </a:solidFill>
                <a:effectLst>
                  <a:outerShdw dist="45791" dir="2021404" algn="ctr" rotWithShape="0">
                    <a:schemeClr val="tx1">
                      <a:alpha val="79999"/>
                    </a:schemeClr>
                  </a:outerShdw>
                </a:effectLst>
                <a:latin typeface="BankGothic Md BT"/>
              </a:rPr>
              <a:t>Negara dan Bangsa</a:t>
            </a:r>
          </a:p>
        </p:txBody>
      </p:sp>
      <p:pic>
        <p:nvPicPr>
          <p:cNvPr id="5" name="Picture 23" descr="flag"/>
          <p:cNvPicPr>
            <a:picLocks noChangeAspect="1" noChangeArrowheads="1" noCrop="1"/>
          </p:cNvPicPr>
          <p:nvPr/>
        </p:nvPicPr>
        <p:blipFill>
          <a:blip r:embed="rId5" cstate="print"/>
          <a:srcRect/>
          <a:stretch>
            <a:fillRect/>
          </a:stretch>
        </p:blipFill>
        <p:spPr bwMode="auto">
          <a:xfrm>
            <a:off x="7744830" y="93166"/>
            <a:ext cx="1246770" cy="897434"/>
          </a:xfrm>
          <a:prstGeom prst="rect">
            <a:avLst/>
          </a:prstGeom>
          <a:noFill/>
          <a:ln w="9525">
            <a:noFill/>
            <a:miter lim="800000"/>
            <a:headEnd/>
            <a:tailEnd/>
          </a:ln>
        </p:spPr>
      </p:pic>
      <p:pic>
        <p:nvPicPr>
          <p:cNvPr id="6" name="Picture 2" descr="D:\NR-Downloads-Komputer\gambar Garuda.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6818677" y="131265"/>
            <a:ext cx="784292" cy="8572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med">
    <p:wipe dir="r"/>
    <p:sndAc>
      <p:stSnd>
        <p:snd r:embed="rId2" name="projctor.wav" builtIn="1"/>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91145"/>
                                        </p:tgtEl>
                                        <p:attrNameLst>
                                          <p:attrName>style.visibility</p:attrName>
                                        </p:attrNameLst>
                                      </p:cBhvr>
                                      <p:to>
                                        <p:strVal val="visible"/>
                                      </p:to>
                                    </p:set>
                                    <p:animEffect transition="in" filter="wedge">
                                      <p:cBhvr>
                                        <p:cTn id="7" dur="3000"/>
                                        <p:tgtEl>
                                          <p:spTgt spid="91145"/>
                                        </p:tgtEl>
                                      </p:cBhvr>
                                    </p:animEffect>
                                  </p:childTnLst>
                                  <p:subTnLst>
                                    <p:audio>
                                      <p:cMediaNode>
                                        <p:cTn display="0" masterRel="sameClick">
                                          <p:stCondLst>
                                            <p:cond evt="begin" delay="0">
                                              <p:tn val="5"/>
                                            </p:cond>
                                          </p:stCondLst>
                                          <p:endCondLst>
                                            <p:cond evt="onStopAudio" delay="0">
                                              <p:tgtEl>
                                                <p:sldTgt/>
                                              </p:tgtEl>
                                            </p:cond>
                                          </p:endCondLst>
                                        </p:cTn>
                                        <p:tgtEl>
                                          <p:sndTgt r:embed="rId3" name="glass.wav" builtIn="1"/>
                                        </p:tgtEl>
                                      </p:cMediaNode>
                                    </p:audio>
                                  </p:subTnLst>
                                </p:cTn>
                              </p:par>
                              <p:par>
                                <p:cTn id="8" presetID="2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ppt_x</p:attrName>
                                        </p:attrNameLst>
                                      </p:cBhvr>
                                      <p:tavLst>
                                        <p:tav tm="0">
                                          <p:val>
                                            <p:strVal val="#ppt_x-.2"/>
                                          </p:val>
                                        </p:tav>
                                        <p:tav tm="100000">
                                          <p:val>
                                            <p:strVal val="#ppt_x"/>
                                          </p:val>
                                        </p:tav>
                                      </p:tavLst>
                                    </p:anim>
                                    <p:anim calcmode="lin" valueType="num">
                                      <p:cBhvr>
                                        <p:cTn id="11"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defRPr/>
            </a:pPr>
            <a:r>
              <a:rPr lang="en-US" sz="6000" b="1" smtClean="0">
                <a:latin typeface="BankGothic Md BT" pitchFamily="34" charset="0"/>
              </a:rPr>
              <a:t>Negara</a:t>
            </a:r>
            <a:endParaRPr lang="id-ID" sz="6000" b="1" smtClean="0">
              <a:latin typeface="BankGothic Md BT" pitchFamily="34" charset="0"/>
            </a:endParaRPr>
          </a:p>
        </p:txBody>
      </p:sp>
      <p:grpSp>
        <p:nvGrpSpPr>
          <p:cNvPr id="2" name="Group 4"/>
          <p:cNvGrpSpPr>
            <a:grpSpLocks/>
          </p:cNvGrpSpPr>
          <p:nvPr/>
        </p:nvGrpSpPr>
        <p:grpSpPr bwMode="auto">
          <a:xfrm>
            <a:off x="611188" y="1844675"/>
            <a:ext cx="3240087" cy="1728788"/>
            <a:chOff x="3597" y="2517"/>
            <a:chExt cx="2523" cy="2163"/>
          </a:xfrm>
        </p:grpSpPr>
        <p:sp>
          <p:nvSpPr>
            <p:cNvPr id="13333" name="Rectangle 5"/>
            <p:cNvSpPr>
              <a:spLocks noChangeArrowheads="1"/>
            </p:cNvSpPr>
            <p:nvPr/>
          </p:nvSpPr>
          <p:spPr bwMode="auto">
            <a:xfrm>
              <a:off x="3597" y="2517"/>
              <a:ext cx="2523" cy="723"/>
            </a:xfrm>
            <a:prstGeom prst="rect">
              <a:avLst/>
            </a:prstGeom>
            <a:solidFill>
              <a:srgbClr val="FF0000"/>
            </a:solidFill>
            <a:ln w="9525">
              <a:solidFill>
                <a:schemeClr val="tx1"/>
              </a:solidFill>
              <a:miter lim="800000"/>
              <a:headEnd/>
              <a:tailEnd/>
            </a:ln>
          </p:spPr>
          <p:txBody>
            <a:bodyPr/>
            <a:lstStyle/>
            <a:p>
              <a:endParaRPr lang="en-US"/>
            </a:p>
          </p:txBody>
        </p:sp>
        <p:sp>
          <p:nvSpPr>
            <p:cNvPr id="13334" name="Rectangle 6"/>
            <p:cNvSpPr>
              <a:spLocks noChangeArrowheads="1"/>
            </p:cNvSpPr>
            <p:nvPr/>
          </p:nvSpPr>
          <p:spPr bwMode="auto">
            <a:xfrm>
              <a:off x="3597" y="3240"/>
              <a:ext cx="2523" cy="720"/>
            </a:xfrm>
            <a:prstGeom prst="rect">
              <a:avLst/>
            </a:prstGeom>
            <a:solidFill>
              <a:srgbClr val="FFFFFF"/>
            </a:solidFill>
            <a:ln w="9525">
              <a:solidFill>
                <a:schemeClr val="tx1"/>
              </a:solidFill>
              <a:miter lim="800000"/>
              <a:headEnd/>
              <a:tailEnd/>
            </a:ln>
          </p:spPr>
          <p:txBody>
            <a:bodyPr/>
            <a:lstStyle/>
            <a:p>
              <a:endParaRPr lang="en-US"/>
            </a:p>
          </p:txBody>
        </p:sp>
        <p:sp>
          <p:nvSpPr>
            <p:cNvPr id="13335" name="Rectangle 7"/>
            <p:cNvSpPr>
              <a:spLocks noChangeArrowheads="1"/>
            </p:cNvSpPr>
            <p:nvPr/>
          </p:nvSpPr>
          <p:spPr bwMode="auto">
            <a:xfrm>
              <a:off x="3597" y="3960"/>
              <a:ext cx="2523" cy="720"/>
            </a:xfrm>
            <a:prstGeom prst="rect">
              <a:avLst/>
            </a:prstGeom>
            <a:solidFill>
              <a:srgbClr val="000080"/>
            </a:solidFill>
            <a:ln w="9525">
              <a:solidFill>
                <a:schemeClr val="tx1"/>
              </a:solidFill>
              <a:miter lim="800000"/>
              <a:headEnd/>
              <a:tailEnd/>
            </a:ln>
          </p:spPr>
          <p:txBody>
            <a:bodyPr/>
            <a:lstStyle/>
            <a:p>
              <a:endParaRPr lang="en-US"/>
            </a:p>
          </p:txBody>
        </p:sp>
      </p:grpSp>
      <p:sp>
        <p:nvSpPr>
          <p:cNvPr id="93195" name="Rectangle 11"/>
          <p:cNvSpPr>
            <a:spLocks noChangeArrowheads="1"/>
          </p:cNvSpPr>
          <p:nvPr/>
        </p:nvSpPr>
        <p:spPr bwMode="auto">
          <a:xfrm>
            <a:off x="3924300" y="2133600"/>
            <a:ext cx="4321175" cy="1219200"/>
          </a:xfrm>
          <a:prstGeom prst="rect">
            <a:avLst/>
          </a:prstGeom>
          <a:noFill/>
          <a:ln w="9525">
            <a:noFill/>
            <a:miter lim="800000"/>
            <a:headEnd/>
            <a:tailEnd/>
          </a:ln>
          <a:effectLst/>
        </p:spPr>
        <p:txBody>
          <a:bodyPr lIns="92075" tIns="46038" rIns="92075" bIns="46038" anchor="ctr"/>
          <a:lstStyle/>
          <a:p>
            <a:pPr algn="ctr">
              <a:defRPr/>
            </a:pPr>
            <a:r>
              <a:rPr lang="en-US" sz="5400" b="1" i="0">
                <a:effectLst>
                  <a:outerShdw blurRad="38100" dist="38100" dir="2700000" algn="tl">
                    <a:srgbClr val="000000"/>
                  </a:outerShdw>
                </a:effectLst>
                <a:latin typeface="BankGothic Md BT" pitchFamily="34" charset="0"/>
              </a:rPr>
              <a:t>Staat</a:t>
            </a:r>
            <a:endParaRPr lang="id-ID" sz="5400" b="1" i="0">
              <a:effectLst>
                <a:outerShdw blurRad="38100" dist="38100" dir="2700000" algn="tl">
                  <a:srgbClr val="000000"/>
                </a:outerShdw>
              </a:effectLst>
              <a:latin typeface="BankGothic Md BT" pitchFamily="34" charset="0"/>
            </a:endParaRPr>
          </a:p>
        </p:txBody>
      </p:sp>
      <p:sp>
        <p:nvSpPr>
          <p:cNvPr id="93196" name="Rectangle 12"/>
          <p:cNvSpPr>
            <a:spLocks noChangeArrowheads="1"/>
          </p:cNvSpPr>
          <p:nvPr/>
        </p:nvSpPr>
        <p:spPr bwMode="auto">
          <a:xfrm>
            <a:off x="3995738" y="4005263"/>
            <a:ext cx="4321175" cy="1219200"/>
          </a:xfrm>
          <a:prstGeom prst="rect">
            <a:avLst/>
          </a:prstGeom>
          <a:noFill/>
          <a:ln w="9525">
            <a:noFill/>
            <a:miter lim="800000"/>
            <a:headEnd/>
            <a:tailEnd/>
          </a:ln>
          <a:effectLst/>
        </p:spPr>
        <p:txBody>
          <a:bodyPr lIns="92075" tIns="46038" rIns="92075" bIns="46038" anchor="ctr"/>
          <a:lstStyle/>
          <a:p>
            <a:pPr algn="ctr">
              <a:defRPr/>
            </a:pPr>
            <a:r>
              <a:rPr lang="en-US" sz="5400" b="1" i="0">
                <a:effectLst>
                  <a:outerShdw blurRad="38100" dist="38100" dir="2700000" algn="tl">
                    <a:srgbClr val="000000"/>
                  </a:outerShdw>
                </a:effectLst>
                <a:latin typeface="BankGothic Md BT" pitchFamily="34" charset="0"/>
              </a:rPr>
              <a:t>State</a:t>
            </a:r>
            <a:endParaRPr lang="id-ID" sz="5400" b="1" i="0">
              <a:effectLst>
                <a:outerShdw blurRad="38100" dist="38100" dir="2700000" algn="tl">
                  <a:srgbClr val="000000"/>
                </a:outerShdw>
              </a:effectLst>
              <a:latin typeface="BankGothic Md BT" pitchFamily="34" charset="0"/>
            </a:endParaRPr>
          </a:p>
        </p:txBody>
      </p:sp>
      <p:grpSp>
        <p:nvGrpSpPr>
          <p:cNvPr id="3" name="Group 13"/>
          <p:cNvGrpSpPr>
            <a:grpSpLocks/>
          </p:cNvGrpSpPr>
          <p:nvPr/>
        </p:nvGrpSpPr>
        <p:grpSpPr bwMode="auto">
          <a:xfrm>
            <a:off x="606425" y="3862388"/>
            <a:ext cx="3317875" cy="1943100"/>
            <a:chOff x="3597" y="2700"/>
            <a:chExt cx="5226" cy="3060"/>
          </a:xfrm>
        </p:grpSpPr>
        <p:sp>
          <p:nvSpPr>
            <p:cNvPr id="13319" name="Rectangle 14"/>
            <p:cNvSpPr>
              <a:spLocks noChangeArrowheads="1"/>
            </p:cNvSpPr>
            <p:nvPr/>
          </p:nvSpPr>
          <p:spPr bwMode="auto">
            <a:xfrm>
              <a:off x="3600" y="2700"/>
              <a:ext cx="5220" cy="3060"/>
            </a:xfrm>
            <a:prstGeom prst="rect">
              <a:avLst/>
            </a:prstGeom>
            <a:solidFill>
              <a:srgbClr val="FFFFFF"/>
            </a:solidFill>
            <a:ln w="9525">
              <a:solidFill>
                <a:schemeClr val="tx1"/>
              </a:solidFill>
              <a:miter lim="800000"/>
              <a:headEnd/>
              <a:tailEnd/>
            </a:ln>
          </p:spPr>
          <p:txBody>
            <a:bodyPr/>
            <a:lstStyle/>
            <a:p>
              <a:endParaRPr lang="en-US"/>
            </a:p>
          </p:txBody>
        </p:sp>
        <p:sp>
          <p:nvSpPr>
            <p:cNvPr id="13320" name="AutoShape 15"/>
            <p:cNvSpPr>
              <a:spLocks noChangeArrowheads="1"/>
            </p:cNvSpPr>
            <p:nvPr/>
          </p:nvSpPr>
          <p:spPr bwMode="auto">
            <a:xfrm>
              <a:off x="3600" y="2700"/>
              <a:ext cx="5220" cy="3060"/>
            </a:xfrm>
            <a:custGeom>
              <a:avLst/>
              <a:gdLst>
                <a:gd name="T0" fmla="*/ 305 w 21600"/>
                <a:gd name="T1" fmla="*/ 31 h 21600"/>
                <a:gd name="T2" fmla="*/ 152 w 21600"/>
                <a:gd name="T3" fmla="*/ 61 h 21600"/>
                <a:gd name="T4" fmla="*/ 0 w 21600"/>
                <a:gd name="T5" fmla="*/ 31 h 21600"/>
                <a:gd name="T6" fmla="*/ 152 w 21600"/>
                <a:gd name="T7" fmla="*/ 0 h 21600"/>
                <a:gd name="T8" fmla="*/ 0 60000 65536"/>
                <a:gd name="T9" fmla="*/ 5898240 60000 65536"/>
                <a:gd name="T10" fmla="*/ 11796480 60000 65536"/>
                <a:gd name="T11" fmla="*/ 17694720 60000 65536"/>
                <a:gd name="T12" fmla="*/ 0 w 21600"/>
                <a:gd name="T13" fmla="*/ 8640 h 21600"/>
                <a:gd name="T14" fmla="*/ 2160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8640" y="0"/>
                  </a:lnTo>
                  <a:lnTo>
                    <a:pt x="8640" y="8640"/>
                  </a:lnTo>
                  <a:lnTo>
                    <a:pt x="0" y="8640"/>
                  </a:lnTo>
                  <a:lnTo>
                    <a:pt x="0" y="10800"/>
                  </a:lnTo>
                  <a:lnTo>
                    <a:pt x="0" y="12960"/>
                  </a:lnTo>
                  <a:lnTo>
                    <a:pt x="8640" y="12960"/>
                  </a:lnTo>
                  <a:lnTo>
                    <a:pt x="8640" y="21600"/>
                  </a:lnTo>
                  <a:lnTo>
                    <a:pt x="10800" y="21600"/>
                  </a:lnTo>
                  <a:lnTo>
                    <a:pt x="12960" y="21600"/>
                  </a:lnTo>
                  <a:lnTo>
                    <a:pt x="12960" y="12960"/>
                  </a:lnTo>
                  <a:lnTo>
                    <a:pt x="21600" y="12960"/>
                  </a:lnTo>
                  <a:lnTo>
                    <a:pt x="21600" y="10800"/>
                  </a:lnTo>
                  <a:lnTo>
                    <a:pt x="21600" y="8640"/>
                  </a:lnTo>
                  <a:lnTo>
                    <a:pt x="12960" y="8640"/>
                  </a:lnTo>
                  <a:lnTo>
                    <a:pt x="12960" y="0"/>
                  </a:lnTo>
                  <a:close/>
                </a:path>
              </a:pathLst>
            </a:custGeom>
            <a:solidFill>
              <a:srgbClr val="FF0000"/>
            </a:solidFill>
            <a:ln w="9525">
              <a:solidFill>
                <a:schemeClr val="tx1"/>
              </a:solidFill>
              <a:miter lim="800000"/>
              <a:headEnd/>
              <a:tailEnd/>
            </a:ln>
          </p:spPr>
          <p:txBody>
            <a:bodyPr/>
            <a:lstStyle/>
            <a:p>
              <a:endParaRPr lang="en-US"/>
            </a:p>
          </p:txBody>
        </p:sp>
        <p:sp>
          <p:nvSpPr>
            <p:cNvPr id="13321" name="AutoShape 16"/>
            <p:cNvSpPr>
              <a:spLocks noChangeArrowheads="1"/>
            </p:cNvSpPr>
            <p:nvPr/>
          </p:nvSpPr>
          <p:spPr bwMode="auto">
            <a:xfrm>
              <a:off x="3615" y="2880"/>
              <a:ext cx="1080" cy="900"/>
            </a:xfrm>
            <a:prstGeom prst="rtTriangle">
              <a:avLst/>
            </a:prstGeom>
            <a:solidFill>
              <a:srgbClr val="000080"/>
            </a:solidFill>
            <a:ln w="9525">
              <a:solidFill>
                <a:schemeClr val="tx1"/>
              </a:solidFill>
              <a:miter lim="800000"/>
              <a:headEnd/>
              <a:tailEnd/>
            </a:ln>
          </p:spPr>
          <p:txBody>
            <a:bodyPr/>
            <a:lstStyle/>
            <a:p>
              <a:endParaRPr lang="en-US"/>
            </a:p>
          </p:txBody>
        </p:sp>
        <p:sp>
          <p:nvSpPr>
            <p:cNvPr id="13322" name="AutoShape 17"/>
            <p:cNvSpPr>
              <a:spLocks noChangeArrowheads="1"/>
            </p:cNvSpPr>
            <p:nvPr/>
          </p:nvSpPr>
          <p:spPr bwMode="auto">
            <a:xfrm flipH="1">
              <a:off x="3597" y="2700"/>
              <a:ext cx="1803" cy="1080"/>
            </a:xfrm>
            <a:prstGeom prst="parallelogram">
              <a:avLst>
                <a:gd name="adj" fmla="val 132164"/>
              </a:avLst>
            </a:prstGeom>
            <a:solidFill>
              <a:srgbClr val="FF0000"/>
            </a:solidFill>
            <a:ln w="9525">
              <a:solidFill>
                <a:schemeClr val="tx1"/>
              </a:solidFill>
              <a:miter lim="800000"/>
              <a:headEnd/>
              <a:tailEnd/>
            </a:ln>
          </p:spPr>
          <p:txBody>
            <a:bodyPr/>
            <a:lstStyle/>
            <a:p>
              <a:endParaRPr lang="en-US"/>
            </a:p>
          </p:txBody>
        </p:sp>
        <p:sp>
          <p:nvSpPr>
            <p:cNvPr id="13323" name="AutoShape 18"/>
            <p:cNvSpPr>
              <a:spLocks noChangeArrowheads="1"/>
            </p:cNvSpPr>
            <p:nvPr/>
          </p:nvSpPr>
          <p:spPr bwMode="auto">
            <a:xfrm rot="5400000">
              <a:off x="7080" y="2595"/>
              <a:ext cx="915" cy="1125"/>
            </a:xfrm>
            <a:prstGeom prst="rtTriangle">
              <a:avLst/>
            </a:prstGeom>
            <a:solidFill>
              <a:srgbClr val="000080"/>
            </a:solidFill>
            <a:ln w="9525">
              <a:solidFill>
                <a:schemeClr val="tx1"/>
              </a:solidFill>
              <a:miter lim="800000"/>
              <a:headEnd/>
              <a:tailEnd/>
            </a:ln>
          </p:spPr>
          <p:txBody>
            <a:bodyPr/>
            <a:lstStyle/>
            <a:p>
              <a:endParaRPr lang="en-US"/>
            </a:p>
          </p:txBody>
        </p:sp>
        <p:sp>
          <p:nvSpPr>
            <p:cNvPr id="13324" name="AutoShape 19"/>
            <p:cNvSpPr>
              <a:spLocks noChangeArrowheads="1"/>
            </p:cNvSpPr>
            <p:nvPr/>
          </p:nvSpPr>
          <p:spPr bwMode="auto">
            <a:xfrm flipH="1">
              <a:off x="7020" y="4680"/>
              <a:ext cx="1803" cy="1080"/>
            </a:xfrm>
            <a:prstGeom prst="parallelogram">
              <a:avLst>
                <a:gd name="adj" fmla="val 132164"/>
              </a:avLst>
            </a:prstGeom>
            <a:solidFill>
              <a:srgbClr val="FF0000"/>
            </a:solidFill>
            <a:ln w="9525">
              <a:solidFill>
                <a:schemeClr val="tx1"/>
              </a:solidFill>
              <a:miter lim="800000"/>
              <a:headEnd/>
              <a:tailEnd/>
            </a:ln>
          </p:spPr>
          <p:txBody>
            <a:bodyPr/>
            <a:lstStyle/>
            <a:p>
              <a:endParaRPr lang="en-US"/>
            </a:p>
          </p:txBody>
        </p:sp>
        <p:sp>
          <p:nvSpPr>
            <p:cNvPr id="13325" name="AutoShape 20"/>
            <p:cNvSpPr>
              <a:spLocks noChangeArrowheads="1"/>
            </p:cNvSpPr>
            <p:nvPr/>
          </p:nvSpPr>
          <p:spPr bwMode="auto">
            <a:xfrm rot="10800000">
              <a:off x="7665" y="4680"/>
              <a:ext cx="1155" cy="900"/>
            </a:xfrm>
            <a:prstGeom prst="rtTriangle">
              <a:avLst/>
            </a:prstGeom>
            <a:solidFill>
              <a:srgbClr val="000080"/>
            </a:solidFill>
            <a:ln w="9525">
              <a:solidFill>
                <a:schemeClr val="tx1"/>
              </a:solidFill>
              <a:miter lim="800000"/>
              <a:headEnd/>
              <a:tailEnd/>
            </a:ln>
          </p:spPr>
          <p:txBody>
            <a:bodyPr/>
            <a:lstStyle/>
            <a:p>
              <a:endParaRPr lang="en-US"/>
            </a:p>
          </p:txBody>
        </p:sp>
        <p:sp>
          <p:nvSpPr>
            <p:cNvPr id="13326" name="AutoShape 21"/>
            <p:cNvSpPr>
              <a:spLocks noChangeArrowheads="1"/>
            </p:cNvSpPr>
            <p:nvPr/>
          </p:nvSpPr>
          <p:spPr bwMode="auto">
            <a:xfrm>
              <a:off x="7020" y="4860"/>
              <a:ext cx="1080" cy="900"/>
            </a:xfrm>
            <a:prstGeom prst="rtTriangle">
              <a:avLst/>
            </a:prstGeom>
            <a:solidFill>
              <a:srgbClr val="000080"/>
            </a:solidFill>
            <a:ln w="9525">
              <a:solidFill>
                <a:schemeClr val="tx1"/>
              </a:solidFill>
              <a:miter lim="800000"/>
              <a:headEnd/>
              <a:tailEnd/>
            </a:ln>
          </p:spPr>
          <p:txBody>
            <a:bodyPr/>
            <a:lstStyle/>
            <a:p>
              <a:endParaRPr lang="en-US"/>
            </a:p>
          </p:txBody>
        </p:sp>
        <p:sp>
          <p:nvSpPr>
            <p:cNvPr id="13327" name="AutoShape 22"/>
            <p:cNvSpPr>
              <a:spLocks noChangeArrowheads="1"/>
            </p:cNvSpPr>
            <p:nvPr/>
          </p:nvSpPr>
          <p:spPr bwMode="auto">
            <a:xfrm>
              <a:off x="7020" y="2700"/>
              <a:ext cx="1803" cy="1080"/>
            </a:xfrm>
            <a:prstGeom prst="parallelogram">
              <a:avLst>
                <a:gd name="adj" fmla="val 132164"/>
              </a:avLst>
            </a:prstGeom>
            <a:solidFill>
              <a:srgbClr val="FF0000"/>
            </a:solidFill>
            <a:ln w="9525">
              <a:solidFill>
                <a:schemeClr val="tx1"/>
              </a:solidFill>
              <a:miter lim="800000"/>
              <a:headEnd/>
              <a:tailEnd/>
            </a:ln>
          </p:spPr>
          <p:txBody>
            <a:bodyPr/>
            <a:lstStyle/>
            <a:p>
              <a:endParaRPr lang="en-US"/>
            </a:p>
          </p:txBody>
        </p:sp>
        <p:sp>
          <p:nvSpPr>
            <p:cNvPr id="13328" name="AutoShape 23"/>
            <p:cNvSpPr>
              <a:spLocks noChangeArrowheads="1"/>
            </p:cNvSpPr>
            <p:nvPr/>
          </p:nvSpPr>
          <p:spPr bwMode="auto">
            <a:xfrm rot="10800000">
              <a:off x="4320" y="2700"/>
              <a:ext cx="1155" cy="900"/>
            </a:xfrm>
            <a:prstGeom prst="rtTriangle">
              <a:avLst/>
            </a:prstGeom>
            <a:solidFill>
              <a:srgbClr val="000080"/>
            </a:solidFill>
            <a:ln w="9525">
              <a:solidFill>
                <a:schemeClr val="tx1"/>
              </a:solidFill>
              <a:miter lim="800000"/>
              <a:headEnd/>
              <a:tailEnd/>
            </a:ln>
          </p:spPr>
          <p:txBody>
            <a:bodyPr/>
            <a:lstStyle/>
            <a:p>
              <a:endParaRPr lang="en-US"/>
            </a:p>
          </p:txBody>
        </p:sp>
        <p:sp>
          <p:nvSpPr>
            <p:cNvPr id="13329" name="AutoShape 24"/>
            <p:cNvSpPr>
              <a:spLocks noChangeArrowheads="1"/>
            </p:cNvSpPr>
            <p:nvPr/>
          </p:nvSpPr>
          <p:spPr bwMode="auto">
            <a:xfrm rot="10800000" flipV="1">
              <a:off x="7665" y="2865"/>
              <a:ext cx="1155" cy="900"/>
            </a:xfrm>
            <a:prstGeom prst="rtTriangle">
              <a:avLst/>
            </a:prstGeom>
            <a:solidFill>
              <a:srgbClr val="000080"/>
            </a:solidFill>
            <a:ln w="9525">
              <a:solidFill>
                <a:schemeClr val="tx1"/>
              </a:solidFill>
              <a:miter lim="800000"/>
              <a:headEnd/>
              <a:tailEnd/>
            </a:ln>
          </p:spPr>
          <p:txBody>
            <a:bodyPr/>
            <a:lstStyle/>
            <a:p>
              <a:endParaRPr lang="en-US"/>
            </a:p>
          </p:txBody>
        </p:sp>
        <p:sp>
          <p:nvSpPr>
            <p:cNvPr id="13330" name="AutoShape 25"/>
            <p:cNvSpPr>
              <a:spLocks noChangeArrowheads="1"/>
            </p:cNvSpPr>
            <p:nvPr/>
          </p:nvSpPr>
          <p:spPr bwMode="auto">
            <a:xfrm rot="10800000" flipH="1">
              <a:off x="3615" y="4695"/>
              <a:ext cx="1155" cy="900"/>
            </a:xfrm>
            <a:prstGeom prst="rtTriangle">
              <a:avLst/>
            </a:prstGeom>
            <a:solidFill>
              <a:srgbClr val="000080"/>
            </a:solidFill>
            <a:ln w="9525">
              <a:solidFill>
                <a:schemeClr val="tx1"/>
              </a:solidFill>
              <a:miter lim="800000"/>
              <a:headEnd/>
              <a:tailEnd/>
            </a:ln>
          </p:spPr>
          <p:txBody>
            <a:bodyPr/>
            <a:lstStyle/>
            <a:p>
              <a:endParaRPr lang="en-US"/>
            </a:p>
          </p:txBody>
        </p:sp>
        <p:sp>
          <p:nvSpPr>
            <p:cNvPr id="13331" name="AutoShape 26"/>
            <p:cNvSpPr>
              <a:spLocks noChangeArrowheads="1"/>
            </p:cNvSpPr>
            <p:nvPr/>
          </p:nvSpPr>
          <p:spPr bwMode="auto">
            <a:xfrm flipH="1" flipV="1">
              <a:off x="3600" y="4680"/>
              <a:ext cx="1803" cy="1080"/>
            </a:xfrm>
            <a:prstGeom prst="parallelogram">
              <a:avLst>
                <a:gd name="adj" fmla="val 132164"/>
              </a:avLst>
            </a:prstGeom>
            <a:solidFill>
              <a:srgbClr val="FF0000"/>
            </a:solidFill>
            <a:ln w="9525">
              <a:solidFill>
                <a:schemeClr val="tx1"/>
              </a:solidFill>
              <a:miter lim="800000"/>
              <a:headEnd/>
              <a:tailEnd/>
            </a:ln>
          </p:spPr>
          <p:txBody>
            <a:bodyPr/>
            <a:lstStyle/>
            <a:p>
              <a:endParaRPr lang="en-US"/>
            </a:p>
          </p:txBody>
        </p:sp>
        <p:sp>
          <p:nvSpPr>
            <p:cNvPr id="13332" name="AutoShape 27"/>
            <p:cNvSpPr>
              <a:spLocks noChangeArrowheads="1"/>
            </p:cNvSpPr>
            <p:nvPr/>
          </p:nvSpPr>
          <p:spPr bwMode="auto">
            <a:xfrm rot="10800000" flipV="1">
              <a:off x="4305" y="4860"/>
              <a:ext cx="1155" cy="900"/>
            </a:xfrm>
            <a:prstGeom prst="rtTriangle">
              <a:avLst/>
            </a:prstGeom>
            <a:solidFill>
              <a:srgbClr val="000080"/>
            </a:solidFill>
            <a:ln w="9525">
              <a:solidFill>
                <a:schemeClr val="tx1"/>
              </a:solidFill>
              <a:miter lim="800000"/>
              <a:headEnd/>
              <a:tailEnd/>
            </a:ln>
          </p:spPr>
          <p:txBody>
            <a:bodyPr/>
            <a:lstStyle/>
            <a:p>
              <a:endParaRPr lang="en-US"/>
            </a:p>
          </p:txBody>
        </p:sp>
      </p:grpSp>
      <p:pic>
        <p:nvPicPr>
          <p:cNvPr id="24" name="Picture 23" descr="flag"/>
          <p:cNvPicPr>
            <a:picLocks noChangeAspect="1" noChangeArrowheads="1" noCrop="1"/>
          </p:cNvPicPr>
          <p:nvPr/>
        </p:nvPicPr>
        <p:blipFill>
          <a:blip r:embed="rId5" cstate="print"/>
          <a:srcRect/>
          <a:stretch>
            <a:fillRect/>
          </a:stretch>
        </p:blipFill>
        <p:spPr bwMode="auto">
          <a:xfrm>
            <a:off x="7744830" y="93166"/>
            <a:ext cx="1246770" cy="897434"/>
          </a:xfrm>
          <a:prstGeom prst="rect">
            <a:avLst/>
          </a:prstGeom>
          <a:noFill/>
          <a:ln w="9525">
            <a:noFill/>
            <a:miter lim="800000"/>
            <a:headEnd/>
            <a:tailEnd/>
          </a:ln>
        </p:spPr>
      </p:pic>
      <p:pic>
        <p:nvPicPr>
          <p:cNvPr id="25" name="Picture 2" descr="D:\NR-Downloads-Komputer\gambar Garuda.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6818677" y="131265"/>
            <a:ext cx="784292" cy="8572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med">
    <p:wipe dir="r"/>
    <p:sndAc>
      <p:stSnd>
        <p:snd r:embed="rId2" name="projctor.wav" builtIn="1"/>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93186"/>
                                        </p:tgtEl>
                                        <p:attrNameLst>
                                          <p:attrName>style.visibility</p:attrName>
                                        </p:attrNameLst>
                                      </p:cBhvr>
                                      <p:to>
                                        <p:strVal val="visible"/>
                                      </p:to>
                                    </p:set>
                                    <p:anim calcmode="lin" valueType="num">
                                      <p:cBhvr>
                                        <p:cTn id="7" dur="2000" fill="hold"/>
                                        <p:tgtEl>
                                          <p:spTgt spid="93186"/>
                                        </p:tgtEl>
                                        <p:attrNameLst>
                                          <p:attrName>ppt_w</p:attrName>
                                        </p:attrNameLst>
                                      </p:cBhvr>
                                      <p:tavLst>
                                        <p:tav tm="0">
                                          <p:val>
                                            <p:fltVal val="0"/>
                                          </p:val>
                                        </p:tav>
                                        <p:tav tm="100000">
                                          <p:val>
                                            <p:strVal val="#ppt_w"/>
                                          </p:val>
                                        </p:tav>
                                      </p:tavLst>
                                    </p:anim>
                                    <p:anim calcmode="lin" valueType="num">
                                      <p:cBhvr>
                                        <p:cTn id="8" dur="2000" fill="hold"/>
                                        <p:tgtEl>
                                          <p:spTgt spid="93186"/>
                                        </p:tgtEl>
                                        <p:attrNameLst>
                                          <p:attrName>ppt_h</p:attrName>
                                        </p:attrNameLst>
                                      </p:cBhvr>
                                      <p:tavLst>
                                        <p:tav tm="0">
                                          <p:val>
                                            <p:fltVal val="0"/>
                                          </p:val>
                                        </p:tav>
                                        <p:tav tm="100000">
                                          <p:val>
                                            <p:strVal val="#ppt_h"/>
                                          </p:val>
                                        </p:tav>
                                      </p:tavLst>
                                    </p:anim>
                                    <p:anim calcmode="lin" valueType="num">
                                      <p:cBhvr>
                                        <p:cTn id="9" dur="2000" fill="hold"/>
                                        <p:tgtEl>
                                          <p:spTgt spid="93186"/>
                                        </p:tgtEl>
                                        <p:attrNameLst>
                                          <p:attrName>style.rotation</p:attrName>
                                        </p:attrNameLst>
                                      </p:cBhvr>
                                      <p:tavLst>
                                        <p:tav tm="0">
                                          <p:val>
                                            <p:fltVal val="90"/>
                                          </p:val>
                                        </p:tav>
                                        <p:tav tm="100000">
                                          <p:val>
                                            <p:fltVal val="0"/>
                                          </p:val>
                                        </p:tav>
                                      </p:tavLst>
                                    </p:anim>
                                    <p:animEffect transition="in" filter="fade">
                                      <p:cBhvr>
                                        <p:cTn id="10" dur="2000"/>
                                        <p:tgtEl>
                                          <p:spTgt spid="9318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4)">
                                      <p:cBhvr>
                                        <p:cTn id="15" dur="20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3" name="camera.wav" builtIn="1"/>
                                        </p:tgtEl>
                                      </p:cMediaNode>
                                    </p:audio>
                                  </p:subTnLst>
                                </p:cTn>
                              </p:par>
                            </p:childTnLst>
                          </p:cTn>
                        </p:par>
                      </p:childTnLst>
                    </p:cTn>
                  </p:par>
                  <p:par>
                    <p:cTn id="16" fill="hold">
                      <p:stCondLst>
                        <p:cond delay="indefinite"/>
                      </p:stCondLst>
                      <p:childTnLst>
                        <p:par>
                          <p:cTn id="17" fill="hold">
                            <p:stCondLst>
                              <p:cond delay="0"/>
                            </p:stCondLst>
                            <p:childTnLst>
                              <p:par>
                                <p:cTn id="18" presetID="38" presetClass="entr" presetSubtype="0" accel="50000" fill="hold" grpId="0" nodeType="clickEffect">
                                  <p:stCondLst>
                                    <p:cond delay="0"/>
                                  </p:stCondLst>
                                  <p:iterate type="lt">
                                    <p:tmPct val="50000"/>
                                  </p:iterate>
                                  <p:childTnLst>
                                    <p:set>
                                      <p:cBhvr>
                                        <p:cTn id="19" dur="1" fill="hold">
                                          <p:stCondLst>
                                            <p:cond delay="0"/>
                                          </p:stCondLst>
                                        </p:cTn>
                                        <p:tgtEl>
                                          <p:spTgt spid="93195"/>
                                        </p:tgtEl>
                                        <p:attrNameLst>
                                          <p:attrName>style.visibility</p:attrName>
                                        </p:attrNameLst>
                                      </p:cBhvr>
                                      <p:to>
                                        <p:strVal val="visible"/>
                                      </p:to>
                                    </p:set>
                                    <p:set>
                                      <p:cBhvr>
                                        <p:cTn id="20" dur="455" fill="hold">
                                          <p:stCondLst>
                                            <p:cond delay="0"/>
                                          </p:stCondLst>
                                        </p:cTn>
                                        <p:tgtEl>
                                          <p:spTgt spid="93195"/>
                                        </p:tgtEl>
                                        <p:attrNameLst>
                                          <p:attrName>style.rotation</p:attrName>
                                        </p:attrNameLst>
                                      </p:cBhvr>
                                      <p:to>
                                        <p:strVal val="-45.0"/>
                                      </p:to>
                                    </p:set>
                                    <p:anim calcmode="lin" valueType="num">
                                      <p:cBhvr>
                                        <p:cTn id="21" dur="455" fill="hold">
                                          <p:stCondLst>
                                            <p:cond delay="455"/>
                                          </p:stCondLst>
                                        </p:cTn>
                                        <p:tgtEl>
                                          <p:spTgt spid="93195"/>
                                        </p:tgtEl>
                                        <p:attrNameLst>
                                          <p:attrName>style.rotation</p:attrName>
                                        </p:attrNameLst>
                                      </p:cBhvr>
                                      <p:tavLst>
                                        <p:tav tm="0">
                                          <p:val>
                                            <p:fltVal val="-45"/>
                                          </p:val>
                                        </p:tav>
                                        <p:tav tm="69900">
                                          <p:val>
                                            <p:fltVal val="45"/>
                                          </p:val>
                                        </p:tav>
                                        <p:tav tm="100000">
                                          <p:val>
                                            <p:fltVal val="0"/>
                                          </p:val>
                                        </p:tav>
                                      </p:tavLst>
                                    </p:anim>
                                    <p:anim calcmode="lin" valueType="num">
                                      <p:cBhvr>
                                        <p:cTn id="22" dur="455" fill="hold">
                                          <p:stCondLst>
                                            <p:cond delay="0"/>
                                          </p:stCondLst>
                                        </p:cTn>
                                        <p:tgtEl>
                                          <p:spTgt spid="93195"/>
                                        </p:tgtEl>
                                        <p:attrNameLst>
                                          <p:attrName>ppt_y</p:attrName>
                                        </p:attrNameLst>
                                      </p:cBhvr>
                                      <p:tavLst>
                                        <p:tav tm="0">
                                          <p:val>
                                            <p:strVal val="#ppt_y-1"/>
                                          </p:val>
                                        </p:tav>
                                        <p:tav tm="100000">
                                          <p:val>
                                            <p:strVal val="#ppt_y-(0.354*#ppt_w-0.172*#ppt_h)"/>
                                          </p:val>
                                        </p:tav>
                                      </p:tavLst>
                                    </p:anim>
                                    <p:anim calcmode="lin" valueType="num">
                                      <p:cBhvr>
                                        <p:cTn id="23" dur="156" decel="50000" autoRev="1" fill="hold">
                                          <p:stCondLst>
                                            <p:cond delay="455"/>
                                          </p:stCondLst>
                                        </p:cTn>
                                        <p:tgtEl>
                                          <p:spTgt spid="93195"/>
                                        </p:tgtEl>
                                        <p:attrNameLst>
                                          <p:attrName>ppt_y</p:attrName>
                                        </p:attrNameLst>
                                      </p:cBhvr>
                                      <p:tavLst>
                                        <p:tav tm="0">
                                          <p:val>
                                            <p:strVal val="#ppt_y-(0.354*#ppt_w-0.172*#ppt_h)"/>
                                          </p:val>
                                        </p:tav>
                                        <p:tav tm="100000">
                                          <p:val>
                                            <p:strVal val="#ppt_y-(0.354*#ppt_w-0.172*#ppt_h)-#ppt_h/2"/>
                                          </p:val>
                                        </p:tav>
                                      </p:tavLst>
                                    </p:anim>
                                    <p:anim calcmode="lin" valueType="num">
                                      <p:cBhvr>
                                        <p:cTn id="24" dur="136" fill="hold">
                                          <p:stCondLst>
                                            <p:cond delay="864"/>
                                          </p:stCondLst>
                                        </p:cTn>
                                        <p:tgtEl>
                                          <p:spTgt spid="93195"/>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type.wav" builtIn="1"/>
                                        </p:tgtEl>
                                      </p:cMediaNode>
                                    </p:audio>
                                  </p:subTnLst>
                                </p:cTn>
                              </p:par>
                            </p:childTnLst>
                          </p:cTn>
                        </p:par>
                      </p:childTnLst>
                    </p:cTn>
                  </p:par>
                  <p:par>
                    <p:cTn id="25" fill="hold">
                      <p:stCondLst>
                        <p:cond delay="indefinite"/>
                      </p:stCondLst>
                      <p:childTnLst>
                        <p:par>
                          <p:cTn id="26" fill="hold">
                            <p:stCondLst>
                              <p:cond delay="0"/>
                            </p:stCondLst>
                            <p:childTnLst>
                              <p:par>
                                <p:cTn id="27" presetID="21"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heel(4)">
                                      <p:cBhvr>
                                        <p:cTn id="29" dur="2000"/>
                                        <p:tgtEl>
                                          <p:spTgt spid="3"/>
                                        </p:tgtEl>
                                      </p:cBhvr>
                                    </p:animEffect>
                                  </p:childTnLst>
                                  <p:subTnLst>
                                    <p:audio>
                                      <p:cMediaNode>
                                        <p:cTn display="0" masterRel="sameClick">
                                          <p:stCondLst>
                                            <p:cond evt="begin" delay="0">
                                              <p:tn val="27"/>
                                            </p:cond>
                                          </p:stCondLst>
                                          <p:endCondLst>
                                            <p:cond evt="onStopAudio" delay="0">
                                              <p:tgtEl>
                                                <p:sldTgt/>
                                              </p:tgtEl>
                                            </p:cond>
                                          </p:endCondLst>
                                        </p:cTn>
                                        <p:tgtEl>
                                          <p:sndTgt r:embed="rId3" name="camera.wav" builtIn="1"/>
                                        </p:tgtEl>
                                      </p:cMediaNode>
                                    </p:audio>
                                  </p:subTnLst>
                                </p:cTn>
                              </p:par>
                            </p:childTnLst>
                          </p:cTn>
                        </p:par>
                      </p:childTnLst>
                    </p:cTn>
                  </p:par>
                  <p:par>
                    <p:cTn id="30" fill="hold">
                      <p:stCondLst>
                        <p:cond delay="indefinite"/>
                      </p:stCondLst>
                      <p:childTnLst>
                        <p:par>
                          <p:cTn id="31" fill="hold">
                            <p:stCondLst>
                              <p:cond delay="0"/>
                            </p:stCondLst>
                            <p:childTnLst>
                              <p:par>
                                <p:cTn id="32" presetID="38" presetClass="entr" presetSubtype="0" accel="50000" fill="hold" grpId="0" nodeType="clickEffect">
                                  <p:stCondLst>
                                    <p:cond delay="0"/>
                                  </p:stCondLst>
                                  <p:iterate type="lt">
                                    <p:tmPct val="50000"/>
                                  </p:iterate>
                                  <p:childTnLst>
                                    <p:set>
                                      <p:cBhvr>
                                        <p:cTn id="33" dur="1" fill="hold">
                                          <p:stCondLst>
                                            <p:cond delay="0"/>
                                          </p:stCondLst>
                                        </p:cTn>
                                        <p:tgtEl>
                                          <p:spTgt spid="93196"/>
                                        </p:tgtEl>
                                        <p:attrNameLst>
                                          <p:attrName>style.visibility</p:attrName>
                                        </p:attrNameLst>
                                      </p:cBhvr>
                                      <p:to>
                                        <p:strVal val="visible"/>
                                      </p:to>
                                    </p:set>
                                    <p:set>
                                      <p:cBhvr>
                                        <p:cTn id="34" dur="455" fill="hold">
                                          <p:stCondLst>
                                            <p:cond delay="0"/>
                                          </p:stCondLst>
                                        </p:cTn>
                                        <p:tgtEl>
                                          <p:spTgt spid="93196"/>
                                        </p:tgtEl>
                                        <p:attrNameLst>
                                          <p:attrName>style.rotation</p:attrName>
                                        </p:attrNameLst>
                                      </p:cBhvr>
                                      <p:to>
                                        <p:strVal val="-45.0"/>
                                      </p:to>
                                    </p:set>
                                    <p:anim calcmode="lin" valueType="num">
                                      <p:cBhvr>
                                        <p:cTn id="35" dur="455" fill="hold">
                                          <p:stCondLst>
                                            <p:cond delay="455"/>
                                          </p:stCondLst>
                                        </p:cTn>
                                        <p:tgtEl>
                                          <p:spTgt spid="93196"/>
                                        </p:tgtEl>
                                        <p:attrNameLst>
                                          <p:attrName>style.rotation</p:attrName>
                                        </p:attrNameLst>
                                      </p:cBhvr>
                                      <p:tavLst>
                                        <p:tav tm="0">
                                          <p:val>
                                            <p:fltVal val="-45"/>
                                          </p:val>
                                        </p:tav>
                                        <p:tav tm="69900">
                                          <p:val>
                                            <p:fltVal val="45"/>
                                          </p:val>
                                        </p:tav>
                                        <p:tav tm="100000">
                                          <p:val>
                                            <p:fltVal val="0"/>
                                          </p:val>
                                        </p:tav>
                                      </p:tavLst>
                                    </p:anim>
                                    <p:anim calcmode="lin" valueType="num">
                                      <p:cBhvr>
                                        <p:cTn id="36" dur="455" fill="hold">
                                          <p:stCondLst>
                                            <p:cond delay="0"/>
                                          </p:stCondLst>
                                        </p:cTn>
                                        <p:tgtEl>
                                          <p:spTgt spid="93196"/>
                                        </p:tgtEl>
                                        <p:attrNameLst>
                                          <p:attrName>ppt_y</p:attrName>
                                        </p:attrNameLst>
                                      </p:cBhvr>
                                      <p:tavLst>
                                        <p:tav tm="0">
                                          <p:val>
                                            <p:strVal val="#ppt_y-1"/>
                                          </p:val>
                                        </p:tav>
                                        <p:tav tm="100000">
                                          <p:val>
                                            <p:strVal val="#ppt_y-(0.354*#ppt_w-0.172*#ppt_h)"/>
                                          </p:val>
                                        </p:tav>
                                      </p:tavLst>
                                    </p:anim>
                                    <p:anim calcmode="lin" valueType="num">
                                      <p:cBhvr>
                                        <p:cTn id="37" dur="156" decel="50000" autoRev="1" fill="hold">
                                          <p:stCondLst>
                                            <p:cond delay="455"/>
                                          </p:stCondLst>
                                        </p:cTn>
                                        <p:tgtEl>
                                          <p:spTgt spid="93196"/>
                                        </p:tgtEl>
                                        <p:attrNameLst>
                                          <p:attrName>ppt_y</p:attrName>
                                        </p:attrNameLst>
                                      </p:cBhvr>
                                      <p:tavLst>
                                        <p:tav tm="0">
                                          <p:val>
                                            <p:strVal val="#ppt_y-(0.354*#ppt_w-0.172*#ppt_h)"/>
                                          </p:val>
                                        </p:tav>
                                        <p:tav tm="100000">
                                          <p:val>
                                            <p:strVal val="#ppt_y-(0.354*#ppt_w-0.172*#ppt_h)-#ppt_h/2"/>
                                          </p:val>
                                        </p:tav>
                                      </p:tavLst>
                                    </p:anim>
                                    <p:anim calcmode="lin" valueType="num">
                                      <p:cBhvr>
                                        <p:cTn id="38" dur="136" fill="hold">
                                          <p:stCondLst>
                                            <p:cond delay="864"/>
                                          </p:stCondLst>
                                        </p:cTn>
                                        <p:tgtEl>
                                          <p:spTgt spid="93196"/>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4" name="type.wav" builtIn="1"/>
                                        </p:tgtEl>
                                      </p:cMediaNode>
                                    </p:audio>
                                  </p:subTnLst>
                                </p:cTn>
                              </p:par>
                              <p:par>
                                <p:cTn id="39" presetID="29"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ppt_x</p:attrName>
                                        </p:attrNameLst>
                                      </p:cBhvr>
                                      <p:tavLst>
                                        <p:tav tm="0">
                                          <p:val>
                                            <p:strVal val="#ppt_x-.2"/>
                                          </p:val>
                                        </p:tav>
                                        <p:tav tm="100000">
                                          <p:val>
                                            <p:strVal val="#ppt_x"/>
                                          </p:val>
                                        </p:tav>
                                      </p:tavLst>
                                    </p:anim>
                                    <p:anim calcmode="lin" valueType="num">
                                      <p:cBhvr>
                                        <p:cTn id="42" dur="5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p:bldP spid="93195" grpId="0"/>
      <p:bldP spid="9319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81000" y="457200"/>
            <a:ext cx="8367712" cy="1066800"/>
          </a:xfrm>
        </p:spPr>
        <p:txBody>
          <a:bodyPr/>
          <a:lstStyle/>
          <a:p>
            <a:pPr algn="l" eaLnBrk="1" hangingPunct="1">
              <a:defRPr/>
            </a:pPr>
            <a:r>
              <a:rPr lang="en-US" sz="4000" b="1" dirty="0" err="1" smtClean="0">
                <a:latin typeface="BankGothic Md BT" pitchFamily="34" charset="0"/>
              </a:rPr>
              <a:t>Konsep</a:t>
            </a:r>
            <a:r>
              <a:rPr lang="en-US" sz="4000" b="1" dirty="0" smtClean="0">
                <a:latin typeface="BankGothic Md BT" pitchFamily="34" charset="0"/>
              </a:rPr>
              <a:t> </a:t>
            </a:r>
            <a:r>
              <a:rPr lang="en-US" sz="4000" b="1" dirty="0" err="1" smtClean="0">
                <a:latin typeface="BankGothic Md BT" pitchFamily="34" charset="0"/>
              </a:rPr>
              <a:t>Mengenai</a:t>
            </a:r>
            <a:r>
              <a:rPr lang="en-US" sz="4000" b="1" dirty="0" smtClean="0">
                <a:latin typeface="BankGothic Md BT" pitchFamily="34" charset="0"/>
              </a:rPr>
              <a:t> Negara</a:t>
            </a:r>
            <a:endParaRPr lang="en-GB" sz="4000" b="1" dirty="0" smtClean="0">
              <a:latin typeface="BankGothic Md BT" pitchFamily="34" charset="0"/>
            </a:endParaRPr>
          </a:p>
        </p:txBody>
      </p:sp>
      <p:sp>
        <p:nvSpPr>
          <p:cNvPr id="74755" name="Rectangle 3"/>
          <p:cNvSpPr>
            <a:spLocks noGrp="1" noChangeArrowheads="1"/>
          </p:cNvSpPr>
          <p:nvPr>
            <p:ph type="body" idx="1"/>
          </p:nvPr>
        </p:nvSpPr>
        <p:spPr>
          <a:xfrm>
            <a:off x="228600" y="1466850"/>
            <a:ext cx="8591550" cy="5562600"/>
          </a:xfrm>
        </p:spPr>
        <p:txBody>
          <a:bodyPr/>
          <a:lstStyle/>
          <a:p>
            <a:pPr algn="just" eaLnBrk="1" hangingPunct="1">
              <a:lnSpc>
                <a:spcPct val="80000"/>
              </a:lnSpc>
              <a:buClr>
                <a:schemeClr val="tx1"/>
              </a:buClr>
              <a:buFont typeface="Wingdings" pitchFamily="2" charset="2"/>
              <a:buBlip>
                <a:blip r:embed="rId4"/>
              </a:buBlip>
              <a:defRPr/>
            </a:pPr>
            <a:r>
              <a:rPr lang="en-US" sz="2800" b="1" dirty="0" err="1" smtClean="0">
                <a:latin typeface="Arial" charset="0"/>
              </a:rPr>
              <a:t>Manusia</a:t>
            </a:r>
            <a:r>
              <a:rPr lang="en-US" sz="2800" b="1" dirty="0" smtClean="0">
                <a:latin typeface="Arial" charset="0"/>
              </a:rPr>
              <a:t> </a:t>
            </a:r>
            <a:r>
              <a:rPr lang="en-US" sz="2800" b="1" dirty="0" err="1" smtClean="0">
                <a:latin typeface="Arial" charset="0"/>
              </a:rPr>
              <a:t>sebagai</a:t>
            </a:r>
            <a:r>
              <a:rPr lang="en-US" sz="2800" b="1" dirty="0" smtClean="0">
                <a:latin typeface="Arial" charset="0"/>
              </a:rPr>
              <a:t> </a:t>
            </a:r>
            <a:r>
              <a:rPr lang="en-US" sz="2800" b="1" dirty="0" err="1" smtClean="0">
                <a:latin typeface="Arial" charset="0"/>
              </a:rPr>
              <a:t>Makhluk</a:t>
            </a:r>
            <a:r>
              <a:rPr lang="en-US" sz="2800" b="1" dirty="0" smtClean="0">
                <a:latin typeface="Arial" charset="0"/>
              </a:rPr>
              <a:t> </a:t>
            </a:r>
            <a:r>
              <a:rPr lang="en-US" sz="2800" b="1" dirty="0" err="1" smtClean="0">
                <a:latin typeface="Arial" charset="0"/>
              </a:rPr>
              <a:t>Sosial</a:t>
            </a:r>
            <a:r>
              <a:rPr lang="en-US" sz="2800" b="1" dirty="0" smtClean="0">
                <a:latin typeface="Arial" charset="0"/>
              </a:rPr>
              <a:t>, </a:t>
            </a:r>
            <a:r>
              <a:rPr lang="en-US" sz="2800" b="1" dirty="0" err="1" smtClean="0">
                <a:latin typeface="Arial" charset="0"/>
              </a:rPr>
              <a:t>Hidup</a:t>
            </a:r>
            <a:r>
              <a:rPr lang="en-US" sz="2800" b="1" dirty="0" smtClean="0">
                <a:latin typeface="Arial" charset="0"/>
              </a:rPr>
              <a:t> </a:t>
            </a:r>
            <a:r>
              <a:rPr lang="en-US" sz="2800" b="1" dirty="0" err="1" smtClean="0">
                <a:latin typeface="Arial" charset="0"/>
              </a:rPr>
              <a:t>Berkelompok</a:t>
            </a:r>
            <a:r>
              <a:rPr lang="en-US" sz="2800" b="1" dirty="0" smtClean="0">
                <a:latin typeface="Arial" charset="0"/>
              </a:rPr>
              <a:t>, </a:t>
            </a:r>
            <a:r>
              <a:rPr lang="en-US" sz="2800" b="1" dirty="0" err="1" smtClean="0">
                <a:latin typeface="Arial" charset="0"/>
              </a:rPr>
              <a:t>Memilih</a:t>
            </a:r>
            <a:r>
              <a:rPr lang="en-US" sz="2800" b="1" dirty="0" smtClean="0">
                <a:latin typeface="Arial" charset="0"/>
              </a:rPr>
              <a:t> </a:t>
            </a:r>
            <a:r>
              <a:rPr lang="en-US" sz="2800" b="1" dirty="0" err="1" smtClean="0">
                <a:latin typeface="Arial" charset="0"/>
              </a:rPr>
              <a:t>Tempat</a:t>
            </a:r>
            <a:r>
              <a:rPr lang="en-US" sz="2800" b="1" dirty="0" smtClean="0">
                <a:latin typeface="Arial" charset="0"/>
              </a:rPr>
              <a:t> yang </a:t>
            </a:r>
            <a:r>
              <a:rPr lang="en-US" sz="2800" b="1" dirty="0" err="1" smtClean="0">
                <a:latin typeface="Arial" charset="0"/>
              </a:rPr>
              <a:t>tetap</a:t>
            </a:r>
            <a:r>
              <a:rPr lang="en-US" sz="2800" b="1" dirty="0" smtClean="0">
                <a:latin typeface="Arial" charset="0"/>
              </a:rPr>
              <a:t>, </a:t>
            </a:r>
            <a:r>
              <a:rPr lang="en-US" sz="2800" b="1" dirty="0" err="1" smtClean="0">
                <a:latin typeface="Arial" charset="0"/>
              </a:rPr>
              <a:t>Memilih</a:t>
            </a:r>
            <a:r>
              <a:rPr lang="en-US" sz="2800" b="1" dirty="0" smtClean="0">
                <a:latin typeface="Arial" charset="0"/>
              </a:rPr>
              <a:t> </a:t>
            </a:r>
            <a:r>
              <a:rPr lang="en-US" sz="2800" b="1" dirty="0" err="1" smtClean="0">
                <a:latin typeface="Arial" charset="0"/>
              </a:rPr>
              <a:t>seseorang</a:t>
            </a:r>
            <a:r>
              <a:rPr lang="en-US" sz="2800" b="1" dirty="0" smtClean="0">
                <a:latin typeface="Arial" charset="0"/>
              </a:rPr>
              <a:t> </a:t>
            </a:r>
            <a:r>
              <a:rPr lang="en-US" sz="2800" b="1" dirty="0" err="1" smtClean="0">
                <a:latin typeface="Arial" charset="0"/>
              </a:rPr>
              <a:t>untuk</a:t>
            </a:r>
            <a:r>
              <a:rPr lang="en-US" sz="2800" b="1" dirty="0" smtClean="0">
                <a:latin typeface="Arial" charset="0"/>
              </a:rPr>
              <a:t> </a:t>
            </a:r>
            <a:r>
              <a:rPr lang="en-US" sz="2800" b="1" dirty="0" err="1" smtClean="0">
                <a:latin typeface="Arial" charset="0"/>
              </a:rPr>
              <a:t>menjadi</a:t>
            </a:r>
            <a:r>
              <a:rPr lang="en-US" sz="2800" b="1" dirty="0" smtClean="0">
                <a:latin typeface="Arial" charset="0"/>
              </a:rPr>
              <a:t> </a:t>
            </a:r>
            <a:r>
              <a:rPr lang="en-US" sz="2800" b="1" dirty="0" err="1" smtClean="0">
                <a:latin typeface="Arial" charset="0"/>
              </a:rPr>
              <a:t>Pemimpin</a:t>
            </a:r>
            <a:r>
              <a:rPr lang="en-US" sz="2800" b="1" dirty="0" smtClean="0">
                <a:latin typeface="Arial" charset="0"/>
              </a:rPr>
              <a:t>, </a:t>
            </a:r>
            <a:r>
              <a:rPr lang="en-US" sz="2800" b="1" dirty="0" err="1" smtClean="0">
                <a:latin typeface="Arial" charset="0"/>
              </a:rPr>
              <a:t>dan</a:t>
            </a:r>
            <a:r>
              <a:rPr lang="en-US" sz="2800" b="1" dirty="0" smtClean="0">
                <a:latin typeface="Arial" charset="0"/>
              </a:rPr>
              <a:t> </a:t>
            </a:r>
            <a:r>
              <a:rPr lang="en-US" sz="2800" b="1" dirty="0" err="1" smtClean="0">
                <a:latin typeface="Arial" charset="0"/>
              </a:rPr>
              <a:t>Kepada</a:t>
            </a:r>
            <a:r>
              <a:rPr lang="en-US" sz="2800" b="1" dirty="0" smtClean="0">
                <a:latin typeface="Arial" charset="0"/>
              </a:rPr>
              <a:t> </a:t>
            </a:r>
            <a:r>
              <a:rPr lang="en-US" sz="2800" b="1" dirty="0" err="1" smtClean="0">
                <a:latin typeface="Arial" charset="0"/>
              </a:rPr>
              <a:t>Pemimpin</a:t>
            </a:r>
            <a:r>
              <a:rPr lang="en-US" sz="2800" b="1" dirty="0" smtClean="0">
                <a:latin typeface="Arial" charset="0"/>
              </a:rPr>
              <a:t> </a:t>
            </a:r>
            <a:r>
              <a:rPr lang="en-US" sz="2800" b="1" dirty="0" err="1" smtClean="0">
                <a:latin typeface="Arial" charset="0"/>
              </a:rPr>
              <a:t>diberikan</a:t>
            </a:r>
            <a:r>
              <a:rPr lang="en-US" sz="2800" b="1" dirty="0" smtClean="0">
                <a:latin typeface="Arial" charset="0"/>
              </a:rPr>
              <a:t> </a:t>
            </a:r>
            <a:r>
              <a:rPr lang="en-US" sz="2800" b="1" dirty="0" err="1" smtClean="0">
                <a:latin typeface="Arial" charset="0"/>
              </a:rPr>
              <a:t>Kewenangan</a:t>
            </a:r>
            <a:r>
              <a:rPr lang="en-US" sz="2800" b="1" dirty="0" smtClean="0">
                <a:latin typeface="Arial" charset="0"/>
              </a:rPr>
              <a:t> / </a:t>
            </a:r>
            <a:r>
              <a:rPr lang="en-US" sz="2800" b="1" dirty="0" err="1" smtClean="0">
                <a:latin typeface="Arial" charset="0"/>
              </a:rPr>
              <a:t>Kekuasaan</a:t>
            </a:r>
            <a:r>
              <a:rPr lang="en-US" sz="2800" b="1" dirty="0" smtClean="0">
                <a:latin typeface="Arial" charset="0"/>
              </a:rPr>
              <a:t> yang </a:t>
            </a:r>
            <a:r>
              <a:rPr lang="en-US" sz="2800" b="1" dirty="0" err="1" smtClean="0">
                <a:latin typeface="Arial" charset="0"/>
              </a:rPr>
              <a:t>memadai</a:t>
            </a:r>
            <a:r>
              <a:rPr lang="en-US" sz="2800" b="1" dirty="0" smtClean="0">
                <a:latin typeface="Arial" charset="0"/>
              </a:rPr>
              <a:t>. </a:t>
            </a:r>
            <a:r>
              <a:rPr lang="en-US" sz="2800" b="1" dirty="0" err="1" smtClean="0">
                <a:latin typeface="Arial" charset="0"/>
              </a:rPr>
              <a:t>Organisasi</a:t>
            </a:r>
            <a:r>
              <a:rPr lang="en-US" sz="2800" b="1" dirty="0" smtClean="0">
                <a:latin typeface="Arial" charset="0"/>
              </a:rPr>
              <a:t> </a:t>
            </a:r>
            <a:r>
              <a:rPr lang="en-US" sz="2800" b="1" dirty="0" err="1" smtClean="0">
                <a:latin typeface="Arial" charset="0"/>
              </a:rPr>
              <a:t>Melaksanakan</a:t>
            </a:r>
            <a:r>
              <a:rPr lang="en-US" sz="2800" b="1" dirty="0" smtClean="0">
                <a:latin typeface="Arial" charset="0"/>
              </a:rPr>
              <a:t> &amp; </a:t>
            </a:r>
            <a:r>
              <a:rPr lang="en-US" sz="2800" b="1" dirty="0" err="1" smtClean="0">
                <a:latin typeface="Arial" charset="0"/>
              </a:rPr>
              <a:t>Mempertahankan</a:t>
            </a:r>
            <a:r>
              <a:rPr lang="en-US" sz="2800" b="1" dirty="0" smtClean="0">
                <a:latin typeface="Arial" charset="0"/>
              </a:rPr>
              <a:t> </a:t>
            </a:r>
            <a:r>
              <a:rPr lang="en-US" sz="2800" b="1" dirty="0" err="1" smtClean="0">
                <a:latin typeface="Arial" charset="0"/>
              </a:rPr>
              <a:t>Peraturan-peraturan</a:t>
            </a:r>
            <a:r>
              <a:rPr lang="en-US" sz="2800" b="1" dirty="0" smtClean="0">
                <a:latin typeface="Arial" charset="0"/>
              </a:rPr>
              <a:t> agar </a:t>
            </a:r>
            <a:r>
              <a:rPr lang="en-US" sz="2800" b="1" dirty="0" err="1" smtClean="0">
                <a:latin typeface="Arial" charset="0"/>
              </a:rPr>
              <a:t>berjalan</a:t>
            </a:r>
            <a:r>
              <a:rPr lang="en-US" sz="2800" b="1" dirty="0" smtClean="0">
                <a:latin typeface="Arial" charset="0"/>
              </a:rPr>
              <a:t> </a:t>
            </a:r>
            <a:r>
              <a:rPr lang="en-US" sz="2800" b="1" dirty="0" err="1" smtClean="0">
                <a:latin typeface="Arial" charset="0"/>
              </a:rPr>
              <a:t>secara</a:t>
            </a:r>
            <a:r>
              <a:rPr lang="en-US" sz="2800" b="1" dirty="0" smtClean="0">
                <a:latin typeface="Arial" charset="0"/>
              </a:rPr>
              <a:t> </a:t>
            </a:r>
            <a:r>
              <a:rPr lang="en-US" sz="2800" b="1" dirty="0" err="1" smtClean="0">
                <a:latin typeface="Arial" charset="0"/>
              </a:rPr>
              <a:t>tertib</a:t>
            </a:r>
            <a:r>
              <a:rPr lang="en-US" sz="2800" b="1" dirty="0" smtClean="0">
                <a:latin typeface="Arial" charset="0"/>
              </a:rPr>
              <a:t>. </a:t>
            </a:r>
            <a:r>
              <a:rPr lang="en-US" sz="2800" b="1" dirty="0" err="1" smtClean="0">
                <a:latin typeface="Arial" charset="0"/>
              </a:rPr>
              <a:t>Organisasi</a:t>
            </a:r>
            <a:r>
              <a:rPr lang="en-US" sz="2800" b="1" dirty="0" smtClean="0">
                <a:latin typeface="Arial" charset="0"/>
              </a:rPr>
              <a:t> </a:t>
            </a:r>
            <a:r>
              <a:rPr lang="en-US" sz="2800" b="1" dirty="0" err="1" smtClean="0">
                <a:latin typeface="Arial" charset="0"/>
              </a:rPr>
              <a:t>inilah</a:t>
            </a:r>
            <a:r>
              <a:rPr lang="en-US" sz="2800" b="1" dirty="0" smtClean="0">
                <a:latin typeface="Arial" charset="0"/>
              </a:rPr>
              <a:t> </a:t>
            </a:r>
            <a:r>
              <a:rPr lang="en-US" sz="2800" b="1" dirty="0" err="1" smtClean="0">
                <a:latin typeface="Arial" charset="0"/>
              </a:rPr>
              <a:t>yg</a:t>
            </a:r>
            <a:r>
              <a:rPr lang="en-US" sz="2800" b="1" dirty="0" smtClean="0">
                <a:latin typeface="Arial" charset="0"/>
              </a:rPr>
              <a:t> </a:t>
            </a:r>
            <a:r>
              <a:rPr lang="en-US" sz="2800" b="1" dirty="0" err="1" smtClean="0">
                <a:latin typeface="Arial" charset="0"/>
              </a:rPr>
              <a:t>kemudian</a:t>
            </a:r>
            <a:r>
              <a:rPr lang="en-US" sz="2800" b="1" dirty="0" smtClean="0">
                <a:latin typeface="Arial" charset="0"/>
              </a:rPr>
              <a:t> </a:t>
            </a:r>
            <a:r>
              <a:rPr lang="en-US" sz="2800" b="1" dirty="0" err="1" smtClean="0">
                <a:latin typeface="Arial" charset="0"/>
              </a:rPr>
              <a:t>disebut</a:t>
            </a:r>
            <a:r>
              <a:rPr lang="en-US" sz="2800" b="1" dirty="0" smtClean="0">
                <a:latin typeface="Arial" charset="0"/>
              </a:rPr>
              <a:t> </a:t>
            </a:r>
            <a:r>
              <a:rPr lang="en-US" sz="2800" b="1" dirty="0" err="1" smtClean="0">
                <a:latin typeface="Arial" charset="0"/>
              </a:rPr>
              <a:t>sebagai</a:t>
            </a:r>
            <a:r>
              <a:rPr lang="en-US" sz="2800" b="1" dirty="0" smtClean="0">
                <a:latin typeface="Arial" charset="0"/>
              </a:rPr>
              <a:t> </a:t>
            </a:r>
            <a:r>
              <a:rPr lang="en-US" sz="2800" b="1" dirty="0" err="1" smtClean="0">
                <a:latin typeface="Arial" charset="0"/>
              </a:rPr>
              <a:t>istilah</a:t>
            </a:r>
            <a:r>
              <a:rPr lang="en-US" sz="2800" b="1" dirty="0" smtClean="0">
                <a:latin typeface="Arial" charset="0"/>
              </a:rPr>
              <a:t> “NEGARA”.</a:t>
            </a:r>
          </a:p>
          <a:p>
            <a:pPr algn="just" eaLnBrk="1" hangingPunct="1">
              <a:lnSpc>
                <a:spcPct val="80000"/>
              </a:lnSpc>
              <a:buClr>
                <a:schemeClr val="tx1"/>
              </a:buClr>
              <a:buFont typeface="Wingdings" pitchFamily="2" charset="2"/>
              <a:buBlip>
                <a:blip r:embed="rId4"/>
              </a:buBlip>
              <a:defRPr/>
            </a:pPr>
            <a:r>
              <a:rPr lang="en-US" sz="3000" b="1" dirty="0" smtClean="0">
                <a:solidFill>
                  <a:srgbClr val="CC66FF"/>
                </a:solidFill>
                <a:latin typeface="Arial" charset="0"/>
              </a:rPr>
              <a:t>KANSIL (1978)</a:t>
            </a:r>
          </a:p>
          <a:p>
            <a:pPr algn="just" eaLnBrk="1" hangingPunct="1">
              <a:lnSpc>
                <a:spcPct val="80000"/>
              </a:lnSpc>
              <a:buFont typeface="Wingdings" pitchFamily="2" charset="2"/>
              <a:buNone/>
              <a:defRPr/>
            </a:pPr>
            <a:r>
              <a:rPr lang="en-US" sz="3000" b="1" dirty="0" smtClean="0">
                <a:latin typeface="Arial" charset="0"/>
              </a:rPr>
              <a:t>	</a:t>
            </a:r>
            <a:r>
              <a:rPr lang="en-US" sz="2800" b="1" dirty="0" smtClean="0">
                <a:latin typeface="Arial" charset="0"/>
              </a:rPr>
              <a:t>Negara </a:t>
            </a:r>
            <a:r>
              <a:rPr lang="en-US" sz="2800" b="1" dirty="0" err="1" smtClean="0">
                <a:latin typeface="Arial" charset="0"/>
              </a:rPr>
              <a:t>adalah</a:t>
            </a:r>
            <a:r>
              <a:rPr lang="en-US" sz="2800" b="1" dirty="0" smtClean="0">
                <a:latin typeface="Arial" charset="0"/>
              </a:rPr>
              <a:t> </a:t>
            </a:r>
            <a:r>
              <a:rPr lang="en-US" sz="2800" b="1" dirty="0" err="1" smtClean="0">
                <a:latin typeface="Arial" charset="0"/>
              </a:rPr>
              <a:t>suatu</a:t>
            </a:r>
            <a:r>
              <a:rPr lang="en-US" sz="2800" b="1" dirty="0" smtClean="0">
                <a:latin typeface="Arial" charset="0"/>
              </a:rPr>
              <a:t> </a:t>
            </a:r>
            <a:r>
              <a:rPr lang="en-US" sz="2800" b="1" dirty="0" err="1" smtClean="0">
                <a:latin typeface="Arial" charset="0"/>
              </a:rPr>
              <a:t>Organisasi</a:t>
            </a:r>
            <a:r>
              <a:rPr lang="en-US" sz="2800" b="1" dirty="0" smtClean="0">
                <a:latin typeface="Arial" charset="0"/>
              </a:rPr>
              <a:t> </a:t>
            </a:r>
            <a:r>
              <a:rPr lang="en-US" sz="2800" b="1" dirty="0" err="1" smtClean="0">
                <a:latin typeface="Arial" charset="0"/>
              </a:rPr>
              <a:t>Kekuasaan</a:t>
            </a:r>
            <a:r>
              <a:rPr lang="en-US" sz="2800" b="1" dirty="0" smtClean="0">
                <a:latin typeface="Arial" charset="0"/>
              </a:rPr>
              <a:t> </a:t>
            </a:r>
            <a:r>
              <a:rPr lang="en-US" sz="2800" b="1" dirty="0" err="1" smtClean="0">
                <a:latin typeface="Arial" charset="0"/>
              </a:rPr>
              <a:t>masyarakat</a:t>
            </a:r>
            <a:r>
              <a:rPr lang="en-US" sz="2800" b="1" dirty="0" smtClean="0">
                <a:latin typeface="Arial" charset="0"/>
              </a:rPr>
              <a:t> </a:t>
            </a:r>
            <a:r>
              <a:rPr lang="en-US" sz="2800" b="1" dirty="0" err="1" smtClean="0">
                <a:latin typeface="Arial" charset="0"/>
              </a:rPr>
              <a:t>dan</a:t>
            </a:r>
            <a:r>
              <a:rPr lang="en-US" sz="2800" b="1" dirty="0" smtClean="0">
                <a:latin typeface="Arial" charset="0"/>
              </a:rPr>
              <a:t> </a:t>
            </a:r>
            <a:r>
              <a:rPr lang="en-US" sz="2800" b="1" dirty="0" err="1" smtClean="0">
                <a:latin typeface="Arial" charset="0"/>
              </a:rPr>
              <a:t>merupakan</a:t>
            </a:r>
            <a:r>
              <a:rPr lang="en-US" sz="2800" b="1" dirty="0" smtClean="0">
                <a:latin typeface="Arial" charset="0"/>
              </a:rPr>
              <a:t> </a:t>
            </a:r>
            <a:r>
              <a:rPr lang="en-US" sz="2800" b="1" dirty="0" err="1" smtClean="0">
                <a:latin typeface="Arial" charset="0"/>
              </a:rPr>
              <a:t>alat</a:t>
            </a:r>
            <a:r>
              <a:rPr lang="en-US" sz="2800" b="1" dirty="0" smtClean="0">
                <a:latin typeface="Arial" charset="0"/>
              </a:rPr>
              <a:t> yang </a:t>
            </a:r>
            <a:r>
              <a:rPr lang="en-US" sz="2800" b="1" dirty="0" err="1" smtClean="0">
                <a:latin typeface="Arial" charset="0"/>
              </a:rPr>
              <a:t>akan</a:t>
            </a:r>
            <a:r>
              <a:rPr lang="en-US" sz="2800" b="1" dirty="0" smtClean="0">
                <a:latin typeface="Arial" charset="0"/>
              </a:rPr>
              <a:t> </a:t>
            </a:r>
            <a:r>
              <a:rPr lang="en-US" sz="2800" b="1" dirty="0" err="1" smtClean="0">
                <a:latin typeface="Arial" charset="0"/>
              </a:rPr>
              <a:t>dipergunakan</a:t>
            </a:r>
            <a:r>
              <a:rPr lang="en-US" sz="2800" b="1" dirty="0" smtClean="0">
                <a:latin typeface="Arial" charset="0"/>
              </a:rPr>
              <a:t> </a:t>
            </a:r>
            <a:r>
              <a:rPr lang="en-US" sz="2800" b="1" dirty="0" err="1" smtClean="0">
                <a:latin typeface="Arial" charset="0"/>
              </a:rPr>
              <a:t>untuk</a:t>
            </a:r>
            <a:r>
              <a:rPr lang="en-US" sz="2800" b="1" dirty="0" smtClean="0">
                <a:latin typeface="Arial" charset="0"/>
              </a:rPr>
              <a:t> </a:t>
            </a:r>
            <a:r>
              <a:rPr lang="en-US" sz="2800" b="1" dirty="0" err="1" smtClean="0">
                <a:latin typeface="Arial" charset="0"/>
              </a:rPr>
              <a:t>mencapai</a:t>
            </a:r>
            <a:r>
              <a:rPr lang="en-US" sz="2800" b="1" dirty="0" smtClean="0">
                <a:latin typeface="Arial" charset="0"/>
              </a:rPr>
              <a:t> </a:t>
            </a:r>
            <a:r>
              <a:rPr lang="en-US" sz="2800" b="1" dirty="0" err="1" smtClean="0">
                <a:latin typeface="Arial" charset="0"/>
              </a:rPr>
              <a:t>tujuan</a:t>
            </a:r>
            <a:r>
              <a:rPr lang="en-US" sz="2800" b="1" dirty="0" smtClean="0">
                <a:latin typeface="Arial" charset="0"/>
              </a:rPr>
              <a:t> </a:t>
            </a:r>
            <a:r>
              <a:rPr lang="en-US" sz="2800" b="1" dirty="0" err="1" smtClean="0">
                <a:latin typeface="Arial" charset="0"/>
              </a:rPr>
              <a:t>bersama</a:t>
            </a:r>
            <a:r>
              <a:rPr lang="en-US" sz="2800" b="1" dirty="0" smtClean="0">
                <a:latin typeface="Arial" charset="0"/>
              </a:rPr>
              <a:t> </a:t>
            </a:r>
            <a:r>
              <a:rPr lang="en-US" sz="2800" b="1" dirty="0" err="1" smtClean="0">
                <a:latin typeface="Arial" charset="0"/>
              </a:rPr>
              <a:t>itu</a:t>
            </a:r>
            <a:r>
              <a:rPr lang="en-US" sz="2800" b="1" dirty="0" smtClean="0">
                <a:latin typeface="Arial" charset="0"/>
              </a:rPr>
              <a:t>.</a:t>
            </a:r>
          </a:p>
          <a:p>
            <a:pPr algn="just" eaLnBrk="1" hangingPunct="1">
              <a:lnSpc>
                <a:spcPct val="80000"/>
              </a:lnSpc>
              <a:buFont typeface="Wingdings" pitchFamily="2" charset="2"/>
              <a:buNone/>
              <a:defRPr/>
            </a:pPr>
            <a:endParaRPr lang="en-GB" sz="2800" b="1" dirty="0" smtClean="0">
              <a:latin typeface="Arial" charset="0"/>
            </a:endParaRPr>
          </a:p>
        </p:txBody>
      </p:sp>
      <p:pic>
        <p:nvPicPr>
          <p:cNvPr id="4" name="Picture 23" descr="flag"/>
          <p:cNvPicPr>
            <a:picLocks noChangeAspect="1" noChangeArrowheads="1" noCrop="1"/>
          </p:cNvPicPr>
          <p:nvPr/>
        </p:nvPicPr>
        <p:blipFill>
          <a:blip r:embed="rId5" cstate="print"/>
          <a:srcRect/>
          <a:stretch>
            <a:fillRect/>
          </a:stretch>
        </p:blipFill>
        <p:spPr bwMode="auto">
          <a:xfrm>
            <a:off x="7897230" y="93166"/>
            <a:ext cx="1246770" cy="897434"/>
          </a:xfrm>
          <a:prstGeom prst="rect">
            <a:avLst/>
          </a:prstGeom>
          <a:noFill/>
          <a:ln w="9525">
            <a:noFill/>
            <a:miter lim="800000"/>
            <a:headEnd/>
            <a:tailEnd/>
          </a:ln>
        </p:spPr>
      </p:pic>
      <p:pic>
        <p:nvPicPr>
          <p:cNvPr id="5" name="Picture 2" descr="D:\NR-Downloads-Komputer\gambar Garuda.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6971077" y="131265"/>
            <a:ext cx="784292" cy="8572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med">
    <p:wipe dir="r"/>
    <p:sndAc>
      <p:stSnd>
        <p:snd r:embed="rId2" name="projctor.wav" builtIn="1"/>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4754"/>
                                        </p:tgtEl>
                                        <p:attrNameLst>
                                          <p:attrName>style.visibility</p:attrName>
                                        </p:attrNameLst>
                                      </p:cBhvr>
                                      <p:to>
                                        <p:strVal val="visible"/>
                                      </p:to>
                                    </p:set>
                                    <p:anim calcmode="lin" valueType="num">
                                      <p:cBhvr additive="base">
                                        <p:cTn id="7" dur="500" fill="hold"/>
                                        <p:tgtEl>
                                          <p:spTgt spid="74754"/>
                                        </p:tgtEl>
                                        <p:attrNameLst>
                                          <p:attrName>ppt_x</p:attrName>
                                        </p:attrNameLst>
                                      </p:cBhvr>
                                      <p:tavLst>
                                        <p:tav tm="0">
                                          <p:val>
                                            <p:strVal val="0-#ppt_w/2"/>
                                          </p:val>
                                        </p:tav>
                                        <p:tav tm="100000">
                                          <p:val>
                                            <p:strVal val="#ppt_x"/>
                                          </p:val>
                                        </p:tav>
                                      </p:tavLst>
                                    </p:anim>
                                    <p:anim calcmode="lin" valueType="num">
                                      <p:cBhvr additive="base">
                                        <p:cTn id="8" dur="500" fill="hold"/>
                                        <p:tgtEl>
                                          <p:spTgt spid="747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4755">
                                            <p:txEl>
                                              <p:pRg st="0" end="0"/>
                                            </p:txEl>
                                          </p:spTgt>
                                        </p:tgtEl>
                                        <p:attrNameLst>
                                          <p:attrName>style.visibility</p:attrName>
                                        </p:attrNameLst>
                                      </p:cBhvr>
                                      <p:to>
                                        <p:strVal val="visible"/>
                                      </p:to>
                                    </p:set>
                                    <p:anim calcmode="lin" valueType="num">
                                      <p:cBhvr additive="base">
                                        <p:cTn id="13" dur="500" fill="hold"/>
                                        <p:tgtEl>
                                          <p:spTgt spid="7475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475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ashreg.wav" builtIn="1"/>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4755">
                                            <p:txEl>
                                              <p:pRg st="1" end="1"/>
                                            </p:txEl>
                                          </p:spTgt>
                                        </p:tgtEl>
                                        <p:attrNameLst>
                                          <p:attrName>style.visibility</p:attrName>
                                        </p:attrNameLst>
                                      </p:cBhvr>
                                      <p:to>
                                        <p:strVal val="visible"/>
                                      </p:to>
                                    </p:set>
                                    <p:anim calcmode="lin" valueType="num">
                                      <p:cBhvr additive="base">
                                        <p:cTn id="19" dur="500" fill="hold"/>
                                        <p:tgtEl>
                                          <p:spTgt spid="74755">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475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ashreg.wav" builtIn="1"/>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4755">
                                            <p:txEl>
                                              <p:pRg st="2" end="2"/>
                                            </p:txEl>
                                          </p:spTgt>
                                        </p:tgtEl>
                                        <p:attrNameLst>
                                          <p:attrName>style.visibility</p:attrName>
                                        </p:attrNameLst>
                                      </p:cBhvr>
                                      <p:to>
                                        <p:strVal val="visible"/>
                                      </p:to>
                                    </p:set>
                                    <p:anim calcmode="lin" valueType="num">
                                      <p:cBhvr additive="base">
                                        <p:cTn id="25" dur="500" fill="hold"/>
                                        <p:tgtEl>
                                          <p:spTgt spid="74755">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475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ashreg.wav" builtIn="1"/>
                                        </p:tgtEl>
                                      </p:cMediaNode>
                                    </p:audio>
                                  </p:subTnLst>
                                </p:cTn>
                              </p:par>
                              <p:par>
                                <p:cTn id="27" presetID="29"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ppt_x</p:attrName>
                                        </p:attrNameLst>
                                      </p:cBhvr>
                                      <p:tavLst>
                                        <p:tav tm="0">
                                          <p:val>
                                            <p:strVal val="#ppt_x-.2"/>
                                          </p:val>
                                        </p:tav>
                                        <p:tav tm="100000">
                                          <p:val>
                                            <p:strVal val="#ppt_x"/>
                                          </p:val>
                                        </p:tav>
                                      </p:tavLst>
                                    </p:anim>
                                    <p:anim calcmode="lin" valueType="num">
                                      <p:cBhvr>
                                        <p:cTn id="30" dur="5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autoUpdateAnimBg="0"/>
      <p:bldP spid="74755"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algn="l" eaLnBrk="1" hangingPunct="1">
              <a:defRPr/>
            </a:pPr>
            <a:r>
              <a:rPr lang="en-US" sz="5400" b="1" smtClean="0">
                <a:latin typeface="BankGothic Md BT" pitchFamily="34" charset="0"/>
              </a:rPr>
              <a:t>BENTUK NEGARA</a:t>
            </a:r>
            <a:endParaRPr lang="en-GB" sz="5400" b="1" smtClean="0">
              <a:latin typeface="BankGothic Md BT" pitchFamily="34" charset="0"/>
            </a:endParaRPr>
          </a:p>
        </p:txBody>
      </p:sp>
      <p:sp>
        <p:nvSpPr>
          <p:cNvPr id="77827" name="Rectangle 3"/>
          <p:cNvSpPr>
            <a:spLocks noGrp="1" noChangeArrowheads="1"/>
          </p:cNvSpPr>
          <p:nvPr>
            <p:ph type="body" idx="1"/>
          </p:nvPr>
        </p:nvSpPr>
        <p:spPr>
          <a:xfrm>
            <a:off x="755650" y="1611313"/>
            <a:ext cx="7340600" cy="2249487"/>
          </a:xfrm>
        </p:spPr>
        <p:txBody>
          <a:bodyPr/>
          <a:lstStyle/>
          <a:p>
            <a:pPr eaLnBrk="1" hangingPunct="1">
              <a:buClr>
                <a:schemeClr val="tx1"/>
              </a:buClr>
              <a:buFont typeface="Wingdings" pitchFamily="2" charset="2"/>
              <a:buBlip>
                <a:blip r:embed="rId5"/>
              </a:buBlip>
              <a:defRPr/>
            </a:pPr>
            <a:r>
              <a:rPr lang="en-US" sz="2800" b="1" dirty="0" smtClean="0">
                <a:latin typeface="Arial" charset="0"/>
              </a:rPr>
              <a:t>NEGARA KESATUAN :</a:t>
            </a:r>
          </a:p>
          <a:p>
            <a:pPr eaLnBrk="1" hangingPunct="1">
              <a:buClr>
                <a:schemeClr val="tx1"/>
              </a:buClr>
              <a:buFont typeface="Wingdings" pitchFamily="2" charset="2"/>
              <a:buNone/>
              <a:defRPr/>
            </a:pPr>
            <a:r>
              <a:rPr lang="en-US" sz="2800" b="1" dirty="0" smtClean="0">
                <a:latin typeface="Arial" charset="0"/>
              </a:rPr>
              <a:t>	a. </a:t>
            </a:r>
            <a:r>
              <a:rPr lang="en-US" sz="2800" b="1" dirty="0" err="1" smtClean="0">
                <a:latin typeface="Arial" charset="0"/>
              </a:rPr>
              <a:t>Sistem</a:t>
            </a:r>
            <a:r>
              <a:rPr lang="en-US" sz="2800" b="1" dirty="0" smtClean="0">
                <a:latin typeface="Arial" charset="0"/>
              </a:rPr>
              <a:t> </a:t>
            </a:r>
            <a:r>
              <a:rPr lang="en-US" sz="2800" b="1" dirty="0" err="1" smtClean="0">
                <a:latin typeface="Arial" charset="0"/>
              </a:rPr>
              <a:t>Sentralisasi</a:t>
            </a:r>
            <a:endParaRPr lang="en-US" sz="2800" b="1" dirty="0" smtClean="0">
              <a:latin typeface="Arial" charset="0"/>
            </a:endParaRPr>
          </a:p>
          <a:p>
            <a:pPr eaLnBrk="1" hangingPunct="1">
              <a:buClr>
                <a:schemeClr val="tx1"/>
              </a:buClr>
              <a:buFont typeface="Wingdings" pitchFamily="2" charset="2"/>
              <a:buNone/>
              <a:defRPr/>
            </a:pPr>
            <a:r>
              <a:rPr lang="en-US" sz="2800" b="1" dirty="0" smtClean="0">
                <a:latin typeface="Arial" charset="0"/>
              </a:rPr>
              <a:t>	b. </a:t>
            </a:r>
            <a:r>
              <a:rPr lang="en-US" sz="2800" b="1" dirty="0" err="1" smtClean="0">
                <a:latin typeface="Arial" charset="0"/>
              </a:rPr>
              <a:t>Sistem</a:t>
            </a:r>
            <a:r>
              <a:rPr lang="en-US" sz="2800" b="1" dirty="0" smtClean="0">
                <a:latin typeface="Arial" charset="0"/>
              </a:rPr>
              <a:t> </a:t>
            </a:r>
            <a:r>
              <a:rPr lang="en-US" sz="2800" b="1" dirty="0" err="1" smtClean="0">
                <a:latin typeface="Arial" charset="0"/>
              </a:rPr>
              <a:t>Desentralisasi</a:t>
            </a:r>
            <a:endParaRPr lang="en-US" sz="2800" b="1" dirty="0" smtClean="0">
              <a:latin typeface="Arial" charset="0"/>
            </a:endParaRPr>
          </a:p>
          <a:p>
            <a:pPr eaLnBrk="1" hangingPunct="1">
              <a:buClr>
                <a:schemeClr val="tx1"/>
              </a:buClr>
              <a:buFont typeface="Wingdings" pitchFamily="2" charset="2"/>
              <a:buBlip>
                <a:blip r:embed="rId5"/>
              </a:buBlip>
              <a:defRPr/>
            </a:pPr>
            <a:r>
              <a:rPr lang="en-US" sz="2800" b="1" dirty="0" smtClean="0">
                <a:latin typeface="Arial" charset="0"/>
              </a:rPr>
              <a:t>NEGARA SERIKAT (FEDERASI)</a:t>
            </a:r>
          </a:p>
          <a:p>
            <a:pPr eaLnBrk="1" hangingPunct="1">
              <a:buClr>
                <a:schemeClr val="tx1"/>
              </a:buClr>
              <a:buFont typeface="Wingdings" pitchFamily="2" charset="2"/>
              <a:buNone/>
              <a:defRPr/>
            </a:pPr>
            <a:endParaRPr lang="en-US" sz="2800" b="1" dirty="0" smtClean="0">
              <a:latin typeface="Arial" charset="0"/>
            </a:endParaRPr>
          </a:p>
          <a:p>
            <a:pPr eaLnBrk="1" hangingPunct="1">
              <a:buClr>
                <a:schemeClr val="tx1"/>
              </a:buClr>
              <a:buFont typeface="Wingdings" pitchFamily="2" charset="2"/>
              <a:buNone/>
              <a:defRPr/>
            </a:pPr>
            <a:endParaRPr lang="en-GB" sz="2800" b="1" dirty="0" smtClean="0">
              <a:latin typeface="Arial" charset="0"/>
            </a:endParaRPr>
          </a:p>
        </p:txBody>
      </p:sp>
      <p:grpSp>
        <p:nvGrpSpPr>
          <p:cNvPr id="2" name="Group 4"/>
          <p:cNvGrpSpPr>
            <a:grpSpLocks/>
          </p:cNvGrpSpPr>
          <p:nvPr/>
        </p:nvGrpSpPr>
        <p:grpSpPr bwMode="auto">
          <a:xfrm>
            <a:off x="1403350" y="3644900"/>
            <a:ext cx="7645400" cy="3311525"/>
            <a:chOff x="816" y="2496"/>
            <a:chExt cx="4272" cy="1632"/>
          </a:xfrm>
        </p:grpSpPr>
        <p:sp>
          <p:nvSpPr>
            <p:cNvPr id="19461" name="Rectangle 5"/>
            <p:cNvSpPr>
              <a:spLocks noChangeArrowheads="1"/>
            </p:cNvSpPr>
            <p:nvPr/>
          </p:nvSpPr>
          <p:spPr bwMode="auto">
            <a:xfrm>
              <a:off x="2976" y="2496"/>
              <a:ext cx="96" cy="48"/>
            </a:xfrm>
            <a:prstGeom prst="rect">
              <a:avLst/>
            </a:prstGeom>
            <a:solidFill>
              <a:srgbClr val="FF0000"/>
            </a:solidFill>
            <a:ln w="9525">
              <a:solidFill>
                <a:schemeClr val="tx1"/>
              </a:solidFill>
              <a:miter lim="800000"/>
              <a:headEnd/>
              <a:tailEnd/>
            </a:ln>
          </p:spPr>
          <p:txBody>
            <a:bodyPr wrap="none" anchor="ctr"/>
            <a:lstStyle/>
            <a:p>
              <a:endParaRPr lang="en-US"/>
            </a:p>
          </p:txBody>
        </p:sp>
        <p:grpSp>
          <p:nvGrpSpPr>
            <p:cNvPr id="3" name="Group 6"/>
            <p:cNvGrpSpPr>
              <a:grpSpLocks/>
            </p:cNvGrpSpPr>
            <p:nvPr/>
          </p:nvGrpSpPr>
          <p:grpSpPr bwMode="auto">
            <a:xfrm>
              <a:off x="816" y="2496"/>
              <a:ext cx="4272" cy="1632"/>
              <a:chOff x="816" y="2448"/>
              <a:chExt cx="4272" cy="1632"/>
            </a:xfrm>
          </p:grpSpPr>
          <p:pic>
            <p:nvPicPr>
              <p:cNvPr id="19463" name="Picture 7" descr="GEN_67"/>
              <p:cNvPicPr>
                <a:picLocks noChangeAspect="1" noChangeArrowheads="1"/>
              </p:cNvPicPr>
              <p:nvPr/>
            </p:nvPicPr>
            <p:blipFill>
              <a:blip r:embed="rId6"/>
              <a:srcRect/>
              <a:stretch>
                <a:fillRect/>
              </a:stretch>
            </p:blipFill>
            <p:spPr bwMode="auto">
              <a:xfrm>
                <a:off x="816" y="2448"/>
                <a:ext cx="4272" cy="1632"/>
              </a:xfrm>
              <a:prstGeom prst="rect">
                <a:avLst/>
              </a:prstGeom>
              <a:noFill/>
              <a:ln w="9525">
                <a:noFill/>
                <a:miter lim="800000"/>
                <a:headEnd/>
                <a:tailEnd/>
              </a:ln>
            </p:spPr>
          </p:pic>
          <p:sp>
            <p:nvSpPr>
              <p:cNvPr id="19464" name="Rectangle 8"/>
              <p:cNvSpPr>
                <a:spLocks noChangeArrowheads="1"/>
              </p:cNvSpPr>
              <p:nvPr/>
            </p:nvSpPr>
            <p:spPr bwMode="auto">
              <a:xfrm>
                <a:off x="2976" y="2496"/>
                <a:ext cx="96" cy="48"/>
              </a:xfrm>
              <a:prstGeom prst="rect">
                <a:avLst/>
              </a:prstGeom>
              <a:solidFill>
                <a:schemeClr val="tx1"/>
              </a:solidFill>
              <a:ln w="9525">
                <a:solidFill>
                  <a:schemeClr val="tx1"/>
                </a:solidFill>
                <a:miter lim="800000"/>
                <a:headEnd/>
                <a:tailEnd/>
              </a:ln>
            </p:spPr>
            <p:txBody>
              <a:bodyPr wrap="none" anchor="ctr"/>
              <a:lstStyle/>
              <a:p>
                <a:endParaRPr lang="en-US"/>
              </a:p>
            </p:txBody>
          </p:sp>
        </p:grpSp>
      </p:grpSp>
      <p:pic>
        <p:nvPicPr>
          <p:cNvPr id="9" name="Picture 23" descr="flag"/>
          <p:cNvPicPr>
            <a:picLocks noChangeAspect="1" noChangeArrowheads="1" noCrop="1"/>
          </p:cNvPicPr>
          <p:nvPr/>
        </p:nvPicPr>
        <p:blipFill>
          <a:blip r:embed="rId7" cstate="print"/>
          <a:srcRect/>
          <a:stretch>
            <a:fillRect/>
          </a:stretch>
        </p:blipFill>
        <p:spPr bwMode="auto">
          <a:xfrm>
            <a:off x="7744830" y="93166"/>
            <a:ext cx="1246770" cy="897434"/>
          </a:xfrm>
          <a:prstGeom prst="rect">
            <a:avLst/>
          </a:prstGeom>
          <a:noFill/>
          <a:ln w="9525">
            <a:noFill/>
            <a:miter lim="800000"/>
            <a:headEnd/>
            <a:tailEnd/>
          </a:ln>
        </p:spPr>
      </p:pic>
      <p:pic>
        <p:nvPicPr>
          <p:cNvPr id="10" name="Picture 2" descr="D:\NR-Downloads-Komputer\gambar Garuda.jpg"/>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6818677" y="131265"/>
            <a:ext cx="784292" cy="8572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med">
    <p:wipe dir="r"/>
    <p:sndAc>
      <p:stSnd>
        <p:snd r:embed="rId2" name="projctor.wav" builtIn="1"/>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7826"/>
                                        </p:tgtEl>
                                        <p:attrNameLst>
                                          <p:attrName>style.visibility</p:attrName>
                                        </p:attrNameLst>
                                      </p:cBhvr>
                                      <p:to>
                                        <p:strVal val="visible"/>
                                      </p:to>
                                    </p:set>
                                    <p:anim calcmode="lin" valueType="num">
                                      <p:cBhvr additive="base">
                                        <p:cTn id="7" dur="500" fill="hold"/>
                                        <p:tgtEl>
                                          <p:spTgt spid="77826"/>
                                        </p:tgtEl>
                                        <p:attrNameLst>
                                          <p:attrName>ppt_x</p:attrName>
                                        </p:attrNameLst>
                                      </p:cBhvr>
                                      <p:tavLst>
                                        <p:tav tm="0">
                                          <p:val>
                                            <p:strVal val="0-#ppt_w/2"/>
                                          </p:val>
                                        </p:tav>
                                        <p:tav tm="100000">
                                          <p:val>
                                            <p:strVal val="#ppt_x"/>
                                          </p:val>
                                        </p:tav>
                                      </p:tavLst>
                                    </p:anim>
                                    <p:anim calcmode="lin" valueType="num">
                                      <p:cBhvr additive="base">
                                        <p:cTn id="8" dur="500" fill="hold"/>
                                        <p:tgtEl>
                                          <p:spTgt spid="778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builtIn="1"/>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amera.wav" builtIn="1"/>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7827">
                                            <p:txEl>
                                              <p:pRg st="0" end="0"/>
                                            </p:txEl>
                                          </p:spTgt>
                                        </p:tgtEl>
                                        <p:attrNameLst>
                                          <p:attrName>style.visibility</p:attrName>
                                        </p:attrNameLst>
                                      </p:cBhvr>
                                      <p:to>
                                        <p:strVal val="visible"/>
                                      </p:to>
                                    </p:set>
                                    <p:anim calcmode="lin" valueType="num">
                                      <p:cBhvr additive="base">
                                        <p:cTn id="19" dur="500" fill="hold"/>
                                        <p:tgtEl>
                                          <p:spTgt spid="7782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782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himes.wav" builtIn="1"/>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7827">
                                            <p:txEl>
                                              <p:pRg st="1" end="1"/>
                                            </p:txEl>
                                          </p:spTgt>
                                        </p:tgtEl>
                                        <p:attrNameLst>
                                          <p:attrName>style.visibility</p:attrName>
                                        </p:attrNameLst>
                                      </p:cBhvr>
                                      <p:to>
                                        <p:strVal val="visible"/>
                                      </p:to>
                                    </p:set>
                                    <p:anim calcmode="lin" valueType="num">
                                      <p:cBhvr additive="base">
                                        <p:cTn id="25" dur="500" fill="hold"/>
                                        <p:tgtEl>
                                          <p:spTgt spid="77827">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782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builtIn="1"/>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7827">
                                            <p:txEl>
                                              <p:pRg st="2" end="2"/>
                                            </p:txEl>
                                          </p:spTgt>
                                        </p:tgtEl>
                                        <p:attrNameLst>
                                          <p:attrName>style.visibility</p:attrName>
                                        </p:attrNameLst>
                                      </p:cBhvr>
                                      <p:to>
                                        <p:strVal val="visible"/>
                                      </p:to>
                                    </p:set>
                                    <p:anim calcmode="lin" valueType="num">
                                      <p:cBhvr additive="base">
                                        <p:cTn id="31" dur="500" fill="hold"/>
                                        <p:tgtEl>
                                          <p:spTgt spid="77827">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782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builtIn="1"/>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7827">
                                            <p:txEl>
                                              <p:pRg st="3" end="3"/>
                                            </p:txEl>
                                          </p:spTgt>
                                        </p:tgtEl>
                                        <p:attrNameLst>
                                          <p:attrName>style.visibility</p:attrName>
                                        </p:attrNameLst>
                                      </p:cBhvr>
                                      <p:to>
                                        <p:strVal val="visible"/>
                                      </p:to>
                                    </p:set>
                                    <p:anim calcmode="lin" valueType="num">
                                      <p:cBhvr additive="base">
                                        <p:cTn id="37" dur="500" fill="hold"/>
                                        <p:tgtEl>
                                          <p:spTgt spid="77827">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782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himes.wav" builtIn="1"/>
                                        </p:tgtEl>
                                      </p:cMediaNode>
                                    </p:audio>
                                  </p:subTnLst>
                                </p:cTn>
                              </p:par>
                              <p:par>
                                <p:cTn id="39" presetID="29"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ppt_x</p:attrName>
                                        </p:attrNameLst>
                                      </p:cBhvr>
                                      <p:tavLst>
                                        <p:tav tm="0">
                                          <p:val>
                                            <p:strVal val="#ppt_x-.2"/>
                                          </p:val>
                                        </p:tav>
                                        <p:tav tm="100000">
                                          <p:val>
                                            <p:strVal val="#ppt_x"/>
                                          </p:val>
                                        </p:tav>
                                      </p:tavLst>
                                    </p:anim>
                                    <p:anim calcmode="lin" valueType="num">
                                      <p:cBhvr>
                                        <p:cTn id="42" dur="5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autoUpdateAnimBg="0"/>
      <p:bldP spid="77827"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aporan-mshda_mf_bond_report_pic_213596_7.jpg"/>
          <p:cNvPicPr>
            <a:picLocks noChangeAspect="1"/>
          </p:cNvPicPr>
          <p:nvPr/>
        </p:nvPicPr>
        <p:blipFill>
          <a:blip r:embed="rId2"/>
          <a:stretch>
            <a:fillRect/>
          </a:stretch>
        </p:blipFill>
        <p:spPr>
          <a:xfrm>
            <a:off x="1" y="-1677"/>
            <a:ext cx="4349115" cy="6859677"/>
          </a:xfrm>
          <a:prstGeom prst="rect">
            <a:avLst/>
          </a:prstGeom>
        </p:spPr>
      </p:pic>
      <p:sp>
        <p:nvSpPr>
          <p:cNvPr id="18" name="Rectangle 17"/>
          <p:cNvSpPr/>
          <p:nvPr/>
        </p:nvSpPr>
        <p:spPr>
          <a:xfrm>
            <a:off x="0" y="-685800"/>
            <a:ext cx="5638800" cy="6858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id paper.gif"/>
          <p:cNvPicPr>
            <a:picLocks noChangeAspect="1"/>
          </p:cNvPicPr>
          <p:nvPr/>
        </p:nvPicPr>
        <p:blipFill>
          <a:blip r:embed="rId3">
            <a:clrChange>
              <a:clrFrom>
                <a:srgbClr val="FFFFFF"/>
              </a:clrFrom>
              <a:clrTo>
                <a:srgbClr val="FFFFFF">
                  <a:alpha val="0"/>
                </a:srgbClr>
              </a:clrTo>
            </a:clrChange>
            <a:lum bright="72000" contrast="-100000"/>
          </a:blip>
          <a:stretch>
            <a:fillRect/>
          </a:stretch>
        </p:blipFill>
        <p:spPr>
          <a:xfrm>
            <a:off x="4088524" y="1114425"/>
            <a:ext cx="5055476" cy="5743575"/>
          </a:xfrm>
          <a:prstGeom prst="rect">
            <a:avLst/>
          </a:prstGeom>
          <a:ln>
            <a:noFill/>
          </a:ln>
          <a:effectLst>
            <a:outerShdw blurRad="292100" dist="139700" dir="2700000" algn="tl" rotWithShape="0">
              <a:srgbClr val="333333">
                <a:alpha val="65000"/>
              </a:srgbClr>
            </a:outerShdw>
          </a:effectLst>
        </p:spPr>
      </p:pic>
      <p:sp>
        <p:nvSpPr>
          <p:cNvPr id="16" name="Rectangle 15"/>
          <p:cNvSpPr/>
          <p:nvPr/>
        </p:nvSpPr>
        <p:spPr>
          <a:xfrm>
            <a:off x="0" y="2743200"/>
            <a:ext cx="685800" cy="4114800"/>
          </a:xfrm>
          <a:prstGeom prst="rect">
            <a:avLst/>
          </a:prstGeom>
          <a:solidFill>
            <a:schemeClr val="accent6">
              <a:lumMod val="7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Paperclip_note-788x1320.jpg"/>
          <p:cNvPicPr>
            <a:picLocks noChangeAspect="1"/>
          </p:cNvPicPr>
          <p:nvPr/>
        </p:nvPicPr>
        <p:blipFill>
          <a:blip r:embed="rId4">
            <a:clrChange>
              <a:clrFrom>
                <a:srgbClr val="FFFFFF"/>
              </a:clrFrom>
              <a:clrTo>
                <a:srgbClr val="FFFFFF">
                  <a:alpha val="0"/>
                </a:srgbClr>
              </a:clrTo>
            </a:clrChange>
          </a:blip>
          <a:srcRect b="4444"/>
          <a:stretch>
            <a:fillRect/>
          </a:stretch>
        </p:blipFill>
        <p:spPr>
          <a:xfrm rot="21084571">
            <a:off x="-340954" y="-424350"/>
            <a:ext cx="4728781" cy="7013018"/>
          </a:xfrm>
          <a:prstGeom prst="rect">
            <a:avLst/>
          </a:prstGeom>
        </p:spPr>
      </p:pic>
      <p:sp>
        <p:nvSpPr>
          <p:cNvPr id="7" name="TextBox 6"/>
          <p:cNvSpPr txBox="1"/>
          <p:nvPr/>
        </p:nvSpPr>
        <p:spPr>
          <a:xfrm rot="21083901">
            <a:off x="466159" y="4578213"/>
            <a:ext cx="3904867" cy="1323439"/>
          </a:xfrm>
          <a:prstGeom prst="rect">
            <a:avLst/>
          </a:prstGeom>
          <a:noFill/>
          <a:scene3d>
            <a:camera prst="perspectiveRelaxed"/>
            <a:lightRig rig="threePt" dir="t"/>
          </a:scene3d>
        </p:spPr>
        <p:txBody>
          <a:bodyPr wrap="square" rtlCol="0">
            <a:spAutoFit/>
          </a:bodyPr>
          <a:lstStyle/>
          <a:p>
            <a:pPr algn="ctr"/>
            <a:r>
              <a:rPr lang="id-ID" sz="4000" b="1" dirty="0" smtClean="0">
                <a:solidFill>
                  <a:schemeClr val="accent6">
                    <a:lumMod val="75000"/>
                  </a:schemeClr>
                </a:solidFill>
              </a:rPr>
              <a:t>PENGERTIAN WAWASAN  </a:t>
            </a:r>
            <a:endParaRPr lang="en-US" sz="4000" b="1" dirty="0" smtClean="0">
              <a:solidFill>
                <a:schemeClr val="accent6">
                  <a:lumMod val="75000"/>
                </a:schemeClr>
              </a:solidFill>
            </a:endParaRPr>
          </a:p>
        </p:txBody>
      </p:sp>
      <p:sp>
        <p:nvSpPr>
          <p:cNvPr id="9" name="Rectangle 8"/>
          <p:cNvSpPr/>
          <p:nvPr/>
        </p:nvSpPr>
        <p:spPr>
          <a:xfrm>
            <a:off x="4349116" y="365784"/>
            <a:ext cx="4794884" cy="6124754"/>
          </a:xfrm>
          <a:prstGeom prst="rect">
            <a:avLst/>
          </a:prstGeom>
        </p:spPr>
        <p:txBody>
          <a:bodyPr wrap="square">
            <a:spAutoFit/>
          </a:bodyPr>
          <a:lstStyle/>
          <a:p>
            <a:r>
              <a:rPr lang="id-ID" sz="2800" b="1" dirty="0" smtClean="0">
                <a:latin typeface="Aharoni" pitchFamily="2" charset="-79"/>
                <a:cs typeface="Aharoni" pitchFamily="2" charset="-79"/>
              </a:rPr>
              <a:t>Wawasan berarti cara memandang</a:t>
            </a:r>
            <a:r>
              <a:rPr lang="id-ID" sz="2800" dirty="0" smtClean="0">
                <a:latin typeface="Aharoni" pitchFamily="2" charset="-79"/>
                <a:cs typeface="Aharoni" pitchFamily="2" charset="-79"/>
              </a:rPr>
              <a:t>, </a:t>
            </a:r>
            <a:r>
              <a:rPr lang="id-ID" sz="2800" b="1" dirty="0" smtClean="0">
                <a:latin typeface="Aharoni" pitchFamily="2" charset="-79"/>
                <a:cs typeface="Aharoni" pitchFamily="2" charset="-79"/>
              </a:rPr>
              <a:t>cara meninjau, cara melihat,cara tanggap inderawi</a:t>
            </a:r>
            <a:r>
              <a:rPr lang="id-ID" sz="2800" dirty="0" smtClean="0">
                <a:latin typeface="Aharoni" pitchFamily="2" charset="-79"/>
                <a:cs typeface="Aharoni" pitchFamily="2" charset="-79"/>
              </a:rPr>
              <a:t>. </a:t>
            </a:r>
          </a:p>
          <a:p>
            <a:endParaRPr lang="id-ID" sz="2800" dirty="0" smtClean="0">
              <a:latin typeface="Aharoni" pitchFamily="2" charset="-79"/>
              <a:cs typeface="Aharoni" pitchFamily="2" charset="-79"/>
            </a:endParaRPr>
          </a:p>
          <a:p>
            <a:r>
              <a:rPr lang="id-ID" sz="2800" dirty="0" smtClean="0">
                <a:latin typeface="Aharoni" pitchFamily="2" charset="-79"/>
                <a:cs typeface="Aharoni" pitchFamily="2" charset="-79"/>
              </a:rPr>
              <a:t>Dalam arti luas, wawasan adalah cara pandang yang lahir dari keseluruhan kepribadian kita terhadap lingkungan sekitarnya, dan bersumber pada falsafah hidup suatu bangsa.</a:t>
            </a:r>
            <a:endParaRPr lang="id-ID" sz="2800" dirty="0">
              <a:latin typeface="Aharoni" pitchFamily="2" charset="-79"/>
              <a:cs typeface="Aharoni" pitchFamily="2" charset="-79"/>
            </a:endParaRPr>
          </a:p>
        </p:txBody>
      </p:sp>
      <p:sp>
        <p:nvSpPr>
          <p:cNvPr id="10" name="Footer Placeholder 9"/>
          <p:cNvSpPr>
            <a:spLocks noGrp="1"/>
          </p:cNvSpPr>
          <p:nvPr>
            <p:ph type="ftr" sz="quarter" idx="11"/>
          </p:nvPr>
        </p:nvSpPr>
        <p:spPr/>
        <p:txBody>
          <a:bodyPr/>
          <a:lstStyle/>
          <a:p>
            <a:r>
              <a:rPr lang="en-US" smtClean="0"/>
              <a:t>NANA RUKMANA D.W.</a:t>
            </a:r>
            <a:endParaRPr lang="en-US"/>
          </a:p>
        </p:txBody>
      </p:sp>
      <p:pic>
        <p:nvPicPr>
          <p:cNvPr id="3074" name="Picture 2" descr="https://encrypted-tbn2.gstatic.com/images?q=tbn:ANd9GcRwLGB9dXr3HE8hWxAVqDjgKgcI1UFcxvHILG6WgkUkk_S1LPckQQ"/>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rot="21066873">
            <a:off x="442212" y="2288529"/>
            <a:ext cx="3192289" cy="213085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145265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aporan-mshda_mf_bond_report_pic_213596_7.jpg"/>
          <p:cNvPicPr>
            <a:picLocks noChangeAspect="1"/>
          </p:cNvPicPr>
          <p:nvPr/>
        </p:nvPicPr>
        <p:blipFill>
          <a:blip r:embed="rId2"/>
          <a:stretch>
            <a:fillRect/>
          </a:stretch>
        </p:blipFill>
        <p:spPr>
          <a:xfrm>
            <a:off x="1" y="-1677"/>
            <a:ext cx="4349115" cy="6859677"/>
          </a:xfrm>
          <a:prstGeom prst="rect">
            <a:avLst/>
          </a:prstGeom>
        </p:spPr>
      </p:pic>
      <p:sp>
        <p:nvSpPr>
          <p:cNvPr id="18" name="Rectangle 17"/>
          <p:cNvSpPr/>
          <p:nvPr/>
        </p:nvSpPr>
        <p:spPr>
          <a:xfrm>
            <a:off x="0" y="-685800"/>
            <a:ext cx="5638800" cy="6858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id paper.gif"/>
          <p:cNvPicPr>
            <a:picLocks noChangeAspect="1"/>
          </p:cNvPicPr>
          <p:nvPr/>
        </p:nvPicPr>
        <p:blipFill>
          <a:blip r:embed="rId3">
            <a:clrChange>
              <a:clrFrom>
                <a:srgbClr val="FFFFFF"/>
              </a:clrFrom>
              <a:clrTo>
                <a:srgbClr val="FFFFFF">
                  <a:alpha val="0"/>
                </a:srgbClr>
              </a:clrTo>
            </a:clrChange>
            <a:lum bright="72000" contrast="-100000"/>
          </a:blip>
          <a:stretch>
            <a:fillRect/>
          </a:stretch>
        </p:blipFill>
        <p:spPr>
          <a:xfrm>
            <a:off x="4088524" y="620688"/>
            <a:ext cx="5055476" cy="5743575"/>
          </a:xfrm>
          <a:prstGeom prst="rect">
            <a:avLst/>
          </a:prstGeom>
          <a:ln>
            <a:noFill/>
          </a:ln>
          <a:effectLst>
            <a:outerShdw blurRad="292100" dist="139700" dir="2700000" algn="tl" rotWithShape="0">
              <a:srgbClr val="333333">
                <a:alpha val="65000"/>
              </a:srgbClr>
            </a:outerShdw>
          </a:effectLst>
        </p:spPr>
      </p:pic>
      <p:sp>
        <p:nvSpPr>
          <p:cNvPr id="16" name="Rectangle 15"/>
          <p:cNvSpPr/>
          <p:nvPr/>
        </p:nvSpPr>
        <p:spPr>
          <a:xfrm>
            <a:off x="0" y="2743200"/>
            <a:ext cx="685800" cy="4114800"/>
          </a:xfrm>
          <a:prstGeom prst="rect">
            <a:avLst/>
          </a:prstGeom>
          <a:solidFill>
            <a:schemeClr val="accent6">
              <a:lumMod val="7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Paperclip_note-788x1320.jpg"/>
          <p:cNvPicPr>
            <a:picLocks noChangeAspect="1"/>
          </p:cNvPicPr>
          <p:nvPr/>
        </p:nvPicPr>
        <p:blipFill>
          <a:blip r:embed="rId4">
            <a:clrChange>
              <a:clrFrom>
                <a:srgbClr val="FFFFFF"/>
              </a:clrFrom>
              <a:clrTo>
                <a:srgbClr val="FFFFFF">
                  <a:alpha val="0"/>
                </a:srgbClr>
              </a:clrTo>
            </a:clrChange>
          </a:blip>
          <a:srcRect b="4444"/>
          <a:stretch>
            <a:fillRect/>
          </a:stretch>
        </p:blipFill>
        <p:spPr>
          <a:xfrm rot="21084571">
            <a:off x="-360042" y="-468851"/>
            <a:ext cx="4728781" cy="7013018"/>
          </a:xfrm>
          <a:prstGeom prst="rect">
            <a:avLst/>
          </a:prstGeom>
        </p:spPr>
      </p:pic>
      <p:sp>
        <p:nvSpPr>
          <p:cNvPr id="7" name="TextBox 6"/>
          <p:cNvSpPr txBox="1"/>
          <p:nvPr/>
        </p:nvSpPr>
        <p:spPr>
          <a:xfrm rot="21083901">
            <a:off x="222124" y="3496161"/>
            <a:ext cx="3904867" cy="1569660"/>
          </a:xfrm>
          <a:prstGeom prst="rect">
            <a:avLst/>
          </a:prstGeom>
          <a:noFill/>
          <a:scene3d>
            <a:camera prst="perspectiveRelaxed"/>
            <a:lightRig rig="threePt" dir="t"/>
          </a:scene3d>
        </p:spPr>
        <p:txBody>
          <a:bodyPr wrap="square" rtlCol="0">
            <a:spAutoFit/>
          </a:bodyPr>
          <a:lstStyle/>
          <a:p>
            <a:pPr algn="ctr"/>
            <a:r>
              <a:rPr lang="id-ID" sz="4800" b="1" dirty="0" smtClean="0">
                <a:solidFill>
                  <a:schemeClr val="accent6">
                    <a:lumMod val="75000"/>
                  </a:schemeClr>
                </a:solidFill>
              </a:rPr>
              <a:t>FALSAFAH PANCASILA</a:t>
            </a:r>
            <a:r>
              <a:rPr lang="id-ID" sz="4400" b="1" dirty="0" smtClean="0">
                <a:solidFill>
                  <a:schemeClr val="accent6">
                    <a:lumMod val="75000"/>
                  </a:schemeClr>
                </a:solidFill>
              </a:rPr>
              <a:t> </a:t>
            </a:r>
            <a:endParaRPr lang="en-US" sz="4400" b="1" dirty="0" smtClean="0">
              <a:solidFill>
                <a:schemeClr val="accent6">
                  <a:lumMod val="75000"/>
                </a:schemeClr>
              </a:solidFill>
            </a:endParaRPr>
          </a:p>
        </p:txBody>
      </p:sp>
      <p:sp>
        <p:nvSpPr>
          <p:cNvPr id="9" name="Rectangle 8"/>
          <p:cNvSpPr/>
          <p:nvPr/>
        </p:nvSpPr>
        <p:spPr>
          <a:xfrm>
            <a:off x="4365965" y="651080"/>
            <a:ext cx="4500594" cy="5262979"/>
          </a:xfrm>
          <a:prstGeom prst="rect">
            <a:avLst/>
          </a:prstGeom>
        </p:spPr>
        <p:txBody>
          <a:bodyPr wrap="square">
            <a:spAutoFit/>
          </a:bodyPr>
          <a:lstStyle/>
          <a:p>
            <a:r>
              <a:rPr lang="id-ID" sz="2800" dirty="0" smtClean="0">
                <a:latin typeface="Aharoni" pitchFamily="2" charset="-79"/>
                <a:cs typeface="Aharoni" pitchFamily="2" charset="-79"/>
              </a:rPr>
              <a:t>Untuk memahami tentang wawasan kebangsaan, maka perlu memahami FALSAFAH PANCASILA yang mengandung nilai-nilai dasar sebagai pedoman dalam bersikap dan bertingkah laku yang bermuara pada pembentukan karakter bangsa.</a:t>
            </a:r>
            <a:endParaRPr lang="id-ID" sz="2800" dirty="0">
              <a:latin typeface="Aharoni" pitchFamily="2" charset="-79"/>
              <a:cs typeface="Aharoni" pitchFamily="2" charset="-79"/>
            </a:endParaRPr>
          </a:p>
        </p:txBody>
      </p:sp>
      <p:sp>
        <p:nvSpPr>
          <p:cNvPr id="10" name="Footer Placeholder 9"/>
          <p:cNvSpPr>
            <a:spLocks noGrp="1"/>
          </p:cNvSpPr>
          <p:nvPr>
            <p:ph type="ftr" sz="quarter" idx="11"/>
          </p:nvPr>
        </p:nvSpPr>
        <p:spPr/>
        <p:txBody>
          <a:bodyPr/>
          <a:lstStyle/>
          <a:p>
            <a:r>
              <a:rPr lang="en-US" smtClean="0"/>
              <a:t>NANA RUKMANA D.W.</a:t>
            </a:r>
            <a:endParaRPr lang="en-US"/>
          </a:p>
        </p:txBody>
      </p:sp>
      <p:pic>
        <p:nvPicPr>
          <p:cNvPr id="1026" name="Picture 2" descr="D:\NR-Downloads-Komputer\gambar Garuda.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rot="21107636">
            <a:off x="934703" y="1631997"/>
            <a:ext cx="2047875" cy="22383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916913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txBox="1">
            <a:spLocks noGrp="1"/>
          </p:cNvSpPr>
          <p:nvPr/>
        </p:nvSpPr>
        <p:spPr bwMode="auto">
          <a:xfrm>
            <a:off x="6553200" y="6248400"/>
            <a:ext cx="2133600" cy="457200"/>
          </a:xfrm>
          <a:prstGeom prst="rect">
            <a:avLst/>
          </a:prstGeom>
          <a:noFill/>
          <a:ln>
            <a:miter lim="800000"/>
            <a:headEnd/>
            <a:tailEnd/>
          </a:ln>
        </p:spPr>
        <p:txBody>
          <a:bodyPr anchor="b"/>
          <a:lstStyle/>
          <a:p>
            <a:pPr algn="r" eaLnBrk="1" hangingPunct="1">
              <a:defRPr/>
            </a:pPr>
            <a:fld id="{A801B6F5-E669-4B16-A280-90E6DD1CCD5F}" type="slidenum">
              <a:rPr lang="en-US" sz="1200">
                <a:effectLst>
                  <a:outerShdw blurRad="38100" dist="38100" dir="2700000" algn="tl">
                    <a:srgbClr val="000000"/>
                  </a:outerShdw>
                </a:effectLst>
                <a:latin typeface="+mn-lt"/>
              </a:rPr>
              <a:pPr algn="r" eaLnBrk="1" hangingPunct="1">
                <a:defRPr/>
              </a:pPr>
              <a:t>29</a:t>
            </a:fld>
            <a:endParaRPr lang="en-US" sz="1200">
              <a:effectLst>
                <a:outerShdw blurRad="38100" dist="38100" dir="2700000" algn="tl">
                  <a:srgbClr val="000000"/>
                </a:outerShdw>
              </a:effectLst>
              <a:latin typeface="+mn-lt"/>
            </a:endParaRPr>
          </a:p>
        </p:txBody>
      </p:sp>
      <p:sp>
        <p:nvSpPr>
          <p:cNvPr id="13318" name="WordArt 6"/>
          <p:cNvSpPr>
            <a:spLocks noChangeArrowheads="1" noChangeShapeType="1" noTextEdit="1"/>
          </p:cNvSpPr>
          <p:nvPr/>
        </p:nvSpPr>
        <p:spPr bwMode="auto">
          <a:xfrm>
            <a:off x="1080360" y="2122334"/>
            <a:ext cx="2601912" cy="450850"/>
          </a:xfrm>
          <a:prstGeom prst="rect">
            <a:avLst/>
          </a:prstGeom>
        </p:spPr>
        <p:txBody>
          <a:bodyPr wrap="none" fromWordArt="1">
            <a:prstTxWarp prst="textPlain">
              <a:avLst>
                <a:gd name="adj" fmla="val 50000"/>
              </a:avLst>
            </a:prstTxWarp>
          </a:bodyPr>
          <a:lstStyle/>
          <a:p>
            <a:pPr algn="ctr"/>
            <a:r>
              <a:rPr lang="en-US" sz="3600" i="1" kern="10" dirty="0">
                <a:ln w="9525">
                  <a:solidFill>
                    <a:srgbClr val="000000"/>
                  </a:solidFill>
                  <a:round/>
                  <a:headEnd/>
                  <a:tailEnd/>
                </a:ln>
                <a:solidFill>
                  <a:srgbClr val="FFFFFF"/>
                </a:solidFill>
                <a:effectLst>
                  <a:outerShdw dist="35921" dir="2700000" algn="ctr" rotWithShape="0">
                    <a:srgbClr val="808080">
                      <a:alpha val="79999"/>
                    </a:srgbClr>
                  </a:outerShdw>
                </a:effectLst>
                <a:latin typeface="Arial Black"/>
              </a:rPr>
              <a:t>NILAI-2 LUHUR</a:t>
            </a:r>
          </a:p>
        </p:txBody>
      </p:sp>
      <p:sp>
        <p:nvSpPr>
          <p:cNvPr id="8" name="Rectangle 7"/>
          <p:cNvSpPr/>
          <p:nvPr/>
        </p:nvSpPr>
        <p:spPr>
          <a:xfrm>
            <a:off x="4191000" y="304800"/>
            <a:ext cx="4495800" cy="5078313"/>
          </a:xfrm>
          <a:prstGeom prst="rect">
            <a:avLst/>
          </a:prstGeom>
        </p:spPr>
        <p:txBody>
          <a:bodyPr wrap="square">
            <a:spAutoFit/>
          </a:bodyPr>
          <a:lstStyle/>
          <a:p>
            <a:pPr marL="381000" indent="-381000" eaLnBrk="1" hangingPunct="1">
              <a:spcBef>
                <a:spcPct val="30000"/>
              </a:spcBef>
              <a:buFontTx/>
              <a:buAutoNum type="arabicPeriod"/>
            </a:pPr>
            <a:r>
              <a:rPr lang="id-ID" sz="2000" b="1" dirty="0" smtClean="0">
                <a:solidFill>
                  <a:schemeClr val="accent2">
                    <a:lumMod val="50000"/>
                  </a:schemeClr>
                </a:solidFill>
              </a:rPr>
              <a:t>Menjamin kemerdekaan tanpa diskriminasi dalam beribadah sesuai agama dan kepercayaan</a:t>
            </a:r>
            <a:endParaRPr lang="en-US" sz="2000" b="1" dirty="0" smtClean="0">
              <a:solidFill>
                <a:schemeClr val="accent2">
                  <a:lumMod val="50000"/>
                </a:schemeClr>
              </a:solidFill>
            </a:endParaRPr>
          </a:p>
          <a:p>
            <a:pPr marL="381000" indent="-381000" eaLnBrk="1" hangingPunct="1">
              <a:spcBef>
                <a:spcPct val="30000"/>
              </a:spcBef>
              <a:buFontTx/>
              <a:buAutoNum type="arabicPeriod"/>
            </a:pPr>
            <a:r>
              <a:rPr lang="id-ID" sz="2000" b="1" dirty="0" smtClean="0">
                <a:solidFill>
                  <a:schemeClr val="accent2">
                    <a:lumMod val="50000"/>
                  </a:schemeClr>
                </a:solidFill>
              </a:rPr>
              <a:t>Mengakui dan memperlakukan semua warga negara sbg manusia yg bermartabat</a:t>
            </a:r>
            <a:endParaRPr lang="en-US" sz="2000" b="1" dirty="0" smtClean="0">
              <a:solidFill>
                <a:schemeClr val="accent2">
                  <a:lumMod val="50000"/>
                </a:schemeClr>
              </a:solidFill>
            </a:endParaRPr>
          </a:p>
          <a:p>
            <a:pPr marL="381000" indent="-381000" eaLnBrk="1" hangingPunct="1">
              <a:spcBef>
                <a:spcPct val="30000"/>
              </a:spcBef>
              <a:buFontTx/>
              <a:buAutoNum type="arabicPeriod"/>
            </a:pPr>
            <a:r>
              <a:rPr lang="id-ID" sz="2000" b="1" dirty="0" smtClean="0">
                <a:solidFill>
                  <a:schemeClr val="accent2">
                    <a:lumMod val="50000"/>
                  </a:schemeClr>
                </a:solidFill>
              </a:rPr>
              <a:t>Memiliki solidaritas yg tinggi dan hidup rukun</a:t>
            </a:r>
            <a:endParaRPr lang="en-US" sz="2000" b="1" dirty="0" smtClean="0">
              <a:solidFill>
                <a:schemeClr val="accent2">
                  <a:lumMod val="50000"/>
                </a:schemeClr>
              </a:solidFill>
            </a:endParaRPr>
          </a:p>
          <a:p>
            <a:pPr marL="381000" indent="-381000" eaLnBrk="1" hangingPunct="1">
              <a:spcBef>
                <a:spcPct val="30000"/>
              </a:spcBef>
              <a:buFontTx/>
              <a:buAutoNum type="arabicPeriod"/>
            </a:pPr>
            <a:r>
              <a:rPr lang="id-ID" sz="2000" b="1" dirty="0" smtClean="0">
                <a:solidFill>
                  <a:schemeClr val="accent2">
                    <a:lumMod val="50000"/>
                  </a:schemeClr>
                </a:solidFill>
              </a:rPr>
              <a:t>Mengakui dan menghargai kedaulatan rakyat, mengusahakan agar rakyat melaksanakan kedaulatannya secara demokratis</a:t>
            </a:r>
            <a:endParaRPr lang="en-US" sz="2000" b="1" dirty="0" smtClean="0">
              <a:solidFill>
                <a:schemeClr val="accent2">
                  <a:lumMod val="50000"/>
                </a:schemeClr>
              </a:solidFill>
            </a:endParaRPr>
          </a:p>
          <a:p>
            <a:pPr marL="381000" indent="-381000" eaLnBrk="1" hangingPunct="1">
              <a:spcBef>
                <a:spcPct val="30000"/>
              </a:spcBef>
              <a:buFontTx/>
              <a:buAutoNum type="arabicPeriod"/>
            </a:pPr>
            <a:r>
              <a:rPr lang="id-ID" sz="2000" b="1" dirty="0" smtClean="0">
                <a:solidFill>
                  <a:schemeClr val="accent2">
                    <a:lumMod val="50000"/>
                  </a:schemeClr>
                </a:solidFill>
              </a:rPr>
              <a:t>Negara mengikut sertakan seluruh rakyat dalam kehidupan ekonomi, sosial dan budaya</a:t>
            </a:r>
            <a:endParaRPr lang="en-US" sz="2000" b="1" dirty="0">
              <a:solidFill>
                <a:schemeClr val="accent2">
                  <a:lumMod val="50000"/>
                </a:schemeClr>
              </a:solidFill>
            </a:endParaRPr>
          </a:p>
        </p:txBody>
      </p:sp>
      <p:pic>
        <p:nvPicPr>
          <p:cNvPr id="6" name="Picture 5" descr="Paperclip_note-788x1320.jpg"/>
          <p:cNvPicPr>
            <a:picLocks noChangeAspect="1"/>
          </p:cNvPicPr>
          <p:nvPr/>
        </p:nvPicPr>
        <p:blipFill>
          <a:blip r:embed="rId3">
            <a:clrChange>
              <a:clrFrom>
                <a:srgbClr val="FFFFFF"/>
              </a:clrFrom>
              <a:clrTo>
                <a:srgbClr val="FFFFFF">
                  <a:alpha val="0"/>
                </a:srgbClr>
              </a:clrTo>
            </a:clrChange>
          </a:blip>
          <a:srcRect b="4444"/>
          <a:stretch>
            <a:fillRect/>
          </a:stretch>
        </p:blipFill>
        <p:spPr>
          <a:xfrm rot="21084571">
            <a:off x="-163665" y="-647518"/>
            <a:ext cx="4768439" cy="7159854"/>
          </a:xfrm>
          <a:prstGeom prst="rect">
            <a:avLst/>
          </a:prstGeom>
        </p:spPr>
      </p:pic>
      <p:sp>
        <p:nvSpPr>
          <p:cNvPr id="2" name="TextBox 1"/>
          <p:cNvSpPr txBox="1"/>
          <p:nvPr/>
        </p:nvSpPr>
        <p:spPr>
          <a:xfrm rot="21078932">
            <a:off x="1469912" y="4074315"/>
            <a:ext cx="1989391" cy="646331"/>
          </a:xfrm>
          <a:prstGeom prst="rect">
            <a:avLst/>
          </a:prstGeom>
          <a:noFill/>
        </p:spPr>
        <p:txBody>
          <a:bodyPr wrap="none" rtlCol="0">
            <a:spAutoFit/>
          </a:bodyPr>
          <a:lstStyle/>
          <a:p>
            <a:r>
              <a:rPr lang="id-ID" b="1" dirty="0" smtClean="0">
                <a:solidFill>
                  <a:schemeClr val="accent2">
                    <a:lumMod val="50000"/>
                  </a:schemeClr>
                </a:solidFill>
              </a:rPr>
              <a:t>NILAI-NILAI LUHUR</a:t>
            </a:r>
          </a:p>
          <a:p>
            <a:r>
              <a:rPr lang="id-ID" b="1" dirty="0" smtClean="0">
                <a:solidFill>
                  <a:schemeClr val="accent2">
                    <a:lumMod val="50000"/>
                  </a:schemeClr>
                </a:solidFill>
              </a:rPr>
              <a:t>PANCASILA</a:t>
            </a:r>
            <a:endParaRPr lang="id-ID" b="1" dirty="0">
              <a:solidFill>
                <a:schemeClr val="accent2">
                  <a:lumMod val="50000"/>
                </a:schemeClr>
              </a:solidFill>
            </a:endParaRPr>
          </a:p>
        </p:txBody>
      </p:sp>
      <p:sp>
        <p:nvSpPr>
          <p:cNvPr id="9" name="Footer Placeholder 8"/>
          <p:cNvSpPr>
            <a:spLocks noGrp="1"/>
          </p:cNvSpPr>
          <p:nvPr>
            <p:ph type="ftr" sz="quarter" idx="11"/>
          </p:nvPr>
        </p:nvSpPr>
        <p:spPr/>
        <p:txBody>
          <a:bodyPr/>
          <a:lstStyle/>
          <a:p>
            <a:r>
              <a:rPr lang="en-US" smtClean="0"/>
              <a:t>NANA RUKMANA D.W.</a:t>
            </a:r>
            <a:endParaRPr lang="en-US"/>
          </a:p>
        </p:txBody>
      </p:sp>
      <p:pic>
        <p:nvPicPr>
          <p:cNvPr id="6146" name="Picture 2" descr="https://encrypted-tbn1.gstatic.com/images?q=tbn:ANd9GcTRrn8ypxrCSjobtFcPHcg0__LrA2Ee_OlD1suavKBn4OWfbIMv"/>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rot="21117870">
            <a:off x="1197657" y="1590481"/>
            <a:ext cx="2000250" cy="228600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2958695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solidFill>
                  <a:srgbClr val="0070C0"/>
                </a:solidFill>
              </a:rPr>
              <a:t>BIODATA</a:t>
            </a:r>
            <a:endParaRPr lang="en-US" dirty="0">
              <a:solidFill>
                <a:srgbClr val="0070C0"/>
              </a:solidFill>
            </a:endParaRPr>
          </a:p>
        </p:txBody>
      </p:sp>
      <p:sp>
        <p:nvSpPr>
          <p:cNvPr id="3" name="Content Placeholder 2"/>
          <p:cNvSpPr>
            <a:spLocks noGrp="1"/>
          </p:cNvSpPr>
          <p:nvPr>
            <p:ph idx="1"/>
          </p:nvPr>
        </p:nvSpPr>
        <p:spPr>
          <a:xfrm>
            <a:off x="822960" y="1601751"/>
            <a:ext cx="8092440" cy="3579849"/>
          </a:xfrm>
        </p:spPr>
        <p:txBody>
          <a:bodyPr>
            <a:normAutofit/>
          </a:bodyPr>
          <a:lstStyle/>
          <a:p>
            <a:r>
              <a:rPr lang="en-US" sz="2800" dirty="0" smtClean="0"/>
              <a:t>NAMA		:   </a:t>
            </a:r>
            <a:r>
              <a:rPr lang="en-US" sz="2800" dirty="0" smtClean="0"/>
              <a:t>H</a:t>
            </a:r>
            <a:r>
              <a:rPr lang="en-US" sz="2800" dirty="0" smtClean="0"/>
              <a:t>. T. EFENDI </a:t>
            </a:r>
            <a:r>
              <a:rPr lang="en-US" sz="2800" dirty="0" smtClean="0"/>
              <a:t>SURYANA</a:t>
            </a:r>
            <a:endParaRPr lang="en-AU" sz="2800" dirty="0" smtClean="0"/>
          </a:p>
          <a:p>
            <a:r>
              <a:rPr lang="en-US" sz="2800" dirty="0" smtClean="0"/>
              <a:t>PEKERJAAN	:   WIDYAISWARA UTAMA </a:t>
            </a:r>
          </a:p>
          <a:p>
            <a:r>
              <a:rPr lang="en-US" sz="2800" dirty="0" smtClean="0"/>
              <a:t>INSTANSI	:   PUSDIKLAT KEMENDAGRI </a:t>
            </a:r>
          </a:p>
          <a:p>
            <a:r>
              <a:rPr lang="en-US" sz="2800" dirty="0" smtClean="0"/>
              <a:t>			    REGIONAL BANDUNG</a:t>
            </a:r>
          </a:p>
          <a:p>
            <a:endParaRPr lang="en-US" sz="2800" dirty="0"/>
          </a:p>
        </p:txBody>
      </p:sp>
      <p:sp>
        <p:nvSpPr>
          <p:cNvPr id="4" name="Footer Placeholder 3"/>
          <p:cNvSpPr>
            <a:spLocks noGrp="1"/>
          </p:cNvSpPr>
          <p:nvPr>
            <p:ph type="ftr" sz="quarter" idx="11"/>
          </p:nvPr>
        </p:nvSpPr>
        <p:spPr/>
        <p:txBody>
          <a:bodyPr/>
          <a:lstStyle/>
          <a:p>
            <a:r>
              <a:rPr lang="en-US" smtClean="0"/>
              <a:t>NANA RUKMANA D.W.</a:t>
            </a:r>
            <a:endParaRPr lang="en-US"/>
          </a:p>
        </p:txBody>
      </p:sp>
      <p:sp>
        <p:nvSpPr>
          <p:cNvPr id="5" name="Title 1"/>
          <p:cNvSpPr txBox="1">
            <a:spLocks/>
          </p:cNvSpPr>
          <p:nvPr/>
        </p:nvSpPr>
        <p:spPr>
          <a:xfrm>
            <a:off x="822960" y="3962400"/>
            <a:ext cx="7520940" cy="54864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all" spc="0" normalizeH="0" baseline="0" noProof="0" dirty="0" smtClean="0">
                <a:ln>
                  <a:noFill/>
                </a:ln>
                <a:solidFill>
                  <a:srgbClr val="FF0000"/>
                </a:solidFill>
                <a:effectLst/>
                <a:uLnTx/>
                <a:uFillTx/>
                <a:latin typeface="+mj-lt"/>
                <a:ea typeface="+mj-ea"/>
                <a:cs typeface="+mj-cs"/>
              </a:rPr>
              <a:t>MOTTO</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cap="all" dirty="0" smtClean="0">
                <a:solidFill>
                  <a:srgbClr val="FF0000"/>
                </a:solidFill>
                <a:latin typeface="+mj-lt"/>
                <a:ea typeface="+mj-ea"/>
                <a:cs typeface="+mj-cs"/>
              </a:rPr>
              <a:t>SEKALI MERDEKA TETAP MERDEKA</a:t>
            </a:r>
            <a:endParaRPr kumimoji="0" lang="en-US" sz="3600" b="0" i="0" u="none" strike="noStrike" kern="1200" cap="all" spc="0" normalizeH="0" baseline="0" noProof="0" dirty="0">
              <a:ln>
                <a:noFill/>
              </a:ln>
              <a:solidFill>
                <a:srgbClr val="FF0000"/>
              </a:solidFill>
              <a:effectLst/>
              <a:uLnTx/>
              <a:uFillTx/>
              <a:latin typeface="+mj-lt"/>
              <a:ea typeface="+mj-ea"/>
              <a:cs typeface="+mj-cs"/>
            </a:endParaRPr>
          </a:p>
        </p:txBody>
      </p:sp>
      <p:pic>
        <p:nvPicPr>
          <p:cNvPr id="6" name="Picture 23" descr="flag"/>
          <p:cNvPicPr>
            <a:picLocks noChangeAspect="1" noChangeArrowheads="1" noCrop="1"/>
          </p:cNvPicPr>
          <p:nvPr/>
        </p:nvPicPr>
        <p:blipFill>
          <a:blip r:embed="rId2" cstate="print"/>
          <a:srcRect/>
          <a:stretch>
            <a:fillRect/>
          </a:stretch>
        </p:blipFill>
        <p:spPr bwMode="auto">
          <a:xfrm>
            <a:off x="6989816" y="95251"/>
            <a:ext cx="1773183" cy="1276350"/>
          </a:xfrm>
          <a:prstGeom prst="rect">
            <a:avLst/>
          </a:prstGeom>
          <a:noFill/>
          <a:ln w="9525">
            <a:noFill/>
            <a:miter lim="800000"/>
            <a:headEnd/>
            <a:tailEnd/>
          </a:ln>
        </p:spPr>
      </p:pic>
      <p:pic>
        <p:nvPicPr>
          <p:cNvPr id="7" name="Picture 2" descr="D:\NR-Downloads-Komputer\gambar Garuda.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829300" y="133350"/>
            <a:ext cx="1115438" cy="12192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52400" y="1409700"/>
            <a:ext cx="457200" cy="2781300"/>
          </a:xfrm>
          <a:prstGeom prst="rect">
            <a:avLst/>
          </a:prstGeom>
          <a:solidFill>
            <a:srgbClr val="FFFFFF"/>
          </a:solidFill>
          <a:ln w="28575">
            <a:solidFill>
              <a:srgbClr val="CC0000"/>
            </a:solidFill>
            <a:miter lim="800000"/>
            <a:headEnd/>
            <a:tailEnd/>
          </a:ln>
        </p:spPr>
        <p:txBody>
          <a:bodyPr/>
          <a:lstStyle/>
          <a:p>
            <a:pPr algn="ctr"/>
            <a:r>
              <a:rPr lang="en-US">
                <a:solidFill>
                  <a:srgbClr val="000000"/>
                </a:solidFill>
                <a:latin typeface="Times New Roman" pitchFamily="18" charset="0"/>
              </a:rPr>
              <a:t>P</a:t>
            </a:r>
          </a:p>
          <a:p>
            <a:pPr algn="ctr"/>
            <a:r>
              <a:rPr lang="en-US">
                <a:solidFill>
                  <a:srgbClr val="000000"/>
                </a:solidFill>
                <a:latin typeface="Times New Roman" pitchFamily="18" charset="0"/>
              </a:rPr>
              <a:t>A</a:t>
            </a:r>
          </a:p>
          <a:p>
            <a:pPr algn="ctr"/>
            <a:r>
              <a:rPr lang="en-US">
                <a:solidFill>
                  <a:srgbClr val="000000"/>
                </a:solidFill>
                <a:latin typeface="Times New Roman" pitchFamily="18" charset="0"/>
              </a:rPr>
              <a:t>N</a:t>
            </a:r>
          </a:p>
          <a:p>
            <a:pPr algn="ctr"/>
            <a:r>
              <a:rPr lang="en-US">
                <a:solidFill>
                  <a:srgbClr val="000000"/>
                </a:solidFill>
                <a:latin typeface="Times New Roman" pitchFamily="18" charset="0"/>
              </a:rPr>
              <a:t>C</a:t>
            </a:r>
          </a:p>
          <a:p>
            <a:pPr algn="ctr"/>
            <a:r>
              <a:rPr lang="en-US">
                <a:solidFill>
                  <a:srgbClr val="000000"/>
                </a:solidFill>
                <a:latin typeface="Times New Roman" pitchFamily="18" charset="0"/>
              </a:rPr>
              <a:t>A</a:t>
            </a:r>
          </a:p>
          <a:p>
            <a:pPr algn="ctr"/>
            <a:r>
              <a:rPr lang="en-US">
                <a:solidFill>
                  <a:srgbClr val="000000"/>
                </a:solidFill>
                <a:latin typeface="Times New Roman" pitchFamily="18" charset="0"/>
              </a:rPr>
              <a:t>S</a:t>
            </a:r>
          </a:p>
          <a:p>
            <a:pPr algn="ctr"/>
            <a:r>
              <a:rPr lang="en-US">
                <a:solidFill>
                  <a:srgbClr val="000000"/>
                </a:solidFill>
                <a:latin typeface="Times New Roman" pitchFamily="18" charset="0"/>
              </a:rPr>
              <a:t>I</a:t>
            </a:r>
          </a:p>
          <a:p>
            <a:pPr algn="ctr"/>
            <a:r>
              <a:rPr lang="en-US">
                <a:solidFill>
                  <a:srgbClr val="000000"/>
                </a:solidFill>
                <a:latin typeface="Times New Roman" pitchFamily="18" charset="0"/>
              </a:rPr>
              <a:t>L</a:t>
            </a:r>
          </a:p>
          <a:p>
            <a:pPr algn="ctr"/>
            <a:r>
              <a:rPr lang="en-US">
                <a:solidFill>
                  <a:srgbClr val="000000"/>
                </a:solidFill>
                <a:latin typeface="Times New Roman" pitchFamily="18" charset="0"/>
              </a:rPr>
              <a:t>A</a:t>
            </a:r>
            <a:endParaRPr lang="en-US" sz="1200">
              <a:solidFill>
                <a:srgbClr val="000000"/>
              </a:solidFill>
              <a:latin typeface="Times New Roman" pitchFamily="18" charset="0"/>
            </a:endParaRPr>
          </a:p>
        </p:txBody>
      </p:sp>
      <p:grpSp>
        <p:nvGrpSpPr>
          <p:cNvPr id="10243" name="Group 3"/>
          <p:cNvGrpSpPr>
            <a:grpSpLocks/>
          </p:cNvGrpSpPr>
          <p:nvPr/>
        </p:nvGrpSpPr>
        <p:grpSpPr bwMode="auto">
          <a:xfrm>
            <a:off x="228600" y="838200"/>
            <a:ext cx="914400" cy="571500"/>
            <a:chOff x="1494" y="2214"/>
            <a:chExt cx="1440" cy="900"/>
          </a:xfrm>
        </p:grpSpPr>
        <p:sp>
          <p:nvSpPr>
            <p:cNvPr id="10275" name="Line 4"/>
            <p:cNvSpPr>
              <a:spLocks noChangeShapeType="1"/>
            </p:cNvSpPr>
            <p:nvPr/>
          </p:nvSpPr>
          <p:spPr bwMode="auto">
            <a:xfrm flipV="1">
              <a:off x="1494" y="2214"/>
              <a:ext cx="0" cy="900"/>
            </a:xfrm>
            <a:prstGeom prst="line">
              <a:avLst/>
            </a:prstGeom>
            <a:noFill/>
            <a:ln w="9525">
              <a:solidFill>
                <a:srgbClr val="CC0000"/>
              </a:solidFill>
              <a:round/>
              <a:headEnd/>
              <a:tailEnd/>
            </a:ln>
          </p:spPr>
          <p:txBody>
            <a:bodyPr/>
            <a:lstStyle/>
            <a:p>
              <a:endParaRPr lang="en-US"/>
            </a:p>
          </p:txBody>
        </p:sp>
        <p:sp>
          <p:nvSpPr>
            <p:cNvPr id="10276" name="Line 5"/>
            <p:cNvSpPr>
              <a:spLocks noChangeShapeType="1"/>
            </p:cNvSpPr>
            <p:nvPr/>
          </p:nvSpPr>
          <p:spPr bwMode="auto">
            <a:xfrm rot="5400000" flipV="1">
              <a:off x="2214" y="1494"/>
              <a:ext cx="0" cy="1440"/>
            </a:xfrm>
            <a:prstGeom prst="line">
              <a:avLst/>
            </a:prstGeom>
            <a:noFill/>
            <a:ln w="9525">
              <a:solidFill>
                <a:srgbClr val="CC0000"/>
              </a:solidFill>
              <a:round/>
              <a:headEnd/>
              <a:tailEnd/>
            </a:ln>
          </p:spPr>
          <p:txBody>
            <a:bodyPr/>
            <a:lstStyle/>
            <a:p>
              <a:endParaRPr lang="en-US"/>
            </a:p>
          </p:txBody>
        </p:sp>
      </p:grpSp>
      <p:grpSp>
        <p:nvGrpSpPr>
          <p:cNvPr id="10244" name="Group 6"/>
          <p:cNvGrpSpPr>
            <a:grpSpLocks/>
          </p:cNvGrpSpPr>
          <p:nvPr/>
        </p:nvGrpSpPr>
        <p:grpSpPr bwMode="auto">
          <a:xfrm flipV="1">
            <a:off x="304800" y="4267200"/>
            <a:ext cx="914400" cy="152400"/>
            <a:chOff x="1494" y="2214"/>
            <a:chExt cx="1440" cy="900"/>
          </a:xfrm>
        </p:grpSpPr>
        <p:sp>
          <p:nvSpPr>
            <p:cNvPr id="10273" name="Line 7"/>
            <p:cNvSpPr>
              <a:spLocks noChangeShapeType="1"/>
            </p:cNvSpPr>
            <p:nvPr/>
          </p:nvSpPr>
          <p:spPr bwMode="auto">
            <a:xfrm flipV="1">
              <a:off x="1494" y="2214"/>
              <a:ext cx="0" cy="900"/>
            </a:xfrm>
            <a:prstGeom prst="line">
              <a:avLst/>
            </a:prstGeom>
            <a:noFill/>
            <a:ln w="9525">
              <a:solidFill>
                <a:srgbClr val="CC0000"/>
              </a:solidFill>
              <a:round/>
              <a:headEnd/>
              <a:tailEnd/>
            </a:ln>
          </p:spPr>
          <p:txBody>
            <a:bodyPr/>
            <a:lstStyle/>
            <a:p>
              <a:endParaRPr lang="en-US"/>
            </a:p>
          </p:txBody>
        </p:sp>
        <p:sp>
          <p:nvSpPr>
            <p:cNvPr id="10274" name="Line 8"/>
            <p:cNvSpPr>
              <a:spLocks noChangeShapeType="1"/>
            </p:cNvSpPr>
            <p:nvPr/>
          </p:nvSpPr>
          <p:spPr bwMode="auto">
            <a:xfrm rot="5400000" flipV="1">
              <a:off x="2214" y="1494"/>
              <a:ext cx="0" cy="1440"/>
            </a:xfrm>
            <a:prstGeom prst="line">
              <a:avLst/>
            </a:prstGeom>
            <a:noFill/>
            <a:ln w="9525">
              <a:solidFill>
                <a:srgbClr val="CC0000"/>
              </a:solidFill>
              <a:round/>
              <a:headEnd/>
              <a:tailEnd/>
            </a:ln>
          </p:spPr>
          <p:txBody>
            <a:bodyPr/>
            <a:lstStyle/>
            <a:p>
              <a:endParaRPr lang="en-US"/>
            </a:p>
          </p:txBody>
        </p:sp>
      </p:grpSp>
      <p:sp>
        <p:nvSpPr>
          <p:cNvPr id="10245" name="Text Box 9"/>
          <p:cNvSpPr txBox="1">
            <a:spLocks noChangeArrowheads="1"/>
          </p:cNvSpPr>
          <p:nvPr/>
        </p:nvSpPr>
        <p:spPr bwMode="auto">
          <a:xfrm>
            <a:off x="1257300" y="152400"/>
            <a:ext cx="1943100" cy="1485900"/>
          </a:xfrm>
          <a:prstGeom prst="rect">
            <a:avLst/>
          </a:prstGeom>
          <a:solidFill>
            <a:srgbClr val="FFFFFF"/>
          </a:solidFill>
          <a:ln w="28575">
            <a:solidFill>
              <a:srgbClr val="CC0000"/>
            </a:solidFill>
            <a:miter lim="800000"/>
            <a:headEnd/>
            <a:tailEnd/>
          </a:ln>
        </p:spPr>
        <p:txBody>
          <a:bodyPr/>
          <a:lstStyle/>
          <a:p>
            <a:pPr algn="ctr"/>
            <a:r>
              <a:rPr lang="en-US" sz="1600" b="1">
                <a:solidFill>
                  <a:srgbClr val="000000"/>
                </a:solidFill>
                <a:latin typeface="Times New Roman" pitchFamily="18" charset="0"/>
              </a:rPr>
              <a:t>FILSAFAH </a:t>
            </a:r>
            <a:r>
              <a:rPr lang="id-ID" sz="1600" b="1">
                <a:solidFill>
                  <a:srgbClr val="000000"/>
                </a:solidFill>
                <a:latin typeface="Times New Roman" pitchFamily="18" charset="0"/>
              </a:rPr>
              <a:t>BANGSA</a:t>
            </a:r>
            <a:endParaRPr lang="en-US" sz="1400">
              <a:solidFill>
                <a:srgbClr val="000000"/>
              </a:solidFill>
              <a:latin typeface="Times New Roman" pitchFamily="18" charset="0"/>
            </a:endParaRPr>
          </a:p>
          <a:p>
            <a:pPr algn="ctr"/>
            <a:endParaRPr lang="id-ID" sz="1200">
              <a:solidFill>
                <a:srgbClr val="000000"/>
              </a:solidFill>
              <a:latin typeface="Times New Roman" pitchFamily="18" charset="0"/>
            </a:endParaRPr>
          </a:p>
          <a:p>
            <a:pPr algn="ctr"/>
            <a:r>
              <a:rPr lang="id-ID" sz="1200">
                <a:solidFill>
                  <a:srgbClr val="000000"/>
                </a:solidFill>
                <a:latin typeface="Times New Roman" pitchFamily="18" charset="0"/>
              </a:rPr>
              <a:t>FALSAFAH HIDUP</a:t>
            </a:r>
          </a:p>
          <a:p>
            <a:pPr algn="ctr"/>
            <a:endParaRPr lang="id-ID" sz="1200">
              <a:solidFill>
                <a:srgbClr val="000000"/>
              </a:solidFill>
              <a:latin typeface="Times New Roman" pitchFamily="18" charset="0"/>
            </a:endParaRPr>
          </a:p>
          <a:p>
            <a:pPr algn="ctr"/>
            <a:r>
              <a:rPr lang="id-ID" sz="1200">
                <a:solidFill>
                  <a:srgbClr val="000000"/>
                </a:solidFill>
                <a:latin typeface="Times New Roman" pitchFamily="18" charset="0"/>
              </a:rPr>
              <a:t>IDEOLIGI </a:t>
            </a:r>
            <a:endParaRPr lang="en-US" sz="1200">
              <a:solidFill>
                <a:srgbClr val="000000"/>
              </a:solidFill>
              <a:latin typeface="Times New Roman" pitchFamily="18" charset="0"/>
            </a:endParaRPr>
          </a:p>
          <a:p>
            <a:pPr algn="ctr"/>
            <a:endParaRPr lang="en-US" sz="1400">
              <a:solidFill>
                <a:srgbClr val="000000"/>
              </a:solidFill>
              <a:latin typeface="Times New Roman" pitchFamily="18" charset="0"/>
            </a:endParaRPr>
          </a:p>
        </p:txBody>
      </p:sp>
      <p:sp>
        <p:nvSpPr>
          <p:cNvPr id="10246" name="Text Box 10"/>
          <p:cNvSpPr txBox="1">
            <a:spLocks noChangeArrowheads="1"/>
          </p:cNvSpPr>
          <p:nvPr/>
        </p:nvSpPr>
        <p:spPr bwMode="auto">
          <a:xfrm>
            <a:off x="914400" y="2324100"/>
            <a:ext cx="1028700" cy="571500"/>
          </a:xfrm>
          <a:prstGeom prst="rect">
            <a:avLst/>
          </a:prstGeom>
          <a:solidFill>
            <a:srgbClr val="FFFFFF"/>
          </a:solidFill>
          <a:ln w="28575">
            <a:solidFill>
              <a:srgbClr val="CC0000"/>
            </a:solidFill>
            <a:miter lim="800000"/>
            <a:headEnd/>
            <a:tailEnd/>
          </a:ln>
        </p:spPr>
        <p:txBody>
          <a:bodyPr/>
          <a:lstStyle/>
          <a:p>
            <a:pPr algn="ctr"/>
            <a:r>
              <a:rPr lang="en-US" sz="1400">
                <a:solidFill>
                  <a:srgbClr val="000000"/>
                </a:solidFill>
                <a:latin typeface="Times New Roman" pitchFamily="18" charset="0"/>
              </a:rPr>
              <a:t>IDIOLOGI</a:t>
            </a:r>
          </a:p>
          <a:p>
            <a:pPr algn="ctr"/>
            <a:r>
              <a:rPr lang="en-US" sz="1400">
                <a:solidFill>
                  <a:srgbClr val="000000"/>
                </a:solidFill>
                <a:latin typeface="Times New Roman" pitchFamily="18" charset="0"/>
              </a:rPr>
              <a:t>BANGSA</a:t>
            </a:r>
          </a:p>
        </p:txBody>
      </p:sp>
      <p:sp>
        <p:nvSpPr>
          <p:cNvPr id="10247" name="Text Box 11"/>
          <p:cNvSpPr txBox="1">
            <a:spLocks noChangeArrowheads="1"/>
          </p:cNvSpPr>
          <p:nvPr/>
        </p:nvSpPr>
        <p:spPr bwMode="auto">
          <a:xfrm>
            <a:off x="2400300" y="2362200"/>
            <a:ext cx="1371600" cy="571500"/>
          </a:xfrm>
          <a:prstGeom prst="rect">
            <a:avLst/>
          </a:prstGeom>
          <a:solidFill>
            <a:srgbClr val="FFFFFF"/>
          </a:solidFill>
          <a:ln w="28575">
            <a:solidFill>
              <a:srgbClr val="CC0000"/>
            </a:solidFill>
            <a:miter lim="800000"/>
            <a:headEnd/>
            <a:tailEnd/>
          </a:ln>
        </p:spPr>
        <p:txBody>
          <a:bodyPr/>
          <a:lstStyle/>
          <a:p>
            <a:pPr algn="ctr"/>
            <a:r>
              <a:rPr lang="en-US" sz="1400">
                <a:solidFill>
                  <a:srgbClr val="000000"/>
                </a:solidFill>
                <a:latin typeface="Times New Roman" pitchFamily="18" charset="0"/>
              </a:rPr>
              <a:t>CITA-CITA</a:t>
            </a:r>
          </a:p>
          <a:p>
            <a:pPr algn="ctr"/>
            <a:r>
              <a:rPr lang="en-US" sz="1400">
                <a:solidFill>
                  <a:srgbClr val="000000"/>
                </a:solidFill>
                <a:latin typeface="Times New Roman" pitchFamily="18" charset="0"/>
              </a:rPr>
              <a:t>(IDEALISME)</a:t>
            </a:r>
          </a:p>
        </p:txBody>
      </p:sp>
      <p:sp>
        <p:nvSpPr>
          <p:cNvPr id="10248" name="Text Box 13"/>
          <p:cNvSpPr txBox="1">
            <a:spLocks noChangeArrowheads="1"/>
          </p:cNvSpPr>
          <p:nvPr/>
        </p:nvSpPr>
        <p:spPr bwMode="auto">
          <a:xfrm>
            <a:off x="914400" y="3962400"/>
            <a:ext cx="2362200" cy="800100"/>
          </a:xfrm>
          <a:prstGeom prst="rect">
            <a:avLst/>
          </a:prstGeom>
          <a:solidFill>
            <a:srgbClr val="FFFFFF"/>
          </a:solidFill>
          <a:ln w="28575">
            <a:solidFill>
              <a:srgbClr val="CC0000"/>
            </a:solidFill>
            <a:miter lim="800000"/>
            <a:headEnd/>
            <a:tailEnd/>
          </a:ln>
        </p:spPr>
        <p:txBody>
          <a:bodyPr/>
          <a:lstStyle/>
          <a:p>
            <a:pPr algn="ctr"/>
            <a:r>
              <a:rPr lang="en-US" sz="1400">
                <a:solidFill>
                  <a:srgbClr val="000000"/>
                </a:solidFill>
                <a:latin typeface="Times New Roman" pitchFamily="18" charset="0"/>
              </a:rPr>
              <a:t>DASAR NEGARA</a:t>
            </a:r>
          </a:p>
          <a:p>
            <a:pPr algn="ctr"/>
            <a:r>
              <a:rPr lang="en-US" sz="1400">
                <a:solidFill>
                  <a:srgbClr val="000000"/>
                </a:solidFill>
                <a:latin typeface="Times New Roman" pitchFamily="18" charset="0"/>
              </a:rPr>
              <a:t>(NORMA / ATURAN)</a:t>
            </a:r>
          </a:p>
          <a:p>
            <a:pPr algn="ctr"/>
            <a:r>
              <a:rPr lang="en-US" sz="1400">
                <a:solidFill>
                  <a:srgbClr val="000000"/>
                </a:solidFill>
                <a:latin typeface="Times New Roman" pitchFamily="18" charset="0"/>
              </a:rPr>
              <a:t>PEMBUKAAN UUD 1945</a:t>
            </a:r>
          </a:p>
        </p:txBody>
      </p:sp>
      <p:sp>
        <p:nvSpPr>
          <p:cNvPr id="10249" name="AutoShape 14"/>
          <p:cNvSpPr>
            <a:spLocks noChangeArrowheads="1"/>
          </p:cNvSpPr>
          <p:nvPr/>
        </p:nvSpPr>
        <p:spPr bwMode="auto">
          <a:xfrm>
            <a:off x="1857375" y="1714500"/>
            <a:ext cx="657225" cy="571500"/>
          </a:xfrm>
          <a:prstGeom prst="downArrow">
            <a:avLst>
              <a:gd name="adj1" fmla="val 50000"/>
              <a:gd name="adj2" fmla="val 25000"/>
            </a:avLst>
          </a:prstGeom>
          <a:solidFill>
            <a:srgbClr val="FFFFFF"/>
          </a:solidFill>
          <a:ln w="9525">
            <a:solidFill>
              <a:srgbClr val="CC0000"/>
            </a:solidFill>
            <a:miter lim="800000"/>
            <a:headEnd/>
            <a:tailEnd/>
          </a:ln>
        </p:spPr>
        <p:txBody>
          <a:bodyPr/>
          <a:lstStyle/>
          <a:p>
            <a:endParaRPr lang="id-ID"/>
          </a:p>
        </p:txBody>
      </p:sp>
      <p:sp>
        <p:nvSpPr>
          <p:cNvPr id="10250" name="AutoShape 15"/>
          <p:cNvSpPr>
            <a:spLocks noChangeArrowheads="1"/>
          </p:cNvSpPr>
          <p:nvPr/>
        </p:nvSpPr>
        <p:spPr bwMode="auto">
          <a:xfrm>
            <a:off x="2038350" y="2438400"/>
            <a:ext cx="323850" cy="381000"/>
          </a:xfrm>
          <a:prstGeom prst="rightArrow">
            <a:avLst>
              <a:gd name="adj1" fmla="val 50000"/>
              <a:gd name="adj2" fmla="val 25000"/>
            </a:avLst>
          </a:prstGeom>
          <a:solidFill>
            <a:srgbClr val="FFFFFF"/>
          </a:solidFill>
          <a:ln w="9525">
            <a:solidFill>
              <a:srgbClr val="CC0000"/>
            </a:solidFill>
            <a:miter lim="800000"/>
            <a:headEnd/>
            <a:tailEnd/>
          </a:ln>
        </p:spPr>
        <p:txBody>
          <a:bodyPr/>
          <a:lstStyle/>
          <a:p>
            <a:endParaRPr lang="id-ID"/>
          </a:p>
        </p:txBody>
      </p:sp>
      <p:sp>
        <p:nvSpPr>
          <p:cNvPr id="10251" name="AutoShape 16"/>
          <p:cNvSpPr>
            <a:spLocks noChangeArrowheads="1"/>
          </p:cNvSpPr>
          <p:nvPr/>
        </p:nvSpPr>
        <p:spPr bwMode="auto">
          <a:xfrm>
            <a:off x="1905000" y="3124200"/>
            <a:ext cx="609600" cy="685800"/>
          </a:xfrm>
          <a:prstGeom prst="downArrow">
            <a:avLst>
              <a:gd name="adj1" fmla="val 50000"/>
              <a:gd name="adj2" fmla="val 25000"/>
            </a:avLst>
          </a:prstGeom>
          <a:solidFill>
            <a:srgbClr val="FFFFFF"/>
          </a:solidFill>
          <a:ln w="9525">
            <a:solidFill>
              <a:srgbClr val="CC0000"/>
            </a:solidFill>
            <a:miter lim="800000"/>
            <a:headEnd/>
            <a:tailEnd/>
          </a:ln>
        </p:spPr>
        <p:txBody>
          <a:bodyPr/>
          <a:lstStyle/>
          <a:p>
            <a:endParaRPr lang="id-ID"/>
          </a:p>
        </p:txBody>
      </p:sp>
      <p:sp>
        <p:nvSpPr>
          <p:cNvPr id="10252" name="AutoShape 17"/>
          <p:cNvSpPr>
            <a:spLocks noChangeArrowheads="1"/>
          </p:cNvSpPr>
          <p:nvPr/>
        </p:nvSpPr>
        <p:spPr bwMode="auto">
          <a:xfrm rot="-5400000">
            <a:off x="3790950" y="2495550"/>
            <a:ext cx="381000" cy="266700"/>
          </a:xfrm>
          <a:prstGeom prst="downArrow">
            <a:avLst>
              <a:gd name="adj1" fmla="val 50000"/>
              <a:gd name="adj2" fmla="val 25000"/>
            </a:avLst>
          </a:prstGeom>
          <a:solidFill>
            <a:srgbClr val="FFFFFF"/>
          </a:solidFill>
          <a:ln w="9525">
            <a:solidFill>
              <a:srgbClr val="CC0000"/>
            </a:solidFill>
            <a:miter lim="800000"/>
            <a:headEnd/>
            <a:tailEnd/>
          </a:ln>
        </p:spPr>
        <p:txBody>
          <a:bodyPr/>
          <a:lstStyle/>
          <a:p>
            <a:endParaRPr lang="id-ID"/>
          </a:p>
        </p:txBody>
      </p:sp>
      <p:sp>
        <p:nvSpPr>
          <p:cNvPr id="10253" name="AutoShape 18"/>
          <p:cNvSpPr>
            <a:spLocks noChangeArrowheads="1"/>
          </p:cNvSpPr>
          <p:nvPr/>
        </p:nvSpPr>
        <p:spPr bwMode="auto">
          <a:xfrm rot="-5400000">
            <a:off x="5600700" y="723900"/>
            <a:ext cx="533400" cy="457200"/>
          </a:xfrm>
          <a:prstGeom prst="downArrow">
            <a:avLst>
              <a:gd name="adj1" fmla="val 50000"/>
              <a:gd name="adj2" fmla="val 25000"/>
            </a:avLst>
          </a:prstGeom>
          <a:solidFill>
            <a:srgbClr val="FFFFFF"/>
          </a:solidFill>
          <a:ln w="9525">
            <a:solidFill>
              <a:srgbClr val="CC0000"/>
            </a:solidFill>
            <a:miter lim="800000"/>
            <a:headEnd/>
            <a:tailEnd/>
          </a:ln>
        </p:spPr>
        <p:txBody>
          <a:bodyPr/>
          <a:lstStyle/>
          <a:p>
            <a:endParaRPr lang="id-ID"/>
          </a:p>
        </p:txBody>
      </p:sp>
      <p:sp>
        <p:nvSpPr>
          <p:cNvPr id="10254" name="Text Box 19"/>
          <p:cNvSpPr txBox="1">
            <a:spLocks noChangeArrowheads="1"/>
          </p:cNvSpPr>
          <p:nvPr/>
        </p:nvSpPr>
        <p:spPr bwMode="auto">
          <a:xfrm>
            <a:off x="3962400" y="609600"/>
            <a:ext cx="1485900" cy="685800"/>
          </a:xfrm>
          <a:prstGeom prst="rect">
            <a:avLst/>
          </a:prstGeom>
          <a:solidFill>
            <a:srgbClr val="FFFFFF"/>
          </a:solidFill>
          <a:ln w="19050">
            <a:solidFill>
              <a:srgbClr val="CC0000"/>
            </a:solidFill>
            <a:miter lim="800000"/>
            <a:headEnd/>
            <a:tailEnd/>
          </a:ln>
        </p:spPr>
        <p:txBody>
          <a:bodyPr/>
          <a:lstStyle/>
          <a:p>
            <a:pPr algn="ctr"/>
            <a:r>
              <a:rPr lang="en-US" sz="1400" dirty="0">
                <a:solidFill>
                  <a:srgbClr val="000000"/>
                </a:solidFill>
                <a:latin typeface="Times New Roman" pitchFamily="18" charset="0"/>
              </a:rPr>
              <a:t>BUDAYA NAS.</a:t>
            </a:r>
          </a:p>
          <a:p>
            <a:pPr algn="ctr"/>
            <a:r>
              <a:rPr lang="en-US" sz="1400" dirty="0">
                <a:solidFill>
                  <a:srgbClr val="000000"/>
                </a:solidFill>
                <a:latin typeface="Times New Roman" pitchFamily="18" charset="0"/>
              </a:rPr>
              <a:t>DI DAERAH</a:t>
            </a:r>
          </a:p>
          <a:p>
            <a:pPr algn="ctr"/>
            <a:endParaRPr lang="en-US" sz="1400" dirty="0">
              <a:solidFill>
                <a:srgbClr val="000000"/>
              </a:solidFill>
              <a:latin typeface="Times New Roman" pitchFamily="18" charset="0"/>
            </a:endParaRPr>
          </a:p>
        </p:txBody>
      </p:sp>
      <p:sp>
        <p:nvSpPr>
          <p:cNvPr id="10255" name="Text Box 20"/>
          <p:cNvSpPr txBox="1">
            <a:spLocks noChangeArrowheads="1"/>
          </p:cNvSpPr>
          <p:nvPr/>
        </p:nvSpPr>
        <p:spPr bwMode="auto">
          <a:xfrm>
            <a:off x="6172200" y="609600"/>
            <a:ext cx="1485900" cy="685800"/>
          </a:xfrm>
          <a:prstGeom prst="rect">
            <a:avLst/>
          </a:prstGeom>
          <a:solidFill>
            <a:srgbClr val="FFFFFF"/>
          </a:solidFill>
          <a:ln w="19050">
            <a:solidFill>
              <a:srgbClr val="CC0000"/>
            </a:solidFill>
            <a:miter lim="800000"/>
            <a:headEnd/>
            <a:tailEnd/>
          </a:ln>
        </p:spPr>
        <p:txBody>
          <a:bodyPr/>
          <a:lstStyle/>
          <a:p>
            <a:pPr algn="ctr"/>
            <a:r>
              <a:rPr lang="en-US" sz="1400">
                <a:solidFill>
                  <a:srgbClr val="000000"/>
                </a:solidFill>
                <a:latin typeface="Times New Roman" pitchFamily="18" charset="0"/>
              </a:rPr>
              <a:t>KEBIASAAN</a:t>
            </a:r>
          </a:p>
          <a:p>
            <a:pPr algn="ctr"/>
            <a:r>
              <a:rPr lang="en-US" sz="1400">
                <a:solidFill>
                  <a:srgbClr val="000000"/>
                </a:solidFill>
                <a:latin typeface="Times New Roman" pitchFamily="18" charset="0"/>
              </a:rPr>
              <a:t>PERILAKU SEHARI-HARI</a:t>
            </a:r>
          </a:p>
        </p:txBody>
      </p:sp>
      <p:sp>
        <p:nvSpPr>
          <p:cNvPr id="10256" name="Text Box 21"/>
          <p:cNvSpPr txBox="1">
            <a:spLocks noChangeArrowheads="1"/>
          </p:cNvSpPr>
          <p:nvPr/>
        </p:nvSpPr>
        <p:spPr bwMode="auto">
          <a:xfrm>
            <a:off x="4191000" y="2286000"/>
            <a:ext cx="1485900" cy="685800"/>
          </a:xfrm>
          <a:prstGeom prst="rect">
            <a:avLst/>
          </a:prstGeom>
          <a:solidFill>
            <a:srgbClr val="FFFFFF"/>
          </a:solidFill>
          <a:ln w="19050">
            <a:solidFill>
              <a:srgbClr val="CC0000"/>
            </a:solidFill>
            <a:miter lim="800000"/>
            <a:headEnd/>
            <a:tailEnd/>
          </a:ln>
        </p:spPr>
        <p:txBody>
          <a:bodyPr/>
          <a:lstStyle/>
          <a:p>
            <a:pPr algn="ctr"/>
            <a:r>
              <a:rPr lang="en-US" sz="1400">
                <a:solidFill>
                  <a:srgbClr val="000000"/>
                </a:solidFill>
                <a:latin typeface="Times New Roman" pitchFamily="18" charset="0"/>
              </a:rPr>
              <a:t>DOKTRIN/</a:t>
            </a:r>
          </a:p>
          <a:p>
            <a:pPr algn="ctr"/>
            <a:r>
              <a:rPr lang="en-US" sz="1400">
                <a:solidFill>
                  <a:srgbClr val="000000"/>
                </a:solidFill>
                <a:latin typeface="Times New Roman" pitchFamily="18" charset="0"/>
              </a:rPr>
              <a:t>AJARAN</a:t>
            </a:r>
          </a:p>
        </p:txBody>
      </p:sp>
      <p:sp>
        <p:nvSpPr>
          <p:cNvPr id="10257" name="Text Box 22"/>
          <p:cNvSpPr txBox="1">
            <a:spLocks noChangeArrowheads="1"/>
          </p:cNvSpPr>
          <p:nvPr/>
        </p:nvSpPr>
        <p:spPr bwMode="auto">
          <a:xfrm>
            <a:off x="1143000" y="4869160"/>
            <a:ext cx="2057400" cy="800100"/>
          </a:xfrm>
          <a:prstGeom prst="rect">
            <a:avLst/>
          </a:prstGeom>
          <a:solidFill>
            <a:srgbClr val="FFFFFF"/>
          </a:solidFill>
          <a:ln w="9525">
            <a:solidFill>
              <a:srgbClr val="CC0000"/>
            </a:solidFill>
            <a:miter lim="800000"/>
            <a:headEnd/>
            <a:tailEnd/>
          </a:ln>
        </p:spPr>
        <p:txBody>
          <a:bodyPr lIns="0" tIns="0" rIns="0" bIns="0"/>
          <a:lstStyle/>
          <a:p>
            <a:pPr algn="ctr"/>
            <a:r>
              <a:rPr lang="en-US" sz="2500" b="1">
                <a:solidFill>
                  <a:srgbClr val="000000"/>
                </a:solidFill>
                <a:latin typeface="Times New Roman" pitchFamily="18" charset="0"/>
              </a:rPr>
              <a:t>NILAI DASAR</a:t>
            </a:r>
          </a:p>
        </p:txBody>
      </p:sp>
      <p:sp>
        <p:nvSpPr>
          <p:cNvPr id="10258" name="Text Box 23"/>
          <p:cNvSpPr txBox="1">
            <a:spLocks noChangeArrowheads="1"/>
          </p:cNvSpPr>
          <p:nvPr/>
        </p:nvSpPr>
        <p:spPr bwMode="auto">
          <a:xfrm>
            <a:off x="3733800" y="4869160"/>
            <a:ext cx="2400300" cy="800100"/>
          </a:xfrm>
          <a:prstGeom prst="rect">
            <a:avLst/>
          </a:prstGeom>
          <a:solidFill>
            <a:srgbClr val="FFFFFF"/>
          </a:solidFill>
          <a:ln w="9525">
            <a:solidFill>
              <a:srgbClr val="CC0000"/>
            </a:solidFill>
            <a:miter lim="800000"/>
            <a:headEnd/>
            <a:tailEnd/>
          </a:ln>
        </p:spPr>
        <p:txBody>
          <a:bodyPr lIns="0" tIns="0" rIns="0" bIns="0"/>
          <a:lstStyle/>
          <a:p>
            <a:pPr algn="ctr"/>
            <a:r>
              <a:rPr lang="en-US" sz="2500" b="1" dirty="0">
                <a:solidFill>
                  <a:srgbClr val="000000"/>
                </a:solidFill>
                <a:latin typeface="Times New Roman" pitchFamily="18" charset="0"/>
              </a:rPr>
              <a:t>NILAI </a:t>
            </a:r>
          </a:p>
          <a:p>
            <a:pPr algn="ctr"/>
            <a:r>
              <a:rPr lang="en-US" sz="2200" b="1" dirty="0">
                <a:solidFill>
                  <a:srgbClr val="000000"/>
                </a:solidFill>
                <a:latin typeface="Times New Roman" pitchFamily="18" charset="0"/>
              </a:rPr>
              <a:t>INSTRUMENTAL</a:t>
            </a:r>
          </a:p>
        </p:txBody>
      </p:sp>
      <p:sp>
        <p:nvSpPr>
          <p:cNvPr id="10259" name="Text Box 24"/>
          <p:cNvSpPr txBox="1">
            <a:spLocks noChangeArrowheads="1"/>
          </p:cNvSpPr>
          <p:nvPr/>
        </p:nvSpPr>
        <p:spPr bwMode="auto">
          <a:xfrm>
            <a:off x="6324600" y="4869160"/>
            <a:ext cx="1600200" cy="800100"/>
          </a:xfrm>
          <a:prstGeom prst="rect">
            <a:avLst/>
          </a:prstGeom>
          <a:solidFill>
            <a:srgbClr val="FFFFFF"/>
          </a:solidFill>
          <a:ln w="9525">
            <a:solidFill>
              <a:srgbClr val="CC0000"/>
            </a:solidFill>
            <a:miter lim="800000"/>
            <a:headEnd/>
            <a:tailEnd/>
          </a:ln>
        </p:spPr>
        <p:txBody>
          <a:bodyPr lIns="0" tIns="0" rIns="0" bIns="0"/>
          <a:lstStyle/>
          <a:p>
            <a:pPr algn="ctr"/>
            <a:r>
              <a:rPr lang="en-US" sz="2500" b="1">
                <a:solidFill>
                  <a:srgbClr val="000000"/>
                </a:solidFill>
                <a:latin typeface="Times New Roman" pitchFamily="18" charset="0"/>
              </a:rPr>
              <a:t>NILAI </a:t>
            </a:r>
          </a:p>
          <a:p>
            <a:pPr algn="ctr"/>
            <a:r>
              <a:rPr lang="en-US" sz="2500" b="1">
                <a:solidFill>
                  <a:srgbClr val="000000"/>
                </a:solidFill>
                <a:latin typeface="Times New Roman" pitchFamily="18" charset="0"/>
              </a:rPr>
              <a:t>PRAKSIS</a:t>
            </a:r>
          </a:p>
        </p:txBody>
      </p:sp>
      <p:sp>
        <p:nvSpPr>
          <p:cNvPr id="10260" name="Text Box 25"/>
          <p:cNvSpPr txBox="1">
            <a:spLocks noChangeArrowheads="1"/>
          </p:cNvSpPr>
          <p:nvPr/>
        </p:nvSpPr>
        <p:spPr bwMode="auto">
          <a:xfrm>
            <a:off x="3733800" y="3886200"/>
            <a:ext cx="2247900" cy="914400"/>
          </a:xfrm>
          <a:prstGeom prst="rect">
            <a:avLst/>
          </a:prstGeom>
          <a:solidFill>
            <a:srgbClr val="FFFFFF"/>
          </a:solidFill>
          <a:ln w="19050">
            <a:solidFill>
              <a:srgbClr val="CC0000"/>
            </a:solidFill>
            <a:miter lim="800000"/>
            <a:headEnd/>
            <a:tailEnd/>
          </a:ln>
        </p:spPr>
        <p:txBody>
          <a:bodyPr lIns="0" tIns="0" rIns="0" bIns="0"/>
          <a:lstStyle/>
          <a:p>
            <a:pPr algn="ctr"/>
            <a:endParaRPr lang="id-ID" sz="1400">
              <a:solidFill>
                <a:srgbClr val="000000"/>
              </a:solidFill>
              <a:latin typeface="Times New Roman" pitchFamily="18" charset="0"/>
            </a:endParaRPr>
          </a:p>
          <a:p>
            <a:pPr algn="ctr"/>
            <a:r>
              <a:rPr lang="en-US" sz="1400">
                <a:solidFill>
                  <a:srgbClr val="000000"/>
                </a:solidFill>
                <a:latin typeface="Times New Roman" pitchFamily="18" charset="0"/>
              </a:rPr>
              <a:t>PASAL-PASAL</a:t>
            </a:r>
            <a:r>
              <a:rPr lang="id-ID" sz="1400">
                <a:solidFill>
                  <a:srgbClr val="000000"/>
                </a:solidFill>
                <a:latin typeface="Times New Roman" pitchFamily="18" charset="0"/>
              </a:rPr>
              <a:t> &amp;</a:t>
            </a:r>
            <a:endParaRPr lang="en-US" sz="1400">
              <a:solidFill>
                <a:srgbClr val="000000"/>
              </a:solidFill>
              <a:latin typeface="Times New Roman" pitchFamily="18" charset="0"/>
            </a:endParaRPr>
          </a:p>
          <a:p>
            <a:pPr algn="ctr"/>
            <a:r>
              <a:rPr lang="en-US" sz="1400">
                <a:solidFill>
                  <a:srgbClr val="000000"/>
                </a:solidFill>
                <a:latin typeface="Times New Roman" pitchFamily="18" charset="0"/>
              </a:rPr>
              <a:t>ATURAN PERUNDANGAN DIBAWAHNYA</a:t>
            </a:r>
          </a:p>
        </p:txBody>
      </p:sp>
      <p:sp>
        <p:nvSpPr>
          <p:cNvPr id="10261" name="Text Box 26"/>
          <p:cNvSpPr txBox="1">
            <a:spLocks noChangeArrowheads="1"/>
          </p:cNvSpPr>
          <p:nvPr/>
        </p:nvSpPr>
        <p:spPr bwMode="auto">
          <a:xfrm>
            <a:off x="6324600" y="3962400"/>
            <a:ext cx="1485900" cy="685800"/>
          </a:xfrm>
          <a:prstGeom prst="rect">
            <a:avLst/>
          </a:prstGeom>
          <a:solidFill>
            <a:srgbClr val="FFFFFF"/>
          </a:solidFill>
          <a:ln w="19050">
            <a:solidFill>
              <a:srgbClr val="CC0000"/>
            </a:solidFill>
            <a:miter lim="800000"/>
            <a:headEnd/>
            <a:tailEnd/>
          </a:ln>
        </p:spPr>
        <p:txBody>
          <a:bodyPr lIns="0" tIns="0" rIns="0" bIns="0"/>
          <a:lstStyle/>
          <a:p>
            <a:pPr algn="ctr"/>
            <a:r>
              <a:rPr lang="en-US" sz="1400">
                <a:solidFill>
                  <a:srgbClr val="000000"/>
                </a:solidFill>
                <a:latin typeface="Times New Roman" pitchFamily="18" charset="0"/>
              </a:rPr>
              <a:t>PELAKSANAAN ATURAN</a:t>
            </a:r>
          </a:p>
          <a:p>
            <a:pPr algn="ctr"/>
            <a:r>
              <a:rPr lang="en-US" sz="1400">
                <a:solidFill>
                  <a:srgbClr val="000000"/>
                </a:solidFill>
                <a:latin typeface="Times New Roman" pitchFamily="18" charset="0"/>
              </a:rPr>
              <a:t>SEHARI-HARI</a:t>
            </a:r>
          </a:p>
        </p:txBody>
      </p:sp>
      <p:sp>
        <p:nvSpPr>
          <p:cNvPr id="10262" name="Text Box 27"/>
          <p:cNvSpPr txBox="1">
            <a:spLocks noChangeArrowheads="1"/>
          </p:cNvSpPr>
          <p:nvPr/>
        </p:nvSpPr>
        <p:spPr bwMode="auto">
          <a:xfrm>
            <a:off x="8001000" y="3962400"/>
            <a:ext cx="914400" cy="714375"/>
          </a:xfrm>
          <a:prstGeom prst="rect">
            <a:avLst/>
          </a:prstGeom>
          <a:solidFill>
            <a:srgbClr val="FFFFFF"/>
          </a:solidFill>
          <a:ln w="9525">
            <a:solidFill>
              <a:srgbClr val="CC0000"/>
            </a:solidFill>
            <a:miter lim="800000"/>
            <a:headEnd/>
            <a:tailEnd/>
          </a:ln>
        </p:spPr>
        <p:txBody>
          <a:bodyPr lIns="0" tIns="0" rIns="0" bIns="0"/>
          <a:lstStyle/>
          <a:p>
            <a:pPr algn="ctr"/>
            <a:r>
              <a:rPr lang="en-US" b="1">
                <a:solidFill>
                  <a:srgbClr val="000000"/>
                </a:solidFill>
                <a:latin typeface="Times New Roman" pitchFamily="18" charset="0"/>
              </a:rPr>
              <a:t>JALUR</a:t>
            </a:r>
          </a:p>
          <a:p>
            <a:pPr algn="ctr"/>
            <a:r>
              <a:rPr lang="en-US" b="1">
                <a:solidFill>
                  <a:srgbClr val="000000"/>
                </a:solidFill>
                <a:latin typeface="Times New Roman" pitchFamily="18" charset="0"/>
              </a:rPr>
              <a:t>HUKUM</a:t>
            </a:r>
          </a:p>
        </p:txBody>
      </p:sp>
      <p:sp>
        <p:nvSpPr>
          <p:cNvPr id="10263" name="Text Box 28"/>
          <p:cNvSpPr txBox="1">
            <a:spLocks noChangeArrowheads="1"/>
          </p:cNvSpPr>
          <p:nvPr/>
        </p:nvSpPr>
        <p:spPr bwMode="auto">
          <a:xfrm>
            <a:off x="7734300" y="2057400"/>
            <a:ext cx="1181100" cy="1052513"/>
          </a:xfrm>
          <a:prstGeom prst="rect">
            <a:avLst/>
          </a:prstGeom>
          <a:solidFill>
            <a:srgbClr val="FFFFFF"/>
          </a:solidFill>
          <a:ln w="9525">
            <a:solidFill>
              <a:srgbClr val="CC0000"/>
            </a:solidFill>
            <a:miter lim="800000"/>
            <a:headEnd/>
            <a:tailEnd/>
          </a:ln>
        </p:spPr>
        <p:txBody>
          <a:bodyPr lIns="0" tIns="0" rIns="0" bIns="0"/>
          <a:lstStyle/>
          <a:p>
            <a:pPr algn="ctr"/>
            <a:r>
              <a:rPr lang="en-US" b="1">
                <a:solidFill>
                  <a:srgbClr val="000000"/>
                </a:solidFill>
                <a:latin typeface="Times New Roman" pitchFamily="18" charset="0"/>
              </a:rPr>
              <a:t>JALUR</a:t>
            </a:r>
          </a:p>
          <a:p>
            <a:pPr algn="ctr"/>
            <a:r>
              <a:rPr lang="en-US" b="1">
                <a:solidFill>
                  <a:srgbClr val="000000"/>
                </a:solidFill>
                <a:latin typeface="Times New Roman" pitchFamily="18" charset="0"/>
              </a:rPr>
              <a:t>DOKTRIN / AJARAN</a:t>
            </a:r>
          </a:p>
        </p:txBody>
      </p:sp>
      <p:sp>
        <p:nvSpPr>
          <p:cNvPr id="10264" name="Text Box 29"/>
          <p:cNvSpPr txBox="1">
            <a:spLocks noChangeArrowheads="1"/>
          </p:cNvSpPr>
          <p:nvPr/>
        </p:nvSpPr>
        <p:spPr bwMode="auto">
          <a:xfrm>
            <a:off x="7924800" y="612775"/>
            <a:ext cx="1066800" cy="714375"/>
          </a:xfrm>
          <a:prstGeom prst="rect">
            <a:avLst/>
          </a:prstGeom>
          <a:solidFill>
            <a:srgbClr val="FFFFFF"/>
          </a:solidFill>
          <a:ln w="9525">
            <a:solidFill>
              <a:srgbClr val="CC0000"/>
            </a:solidFill>
            <a:miter lim="800000"/>
            <a:headEnd/>
            <a:tailEnd/>
          </a:ln>
        </p:spPr>
        <p:txBody>
          <a:bodyPr lIns="0" tIns="0" rIns="0" bIns="0"/>
          <a:lstStyle/>
          <a:p>
            <a:pPr algn="ctr"/>
            <a:r>
              <a:rPr lang="en-US" sz="2200" b="1">
                <a:solidFill>
                  <a:srgbClr val="000000"/>
                </a:solidFill>
                <a:latin typeface="Times New Roman" pitchFamily="18" charset="0"/>
              </a:rPr>
              <a:t>JALUR</a:t>
            </a:r>
          </a:p>
          <a:p>
            <a:pPr algn="ctr"/>
            <a:r>
              <a:rPr lang="en-US" b="1">
                <a:solidFill>
                  <a:srgbClr val="000000"/>
                </a:solidFill>
                <a:latin typeface="Times New Roman" pitchFamily="18" charset="0"/>
              </a:rPr>
              <a:t>BUDAYA</a:t>
            </a:r>
          </a:p>
        </p:txBody>
      </p:sp>
      <p:sp>
        <p:nvSpPr>
          <p:cNvPr id="10265" name="Text Box 30"/>
          <p:cNvSpPr txBox="1">
            <a:spLocks noChangeArrowheads="1"/>
          </p:cNvSpPr>
          <p:nvPr/>
        </p:nvSpPr>
        <p:spPr bwMode="auto">
          <a:xfrm>
            <a:off x="6096000" y="2133600"/>
            <a:ext cx="1485900" cy="914400"/>
          </a:xfrm>
          <a:prstGeom prst="rect">
            <a:avLst/>
          </a:prstGeom>
          <a:solidFill>
            <a:srgbClr val="FFFFFF"/>
          </a:solidFill>
          <a:ln w="19050">
            <a:solidFill>
              <a:srgbClr val="CC0000"/>
            </a:solidFill>
            <a:miter lim="800000"/>
            <a:headEnd/>
            <a:tailEnd/>
          </a:ln>
        </p:spPr>
        <p:txBody>
          <a:bodyPr lIns="0" tIns="0" rIns="0" bIns="0"/>
          <a:lstStyle/>
          <a:p>
            <a:pPr algn="ctr"/>
            <a:r>
              <a:rPr lang="en-US" sz="1400">
                <a:solidFill>
                  <a:srgbClr val="000000"/>
                </a:solidFill>
                <a:latin typeface="Times New Roman" pitchFamily="18" charset="0"/>
              </a:rPr>
              <a:t>PELAKSANAAN AJARAN/ PRAKTEK </a:t>
            </a:r>
          </a:p>
          <a:p>
            <a:pPr algn="ctr"/>
            <a:r>
              <a:rPr lang="en-US" sz="1400">
                <a:solidFill>
                  <a:srgbClr val="000000"/>
                </a:solidFill>
                <a:latin typeface="Times New Roman" pitchFamily="18" charset="0"/>
              </a:rPr>
              <a:t>SEHARI-HARI</a:t>
            </a:r>
          </a:p>
        </p:txBody>
      </p:sp>
      <p:sp>
        <p:nvSpPr>
          <p:cNvPr id="10266" name="AutoShape 31"/>
          <p:cNvSpPr>
            <a:spLocks noChangeArrowheads="1"/>
          </p:cNvSpPr>
          <p:nvPr/>
        </p:nvSpPr>
        <p:spPr bwMode="auto">
          <a:xfrm rot="-5400000">
            <a:off x="5695950" y="2495550"/>
            <a:ext cx="381000" cy="266700"/>
          </a:xfrm>
          <a:prstGeom prst="downArrow">
            <a:avLst>
              <a:gd name="adj1" fmla="val 50000"/>
              <a:gd name="adj2" fmla="val 25000"/>
            </a:avLst>
          </a:prstGeom>
          <a:solidFill>
            <a:srgbClr val="FFFFFF"/>
          </a:solidFill>
          <a:ln w="9525">
            <a:solidFill>
              <a:srgbClr val="CC0000"/>
            </a:solidFill>
            <a:miter lim="800000"/>
            <a:headEnd/>
            <a:tailEnd/>
          </a:ln>
        </p:spPr>
        <p:txBody>
          <a:bodyPr/>
          <a:lstStyle/>
          <a:p>
            <a:endParaRPr lang="id-ID"/>
          </a:p>
        </p:txBody>
      </p:sp>
      <p:sp>
        <p:nvSpPr>
          <p:cNvPr id="10267" name="AutoShape 32"/>
          <p:cNvSpPr>
            <a:spLocks noChangeArrowheads="1"/>
          </p:cNvSpPr>
          <p:nvPr/>
        </p:nvSpPr>
        <p:spPr bwMode="auto">
          <a:xfrm rot="-5400000">
            <a:off x="3295650" y="4248150"/>
            <a:ext cx="381000" cy="266700"/>
          </a:xfrm>
          <a:prstGeom prst="downArrow">
            <a:avLst>
              <a:gd name="adj1" fmla="val 50000"/>
              <a:gd name="adj2" fmla="val 25000"/>
            </a:avLst>
          </a:prstGeom>
          <a:solidFill>
            <a:srgbClr val="FFFFFF"/>
          </a:solidFill>
          <a:ln w="9525">
            <a:solidFill>
              <a:srgbClr val="CC0000"/>
            </a:solidFill>
            <a:miter lim="800000"/>
            <a:headEnd/>
            <a:tailEnd/>
          </a:ln>
        </p:spPr>
        <p:txBody>
          <a:bodyPr/>
          <a:lstStyle/>
          <a:p>
            <a:endParaRPr lang="id-ID"/>
          </a:p>
        </p:txBody>
      </p:sp>
      <p:sp>
        <p:nvSpPr>
          <p:cNvPr id="10268" name="AutoShape 33"/>
          <p:cNvSpPr>
            <a:spLocks noChangeArrowheads="1"/>
          </p:cNvSpPr>
          <p:nvPr/>
        </p:nvSpPr>
        <p:spPr bwMode="auto">
          <a:xfrm rot="-5400000">
            <a:off x="5962650" y="4248150"/>
            <a:ext cx="381000" cy="266700"/>
          </a:xfrm>
          <a:prstGeom prst="downArrow">
            <a:avLst>
              <a:gd name="adj1" fmla="val 50000"/>
              <a:gd name="adj2" fmla="val 25000"/>
            </a:avLst>
          </a:prstGeom>
          <a:solidFill>
            <a:srgbClr val="FFFFFF"/>
          </a:solidFill>
          <a:ln w="9525">
            <a:solidFill>
              <a:srgbClr val="CC0000"/>
            </a:solidFill>
            <a:miter lim="800000"/>
            <a:headEnd/>
            <a:tailEnd/>
          </a:ln>
        </p:spPr>
        <p:txBody>
          <a:bodyPr/>
          <a:lstStyle/>
          <a:p>
            <a:endParaRPr lang="id-ID"/>
          </a:p>
        </p:txBody>
      </p:sp>
      <p:sp>
        <p:nvSpPr>
          <p:cNvPr id="10269" name="AutoShape 34"/>
          <p:cNvSpPr>
            <a:spLocks noChangeArrowheads="1"/>
          </p:cNvSpPr>
          <p:nvPr/>
        </p:nvSpPr>
        <p:spPr bwMode="auto">
          <a:xfrm rot="-5400000">
            <a:off x="3314700" y="723900"/>
            <a:ext cx="533400" cy="457200"/>
          </a:xfrm>
          <a:prstGeom prst="downArrow">
            <a:avLst>
              <a:gd name="adj1" fmla="val 50000"/>
              <a:gd name="adj2" fmla="val 25000"/>
            </a:avLst>
          </a:prstGeom>
          <a:solidFill>
            <a:srgbClr val="FFFFFF"/>
          </a:solidFill>
          <a:ln w="9525">
            <a:solidFill>
              <a:srgbClr val="CC0000"/>
            </a:solidFill>
            <a:miter lim="800000"/>
            <a:headEnd/>
            <a:tailEnd/>
          </a:ln>
        </p:spPr>
        <p:txBody>
          <a:bodyPr/>
          <a:lstStyle/>
          <a:p>
            <a:endParaRPr lang="id-ID"/>
          </a:p>
        </p:txBody>
      </p:sp>
      <p:sp>
        <p:nvSpPr>
          <p:cNvPr id="34" name="Rectangle 33"/>
          <p:cNvSpPr/>
          <p:nvPr/>
        </p:nvSpPr>
        <p:spPr>
          <a:xfrm>
            <a:off x="827584" y="5805264"/>
            <a:ext cx="7482113" cy="584775"/>
          </a:xfrm>
          <a:prstGeom prst="rect">
            <a:avLst/>
          </a:prstGeom>
          <a:noFill/>
        </p:spPr>
        <p:txBody>
          <a:bodyPr wrap="square" lIns="91440" tIns="45720" rIns="91440" bIns="45720">
            <a:spAutoFit/>
          </a:bodyPr>
          <a:lstStyle/>
          <a:p>
            <a:pPr algn="ct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AKTUALISASI </a:t>
            </a:r>
            <a:r>
              <a:rPr lang="id-ID"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WAWASAN KEBANGSAAN</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5" name="Footer Placeholder 34"/>
          <p:cNvSpPr>
            <a:spLocks noGrp="1"/>
          </p:cNvSpPr>
          <p:nvPr>
            <p:ph type="ftr" sz="quarter" idx="11"/>
          </p:nvPr>
        </p:nvSpPr>
        <p:spPr/>
        <p:txBody>
          <a:bodyPr/>
          <a:lstStyle/>
          <a:p>
            <a:r>
              <a:rPr lang="en-US" sz="1100" b="1" dirty="0" smtClean="0">
                <a:solidFill>
                  <a:schemeClr val="tx1"/>
                </a:solidFill>
              </a:rPr>
              <a:t>SUMBER : DR. NANA </a:t>
            </a:r>
            <a:r>
              <a:rPr lang="en-US" sz="1100" b="1" dirty="0" smtClean="0">
                <a:solidFill>
                  <a:schemeClr val="tx1"/>
                </a:solidFill>
              </a:rPr>
              <a:t>RUKMANA D.W</a:t>
            </a:r>
            <a:r>
              <a:rPr lang="en-US" sz="1100" b="1" dirty="0" smtClean="0">
                <a:solidFill>
                  <a:schemeClr val="tx1"/>
                </a:solidFill>
              </a:rPr>
              <a:t>., MA. (LEMHANAS)</a:t>
            </a:r>
            <a:endParaRPr lang="en-US" sz="1100" b="1" dirty="0">
              <a:solidFill>
                <a:schemeClr val="tx1"/>
              </a:solidFill>
            </a:endParaRPr>
          </a:p>
        </p:txBody>
      </p:sp>
    </p:spTree>
    <p:extLst>
      <p:ext uri="{BB962C8B-B14F-4D97-AF65-F5344CB8AC3E}">
        <p14:creationId xmlns="" xmlns:p14="http://schemas.microsoft.com/office/powerpoint/2010/main" val="30572964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2" name="Rectangle 4"/>
          <p:cNvSpPr>
            <a:spLocks noChangeArrowheads="1"/>
          </p:cNvSpPr>
          <p:nvPr/>
        </p:nvSpPr>
        <p:spPr bwMode="auto">
          <a:xfrm>
            <a:off x="4159469" y="217815"/>
            <a:ext cx="4953000" cy="707886"/>
          </a:xfrm>
          <a:prstGeom prst="rect">
            <a:avLst/>
          </a:prstGeom>
          <a:noFill/>
          <a:ln w="9525">
            <a:noFill/>
            <a:miter lim="800000"/>
            <a:headEnd/>
            <a:tailEnd/>
          </a:ln>
          <a:effectLst>
            <a:outerShdw dist="35921" dir="2700000" algn="ctr" rotWithShape="0">
              <a:schemeClr val="tx2"/>
            </a:outerShdw>
          </a:effectLst>
        </p:spPr>
        <p:txBody>
          <a:bodyPr wrap="square">
            <a:spAutoFit/>
          </a:bodyPr>
          <a:lstStyle/>
          <a:p>
            <a:pPr eaLnBrk="1" hangingPunct="1">
              <a:defRPr/>
            </a:pPr>
            <a:r>
              <a:rPr lang="id-ID" sz="2000" b="1" dirty="0"/>
              <a:t>PANCASILA SEBAGAI FALSAFAH HIDUP </a:t>
            </a:r>
            <a:endParaRPr lang="id-ID" sz="2000" b="1" dirty="0" smtClean="0"/>
          </a:p>
          <a:p>
            <a:pPr eaLnBrk="1" hangingPunct="1">
              <a:defRPr/>
            </a:pPr>
            <a:r>
              <a:rPr lang="id-ID" sz="2000" b="1" dirty="0" smtClean="0"/>
              <a:t>DAN </a:t>
            </a:r>
            <a:r>
              <a:rPr lang="id-ID" sz="2000" b="1" dirty="0"/>
              <a:t>MORAL BANGSA</a:t>
            </a:r>
            <a:endParaRPr lang="en-US" sz="2000" b="1" dirty="0"/>
          </a:p>
        </p:txBody>
      </p:sp>
      <p:sp>
        <p:nvSpPr>
          <p:cNvPr id="8" name="Rectangle 7"/>
          <p:cNvSpPr/>
          <p:nvPr/>
        </p:nvSpPr>
        <p:spPr>
          <a:xfrm>
            <a:off x="4187913" y="1330331"/>
            <a:ext cx="4692870" cy="5527667"/>
          </a:xfrm>
          <a:prstGeom prst="rect">
            <a:avLst/>
          </a:prstGeom>
        </p:spPr>
        <p:txBody>
          <a:bodyPr wrap="square">
            <a:spAutoFit/>
          </a:bodyPr>
          <a:lstStyle/>
          <a:p>
            <a:pPr marL="381000" indent="-38100" eaLnBrk="1" hangingPunct="1">
              <a:spcBef>
                <a:spcPct val="30000"/>
              </a:spcBef>
            </a:pPr>
            <a:r>
              <a:rPr lang="id-ID" b="1" dirty="0" smtClean="0"/>
              <a:t>PANCASILA SEBAGAI FALSAFAH BANGSA MERUPAKAN CITA-CITA MORAL BANGSA INDONESIA YG MENGIKAT PARA PEMIMPIN BANGSA DAN SELURUH WARGA MASYARAKAT</a:t>
            </a:r>
          </a:p>
          <a:p>
            <a:pPr marL="381000" indent="-38100" eaLnBrk="1" hangingPunct="1">
              <a:spcBef>
                <a:spcPct val="30000"/>
              </a:spcBef>
            </a:pPr>
            <a:endParaRPr lang="id-ID" b="1" dirty="0" smtClean="0"/>
          </a:p>
          <a:p>
            <a:pPr marL="381000" indent="-38100" eaLnBrk="1" hangingPunct="1">
              <a:spcBef>
                <a:spcPct val="30000"/>
              </a:spcBef>
            </a:pPr>
            <a:r>
              <a:rPr lang="en-US" b="1" dirty="0" smtClean="0"/>
              <a:t>PANCASILA MEMBERIKAN INSPIRASI DAN MENJADI PEMBIMBING DALAM MEMBUAT UU YANG MENGATUR KEHIDUPAN NEGARA, MENETAPKAN LEMBAGA-LEMBAGA NEGARA DAN TUGAS MASING-MASING SERTA HUBUNGAN KERJASAMA ANTAR LEMBAGA, HAK-HAK DAN KEDUDUKAN WARGA NEGARA, HUBUNGAN ANTAR WARGA NEGARA DAN NEGARA DALAM IKLIM DAN SEMANGAT KEMANUSIAAN</a:t>
            </a:r>
          </a:p>
          <a:p>
            <a:pPr marL="381000" indent="-38100" algn="just" eaLnBrk="1" hangingPunct="1">
              <a:spcBef>
                <a:spcPct val="30000"/>
              </a:spcBef>
            </a:pPr>
            <a:endParaRPr lang="en-US" sz="2800" b="1" dirty="0"/>
          </a:p>
        </p:txBody>
      </p:sp>
      <p:sp>
        <p:nvSpPr>
          <p:cNvPr id="9" name="Footer Placeholder 8"/>
          <p:cNvSpPr>
            <a:spLocks noGrp="1"/>
          </p:cNvSpPr>
          <p:nvPr>
            <p:ph type="ftr" sz="quarter" idx="11"/>
          </p:nvPr>
        </p:nvSpPr>
        <p:spPr/>
        <p:txBody>
          <a:bodyPr/>
          <a:lstStyle/>
          <a:p>
            <a:r>
              <a:rPr lang="en-US" smtClean="0"/>
              <a:t>NANA RUKMANA D.W.</a:t>
            </a:r>
            <a:endParaRPr lang="en-US"/>
          </a:p>
        </p:txBody>
      </p:sp>
      <p:pic>
        <p:nvPicPr>
          <p:cNvPr id="5122" name="Picture 2" descr="https://encrypted-tbn3.gstatic.com/images?q=tbn:ANd9GcRhqIvPwZjnedLi5rdr7j32FL5fhKUlDleaA-OXaebKWtmyfMnz"/>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7504" y="1330332"/>
            <a:ext cx="4248472" cy="483497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0414773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1371600"/>
            <a:ext cx="4648200" cy="45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writing.jpg"/>
          <p:cNvPicPr>
            <a:picLocks noChangeAspect="1"/>
          </p:cNvPicPr>
          <p:nvPr/>
        </p:nvPicPr>
        <p:blipFill>
          <a:blip r:embed="rId2"/>
          <a:stretch>
            <a:fillRect/>
          </a:stretch>
        </p:blipFill>
        <p:spPr>
          <a:xfrm>
            <a:off x="0" y="0"/>
            <a:ext cx="9144000" cy="3352800"/>
          </a:xfrm>
          <a:prstGeom prst="rect">
            <a:avLst/>
          </a:prstGeom>
        </p:spPr>
      </p:pic>
      <p:pic>
        <p:nvPicPr>
          <p:cNvPr id="6" name="Picture 5" descr="grid paper.gif"/>
          <p:cNvPicPr>
            <a:picLocks noChangeAspect="1"/>
          </p:cNvPicPr>
          <p:nvPr/>
        </p:nvPicPr>
        <p:blipFill>
          <a:blip r:embed="rId3">
            <a:clrChange>
              <a:clrFrom>
                <a:srgbClr val="FFFFFF"/>
              </a:clrFrom>
              <a:clrTo>
                <a:srgbClr val="FFFFFF">
                  <a:alpha val="0"/>
                </a:srgbClr>
              </a:clrTo>
            </a:clrChange>
            <a:lum bright="72000" contrast="-100000"/>
          </a:blip>
          <a:stretch>
            <a:fillRect/>
          </a:stretch>
        </p:blipFill>
        <p:spPr>
          <a:xfrm>
            <a:off x="10510" y="2057399"/>
            <a:ext cx="9143999" cy="4800601"/>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0510" y="263604"/>
            <a:ext cx="9133490" cy="1323439"/>
          </a:xfrm>
          <a:prstGeom prst="rect">
            <a:avLst/>
          </a:prstGeom>
          <a:noFill/>
        </p:spPr>
        <p:txBody>
          <a:bodyPr wrap="square" rtlCol="0">
            <a:spAutoFit/>
          </a:bodyPr>
          <a:lstStyle/>
          <a:p>
            <a:pPr algn="ctr"/>
            <a:r>
              <a:rPr lang="id-ID" sz="8000" b="1" dirty="0" smtClean="0">
                <a:solidFill>
                  <a:srgbClr val="FFFF00"/>
                </a:solidFill>
              </a:rPr>
              <a:t>NILAI DASAR</a:t>
            </a:r>
            <a:r>
              <a:rPr lang="en-US" sz="8000" b="1" dirty="0" smtClean="0">
                <a:solidFill>
                  <a:srgbClr val="FFFF00"/>
                </a:solidFill>
              </a:rPr>
              <a:t> </a:t>
            </a:r>
            <a:endParaRPr lang="en-US" sz="3200" b="1" dirty="0">
              <a:solidFill>
                <a:srgbClr val="FFFF00"/>
              </a:solidFill>
            </a:endParaRPr>
          </a:p>
        </p:txBody>
      </p:sp>
      <p:grpSp>
        <p:nvGrpSpPr>
          <p:cNvPr id="28" name="Group 27"/>
          <p:cNvGrpSpPr/>
          <p:nvPr/>
        </p:nvGrpSpPr>
        <p:grpSpPr>
          <a:xfrm>
            <a:off x="4267200" y="4876800"/>
            <a:ext cx="4495800" cy="1600200"/>
            <a:chOff x="4648200" y="76200"/>
            <a:chExt cx="4495800" cy="1600200"/>
          </a:xfrm>
        </p:grpSpPr>
        <p:sp>
          <p:nvSpPr>
            <p:cNvPr id="10" name="Rounded Rectangle 9"/>
            <p:cNvSpPr/>
            <p:nvPr/>
          </p:nvSpPr>
          <p:spPr bwMode="auto">
            <a:xfrm>
              <a:off x="7848600" y="76200"/>
              <a:ext cx="838200" cy="762000"/>
            </a:xfrm>
            <a:prstGeom prst="roundRect">
              <a:avLst/>
            </a:prstGeom>
            <a:solidFill>
              <a:schemeClr val="accent6">
                <a:lumMod val="7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ounded Rectangle 10"/>
            <p:cNvSpPr/>
            <p:nvPr/>
          </p:nvSpPr>
          <p:spPr bwMode="auto">
            <a:xfrm>
              <a:off x="7162800" y="381000"/>
              <a:ext cx="838200" cy="762000"/>
            </a:xfrm>
            <a:prstGeom prst="roundRect">
              <a:avLst/>
            </a:prstGeom>
            <a:solidFill>
              <a:schemeClr val="accent6">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ounded Rectangle 11"/>
            <p:cNvSpPr/>
            <p:nvPr/>
          </p:nvSpPr>
          <p:spPr bwMode="auto">
            <a:xfrm>
              <a:off x="8305800" y="381000"/>
              <a:ext cx="838200" cy="762000"/>
            </a:xfrm>
            <a:prstGeom prst="roundRect">
              <a:avLst/>
            </a:prstGeom>
            <a:solidFill>
              <a:schemeClr val="accent6">
                <a:lumMod val="7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ounded Rectangle 12"/>
            <p:cNvSpPr/>
            <p:nvPr/>
          </p:nvSpPr>
          <p:spPr bwMode="auto">
            <a:xfrm>
              <a:off x="7772400" y="914400"/>
              <a:ext cx="838200" cy="762000"/>
            </a:xfrm>
            <a:prstGeom prst="roundRect">
              <a:avLst/>
            </a:prstGeom>
            <a:solidFill>
              <a:schemeClr val="accent6">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ounded Rectangle 13"/>
            <p:cNvSpPr/>
            <p:nvPr/>
          </p:nvSpPr>
          <p:spPr bwMode="auto">
            <a:xfrm>
              <a:off x="6781800" y="914400"/>
              <a:ext cx="838200" cy="762000"/>
            </a:xfrm>
            <a:prstGeom prst="roundRect">
              <a:avLst/>
            </a:prstGeom>
            <a:solidFill>
              <a:schemeClr val="accent6">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ounded Rectangle 15"/>
            <p:cNvSpPr/>
            <p:nvPr/>
          </p:nvSpPr>
          <p:spPr bwMode="auto">
            <a:xfrm>
              <a:off x="6324600" y="152400"/>
              <a:ext cx="838200" cy="762000"/>
            </a:xfrm>
            <a:prstGeom prst="roundRect">
              <a:avLst/>
            </a:prstGeom>
            <a:solidFill>
              <a:schemeClr val="accent6">
                <a:lumMod val="7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ounded Rectangle 18"/>
            <p:cNvSpPr/>
            <p:nvPr/>
          </p:nvSpPr>
          <p:spPr bwMode="auto">
            <a:xfrm>
              <a:off x="6248400" y="685800"/>
              <a:ext cx="838200" cy="762000"/>
            </a:xfrm>
            <a:prstGeom prst="roundRect">
              <a:avLst/>
            </a:prstGeom>
            <a:solidFill>
              <a:schemeClr val="accent6">
                <a:lumMod val="7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ounded Rectangle 19"/>
            <p:cNvSpPr/>
            <p:nvPr/>
          </p:nvSpPr>
          <p:spPr bwMode="auto">
            <a:xfrm>
              <a:off x="5257800" y="533400"/>
              <a:ext cx="838200" cy="762000"/>
            </a:xfrm>
            <a:prstGeom prst="roundRect">
              <a:avLst/>
            </a:prstGeom>
            <a:solidFill>
              <a:schemeClr val="accent6">
                <a:lumMod val="7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ounded Rectangle 21"/>
            <p:cNvSpPr/>
            <p:nvPr/>
          </p:nvSpPr>
          <p:spPr bwMode="auto">
            <a:xfrm>
              <a:off x="5562600" y="838200"/>
              <a:ext cx="838200" cy="762000"/>
            </a:xfrm>
            <a:prstGeom prst="roundRect">
              <a:avLst/>
            </a:prstGeom>
            <a:solidFill>
              <a:schemeClr val="accent6">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ounded Rectangle 22"/>
            <p:cNvSpPr/>
            <p:nvPr/>
          </p:nvSpPr>
          <p:spPr bwMode="auto">
            <a:xfrm>
              <a:off x="4648200" y="762000"/>
              <a:ext cx="838200" cy="762000"/>
            </a:xfrm>
            <a:prstGeom prst="roundRect">
              <a:avLst/>
            </a:prstGeom>
            <a:solidFill>
              <a:schemeClr val="accent6">
                <a:lumMod val="7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Rectangle 1"/>
          <p:cNvSpPr/>
          <p:nvPr/>
        </p:nvSpPr>
        <p:spPr>
          <a:xfrm>
            <a:off x="375745" y="3573517"/>
            <a:ext cx="8621109" cy="2862322"/>
          </a:xfrm>
          <a:prstGeom prst="rect">
            <a:avLst/>
          </a:prstGeom>
          <a:solidFill>
            <a:srgbClr val="FFFF00"/>
          </a:solidFill>
        </p:spPr>
        <p:txBody>
          <a:bodyPr wrap="square">
            <a:spAutoFit/>
          </a:bodyPr>
          <a:lstStyle/>
          <a:p>
            <a:pPr marL="0" lvl="1" algn="just">
              <a:defRPr/>
            </a:pPr>
            <a:r>
              <a:rPr lang="en-US" sz="3600" b="1" dirty="0" err="1"/>
              <a:t>Bersifat</a:t>
            </a:r>
            <a:r>
              <a:rPr lang="en-US" sz="3600" b="1" dirty="0"/>
              <a:t> </a:t>
            </a:r>
            <a:r>
              <a:rPr lang="en-US" sz="3600" b="1" dirty="0" err="1"/>
              <a:t>abstrak</a:t>
            </a:r>
            <a:r>
              <a:rPr lang="en-US" sz="3600" b="1" dirty="0"/>
              <a:t> </a:t>
            </a:r>
            <a:r>
              <a:rPr lang="en-US" sz="3600" b="1" dirty="0" err="1"/>
              <a:t>tidak</a:t>
            </a:r>
            <a:r>
              <a:rPr lang="en-US" sz="3600" b="1" dirty="0"/>
              <a:t> </a:t>
            </a:r>
            <a:r>
              <a:rPr lang="en-US" sz="3600" b="1" dirty="0" err="1"/>
              <a:t>terikat</a:t>
            </a:r>
            <a:r>
              <a:rPr lang="en-US" sz="3600" b="1" dirty="0"/>
              <a:t> </a:t>
            </a:r>
            <a:r>
              <a:rPr lang="en-US" sz="3600" b="1" dirty="0" err="1"/>
              <a:t>waktu</a:t>
            </a:r>
            <a:r>
              <a:rPr lang="en-US" sz="3600" b="1" dirty="0"/>
              <a:t> </a:t>
            </a:r>
            <a:r>
              <a:rPr lang="en-US" sz="3600" b="1" dirty="0" err="1"/>
              <a:t>dan</a:t>
            </a:r>
            <a:r>
              <a:rPr lang="en-US" sz="3600" b="1" dirty="0"/>
              <a:t> </a:t>
            </a:r>
            <a:r>
              <a:rPr lang="en-US" sz="3600" b="1" dirty="0" err="1" smtClean="0"/>
              <a:t>tempat</a:t>
            </a:r>
            <a:r>
              <a:rPr lang="en-US" sz="3600" b="1" dirty="0" smtClean="0"/>
              <a:t>; </a:t>
            </a:r>
            <a:r>
              <a:rPr lang="en-US" sz="3600" b="1" dirty="0" err="1"/>
              <a:t>eksistensinya</a:t>
            </a:r>
            <a:r>
              <a:rPr lang="en-US" sz="3600" b="1" dirty="0"/>
              <a:t> </a:t>
            </a:r>
            <a:r>
              <a:rPr lang="en-US" sz="3600" b="1" dirty="0" err="1"/>
              <a:t>mencakup</a:t>
            </a:r>
            <a:r>
              <a:rPr lang="en-US" sz="3600" b="1" dirty="0"/>
              <a:t> </a:t>
            </a:r>
            <a:r>
              <a:rPr lang="en-US" sz="3600" b="1" dirty="0" err="1"/>
              <a:t>cita-cita</a:t>
            </a:r>
            <a:r>
              <a:rPr lang="en-US" sz="3600" b="1" dirty="0"/>
              <a:t>, </a:t>
            </a:r>
            <a:r>
              <a:rPr lang="en-US" sz="3600" b="1" dirty="0" err="1"/>
              <a:t>tujuan</a:t>
            </a:r>
            <a:r>
              <a:rPr lang="en-US" sz="3600" b="1" dirty="0"/>
              <a:t>, </a:t>
            </a:r>
            <a:r>
              <a:rPr lang="en-US" sz="3600" b="1" dirty="0" err="1"/>
              <a:t>tatanan</a:t>
            </a:r>
            <a:r>
              <a:rPr lang="en-US" sz="3600" b="1" dirty="0"/>
              <a:t> </a:t>
            </a:r>
            <a:r>
              <a:rPr lang="en-US" sz="3600" b="1" dirty="0" err="1"/>
              <a:t>dasar</a:t>
            </a:r>
            <a:r>
              <a:rPr lang="en-US" sz="3600" b="1" dirty="0"/>
              <a:t> yang </a:t>
            </a:r>
            <a:r>
              <a:rPr lang="en-US" sz="3600" b="1" dirty="0" err="1"/>
              <a:t>ditetapkan</a:t>
            </a:r>
            <a:r>
              <a:rPr lang="en-US" sz="3600" b="1" dirty="0"/>
              <a:t> </a:t>
            </a:r>
            <a:r>
              <a:rPr lang="en-US" sz="3600" b="1" dirty="0" err="1"/>
              <a:t>oleh</a:t>
            </a:r>
            <a:r>
              <a:rPr lang="en-US" sz="3600" b="1" dirty="0"/>
              <a:t> </a:t>
            </a:r>
            <a:r>
              <a:rPr lang="en-US" sz="3600" b="1" dirty="0" err="1"/>
              <a:t>para</a:t>
            </a:r>
            <a:r>
              <a:rPr lang="en-US" sz="3600" b="1" dirty="0"/>
              <a:t> founding </a:t>
            </a:r>
            <a:r>
              <a:rPr lang="en-US" sz="3600" b="1" dirty="0" smtClean="0"/>
              <a:t>father; </a:t>
            </a:r>
            <a:r>
              <a:rPr lang="en-US" sz="3600" b="1" dirty="0" err="1"/>
              <a:t>pada</a:t>
            </a:r>
            <a:r>
              <a:rPr lang="en-US" sz="3600" b="1" dirty="0"/>
              <a:t> </a:t>
            </a:r>
            <a:r>
              <a:rPr lang="en-US" sz="3600" b="1" dirty="0" err="1"/>
              <a:t>dasarnya</a:t>
            </a:r>
            <a:r>
              <a:rPr lang="en-US" sz="3600" b="1" dirty="0"/>
              <a:t> </a:t>
            </a:r>
            <a:r>
              <a:rPr lang="en-US" sz="3600" b="1" dirty="0" err="1"/>
              <a:t>tidak</a:t>
            </a:r>
            <a:r>
              <a:rPr lang="en-US" sz="3600" b="1" dirty="0"/>
              <a:t> </a:t>
            </a:r>
            <a:r>
              <a:rPr lang="en-US" sz="3600" b="1" dirty="0" err="1"/>
              <a:t>berubah</a:t>
            </a:r>
            <a:r>
              <a:rPr lang="en-US" sz="3600" b="1" dirty="0"/>
              <a:t> </a:t>
            </a:r>
            <a:r>
              <a:rPr lang="en-US" sz="3600" b="1" dirty="0" err="1"/>
              <a:t>sepanjang</a:t>
            </a:r>
            <a:r>
              <a:rPr lang="en-US" sz="3600" b="1" dirty="0"/>
              <a:t> </a:t>
            </a:r>
            <a:r>
              <a:rPr lang="en-US" sz="3600" b="1" dirty="0" err="1" smtClean="0"/>
              <a:t>jaman</a:t>
            </a:r>
            <a:r>
              <a:rPr lang="en-US" sz="3600" b="1" dirty="0" smtClean="0"/>
              <a:t>.</a:t>
            </a:r>
            <a:endParaRPr lang="en-US" sz="3600" b="1" dirty="0"/>
          </a:p>
        </p:txBody>
      </p:sp>
      <p:sp>
        <p:nvSpPr>
          <p:cNvPr id="18" name="Footer Placeholder 17"/>
          <p:cNvSpPr>
            <a:spLocks noGrp="1"/>
          </p:cNvSpPr>
          <p:nvPr>
            <p:ph type="ftr" sz="quarter" idx="11"/>
          </p:nvPr>
        </p:nvSpPr>
        <p:spPr/>
        <p:txBody>
          <a:bodyPr/>
          <a:lstStyle/>
          <a:p>
            <a:r>
              <a:rPr lang="en-US" smtClean="0"/>
              <a:t>NANA RUKMANA D.W.</a:t>
            </a:r>
            <a:endParaRPr lang="en-US"/>
          </a:p>
        </p:txBody>
      </p:sp>
    </p:spTree>
    <p:extLst>
      <p:ext uri="{BB962C8B-B14F-4D97-AF65-F5344CB8AC3E}">
        <p14:creationId xmlns="" xmlns:p14="http://schemas.microsoft.com/office/powerpoint/2010/main" val="24564006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aporan-mshda_mf_bond_report_pic_213596_7.jpg"/>
          <p:cNvPicPr>
            <a:picLocks noChangeAspect="1"/>
          </p:cNvPicPr>
          <p:nvPr/>
        </p:nvPicPr>
        <p:blipFill>
          <a:blip r:embed="rId2"/>
          <a:stretch>
            <a:fillRect/>
          </a:stretch>
        </p:blipFill>
        <p:spPr>
          <a:xfrm>
            <a:off x="1" y="-1677"/>
            <a:ext cx="4876799" cy="6859677"/>
          </a:xfrm>
          <a:prstGeom prst="rect">
            <a:avLst/>
          </a:prstGeom>
        </p:spPr>
      </p:pic>
      <p:sp>
        <p:nvSpPr>
          <p:cNvPr id="18" name="Rectangle 17"/>
          <p:cNvSpPr/>
          <p:nvPr/>
        </p:nvSpPr>
        <p:spPr>
          <a:xfrm>
            <a:off x="0" y="-685800"/>
            <a:ext cx="5638800" cy="6858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id paper.gif"/>
          <p:cNvPicPr>
            <a:picLocks noChangeAspect="1"/>
          </p:cNvPicPr>
          <p:nvPr/>
        </p:nvPicPr>
        <p:blipFill>
          <a:blip r:embed="rId3">
            <a:clrChange>
              <a:clrFrom>
                <a:srgbClr val="FFFFFF"/>
              </a:clrFrom>
              <a:clrTo>
                <a:srgbClr val="FFFFFF">
                  <a:alpha val="0"/>
                </a:srgbClr>
              </a:clrTo>
            </a:clrChange>
            <a:lum bright="72000" contrast="-100000"/>
          </a:blip>
          <a:stretch>
            <a:fillRect/>
          </a:stretch>
        </p:blipFill>
        <p:spPr>
          <a:xfrm>
            <a:off x="4088524" y="557212"/>
            <a:ext cx="5055476" cy="5743575"/>
          </a:xfrm>
          <a:prstGeom prst="rect">
            <a:avLst/>
          </a:prstGeom>
          <a:ln>
            <a:noFill/>
          </a:ln>
          <a:effectLst>
            <a:outerShdw blurRad="292100" dist="139700" dir="2700000" algn="tl" rotWithShape="0">
              <a:srgbClr val="333333">
                <a:alpha val="65000"/>
              </a:srgbClr>
            </a:outerShdw>
          </a:effectLst>
        </p:spPr>
      </p:pic>
      <p:sp>
        <p:nvSpPr>
          <p:cNvPr id="16" name="Rectangle 15"/>
          <p:cNvSpPr/>
          <p:nvPr/>
        </p:nvSpPr>
        <p:spPr>
          <a:xfrm>
            <a:off x="0" y="2743200"/>
            <a:ext cx="685800" cy="4114800"/>
          </a:xfrm>
          <a:prstGeom prst="rect">
            <a:avLst/>
          </a:prstGeom>
          <a:solidFill>
            <a:schemeClr val="accent6">
              <a:lumMod val="7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Paperclip_note-788x1320.jpg"/>
          <p:cNvPicPr>
            <a:picLocks noChangeAspect="1"/>
          </p:cNvPicPr>
          <p:nvPr/>
        </p:nvPicPr>
        <p:blipFill>
          <a:blip r:embed="rId4">
            <a:clrChange>
              <a:clrFrom>
                <a:srgbClr val="FFFFFF"/>
              </a:clrFrom>
              <a:clrTo>
                <a:srgbClr val="FFFFFF">
                  <a:alpha val="0"/>
                </a:srgbClr>
              </a:clrTo>
            </a:clrChange>
          </a:blip>
          <a:srcRect b="4444"/>
          <a:stretch>
            <a:fillRect/>
          </a:stretch>
        </p:blipFill>
        <p:spPr>
          <a:xfrm rot="21084571">
            <a:off x="-61504" y="-424350"/>
            <a:ext cx="4728781" cy="7013018"/>
          </a:xfrm>
          <a:prstGeom prst="rect">
            <a:avLst/>
          </a:prstGeom>
        </p:spPr>
      </p:pic>
      <p:sp>
        <p:nvSpPr>
          <p:cNvPr id="7" name="TextBox 6"/>
          <p:cNvSpPr txBox="1"/>
          <p:nvPr/>
        </p:nvSpPr>
        <p:spPr>
          <a:xfrm rot="21083901">
            <a:off x="404066" y="2822362"/>
            <a:ext cx="3904867" cy="1446550"/>
          </a:xfrm>
          <a:prstGeom prst="rect">
            <a:avLst/>
          </a:prstGeom>
          <a:noFill/>
          <a:scene3d>
            <a:camera prst="perspectiveRelaxed"/>
            <a:lightRig rig="threePt" dir="t"/>
          </a:scene3d>
        </p:spPr>
        <p:txBody>
          <a:bodyPr wrap="square" rtlCol="0">
            <a:spAutoFit/>
          </a:bodyPr>
          <a:lstStyle/>
          <a:p>
            <a:pPr algn="ctr"/>
            <a:r>
              <a:rPr lang="id-ID" sz="4400" b="1" dirty="0" smtClean="0">
                <a:solidFill>
                  <a:schemeClr val="accent6">
                    <a:lumMod val="75000"/>
                  </a:schemeClr>
                </a:solidFill>
              </a:rPr>
              <a:t>Nilai Instrumental</a:t>
            </a:r>
            <a:endParaRPr lang="en-US" sz="4400" b="1" dirty="0" smtClean="0">
              <a:solidFill>
                <a:schemeClr val="accent6">
                  <a:lumMod val="75000"/>
                </a:schemeClr>
              </a:solidFill>
            </a:endParaRPr>
          </a:p>
        </p:txBody>
      </p:sp>
      <p:sp>
        <p:nvSpPr>
          <p:cNvPr id="2" name="Rectangle 1"/>
          <p:cNvSpPr/>
          <p:nvPr/>
        </p:nvSpPr>
        <p:spPr>
          <a:xfrm>
            <a:off x="4876800" y="1388440"/>
            <a:ext cx="4267200" cy="4081117"/>
          </a:xfrm>
          <a:prstGeom prst="rect">
            <a:avLst/>
          </a:prstGeom>
        </p:spPr>
        <p:txBody>
          <a:bodyPr wrap="square">
            <a:spAutoFit/>
          </a:bodyPr>
          <a:lstStyle/>
          <a:p>
            <a:pPr>
              <a:lnSpc>
                <a:spcPct val="90000"/>
              </a:lnSpc>
            </a:pPr>
            <a:r>
              <a:rPr lang="en-US" sz="3200" b="1" dirty="0" err="1">
                <a:solidFill>
                  <a:schemeClr val="accent2">
                    <a:lumMod val="50000"/>
                  </a:schemeClr>
                </a:solidFill>
              </a:rPr>
              <a:t>Penjabaran</a:t>
            </a:r>
            <a:r>
              <a:rPr lang="en-US" sz="3200" b="1" dirty="0">
                <a:solidFill>
                  <a:schemeClr val="accent2">
                    <a:lumMod val="50000"/>
                  </a:schemeClr>
                </a:solidFill>
              </a:rPr>
              <a:t> </a:t>
            </a:r>
            <a:r>
              <a:rPr lang="en-US" sz="3200" b="1" dirty="0" err="1">
                <a:solidFill>
                  <a:schemeClr val="accent2">
                    <a:lumMod val="50000"/>
                  </a:schemeClr>
                </a:solidFill>
              </a:rPr>
              <a:t>dari</a:t>
            </a:r>
            <a:r>
              <a:rPr lang="en-US" sz="3200" b="1" dirty="0">
                <a:solidFill>
                  <a:schemeClr val="accent2">
                    <a:lumMod val="50000"/>
                  </a:schemeClr>
                </a:solidFill>
              </a:rPr>
              <a:t> </a:t>
            </a:r>
            <a:r>
              <a:rPr lang="en-US" sz="3200" b="1" dirty="0" err="1">
                <a:solidFill>
                  <a:schemeClr val="accent2">
                    <a:lumMod val="50000"/>
                  </a:schemeClr>
                </a:solidFill>
              </a:rPr>
              <a:t>nilai</a:t>
            </a:r>
            <a:r>
              <a:rPr lang="en-US" sz="3200" b="1" dirty="0">
                <a:solidFill>
                  <a:schemeClr val="accent2">
                    <a:lumMod val="50000"/>
                  </a:schemeClr>
                </a:solidFill>
              </a:rPr>
              <a:t> </a:t>
            </a:r>
            <a:r>
              <a:rPr lang="en-US" sz="3200" b="1" dirty="0" err="1">
                <a:solidFill>
                  <a:schemeClr val="accent2">
                    <a:lumMod val="50000"/>
                  </a:schemeClr>
                </a:solidFill>
              </a:rPr>
              <a:t>dasar</a:t>
            </a:r>
            <a:r>
              <a:rPr lang="en-US" sz="3200" b="1" dirty="0">
                <a:solidFill>
                  <a:schemeClr val="accent2">
                    <a:lumMod val="50000"/>
                  </a:schemeClr>
                </a:solidFill>
              </a:rPr>
              <a:t> </a:t>
            </a:r>
            <a:r>
              <a:rPr lang="en-US" sz="3200" b="1" dirty="0" err="1">
                <a:solidFill>
                  <a:schemeClr val="accent2">
                    <a:lumMod val="50000"/>
                  </a:schemeClr>
                </a:solidFill>
              </a:rPr>
              <a:t>sbg</a:t>
            </a:r>
            <a:r>
              <a:rPr lang="en-US" sz="3200" b="1" dirty="0">
                <a:solidFill>
                  <a:schemeClr val="accent2">
                    <a:lumMod val="50000"/>
                  </a:schemeClr>
                </a:solidFill>
              </a:rPr>
              <a:t> </a:t>
            </a:r>
            <a:r>
              <a:rPr lang="en-US" sz="3200" b="1" dirty="0" err="1">
                <a:solidFill>
                  <a:schemeClr val="accent2">
                    <a:lumMod val="50000"/>
                  </a:schemeClr>
                </a:solidFill>
              </a:rPr>
              <a:t>arahan</a:t>
            </a:r>
            <a:r>
              <a:rPr lang="en-US" sz="3200" b="1" dirty="0">
                <a:solidFill>
                  <a:schemeClr val="accent2">
                    <a:lumMod val="50000"/>
                  </a:schemeClr>
                </a:solidFill>
              </a:rPr>
              <a:t> </a:t>
            </a:r>
            <a:r>
              <a:rPr lang="en-US" sz="3200" b="1" dirty="0" err="1">
                <a:solidFill>
                  <a:schemeClr val="accent2">
                    <a:lumMod val="50000"/>
                  </a:schemeClr>
                </a:solidFill>
              </a:rPr>
              <a:t>kinerja</a:t>
            </a:r>
            <a:r>
              <a:rPr lang="en-US" sz="3200" b="1" dirty="0">
                <a:solidFill>
                  <a:schemeClr val="accent2">
                    <a:lumMod val="50000"/>
                  </a:schemeClr>
                </a:solidFill>
              </a:rPr>
              <a:t> </a:t>
            </a:r>
            <a:r>
              <a:rPr lang="en-US" sz="3200" b="1" dirty="0" err="1">
                <a:solidFill>
                  <a:schemeClr val="accent2">
                    <a:lumMod val="50000"/>
                  </a:schemeClr>
                </a:solidFill>
              </a:rPr>
              <a:t>untuk</a:t>
            </a:r>
            <a:r>
              <a:rPr lang="en-US" sz="3200" b="1" dirty="0">
                <a:solidFill>
                  <a:schemeClr val="accent2">
                    <a:lumMod val="50000"/>
                  </a:schemeClr>
                </a:solidFill>
              </a:rPr>
              <a:t> </a:t>
            </a:r>
            <a:r>
              <a:rPr lang="en-US" sz="3200" b="1" dirty="0" err="1">
                <a:solidFill>
                  <a:schemeClr val="accent2">
                    <a:lumMod val="50000"/>
                  </a:schemeClr>
                </a:solidFill>
              </a:rPr>
              <a:t>waktu</a:t>
            </a:r>
            <a:r>
              <a:rPr lang="en-US" sz="3200" b="1" dirty="0">
                <a:solidFill>
                  <a:schemeClr val="accent2">
                    <a:lumMod val="50000"/>
                  </a:schemeClr>
                </a:solidFill>
              </a:rPr>
              <a:t> &amp; </a:t>
            </a:r>
            <a:r>
              <a:rPr lang="en-US" sz="3200" b="1" dirty="0" err="1">
                <a:solidFill>
                  <a:schemeClr val="accent2">
                    <a:lumMod val="50000"/>
                  </a:schemeClr>
                </a:solidFill>
              </a:rPr>
              <a:t>kondisi</a:t>
            </a:r>
            <a:r>
              <a:rPr lang="en-US" sz="3200" b="1" dirty="0">
                <a:solidFill>
                  <a:schemeClr val="accent2">
                    <a:lumMod val="50000"/>
                  </a:schemeClr>
                </a:solidFill>
              </a:rPr>
              <a:t> </a:t>
            </a:r>
            <a:r>
              <a:rPr lang="en-US" sz="3200" b="1" dirty="0" err="1">
                <a:solidFill>
                  <a:schemeClr val="accent2">
                    <a:lumMod val="50000"/>
                  </a:schemeClr>
                </a:solidFill>
              </a:rPr>
              <a:t>tertentu</a:t>
            </a:r>
            <a:r>
              <a:rPr lang="en-US" sz="3200" b="1" dirty="0">
                <a:solidFill>
                  <a:schemeClr val="accent2">
                    <a:lumMod val="50000"/>
                  </a:schemeClr>
                </a:solidFill>
              </a:rPr>
              <a:t>; </a:t>
            </a:r>
            <a:r>
              <a:rPr lang="en-US" sz="3200" b="1" dirty="0" err="1">
                <a:solidFill>
                  <a:schemeClr val="accent2">
                    <a:lumMod val="50000"/>
                  </a:schemeClr>
                </a:solidFill>
              </a:rPr>
              <a:t>bersifat</a:t>
            </a:r>
            <a:r>
              <a:rPr lang="en-US" sz="3200" b="1" dirty="0">
                <a:solidFill>
                  <a:schemeClr val="accent2">
                    <a:lumMod val="50000"/>
                  </a:schemeClr>
                </a:solidFill>
              </a:rPr>
              <a:t> </a:t>
            </a:r>
            <a:r>
              <a:rPr lang="en-US" sz="3200" b="1" dirty="0" err="1">
                <a:solidFill>
                  <a:schemeClr val="accent2">
                    <a:lumMod val="50000"/>
                  </a:schemeClr>
                </a:solidFill>
              </a:rPr>
              <a:t>lebih</a:t>
            </a:r>
            <a:r>
              <a:rPr lang="en-US" sz="3200" b="1" dirty="0">
                <a:solidFill>
                  <a:schemeClr val="accent2">
                    <a:lumMod val="50000"/>
                  </a:schemeClr>
                </a:solidFill>
              </a:rPr>
              <a:t> </a:t>
            </a:r>
            <a:r>
              <a:rPr lang="en-US" sz="3200" b="1" dirty="0" err="1">
                <a:solidFill>
                  <a:schemeClr val="accent2">
                    <a:lumMod val="50000"/>
                  </a:schemeClr>
                </a:solidFill>
              </a:rPr>
              <a:t>kontekstual</a:t>
            </a:r>
            <a:r>
              <a:rPr lang="en-US" sz="3200" b="1" dirty="0">
                <a:solidFill>
                  <a:schemeClr val="accent2">
                    <a:lumMod val="50000"/>
                  </a:schemeClr>
                </a:solidFill>
              </a:rPr>
              <a:t> </a:t>
            </a:r>
            <a:r>
              <a:rPr lang="en-US" sz="3200" b="1" dirty="0" err="1">
                <a:solidFill>
                  <a:schemeClr val="accent2">
                    <a:lumMod val="50000"/>
                  </a:schemeClr>
                </a:solidFill>
              </a:rPr>
              <a:t>dan</a:t>
            </a:r>
            <a:r>
              <a:rPr lang="en-US" sz="3200" b="1" dirty="0">
                <a:solidFill>
                  <a:schemeClr val="accent2">
                    <a:lumMod val="50000"/>
                  </a:schemeClr>
                </a:solidFill>
              </a:rPr>
              <a:t> </a:t>
            </a:r>
            <a:r>
              <a:rPr lang="en-US" sz="3200" b="1" dirty="0" err="1">
                <a:solidFill>
                  <a:schemeClr val="accent2">
                    <a:lumMod val="50000"/>
                  </a:schemeClr>
                </a:solidFill>
              </a:rPr>
              <a:t>harus</a:t>
            </a:r>
            <a:r>
              <a:rPr lang="en-US" sz="3200" b="1" dirty="0">
                <a:solidFill>
                  <a:schemeClr val="accent2">
                    <a:lumMod val="50000"/>
                  </a:schemeClr>
                </a:solidFill>
              </a:rPr>
              <a:t> </a:t>
            </a:r>
            <a:r>
              <a:rPr lang="en-US" sz="3200" b="1" dirty="0" err="1">
                <a:solidFill>
                  <a:schemeClr val="accent2">
                    <a:lumMod val="50000"/>
                  </a:schemeClr>
                </a:solidFill>
              </a:rPr>
              <a:t>selalu</a:t>
            </a:r>
            <a:r>
              <a:rPr lang="en-US" sz="3200" b="1" dirty="0">
                <a:solidFill>
                  <a:schemeClr val="accent2">
                    <a:lumMod val="50000"/>
                  </a:schemeClr>
                </a:solidFill>
              </a:rPr>
              <a:t> </a:t>
            </a:r>
            <a:r>
              <a:rPr lang="en-US" sz="3200" b="1" dirty="0" err="1">
                <a:solidFill>
                  <a:schemeClr val="accent2">
                    <a:lumMod val="50000"/>
                  </a:schemeClr>
                </a:solidFill>
              </a:rPr>
              <a:t>disesuaikan</a:t>
            </a:r>
            <a:r>
              <a:rPr lang="en-US" sz="3200" b="1" dirty="0">
                <a:solidFill>
                  <a:schemeClr val="accent2">
                    <a:lumMod val="50000"/>
                  </a:schemeClr>
                </a:solidFill>
              </a:rPr>
              <a:t> </a:t>
            </a:r>
            <a:r>
              <a:rPr lang="en-US" sz="3200" b="1" dirty="0" err="1">
                <a:solidFill>
                  <a:schemeClr val="accent2">
                    <a:lumMod val="50000"/>
                  </a:schemeClr>
                </a:solidFill>
              </a:rPr>
              <a:t>dengan</a:t>
            </a:r>
            <a:r>
              <a:rPr lang="en-US" sz="3200" b="1" dirty="0">
                <a:solidFill>
                  <a:schemeClr val="accent2">
                    <a:lumMod val="50000"/>
                  </a:schemeClr>
                </a:solidFill>
              </a:rPr>
              <a:t> </a:t>
            </a:r>
            <a:r>
              <a:rPr lang="en-US" sz="3200" b="1" dirty="0" err="1">
                <a:solidFill>
                  <a:schemeClr val="accent2">
                    <a:lumMod val="50000"/>
                  </a:schemeClr>
                </a:solidFill>
              </a:rPr>
              <a:t>tuntutan</a:t>
            </a:r>
            <a:r>
              <a:rPr lang="en-US" sz="3200" b="1" dirty="0">
                <a:solidFill>
                  <a:schemeClr val="accent2">
                    <a:lumMod val="50000"/>
                  </a:schemeClr>
                </a:solidFill>
              </a:rPr>
              <a:t> </a:t>
            </a:r>
            <a:r>
              <a:rPr lang="en-US" sz="3200" b="1" dirty="0" err="1">
                <a:solidFill>
                  <a:schemeClr val="accent2">
                    <a:lumMod val="50000"/>
                  </a:schemeClr>
                </a:solidFill>
              </a:rPr>
              <a:t>jaman</a:t>
            </a:r>
            <a:r>
              <a:rPr lang="en-US" sz="3200" b="1" dirty="0">
                <a:solidFill>
                  <a:schemeClr val="accent2">
                    <a:lumMod val="50000"/>
                  </a:schemeClr>
                </a:solidFill>
              </a:rPr>
              <a:t>; </a:t>
            </a:r>
          </a:p>
        </p:txBody>
      </p:sp>
      <p:sp>
        <p:nvSpPr>
          <p:cNvPr id="9" name="Footer Placeholder 8"/>
          <p:cNvSpPr>
            <a:spLocks noGrp="1"/>
          </p:cNvSpPr>
          <p:nvPr>
            <p:ph type="ftr" sz="quarter" idx="11"/>
          </p:nvPr>
        </p:nvSpPr>
        <p:spPr/>
        <p:txBody>
          <a:bodyPr/>
          <a:lstStyle/>
          <a:p>
            <a:r>
              <a:rPr lang="en-US" smtClean="0"/>
              <a:t>NANA RUKMANA D.W.</a:t>
            </a:r>
            <a:endParaRPr lang="en-US"/>
          </a:p>
        </p:txBody>
      </p:sp>
    </p:spTree>
    <p:extLst>
      <p:ext uri="{BB962C8B-B14F-4D97-AF65-F5344CB8AC3E}">
        <p14:creationId xmlns="" xmlns:p14="http://schemas.microsoft.com/office/powerpoint/2010/main" val="5504753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aporan-mshda_mf_bond_report_pic_213596_7.jpg"/>
          <p:cNvPicPr>
            <a:picLocks noChangeAspect="1"/>
          </p:cNvPicPr>
          <p:nvPr/>
        </p:nvPicPr>
        <p:blipFill>
          <a:blip r:embed="rId2"/>
          <a:stretch>
            <a:fillRect/>
          </a:stretch>
        </p:blipFill>
        <p:spPr>
          <a:xfrm>
            <a:off x="1" y="-1677"/>
            <a:ext cx="4349115" cy="6859677"/>
          </a:xfrm>
          <a:prstGeom prst="rect">
            <a:avLst/>
          </a:prstGeom>
        </p:spPr>
      </p:pic>
      <p:sp>
        <p:nvSpPr>
          <p:cNvPr id="18" name="Rectangle 17"/>
          <p:cNvSpPr/>
          <p:nvPr/>
        </p:nvSpPr>
        <p:spPr>
          <a:xfrm>
            <a:off x="0" y="-685800"/>
            <a:ext cx="5638800" cy="6858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id paper.gif"/>
          <p:cNvPicPr>
            <a:picLocks noChangeAspect="1"/>
          </p:cNvPicPr>
          <p:nvPr/>
        </p:nvPicPr>
        <p:blipFill>
          <a:blip r:embed="rId3">
            <a:clrChange>
              <a:clrFrom>
                <a:srgbClr val="FFFFFF"/>
              </a:clrFrom>
              <a:clrTo>
                <a:srgbClr val="FFFFFF">
                  <a:alpha val="0"/>
                </a:srgbClr>
              </a:clrTo>
            </a:clrChange>
            <a:lum bright="72000" contrast="-100000"/>
          </a:blip>
          <a:stretch>
            <a:fillRect/>
          </a:stretch>
        </p:blipFill>
        <p:spPr>
          <a:xfrm>
            <a:off x="4088524" y="1114425"/>
            <a:ext cx="5055476" cy="5743575"/>
          </a:xfrm>
          <a:prstGeom prst="rect">
            <a:avLst/>
          </a:prstGeom>
          <a:ln>
            <a:noFill/>
          </a:ln>
          <a:effectLst>
            <a:outerShdw blurRad="292100" dist="139700" dir="2700000" algn="tl" rotWithShape="0">
              <a:srgbClr val="333333">
                <a:alpha val="65000"/>
              </a:srgbClr>
            </a:outerShdw>
          </a:effectLst>
        </p:spPr>
      </p:pic>
      <p:sp>
        <p:nvSpPr>
          <p:cNvPr id="16" name="Rectangle 15"/>
          <p:cNvSpPr/>
          <p:nvPr/>
        </p:nvSpPr>
        <p:spPr>
          <a:xfrm>
            <a:off x="0" y="2743200"/>
            <a:ext cx="685800" cy="4114800"/>
          </a:xfrm>
          <a:prstGeom prst="rect">
            <a:avLst/>
          </a:prstGeom>
          <a:solidFill>
            <a:schemeClr val="accent6">
              <a:lumMod val="7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Paperclip_note-788x1320.jpg"/>
          <p:cNvPicPr>
            <a:picLocks noChangeAspect="1"/>
          </p:cNvPicPr>
          <p:nvPr/>
        </p:nvPicPr>
        <p:blipFill>
          <a:blip r:embed="rId4">
            <a:clrChange>
              <a:clrFrom>
                <a:srgbClr val="FFFFFF"/>
              </a:clrFrom>
              <a:clrTo>
                <a:srgbClr val="FFFFFF">
                  <a:alpha val="0"/>
                </a:srgbClr>
              </a:clrTo>
            </a:clrChange>
          </a:blip>
          <a:srcRect b="4444"/>
          <a:stretch>
            <a:fillRect/>
          </a:stretch>
        </p:blipFill>
        <p:spPr>
          <a:xfrm rot="21084571">
            <a:off x="-340954" y="-424350"/>
            <a:ext cx="4728781" cy="7013018"/>
          </a:xfrm>
          <a:prstGeom prst="rect">
            <a:avLst/>
          </a:prstGeom>
        </p:spPr>
      </p:pic>
      <p:sp>
        <p:nvSpPr>
          <p:cNvPr id="7" name="TextBox 6"/>
          <p:cNvSpPr txBox="1"/>
          <p:nvPr/>
        </p:nvSpPr>
        <p:spPr>
          <a:xfrm rot="21083901">
            <a:off x="404066" y="3130138"/>
            <a:ext cx="3904867" cy="830997"/>
          </a:xfrm>
          <a:prstGeom prst="rect">
            <a:avLst/>
          </a:prstGeom>
          <a:noFill/>
          <a:scene3d>
            <a:camera prst="perspectiveRelaxed"/>
            <a:lightRig rig="threePt" dir="t"/>
          </a:scene3d>
        </p:spPr>
        <p:txBody>
          <a:bodyPr wrap="square" rtlCol="0">
            <a:spAutoFit/>
          </a:bodyPr>
          <a:lstStyle/>
          <a:p>
            <a:pPr algn="ctr"/>
            <a:r>
              <a:rPr lang="id-ID" sz="4800" b="1" dirty="0" smtClean="0">
                <a:solidFill>
                  <a:schemeClr val="accent6">
                    <a:lumMod val="75000"/>
                  </a:schemeClr>
                </a:solidFill>
              </a:rPr>
              <a:t>Nilai Praktis</a:t>
            </a:r>
            <a:r>
              <a:rPr lang="id-ID" sz="4400" b="1" dirty="0" smtClean="0">
                <a:solidFill>
                  <a:schemeClr val="accent6">
                    <a:lumMod val="75000"/>
                  </a:schemeClr>
                </a:solidFill>
              </a:rPr>
              <a:t> </a:t>
            </a:r>
            <a:endParaRPr lang="en-US" sz="4400" b="1" dirty="0" smtClean="0">
              <a:solidFill>
                <a:schemeClr val="accent6">
                  <a:lumMod val="75000"/>
                </a:schemeClr>
              </a:solidFill>
            </a:endParaRPr>
          </a:p>
        </p:txBody>
      </p:sp>
      <p:sp>
        <p:nvSpPr>
          <p:cNvPr id="3" name="Rectangle 2"/>
          <p:cNvSpPr/>
          <p:nvPr/>
        </p:nvSpPr>
        <p:spPr>
          <a:xfrm>
            <a:off x="4349116" y="1283477"/>
            <a:ext cx="4572000" cy="4524315"/>
          </a:xfrm>
          <a:prstGeom prst="rect">
            <a:avLst/>
          </a:prstGeom>
        </p:spPr>
        <p:txBody>
          <a:bodyPr>
            <a:spAutoFit/>
          </a:bodyPr>
          <a:lstStyle/>
          <a:p>
            <a:pPr algn="just">
              <a:lnSpc>
                <a:spcPct val="90000"/>
              </a:lnSpc>
            </a:pPr>
            <a:r>
              <a:rPr lang="en-US" sz="2000" b="1" dirty="0" err="1">
                <a:solidFill>
                  <a:schemeClr val="accent2">
                    <a:lumMod val="50000"/>
                  </a:schemeClr>
                </a:solidFill>
              </a:rPr>
              <a:t>Interaksi</a:t>
            </a:r>
            <a:r>
              <a:rPr lang="en-US" sz="2000" b="1" dirty="0">
                <a:solidFill>
                  <a:schemeClr val="accent2">
                    <a:lumMod val="50000"/>
                  </a:schemeClr>
                </a:solidFill>
              </a:rPr>
              <a:t> </a:t>
            </a:r>
            <a:r>
              <a:rPr lang="en-US" sz="2000" b="1" dirty="0" err="1">
                <a:solidFill>
                  <a:schemeClr val="accent2">
                    <a:lumMod val="50000"/>
                  </a:schemeClr>
                </a:solidFill>
              </a:rPr>
              <a:t>antara</a:t>
            </a:r>
            <a:r>
              <a:rPr lang="en-US" sz="2000" b="1" dirty="0">
                <a:solidFill>
                  <a:schemeClr val="accent2">
                    <a:lumMod val="50000"/>
                  </a:schemeClr>
                </a:solidFill>
              </a:rPr>
              <a:t> </a:t>
            </a:r>
            <a:r>
              <a:rPr lang="en-US" sz="2000" b="1" dirty="0" err="1">
                <a:solidFill>
                  <a:schemeClr val="accent2">
                    <a:lumMod val="50000"/>
                  </a:schemeClr>
                </a:solidFill>
              </a:rPr>
              <a:t>nilai</a:t>
            </a:r>
            <a:r>
              <a:rPr lang="en-US" sz="2000" b="1" dirty="0">
                <a:solidFill>
                  <a:schemeClr val="accent2">
                    <a:lumMod val="50000"/>
                  </a:schemeClr>
                </a:solidFill>
              </a:rPr>
              <a:t> instrumental </a:t>
            </a:r>
            <a:r>
              <a:rPr lang="en-US" sz="2000" b="1" dirty="0" err="1">
                <a:solidFill>
                  <a:schemeClr val="accent2">
                    <a:lumMod val="50000"/>
                  </a:schemeClr>
                </a:solidFill>
              </a:rPr>
              <a:t>dengan</a:t>
            </a:r>
            <a:r>
              <a:rPr lang="en-US" sz="2000" b="1" dirty="0">
                <a:solidFill>
                  <a:schemeClr val="accent2">
                    <a:lumMod val="50000"/>
                  </a:schemeClr>
                </a:solidFill>
              </a:rPr>
              <a:t> </a:t>
            </a:r>
            <a:r>
              <a:rPr lang="en-US" sz="2000" b="1" dirty="0" err="1">
                <a:solidFill>
                  <a:schemeClr val="accent2">
                    <a:lumMod val="50000"/>
                  </a:schemeClr>
                </a:solidFill>
              </a:rPr>
              <a:t>situasi</a:t>
            </a:r>
            <a:r>
              <a:rPr lang="en-US" sz="2000" b="1" dirty="0">
                <a:solidFill>
                  <a:schemeClr val="accent2">
                    <a:lumMod val="50000"/>
                  </a:schemeClr>
                </a:solidFill>
              </a:rPr>
              <a:t> </a:t>
            </a:r>
            <a:r>
              <a:rPr lang="en-US" sz="2000" b="1" dirty="0" err="1">
                <a:solidFill>
                  <a:schemeClr val="accent2">
                    <a:lumMod val="50000"/>
                  </a:schemeClr>
                </a:solidFill>
              </a:rPr>
              <a:t>konkrit</a:t>
            </a:r>
            <a:r>
              <a:rPr lang="en-US" sz="2000" b="1" dirty="0">
                <a:solidFill>
                  <a:schemeClr val="accent2">
                    <a:lumMod val="50000"/>
                  </a:schemeClr>
                </a:solidFill>
              </a:rPr>
              <a:t> </a:t>
            </a:r>
            <a:r>
              <a:rPr lang="en-US" sz="2000" b="1" dirty="0" err="1">
                <a:solidFill>
                  <a:schemeClr val="accent2">
                    <a:lumMod val="50000"/>
                  </a:schemeClr>
                </a:solidFill>
              </a:rPr>
              <a:t>pada</a:t>
            </a:r>
            <a:r>
              <a:rPr lang="en-US" sz="2000" b="1" dirty="0">
                <a:solidFill>
                  <a:schemeClr val="accent2">
                    <a:lumMod val="50000"/>
                  </a:schemeClr>
                </a:solidFill>
              </a:rPr>
              <a:t> </a:t>
            </a:r>
            <a:r>
              <a:rPr lang="en-US" sz="2000" b="1" dirty="0" err="1">
                <a:solidFill>
                  <a:schemeClr val="accent2">
                    <a:lumMod val="50000"/>
                  </a:schemeClr>
                </a:solidFill>
              </a:rPr>
              <a:t>tempat</a:t>
            </a:r>
            <a:r>
              <a:rPr lang="en-US" sz="2000" b="1" dirty="0">
                <a:solidFill>
                  <a:schemeClr val="accent2">
                    <a:lumMod val="50000"/>
                  </a:schemeClr>
                </a:solidFill>
              </a:rPr>
              <a:t> </a:t>
            </a:r>
            <a:r>
              <a:rPr lang="en-US" sz="2000" b="1" dirty="0" err="1">
                <a:solidFill>
                  <a:schemeClr val="accent2">
                    <a:lumMod val="50000"/>
                  </a:schemeClr>
                </a:solidFill>
              </a:rPr>
              <a:t>tertentu</a:t>
            </a:r>
            <a:r>
              <a:rPr lang="en-US" sz="2000" b="1" dirty="0">
                <a:solidFill>
                  <a:schemeClr val="accent2">
                    <a:lumMod val="50000"/>
                  </a:schemeClr>
                </a:solidFill>
              </a:rPr>
              <a:t> </a:t>
            </a:r>
            <a:r>
              <a:rPr lang="en-US" sz="2000" b="1" dirty="0" err="1">
                <a:solidFill>
                  <a:schemeClr val="accent2">
                    <a:lumMod val="50000"/>
                  </a:schemeClr>
                </a:solidFill>
              </a:rPr>
              <a:t>dan</a:t>
            </a:r>
            <a:r>
              <a:rPr lang="en-US" sz="2000" b="1" dirty="0">
                <a:solidFill>
                  <a:schemeClr val="accent2">
                    <a:lumMod val="50000"/>
                  </a:schemeClr>
                </a:solidFill>
              </a:rPr>
              <a:t> </a:t>
            </a:r>
            <a:r>
              <a:rPr lang="en-US" sz="2000" b="1" dirty="0" err="1">
                <a:solidFill>
                  <a:schemeClr val="accent2">
                    <a:lumMod val="50000"/>
                  </a:schemeClr>
                </a:solidFill>
              </a:rPr>
              <a:t>situasi</a:t>
            </a:r>
            <a:r>
              <a:rPr lang="en-US" sz="2000" b="1" dirty="0">
                <a:solidFill>
                  <a:schemeClr val="accent2">
                    <a:lumMod val="50000"/>
                  </a:schemeClr>
                </a:solidFill>
              </a:rPr>
              <a:t> </a:t>
            </a:r>
            <a:r>
              <a:rPr lang="en-US" sz="2000" b="1" dirty="0" err="1">
                <a:solidFill>
                  <a:schemeClr val="accent2">
                    <a:lumMod val="50000"/>
                  </a:schemeClr>
                </a:solidFill>
              </a:rPr>
              <a:t>tertentu</a:t>
            </a:r>
            <a:endParaRPr lang="id-ID" sz="2000" b="1" dirty="0">
              <a:solidFill>
                <a:schemeClr val="accent2">
                  <a:lumMod val="50000"/>
                </a:schemeClr>
              </a:solidFill>
            </a:endParaRPr>
          </a:p>
          <a:p>
            <a:pPr algn="just">
              <a:lnSpc>
                <a:spcPct val="90000"/>
              </a:lnSpc>
            </a:pPr>
            <a:endParaRPr lang="id-ID" sz="2000" b="1" dirty="0">
              <a:solidFill>
                <a:schemeClr val="accent2">
                  <a:lumMod val="50000"/>
                </a:schemeClr>
              </a:solidFill>
            </a:endParaRPr>
          </a:p>
          <a:p>
            <a:pPr algn="just">
              <a:lnSpc>
                <a:spcPct val="90000"/>
              </a:lnSpc>
            </a:pPr>
            <a:r>
              <a:rPr lang="en-US" sz="2000" b="1" dirty="0" err="1">
                <a:solidFill>
                  <a:schemeClr val="accent2">
                    <a:lumMod val="50000"/>
                  </a:schemeClr>
                </a:solidFill>
              </a:rPr>
              <a:t>Bersifat</a:t>
            </a:r>
            <a:r>
              <a:rPr lang="en-US" sz="2000" b="1" dirty="0">
                <a:solidFill>
                  <a:schemeClr val="accent2">
                    <a:lumMod val="50000"/>
                  </a:schemeClr>
                </a:solidFill>
              </a:rPr>
              <a:t> </a:t>
            </a:r>
            <a:r>
              <a:rPr lang="en-US" sz="2000" b="1" dirty="0" err="1">
                <a:solidFill>
                  <a:schemeClr val="accent2">
                    <a:lumMod val="50000"/>
                  </a:schemeClr>
                </a:solidFill>
              </a:rPr>
              <a:t>Dinamis</a:t>
            </a:r>
            <a:r>
              <a:rPr lang="en-US" sz="2000" b="1" dirty="0">
                <a:solidFill>
                  <a:schemeClr val="accent2">
                    <a:lumMod val="50000"/>
                  </a:schemeClr>
                </a:solidFill>
              </a:rPr>
              <a:t> demi </a:t>
            </a:r>
            <a:r>
              <a:rPr lang="en-US" sz="2000" b="1" dirty="0" err="1">
                <a:solidFill>
                  <a:schemeClr val="accent2">
                    <a:lumMod val="50000"/>
                  </a:schemeClr>
                </a:solidFill>
              </a:rPr>
              <a:t>tegaknya</a:t>
            </a:r>
            <a:r>
              <a:rPr lang="en-US" sz="2000" b="1" dirty="0">
                <a:solidFill>
                  <a:schemeClr val="accent2">
                    <a:lumMod val="50000"/>
                  </a:schemeClr>
                </a:solidFill>
              </a:rPr>
              <a:t> </a:t>
            </a:r>
            <a:r>
              <a:rPr lang="en-US" sz="2000" b="1" dirty="0" err="1">
                <a:solidFill>
                  <a:schemeClr val="accent2">
                    <a:lumMod val="50000"/>
                  </a:schemeClr>
                </a:solidFill>
              </a:rPr>
              <a:t>nilai</a:t>
            </a:r>
            <a:r>
              <a:rPr lang="en-US" sz="2000" b="1" dirty="0">
                <a:solidFill>
                  <a:schemeClr val="accent2">
                    <a:lumMod val="50000"/>
                  </a:schemeClr>
                </a:solidFill>
              </a:rPr>
              <a:t> instrumental </a:t>
            </a:r>
            <a:r>
              <a:rPr lang="en-US" sz="2000" b="1" dirty="0" err="1">
                <a:solidFill>
                  <a:schemeClr val="accent2">
                    <a:lumMod val="50000"/>
                  </a:schemeClr>
                </a:solidFill>
              </a:rPr>
              <a:t>dan</a:t>
            </a:r>
            <a:r>
              <a:rPr lang="en-US" sz="2000" b="1" dirty="0">
                <a:solidFill>
                  <a:schemeClr val="accent2">
                    <a:lumMod val="50000"/>
                  </a:schemeClr>
                </a:solidFill>
              </a:rPr>
              <a:t> </a:t>
            </a:r>
            <a:r>
              <a:rPr lang="en-US" sz="2000" b="1" dirty="0" err="1">
                <a:solidFill>
                  <a:schemeClr val="accent2">
                    <a:lumMod val="50000"/>
                  </a:schemeClr>
                </a:solidFill>
              </a:rPr>
              <a:t>menjamin</a:t>
            </a:r>
            <a:r>
              <a:rPr lang="en-US" sz="2000" b="1" dirty="0">
                <a:solidFill>
                  <a:schemeClr val="accent2">
                    <a:lumMod val="50000"/>
                  </a:schemeClr>
                </a:solidFill>
              </a:rPr>
              <a:t> </a:t>
            </a:r>
            <a:r>
              <a:rPr lang="en-US" sz="2000" b="1" dirty="0" err="1">
                <a:solidFill>
                  <a:schemeClr val="accent2">
                    <a:lumMod val="50000"/>
                  </a:schemeClr>
                </a:solidFill>
              </a:rPr>
              <a:t>nilai</a:t>
            </a:r>
            <a:r>
              <a:rPr lang="en-US" sz="2000" b="1" dirty="0">
                <a:solidFill>
                  <a:schemeClr val="accent2">
                    <a:lumMod val="50000"/>
                  </a:schemeClr>
                </a:solidFill>
              </a:rPr>
              <a:t> </a:t>
            </a:r>
            <a:r>
              <a:rPr lang="en-US" sz="2000" b="1" dirty="0" err="1">
                <a:solidFill>
                  <a:schemeClr val="accent2">
                    <a:lumMod val="50000"/>
                  </a:schemeClr>
                </a:solidFill>
              </a:rPr>
              <a:t>dasar</a:t>
            </a:r>
            <a:r>
              <a:rPr lang="en-US" sz="2000" b="1" dirty="0">
                <a:solidFill>
                  <a:schemeClr val="accent2">
                    <a:lumMod val="50000"/>
                  </a:schemeClr>
                </a:solidFill>
              </a:rPr>
              <a:t> </a:t>
            </a:r>
            <a:r>
              <a:rPr lang="en-US" sz="2000" b="1" dirty="0" err="1">
                <a:solidFill>
                  <a:schemeClr val="accent2">
                    <a:lumMod val="50000"/>
                  </a:schemeClr>
                </a:solidFill>
              </a:rPr>
              <a:t>tetap</a:t>
            </a:r>
            <a:r>
              <a:rPr lang="en-US" sz="2000" b="1" dirty="0">
                <a:solidFill>
                  <a:schemeClr val="accent2">
                    <a:lumMod val="50000"/>
                  </a:schemeClr>
                </a:solidFill>
              </a:rPr>
              <a:t> </a:t>
            </a:r>
            <a:r>
              <a:rPr lang="en-US" sz="2000" b="1" dirty="0" err="1">
                <a:solidFill>
                  <a:schemeClr val="accent2">
                    <a:lumMod val="50000"/>
                  </a:schemeClr>
                </a:solidFill>
              </a:rPr>
              <a:t>relevan</a:t>
            </a:r>
            <a:r>
              <a:rPr lang="en-US" sz="2000" b="1" dirty="0">
                <a:solidFill>
                  <a:schemeClr val="accent2">
                    <a:lumMod val="50000"/>
                  </a:schemeClr>
                </a:solidFill>
              </a:rPr>
              <a:t> </a:t>
            </a:r>
            <a:r>
              <a:rPr lang="en-US" sz="2000" b="1" dirty="0" err="1">
                <a:solidFill>
                  <a:schemeClr val="accent2">
                    <a:lumMod val="50000"/>
                  </a:schemeClr>
                </a:solidFill>
              </a:rPr>
              <a:t>dengan</a:t>
            </a:r>
            <a:r>
              <a:rPr lang="en-US" sz="2000" b="1" dirty="0">
                <a:solidFill>
                  <a:schemeClr val="accent2">
                    <a:lumMod val="50000"/>
                  </a:schemeClr>
                </a:solidFill>
              </a:rPr>
              <a:t> </a:t>
            </a:r>
            <a:r>
              <a:rPr lang="en-US" sz="2000" b="1" dirty="0" err="1">
                <a:solidFill>
                  <a:schemeClr val="accent2">
                    <a:lumMod val="50000"/>
                  </a:schemeClr>
                </a:solidFill>
              </a:rPr>
              <a:t>permasalahan</a:t>
            </a:r>
            <a:r>
              <a:rPr lang="en-US" sz="2000" b="1" dirty="0">
                <a:solidFill>
                  <a:schemeClr val="accent2">
                    <a:lumMod val="50000"/>
                  </a:schemeClr>
                </a:solidFill>
              </a:rPr>
              <a:t> </a:t>
            </a:r>
            <a:r>
              <a:rPr lang="en-US" sz="2000" b="1" dirty="0" err="1">
                <a:solidFill>
                  <a:schemeClr val="accent2">
                    <a:lumMod val="50000"/>
                  </a:schemeClr>
                </a:solidFill>
              </a:rPr>
              <a:t>utama</a:t>
            </a:r>
            <a:r>
              <a:rPr lang="en-US" sz="2000" b="1" dirty="0">
                <a:solidFill>
                  <a:schemeClr val="accent2">
                    <a:lumMod val="50000"/>
                  </a:schemeClr>
                </a:solidFill>
              </a:rPr>
              <a:t> yang </a:t>
            </a:r>
            <a:r>
              <a:rPr lang="en-US" sz="2000" b="1" dirty="0" err="1">
                <a:solidFill>
                  <a:schemeClr val="accent2">
                    <a:lumMod val="50000"/>
                  </a:schemeClr>
                </a:solidFill>
              </a:rPr>
              <a:t>dihadapi</a:t>
            </a:r>
            <a:r>
              <a:rPr lang="en-US" sz="2000" b="1" dirty="0">
                <a:solidFill>
                  <a:schemeClr val="accent2">
                    <a:lumMod val="50000"/>
                  </a:schemeClr>
                </a:solidFill>
              </a:rPr>
              <a:t> </a:t>
            </a:r>
            <a:r>
              <a:rPr lang="en-US" sz="2000" b="1" dirty="0" err="1">
                <a:solidFill>
                  <a:schemeClr val="accent2">
                    <a:lumMod val="50000"/>
                  </a:schemeClr>
                </a:solidFill>
              </a:rPr>
              <a:t>masyarakat</a:t>
            </a:r>
            <a:r>
              <a:rPr lang="en-US" sz="2000" b="1" dirty="0">
                <a:solidFill>
                  <a:schemeClr val="accent2">
                    <a:lumMod val="50000"/>
                  </a:schemeClr>
                </a:solidFill>
              </a:rPr>
              <a:t> </a:t>
            </a:r>
            <a:r>
              <a:rPr lang="en-US" sz="2000" b="1" dirty="0" err="1">
                <a:solidFill>
                  <a:schemeClr val="accent2">
                    <a:lumMod val="50000"/>
                  </a:schemeClr>
                </a:solidFill>
              </a:rPr>
              <a:t>dalam</a:t>
            </a:r>
            <a:r>
              <a:rPr lang="en-US" sz="2000" b="1" dirty="0">
                <a:solidFill>
                  <a:schemeClr val="accent2">
                    <a:lumMod val="50000"/>
                  </a:schemeClr>
                </a:solidFill>
              </a:rPr>
              <a:t> </a:t>
            </a:r>
            <a:r>
              <a:rPr lang="en-US" sz="2000" b="1" dirty="0" err="1">
                <a:solidFill>
                  <a:schemeClr val="accent2">
                    <a:lumMod val="50000"/>
                  </a:schemeClr>
                </a:solidFill>
              </a:rPr>
              <a:t>zamannya</a:t>
            </a:r>
            <a:r>
              <a:rPr lang="en-US" sz="2000" b="1" dirty="0">
                <a:solidFill>
                  <a:schemeClr val="accent2">
                    <a:lumMod val="50000"/>
                  </a:schemeClr>
                </a:solidFill>
              </a:rPr>
              <a:t>; </a:t>
            </a:r>
            <a:endParaRPr lang="id-ID" sz="2000" b="1" dirty="0">
              <a:solidFill>
                <a:schemeClr val="accent2">
                  <a:lumMod val="50000"/>
                </a:schemeClr>
              </a:solidFill>
            </a:endParaRPr>
          </a:p>
          <a:p>
            <a:pPr algn="just">
              <a:lnSpc>
                <a:spcPct val="90000"/>
              </a:lnSpc>
            </a:pPr>
            <a:endParaRPr lang="id-ID" sz="2000" b="1" dirty="0">
              <a:solidFill>
                <a:schemeClr val="accent2">
                  <a:lumMod val="50000"/>
                </a:schemeClr>
              </a:solidFill>
            </a:endParaRPr>
          </a:p>
          <a:p>
            <a:pPr algn="just">
              <a:lnSpc>
                <a:spcPct val="90000"/>
              </a:lnSpc>
            </a:pPr>
            <a:r>
              <a:rPr lang="en-US" sz="2000" b="1" dirty="0" err="1">
                <a:solidFill>
                  <a:schemeClr val="accent2">
                    <a:lumMod val="50000"/>
                  </a:schemeClr>
                </a:solidFill>
              </a:rPr>
              <a:t>Merupakan</a:t>
            </a:r>
            <a:r>
              <a:rPr lang="en-US" sz="2000" b="1" dirty="0">
                <a:solidFill>
                  <a:schemeClr val="accent2">
                    <a:lumMod val="50000"/>
                  </a:schemeClr>
                </a:solidFill>
              </a:rPr>
              <a:t> </a:t>
            </a:r>
            <a:r>
              <a:rPr lang="en-US" sz="2000" b="1" dirty="0" err="1">
                <a:solidFill>
                  <a:schemeClr val="accent2">
                    <a:lumMod val="50000"/>
                  </a:schemeClr>
                </a:solidFill>
              </a:rPr>
              <a:t>perpaduan</a:t>
            </a:r>
            <a:r>
              <a:rPr lang="en-US" sz="2000" b="1" dirty="0">
                <a:solidFill>
                  <a:schemeClr val="accent2">
                    <a:lumMod val="50000"/>
                  </a:schemeClr>
                </a:solidFill>
              </a:rPr>
              <a:t> </a:t>
            </a:r>
            <a:r>
              <a:rPr lang="en-US" sz="2000" b="1" dirty="0" err="1">
                <a:solidFill>
                  <a:schemeClr val="accent2">
                    <a:lumMod val="50000"/>
                  </a:schemeClr>
                </a:solidFill>
              </a:rPr>
              <a:t>antara</a:t>
            </a:r>
            <a:r>
              <a:rPr lang="en-US" sz="2000" b="1" dirty="0">
                <a:solidFill>
                  <a:schemeClr val="accent2">
                    <a:lumMod val="50000"/>
                  </a:schemeClr>
                </a:solidFill>
              </a:rPr>
              <a:t> </a:t>
            </a:r>
            <a:r>
              <a:rPr lang="en-US" sz="2000" b="1" dirty="0" err="1">
                <a:solidFill>
                  <a:schemeClr val="accent2">
                    <a:lumMod val="50000"/>
                  </a:schemeClr>
                </a:solidFill>
              </a:rPr>
              <a:t>idealisme</a:t>
            </a:r>
            <a:r>
              <a:rPr lang="en-US" sz="2000" b="1" dirty="0">
                <a:solidFill>
                  <a:schemeClr val="accent2">
                    <a:lumMod val="50000"/>
                  </a:schemeClr>
                </a:solidFill>
              </a:rPr>
              <a:t> </a:t>
            </a:r>
            <a:r>
              <a:rPr lang="en-US" sz="2000" b="1" dirty="0" err="1">
                <a:solidFill>
                  <a:schemeClr val="accent2">
                    <a:lumMod val="50000"/>
                  </a:schemeClr>
                </a:solidFill>
              </a:rPr>
              <a:t>dengan</a:t>
            </a:r>
            <a:r>
              <a:rPr lang="en-US" sz="2000" b="1" dirty="0">
                <a:solidFill>
                  <a:schemeClr val="accent2">
                    <a:lumMod val="50000"/>
                  </a:schemeClr>
                </a:solidFill>
              </a:rPr>
              <a:t> </a:t>
            </a:r>
            <a:r>
              <a:rPr lang="en-US" sz="2000" b="1" dirty="0" err="1">
                <a:solidFill>
                  <a:schemeClr val="accent2">
                    <a:lumMod val="50000"/>
                  </a:schemeClr>
                </a:solidFill>
              </a:rPr>
              <a:t>realitas</a:t>
            </a:r>
            <a:r>
              <a:rPr lang="en-US" sz="2000" b="1" dirty="0">
                <a:solidFill>
                  <a:schemeClr val="accent2">
                    <a:lumMod val="50000"/>
                  </a:schemeClr>
                </a:solidFill>
              </a:rPr>
              <a:t>; </a:t>
            </a:r>
            <a:endParaRPr lang="id-ID" sz="2000" b="1" dirty="0">
              <a:solidFill>
                <a:schemeClr val="accent2">
                  <a:lumMod val="50000"/>
                </a:schemeClr>
              </a:solidFill>
            </a:endParaRPr>
          </a:p>
          <a:p>
            <a:pPr algn="just">
              <a:lnSpc>
                <a:spcPct val="90000"/>
              </a:lnSpc>
            </a:pPr>
            <a:endParaRPr lang="id-ID" sz="2000" b="1" dirty="0">
              <a:solidFill>
                <a:schemeClr val="accent2">
                  <a:lumMod val="50000"/>
                </a:schemeClr>
              </a:solidFill>
            </a:endParaRPr>
          </a:p>
          <a:p>
            <a:pPr algn="just">
              <a:lnSpc>
                <a:spcPct val="90000"/>
              </a:lnSpc>
            </a:pPr>
            <a:r>
              <a:rPr lang="en-US" sz="2000" b="1" dirty="0" err="1">
                <a:solidFill>
                  <a:schemeClr val="accent2">
                    <a:lumMod val="50000"/>
                  </a:schemeClr>
                </a:solidFill>
              </a:rPr>
              <a:t>Terkandung</a:t>
            </a:r>
            <a:r>
              <a:rPr lang="en-US" sz="2000" b="1" dirty="0">
                <a:solidFill>
                  <a:schemeClr val="accent2">
                    <a:lumMod val="50000"/>
                  </a:schemeClr>
                </a:solidFill>
              </a:rPr>
              <a:t> </a:t>
            </a:r>
            <a:r>
              <a:rPr lang="en-US" sz="2000" b="1" dirty="0" err="1">
                <a:solidFill>
                  <a:schemeClr val="accent2">
                    <a:lumMod val="50000"/>
                  </a:schemeClr>
                </a:solidFill>
              </a:rPr>
              <a:t>dalam</a:t>
            </a:r>
            <a:r>
              <a:rPr lang="en-US" sz="2000" b="1" dirty="0">
                <a:solidFill>
                  <a:schemeClr val="accent2">
                    <a:lumMod val="50000"/>
                  </a:schemeClr>
                </a:solidFill>
              </a:rPr>
              <a:t> </a:t>
            </a:r>
            <a:r>
              <a:rPr lang="en-US" sz="2000" b="1" dirty="0" err="1">
                <a:solidFill>
                  <a:schemeClr val="accent2">
                    <a:lumMod val="50000"/>
                  </a:schemeClr>
                </a:solidFill>
              </a:rPr>
              <a:t>kenyataan</a:t>
            </a:r>
            <a:r>
              <a:rPr lang="en-US" sz="2000" b="1" dirty="0">
                <a:solidFill>
                  <a:schemeClr val="accent2">
                    <a:lumMod val="50000"/>
                  </a:schemeClr>
                </a:solidFill>
              </a:rPr>
              <a:t> </a:t>
            </a:r>
            <a:r>
              <a:rPr lang="en-US" sz="2000" b="1" dirty="0" err="1">
                <a:solidFill>
                  <a:schemeClr val="accent2">
                    <a:lumMod val="50000"/>
                  </a:schemeClr>
                </a:solidFill>
              </a:rPr>
              <a:t>sehari-hari</a:t>
            </a:r>
            <a:r>
              <a:rPr lang="en-US" sz="2000" b="1" dirty="0">
                <a:solidFill>
                  <a:schemeClr val="accent2">
                    <a:lumMod val="50000"/>
                  </a:schemeClr>
                </a:solidFill>
              </a:rPr>
              <a:t> </a:t>
            </a:r>
            <a:r>
              <a:rPr lang="en-US" sz="2000" b="1" dirty="0" err="1">
                <a:solidFill>
                  <a:schemeClr val="accent2">
                    <a:lumMod val="50000"/>
                  </a:schemeClr>
                </a:solidFill>
              </a:rPr>
              <a:t>sebagai</a:t>
            </a:r>
            <a:r>
              <a:rPr lang="en-US" sz="2000" b="1" dirty="0">
                <a:solidFill>
                  <a:schemeClr val="accent2">
                    <a:lumMod val="50000"/>
                  </a:schemeClr>
                </a:solidFill>
              </a:rPr>
              <a:t> </a:t>
            </a:r>
            <a:r>
              <a:rPr lang="en-US" sz="2000" b="1" dirty="0" err="1">
                <a:solidFill>
                  <a:schemeClr val="accent2">
                    <a:lumMod val="50000"/>
                  </a:schemeClr>
                </a:solidFill>
              </a:rPr>
              <a:t>implementasi</a:t>
            </a:r>
            <a:r>
              <a:rPr lang="en-US" sz="2000" b="1" dirty="0">
                <a:solidFill>
                  <a:schemeClr val="accent2">
                    <a:lumMod val="50000"/>
                  </a:schemeClr>
                </a:solidFill>
              </a:rPr>
              <a:t> </a:t>
            </a:r>
            <a:r>
              <a:rPr lang="en-US" sz="2000" b="1" dirty="0" err="1">
                <a:solidFill>
                  <a:schemeClr val="accent2">
                    <a:lumMod val="50000"/>
                  </a:schemeClr>
                </a:solidFill>
              </a:rPr>
              <a:t>nilai-nilai</a:t>
            </a:r>
            <a:r>
              <a:rPr lang="en-US" sz="2000" b="1" dirty="0">
                <a:solidFill>
                  <a:schemeClr val="accent2">
                    <a:lumMod val="50000"/>
                  </a:schemeClr>
                </a:solidFill>
              </a:rPr>
              <a:t> </a:t>
            </a:r>
            <a:r>
              <a:rPr lang="en-US" sz="2000" b="1" dirty="0" err="1">
                <a:solidFill>
                  <a:schemeClr val="accent2">
                    <a:lumMod val="50000"/>
                  </a:schemeClr>
                </a:solidFill>
              </a:rPr>
              <a:t>Pancasila</a:t>
            </a:r>
            <a:endParaRPr lang="en-US" sz="2000" b="1" i="1" dirty="0">
              <a:solidFill>
                <a:schemeClr val="accent2">
                  <a:lumMod val="50000"/>
                </a:schemeClr>
              </a:solidFill>
            </a:endParaRPr>
          </a:p>
        </p:txBody>
      </p:sp>
      <p:sp>
        <p:nvSpPr>
          <p:cNvPr id="9" name="Footer Placeholder 8"/>
          <p:cNvSpPr>
            <a:spLocks noGrp="1"/>
          </p:cNvSpPr>
          <p:nvPr>
            <p:ph type="ftr" sz="quarter" idx="11"/>
          </p:nvPr>
        </p:nvSpPr>
        <p:spPr/>
        <p:txBody>
          <a:bodyPr/>
          <a:lstStyle/>
          <a:p>
            <a:r>
              <a:rPr lang="en-US" smtClean="0"/>
              <a:t>NANA RUKMANA D.W.</a:t>
            </a:r>
            <a:endParaRPr lang="en-US"/>
          </a:p>
        </p:txBody>
      </p:sp>
    </p:spTree>
    <p:extLst>
      <p:ext uri="{BB962C8B-B14F-4D97-AF65-F5344CB8AC3E}">
        <p14:creationId xmlns="" xmlns:p14="http://schemas.microsoft.com/office/powerpoint/2010/main" val="39286632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Number Placeholder 1"/>
          <p:cNvSpPr>
            <a:spLocks noGrp="1"/>
          </p:cNvSpPr>
          <p:nvPr>
            <p:ph type="sldNum" sz="quarter" idx="11"/>
          </p:nvPr>
        </p:nvSpPr>
        <p:spPr>
          <a:noFill/>
        </p:spPr>
        <p:txBody>
          <a:bodyPr/>
          <a:lstStyle/>
          <a:p>
            <a:fld id="{2350B329-EFD1-4A1B-8A9A-9B9B070085FB}" type="slidenum">
              <a:rPr lang="en-US" smtClean="0"/>
              <a:pPr/>
              <a:t>35</a:t>
            </a:fld>
            <a:endParaRPr lang="en-US" smtClean="0"/>
          </a:p>
        </p:txBody>
      </p:sp>
      <p:pic>
        <p:nvPicPr>
          <p:cNvPr id="233475" name="Picture 6"/>
          <p:cNvPicPr>
            <a:picLocks noChangeAspect="1" noChangeArrowheads="1"/>
          </p:cNvPicPr>
          <p:nvPr/>
        </p:nvPicPr>
        <p:blipFill>
          <a:blip r:embed="rId2"/>
          <a:srcRect/>
          <a:stretch>
            <a:fillRect/>
          </a:stretch>
        </p:blipFill>
        <p:spPr bwMode="auto">
          <a:xfrm>
            <a:off x="852488" y="106363"/>
            <a:ext cx="7315200" cy="6613525"/>
          </a:xfrm>
          <a:prstGeom prst="rect">
            <a:avLst/>
          </a:prstGeom>
          <a:noFill/>
          <a:ln w="9525">
            <a:noFill/>
            <a:miter lim="800000"/>
            <a:headEnd/>
            <a:tailEnd/>
          </a:ln>
        </p:spPr>
      </p:pic>
      <p:pic>
        <p:nvPicPr>
          <p:cNvPr id="233476" name="Picture 57" descr="http://omkicau1.files.wordpress.com/2011/02/bendera-merah-putih-bendera-indonesia-indonesia-flag-omkicau-3.gif"/>
          <p:cNvPicPr>
            <a:picLocks noChangeAspect="1" noChangeArrowheads="1"/>
          </p:cNvPicPr>
          <p:nvPr/>
        </p:nvPicPr>
        <p:blipFill>
          <a:blip r:embed="rId3"/>
          <a:srcRect/>
          <a:stretch>
            <a:fillRect/>
          </a:stretch>
        </p:blipFill>
        <p:spPr bwMode="auto">
          <a:xfrm>
            <a:off x="7677150" y="0"/>
            <a:ext cx="146685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1"/>
          <p:cNvSpPr>
            <a:spLocks noChangeArrowheads="1"/>
          </p:cNvSpPr>
          <p:nvPr/>
        </p:nvSpPr>
        <p:spPr bwMode="auto">
          <a:xfrm>
            <a:off x="457200" y="2667000"/>
            <a:ext cx="8382000" cy="2308324"/>
          </a:xfrm>
          <a:prstGeom prst="rect">
            <a:avLst/>
          </a:prstGeom>
          <a:noFill/>
          <a:ln w="9525">
            <a:noFill/>
            <a:miter lim="800000"/>
            <a:headEnd/>
            <a:tailEnd/>
          </a:ln>
        </p:spPr>
        <p:txBody>
          <a:bodyPr wrap="square" anchor="ctr">
            <a:spAutoFit/>
          </a:bodyPr>
          <a:lstStyle/>
          <a:p>
            <a:pPr algn="ctr"/>
            <a:r>
              <a:rPr lang="en-US" sz="4800" dirty="0" err="1" smtClean="0">
                <a:latin typeface="Calibri" pitchFamily="34" charset="0"/>
                <a:ea typeface="Times New Roman" pitchFamily="18" charset="0"/>
                <a:cs typeface="Arial" charset="0"/>
              </a:rPr>
              <a:t>Bangsa</a:t>
            </a:r>
            <a:r>
              <a:rPr lang="en-US" sz="4800" dirty="0" smtClean="0">
                <a:latin typeface="Calibri" pitchFamily="34" charset="0"/>
                <a:ea typeface="Times New Roman" pitchFamily="18" charset="0"/>
                <a:cs typeface="Arial" charset="0"/>
              </a:rPr>
              <a:t> yang </a:t>
            </a:r>
            <a:r>
              <a:rPr lang="en-US" sz="4800" dirty="0" err="1" smtClean="0">
                <a:latin typeface="Calibri" pitchFamily="34" charset="0"/>
                <a:ea typeface="Times New Roman" pitchFamily="18" charset="0"/>
                <a:cs typeface="Arial" charset="0"/>
              </a:rPr>
              <a:t>besar</a:t>
            </a:r>
            <a:r>
              <a:rPr lang="en-US" sz="4800" dirty="0" smtClean="0">
                <a:latin typeface="Calibri" pitchFamily="34" charset="0"/>
                <a:ea typeface="Times New Roman" pitchFamily="18" charset="0"/>
                <a:cs typeface="Arial" charset="0"/>
              </a:rPr>
              <a:t> </a:t>
            </a:r>
            <a:r>
              <a:rPr lang="en-US" sz="4800" dirty="0" err="1" smtClean="0">
                <a:latin typeface="Calibri" pitchFamily="34" charset="0"/>
                <a:ea typeface="Times New Roman" pitchFamily="18" charset="0"/>
                <a:cs typeface="Arial" charset="0"/>
              </a:rPr>
              <a:t>adalah</a:t>
            </a:r>
            <a:r>
              <a:rPr lang="en-US" sz="4800" dirty="0" smtClean="0">
                <a:latin typeface="Calibri" pitchFamily="34" charset="0"/>
                <a:ea typeface="Times New Roman" pitchFamily="18" charset="0"/>
                <a:cs typeface="Arial" charset="0"/>
              </a:rPr>
              <a:t> </a:t>
            </a:r>
            <a:r>
              <a:rPr lang="en-US" sz="4800" dirty="0" err="1" smtClean="0">
                <a:latin typeface="Calibri" pitchFamily="34" charset="0"/>
                <a:ea typeface="Times New Roman" pitchFamily="18" charset="0"/>
                <a:cs typeface="Arial" charset="0"/>
              </a:rPr>
              <a:t>bangsa</a:t>
            </a:r>
            <a:r>
              <a:rPr lang="en-US" sz="4800" dirty="0" smtClean="0">
                <a:latin typeface="Calibri" pitchFamily="34" charset="0"/>
                <a:ea typeface="Times New Roman" pitchFamily="18" charset="0"/>
                <a:cs typeface="Arial" charset="0"/>
              </a:rPr>
              <a:t> yang </a:t>
            </a:r>
            <a:r>
              <a:rPr lang="en-US" sz="4800" dirty="0" err="1" smtClean="0">
                <a:latin typeface="Calibri" pitchFamily="34" charset="0"/>
                <a:ea typeface="Times New Roman" pitchFamily="18" charset="0"/>
                <a:cs typeface="Arial" charset="0"/>
              </a:rPr>
              <a:t>menghargai</a:t>
            </a:r>
            <a:r>
              <a:rPr lang="en-US" sz="4800" dirty="0" smtClean="0">
                <a:latin typeface="Calibri" pitchFamily="34" charset="0"/>
                <a:ea typeface="Times New Roman" pitchFamily="18" charset="0"/>
                <a:cs typeface="Arial" charset="0"/>
              </a:rPr>
              <a:t> </a:t>
            </a:r>
            <a:r>
              <a:rPr lang="en-US" sz="4800" dirty="0" err="1" smtClean="0">
                <a:latin typeface="Calibri" pitchFamily="34" charset="0"/>
                <a:ea typeface="Times New Roman" pitchFamily="18" charset="0"/>
                <a:cs typeface="Arial" charset="0"/>
              </a:rPr>
              <a:t>jasa</a:t>
            </a:r>
            <a:r>
              <a:rPr lang="en-US" sz="4800" dirty="0" smtClean="0">
                <a:latin typeface="Calibri" pitchFamily="34" charset="0"/>
                <a:ea typeface="Times New Roman" pitchFamily="18" charset="0"/>
                <a:cs typeface="Arial" charset="0"/>
              </a:rPr>
              <a:t> </a:t>
            </a:r>
            <a:r>
              <a:rPr lang="en-US" sz="4800" dirty="0" err="1" smtClean="0">
                <a:latin typeface="Calibri" pitchFamily="34" charset="0"/>
                <a:ea typeface="Times New Roman" pitchFamily="18" charset="0"/>
                <a:cs typeface="Arial" charset="0"/>
              </a:rPr>
              <a:t>para</a:t>
            </a:r>
            <a:r>
              <a:rPr lang="en-US" sz="4800" dirty="0" smtClean="0">
                <a:latin typeface="Calibri" pitchFamily="34" charset="0"/>
                <a:ea typeface="Times New Roman" pitchFamily="18" charset="0"/>
                <a:cs typeface="Arial" charset="0"/>
              </a:rPr>
              <a:t> </a:t>
            </a:r>
            <a:r>
              <a:rPr lang="en-US" sz="4800" dirty="0" err="1" smtClean="0">
                <a:latin typeface="Calibri" pitchFamily="34" charset="0"/>
                <a:ea typeface="Times New Roman" pitchFamily="18" charset="0"/>
                <a:cs typeface="Arial" charset="0"/>
              </a:rPr>
              <a:t>pahlawannya</a:t>
            </a:r>
            <a:endParaRPr lang="en-US" sz="11500" dirty="0">
              <a:ea typeface="Times New Roman" pitchFamily="18" charset="0"/>
              <a:cs typeface="Arial" charset="0"/>
            </a:endParaRPr>
          </a:p>
        </p:txBody>
      </p:sp>
      <p:sp>
        <p:nvSpPr>
          <p:cNvPr id="3" name="Rectangle 6"/>
          <p:cNvSpPr>
            <a:spLocks noRot="1" noChangeArrowheads="1"/>
          </p:cNvSpPr>
          <p:nvPr/>
        </p:nvSpPr>
        <p:spPr bwMode="auto">
          <a:xfrm>
            <a:off x="304800" y="1752600"/>
            <a:ext cx="8534400" cy="639763"/>
          </a:xfrm>
          <a:prstGeom prst="rect">
            <a:avLst/>
          </a:prstGeom>
          <a:noFill/>
          <a:ln w="9525">
            <a:noFill/>
            <a:miter lim="800000"/>
            <a:headEnd/>
            <a:tailEnd/>
          </a:ln>
          <a:effectLst/>
        </p:spPr>
        <p:txBody>
          <a:bodyPr anchor="ctr"/>
          <a:lstStyle/>
          <a:p>
            <a:pPr algn="ctr" eaLnBrk="1" hangingPunct="1">
              <a:defRPr/>
            </a:pPr>
            <a:r>
              <a:rPr lang="en-GB" sz="6000" b="1" dirty="0" smtClean="0">
                <a:solidFill>
                  <a:srgbClr val="FFFF00"/>
                </a:solidFill>
                <a:effectLst>
                  <a:outerShdw blurRad="38100" dist="38100" dir="2700000" algn="tl">
                    <a:srgbClr val="000000"/>
                  </a:outerShdw>
                </a:effectLst>
                <a:latin typeface="Arial" charset="0"/>
              </a:rPr>
              <a:t>KESIMPULAN</a:t>
            </a:r>
            <a:endParaRPr lang="id-ID" sz="6000" b="1" dirty="0">
              <a:solidFill>
                <a:srgbClr val="FFFF00"/>
              </a:solidFill>
              <a:effectLst>
                <a:outerShdw blurRad="38100" dist="38100" dir="2700000" algn="tl">
                  <a:srgbClr val="000000"/>
                </a:outerShdw>
              </a:effectLst>
              <a:latin typeface="Arial" charset="0"/>
            </a:endParaRPr>
          </a:p>
        </p:txBody>
      </p:sp>
      <p:pic>
        <p:nvPicPr>
          <p:cNvPr id="226308" name="Picture 57" descr="http://omkicau1.files.wordpress.com/2011/02/bendera-merah-putih-bendera-indonesia-indonesia-flag-omkicau-3.gif"/>
          <p:cNvPicPr>
            <a:picLocks noChangeAspect="1" noChangeArrowheads="1"/>
          </p:cNvPicPr>
          <p:nvPr/>
        </p:nvPicPr>
        <p:blipFill>
          <a:blip r:embed="rId2"/>
          <a:srcRect/>
          <a:stretch>
            <a:fillRect/>
          </a:stretch>
        </p:blipFill>
        <p:spPr bwMode="auto">
          <a:xfrm>
            <a:off x="7391400" y="0"/>
            <a:ext cx="1466850" cy="1066800"/>
          </a:xfrm>
          <a:prstGeom prst="rect">
            <a:avLst/>
          </a:prstGeom>
          <a:noFill/>
          <a:ln w="9525">
            <a:noFill/>
            <a:miter lim="800000"/>
            <a:headEnd/>
            <a:tailEnd/>
          </a:ln>
        </p:spPr>
      </p:pic>
    </p:spTree>
  </p:cSld>
  <p:clrMapOvr>
    <a:masterClrMapping/>
  </p:clrMapOvr>
  <p:transition>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a:xfrm>
            <a:off x="216024" y="286544"/>
            <a:ext cx="2627784" cy="8382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ormAutofit/>
          </a:bodyPr>
          <a:lstStyle/>
          <a:p>
            <a:pPr algn="l" eaLnBrk="1" fontAlgn="auto" hangingPunct="1">
              <a:spcAft>
                <a:spcPts val="0"/>
              </a:spcAft>
              <a:defRPr/>
            </a:pPr>
            <a:r>
              <a:rPr lang="en-US" sz="3800" kern="1200" cap="all" dirty="0" err="1">
                <a:effectLst>
                  <a:reflection blurRad="12700" stA="48000" endA="300" endPos="55000" dir="5400000" sy="-90000" algn="bl" rotWithShape="0"/>
                </a:effectLst>
              </a:rPr>
              <a:t>Referensi</a:t>
            </a:r>
            <a:r>
              <a:rPr lang="en-US" sz="3800" kern="1200" cap="all" dirty="0">
                <a:effectLst>
                  <a:reflection blurRad="12700" stA="48000" endA="300" endPos="55000" dir="5400000" sy="-90000" algn="bl" rotWithShape="0"/>
                </a:effectLst>
              </a:rPr>
              <a:t> </a:t>
            </a:r>
          </a:p>
        </p:txBody>
      </p:sp>
      <p:sp>
        <p:nvSpPr>
          <p:cNvPr id="22531" name="Rectangle 3"/>
          <p:cNvSpPr>
            <a:spLocks noGrp="1" noChangeArrowheads="1"/>
          </p:cNvSpPr>
          <p:nvPr>
            <p:ph idx="4294967295"/>
          </p:nvPr>
        </p:nvSpPr>
        <p:spPr>
          <a:xfrm>
            <a:off x="2987824" y="2276872"/>
            <a:ext cx="5943600" cy="5410200"/>
          </a:xfrm>
        </p:spPr>
        <p:txBody>
          <a:bodyPr>
            <a:normAutofit/>
          </a:bodyPr>
          <a:lstStyle/>
          <a:p>
            <a:pPr marL="609600" indent="-609600" eaLnBrk="1" hangingPunct="1">
              <a:lnSpc>
                <a:spcPct val="90000"/>
              </a:lnSpc>
            </a:pPr>
            <a:r>
              <a:rPr lang="en-US" sz="2400" dirty="0" err="1" smtClean="0">
                <a:solidFill>
                  <a:srgbClr val="0000CC"/>
                </a:solidFill>
              </a:rPr>
              <a:t>Yudi</a:t>
            </a:r>
            <a:r>
              <a:rPr lang="en-US" sz="2400" dirty="0" smtClean="0">
                <a:solidFill>
                  <a:srgbClr val="0000CC"/>
                </a:solidFill>
              </a:rPr>
              <a:t> </a:t>
            </a:r>
            <a:r>
              <a:rPr lang="en-US" sz="2400" dirty="0" err="1" smtClean="0">
                <a:solidFill>
                  <a:srgbClr val="0000CC"/>
                </a:solidFill>
              </a:rPr>
              <a:t>Latif</a:t>
            </a:r>
            <a:r>
              <a:rPr lang="id-ID" sz="2400" dirty="0" smtClean="0">
                <a:solidFill>
                  <a:srgbClr val="0000CC"/>
                </a:solidFill>
              </a:rPr>
              <a:t>, </a:t>
            </a:r>
            <a:r>
              <a:rPr lang="en-US" sz="2400" dirty="0" smtClean="0">
                <a:solidFill>
                  <a:srgbClr val="0000CC"/>
                </a:solidFill>
              </a:rPr>
              <a:t>Negara </a:t>
            </a:r>
            <a:r>
              <a:rPr lang="en-US" sz="2400" dirty="0" err="1" smtClean="0">
                <a:solidFill>
                  <a:srgbClr val="0000CC"/>
                </a:solidFill>
              </a:rPr>
              <a:t>Paripurna</a:t>
            </a:r>
            <a:r>
              <a:rPr lang="id-ID" sz="2400" i="1" dirty="0" smtClean="0">
                <a:solidFill>
                  <a:srgbClr val="0000CC"/>
                </a:solidFill>
              </a:rPr>
              <a:t> </a:t>
            </a:r>
            <a:r>
              <a:rPr lang="id-ID" sz="2400" dirty="0" smtClean="0">
                <a:solidFill>
                  <a:srgbClr val="0000CC"/>
                </a:solidFill>
              </a:rPr>
              <a:t>(</a:t>
            </a:r>
            <a:r>
              <a:rPr lang="en-US" sz="2400" dirty="0" err="1" smtClean="0">
                <a:solidFill>
                  <a:srgbClr val="0000CC"/>
                </a:solidFill>
              </a:rPr>
              <a:t>Ja</a:t>
            </a:r>
            <a:r>
              <a:rPr lang="id-ID" sz="2400" dirty="0" smtClean="0">
                <a:solidFill>
                  <a:srgbClr val="0000CC"/>
                </a:solidFill>
              </a:rPr>
              <a:t>karta, </a:t>
            </a:r>
            <a:r>
              <a:rPr lang="en-US" sz="2400" dirty="0" err="1" smtClean="0">
                <a:solidFill>
                  <a:srgbClr val="0000CC"/>
                </a:solidFill>
              </a:rPr>
              <a:t>Gramedia</a:t>
            </a:r>
            <a:r>
              <a:rPr lang="en-US" sz="2400" dirty="0" smtClean="0">
                <a:solidFill>
                  <a:srgbClr val="0000CC"/>
                </a:solidFill>
              </a:rPr>
              <a:t>, 2011</a:t>
            </a:r>
            <a:r>
              <a:rPr lang="id-ID" sz="2400" dirty="0" smtClean="0">
                <a:solidFill>
                  <a:srgbClr val="0000CC"/>
                </a:solidFill>
              </a:rPr>
              <a:t>)</a:t>
            </a:r>
          </a:p>
          <a:p>
            <a:pPr marL="609600" indent="-609600" eaLnBrk="1" hangingPunct="1">
              <a:lnSpc>
                <a:spcPct val="90000"/>
              </a:lnSpc>
            </a:pPr>
            <a:r>
              <a:rPr lang="en-US" sz="2400" dirty="0" err="1" smtClean="0">
                <a:solidFill>
                  <a:srgbClr val="0000CC"/>
                </a:solidFill>
              </a:rPr>
              <a:t>Bertens</a:t>
            </a:r>
            <a:r>
              <a:rPr lang="en-US" sz="2400" dirty="0" smtClean="0">
                <a:solidFill>
                  <a:srgbClr val="0000CC"/>
                </a:solidFill>
              </a:rPr>
              <a:t>, K</a:t>
            </a:r>
            <a:r>
              <a:rPr lang="id-ID" sz="2400" dirty="0" smtClean="0">
                <a:solidFill>
                  <a:srgbClr val="0000CC"/>
                </a:solidFill>
              </a:rPr>
              <a:t>, </a:t>
            </a:r>
            <a:r>
              <a:rPr lang="id-ID" sz="2400" i="1" dirty="0" smtClean="0">
                <a:solidFill>
                  <a:srgbClr val="0000CC"/>
                </a:solidFill>
              </a:rPr>
              <a:t>Etika </a:t>
            </a:r>
            <a:r>
              <a:rPr lang="id-ID" sz="2400" dirty="0" smtClean="0">
                <a:solidFill>
                  <a:srgbClr val="0000CC"/>
                </a:solidFill>
              </a:rPr>
              <a:t>(</a:t>
            </a:r>
            <a:r>
              <a:rPr lang="en-US" sz="2400" dirty="0">
                <a:solidFill>
                  <a:srgbClr val="0000CC"/>
                </a:solidFill>
              </a:rPr>
              <a:t>J</a:t>
            </a:r>
            <a:r>
              <a:rPr lang="id-ID" sz="2400" dirty="0" smtClean="0">
                <a:solidFill>
                  <a:srgbClr val="0000CC"/>
                </a:solidFill>
              </a:rPr>
              <a:t>akarta, </a:t>
            </a:r>
            <a:r>
              <a:rPr lang="en-US" sz="2400" dirty="0" err="1" smtClean="0">
                <a:solidFill>
                  <a:srgbClr val="0000CC"/>
                </a:solidFill>
              </a:rPr>
              <a:t>Gramedia</a:t>
            </a:r>
            <a:r>
              <a:rPr lang="en-US" sz="2400" dirty="0" smtClean="0">
                <a:solidFill>
                  <a:srgbClr val="0000CC"/>
                </a:solidFill>
              </a:rPr>
              <a:t>, 2004</a:t>
            </a:r>
            <a:r>
              <a:rPr lang="id-ID" sz="2400" dirty="0" smtClean="0">
                <a:solidFill>
                  <a:srgbClr val="0000CC"/>
                </a:solidFill>
              </a:rPr>
              <a:t>)</a:t>
            </a:r>
          </a:p>
          <a:p>
            <a:pPr marL="609600" indent="-609600" eaLnBrk="1" hangingPunct="1">
              <a:lnSpc>
                <a:spcPct val="90000"/>
              </a:lnSpc>
            </a:pPr>
            <a:r>
              <a:rPr lang="en-US" sz="2400" dirty="0" smtClean="0">
                <a:solidFill>
                  <a:srgbClr val="0000CC"/>
                </a:solidFill>
              </a:rPr>
              <a:t>Nana </a:t>
            </a:r>
            <a:r>
              <a:rPr lang="en-US" sz="2400" dirty="0" err="1" smtClean="0">
                <a:solidFill>
                  <a:srgbClr val="0000CC"/>
                </a:solidFill>
              </a:rPr>
              <a:t>Rukmana</a:t>
            </a:r>
            <a:r>
              <a:rPr lang="en-US" sz="2400" dirty="0" smtClean="0">
                <a:solidFill>
                  <a:srgbClr val="0000CC"/>
                </a:solidFill>
              </a:rPr>
              <a:t> D.W., </a:t>
            </a:r>
            <a:r>
              <a:rPr lang="en-US" sz="2400" dirty="0" err="1" smtClean="0">
                <a:solidFill>
                  <a:srgbClr val="0000CC"/>
                </a:solidFill>
              </a:rPr>
              <a:t>Etika</a:t>
            </a:r>
            <a:r>
              <a:rPr lang="en-US" sz="2400" dirty="0" smtClean="0">
                <a:solidFill>
                  <a:srgbClr val="0000CC"/>
                </a:solidFill>
              </a:rPr>
              <a:t> </a:t>
            </a:r>
            <a:r>
              <a:rPr lang="en-US" sz="2400" dirty="0" err="1" smtClean="0">
                <a:solidFill>
                  <a:srgbClr val="0000CC"/>
                </a:solidFill>
              </a:rPr>
              <a:t>Kepemimpinan</a:t>
            </a:r>
            <a:r>
              <a:rPr lang="en-US" sz="2400" dirty="0" smtClean="0">
                <a:solidFill>
                  <a:srgbClr val="0000CC"/>
                </a:solidFill>
              </a:rPr>
              <a:t> </a:t>
            </a:r>
            <a:r>
              <a:rPr lang="id-ID" sz="2400" dirty="0" smtClean="0">
                <a:solidFill>
                  <a:srgbClr val="0000CC"/>
                </a:solidFill>
              </a:rPr>
              <a:t>(</a:t>
            </a:r>
            <a:r>
              <a:rPr lang="en-US" sz="2400" dirty="0" smtClean="0">
                <a:solidFill>
                  <a:srgbClr val="0000CC"/>
                </a:solidFill>
              </a:rPr>
              <a:t>Bandung</a:t>
            </a:r>
            <a:r>
              <a:rPr lang="id-ID" sz="2400" dirty="0" smtClean="0">
                <a:solidFill>
                  <a:srgbClr val="0000CC"/>
                </a:solidFill>
              </a:rPr>
              <a:t>, </a:t>
            </a:r>
            <a:r>
              <a:rPr lang="en-US" sz="2400" dirty="0" err="1" smtClean="0">
                <a:solidFill>
                  <a:srgbClr val="0000CC"/>
                </a:solidFill>
              </a:rPr>
              <a:t>Alfabeta</a:t>
            </a:r>
            <a:r>
              <a:rPr lang="en-US" sz="2400" dirty="0" smtClean="0">
                <a:solidFill>
                  <a:srgbClr val="0000CC"/>
                </a:solidFill>
              </a:rPr>
              <a:t>,</a:t>
            </a:r>
            <a:r>
              <a:rPr lang="id-ID" sz="2400" dirty="0" smtClean="0">
                <a:solidFill>
                  <a:srgbClr val="0000CC"/>
                </a:solidFill>
              </a:rPr>
              <a:t> </a:t>
            </a:r>
            <a:r>
              <a:rPr lang="en-US" sz="2400" dirty="0" smtClean="0">
                <a:solidFill>
                  <a:srgbClr val="0000CC"/>
                </a:solidFill>
              </a:rPr>
              <a:t>2006</a:t>
            </a:r>
            <a:r>
              <a:rPr lang="id-ID" sz="2400" dirty="0" smtClean="0">
                <a:solidFill>
                  <a:srgbClr val="0000CC"/>
                </a:solidFill>
              </a:rPr>
              <a:t>)</a:t>
            </a:r>
            <a:endParaRPr lang="en-US" sz="2400" dirty="0" smtClean="0">
              <a:solidFill>
                <a:srgbClr val="0000CC"/>
              </a:solidFill>
            </a:endParaRPr>
          </a:p>
          <a:p>
            <a:pPr marL="609600" indent="-609600" eaLnBrk="1" hangingPunct="1">
              <a:lnSpc>
                <a:spcPct val="90000"/>
              </a:lnSpc>
            </a:pPr>
            <a:r>
              <a:rPr lang="en-US" sz="2400" dirty="0" smtClean="0">
                <a:solidFill>
                  <a:srgbClr val="0000CC"/>
                </a:solidFill>
              </a:rPr>
              <a:t>Nana </a:t>
            </a:r>
            <a:r>
              <a:rPr lang="en-US" sz="2400" dirty="0" err="1" smtClean="0">
                <a:solidFill>
                  <a:srgbClr val="0000CC"/>
                </a:solidFill>
              </a:rPr>
              <a:t>Rukmana</a:t>
            </a:r>
            <a:r>
              <a:rPr lang="en-US" sz="2400" dirty="0" smtClean="0">
                <a:solidFill>
                  <a:srgbClr val="0000CC"/>
                </a:solidFill>
              </a:rPr>
              <a:t> D.W., </a:t>
            </a:r>
            <a:r>
              <a:rPr lang="en-US" sz="2400" dirty="0" err="1" smtClean="0">
                <a:solidFill>
                  <a:srgbClr val="0000CC"/>
                </a:solidFill>
              </a:rPr>
              <a:t>Etika</a:t>
            </a:r>
            <a:r>
              <a:rPr lang="en-US" sz="2400" dirty="0" smtClean="0">
                <a:solidFill>
                  <a:srgbClr val="0000CC"/>
                </a:solidFill>
              </a:rPr>
              <a:t> &amp; </a:t>
            </a:r>
            <a:r>
              <a:rPr lang="en-US" sz="2400" dirty="0" err="1" smtClean="0">
                <a:solidFill>
                  <a:srgbClr val="0000CC"/>
                </a:solidFill>
              </a:rPr>
              <a:t>Integritas</a:t>
            </a:r>
            <a:r>
              <a:rPr lang="en-US" sz="2400" dirty="0" smtClean="0">
                <a:solidFill>
                  <a:srgbClr val="0000CC"/>
                </a:solidFill>
              </a:rPr>
              <a:t>, </a:t>
            </a:r>
            <a:r>
              <a:rPr lang="en-US" sz="2400" dirty="0" err="1" smtClean="0">
                <a:solidFill>
                  <a:srgbClr val="0000CC"/>
                </a:solidFill>
              </a:rPr>
              <a:t>Solusi</a:t>
            </a:r>
            <a:r>
              <a:rPr lang="en-US" sz="2400" dirty="0" smtClean="0">
                <a:solidFill>
                  <a:srgbClr val="0000CC"/>
                </a:solidFill>
              </a:rPr>
              <a:t> </a:t>
            </a:r>
            <a:r>
              <a:rPr lang="en-US" sz="2400" dirty="0" err="1" smtClean="0">
                <a:solidFill>
                  <a:srgbClr val="0000CC"/>
                </a:solidFill>
              </a:rPr>
              <a:t>Persoalan</a:t>
            </a:r>
            <a:r>
              <a:rPr lang="en-US" sz="2400" dirty="0" smtClean="0">
                <a:solidFill>
                  <a:srgbClr val="0000CC"/>
                </a:solidFill>
              </a:rPr>
              <a:t> </a:t>
            </a:r>
            <a:r>
              <a:rPr lang="en-US" sz="2400" dirty="0" err="1" smtClean="0">
                <a:solidFill>
                  <a:srgbClr val="0000CC"/>
                </a:solidFill>
              </a:rPr>
              <a:t>Bangsa</a:t>
            </a:r>
            <a:r>
              <a:rPr lang="en-US" sz="2400" dirty="0" smtClean="0">
                <a:solidFill>
                  <a:srgbClr val="0000CC"/>
                </a:solidFill>
              </a:rPr>
              <a:t> </a:t>
            </a:r>
            <a:r>
              <a:rPr lang="id-ID" sz="2400" dirty="0" smtClean="0">
                <a:solidFill>
                  <a:srgbClr val="0000CC"/>
                </a:solidFill>
              </a:rPr>
              <a:t>(</a:t>
            </a:r>
            <a:r>
              <a:rPr lang="en-US" sz="2400" dirty="0" err="1" smtClean="0">
                <a:solidFill>
                  <a:srgbClr val="0000CC"/>
                </a:solidFill>
              </a:rPr>
              <a:t>Tangsel</a:t>
            </a:r>
            <a:r>
              <a:rPr lang="id-ID" sz="2400" dirty="0" smtClean="0">
                <a:solidFill>
                  <a:srgbClr val="0000CC"/>
                </a:solidFill>
              </a:rPr>
              <a:t>, </a:t>
            </a:r>
            <a:r>
              <a:rPr lang="en-US" sz="2400" dirty="0" smtClean="0">
                <a:solidFill>
                  <a:srgbClr val="0000CC"/>
                </a:solidFill>
              </a:rPr>
              <a:t>SBM Publishing,</a:t>
            </a:r>
            <a:r>
              <a:rPr lang="id-ID" sz="2400" dirty="0" smtClean="0">
                <a:solidFill>
                  <a:srgbClr val="0000CC"/>
                </a:solidFill>
              </a:rPr>
              <a:t> 20</a:t>
            </a:r>
            <a:r>
              <a:rPr lang="en-US" sz="2400" dirty="0" smtClean="0">
                <a:solidFill>
                  <a:srgbClr val="0000CC"/>
                </a:solidFill>
              </a:rPr>
              <a:t>13</a:t>
            </a:r>
            <a:r>
              <a:rPr lang="id-ID" sz="2400" dirty="0" smtClean="0">
                <a:solidFill>
                  <a:srgbClr val="0000CC"/>
                </a:solidFill>
              </a:rPr>
              <a:t>)</a:t>
            </a:r>
            <a:endParaRPr lang="en-US" sz="2400" dirty="0" smtClean="0">
              <a:solidFill>
                <a:srgbClr val="0000CC"/>
              </a:solidFill>
            </a:endParaRPr>
          </a:p>
          <a:p>
            <a:pPr marL="609600" indent="-609600" eaLnBrk="1" hangingPunct="1">
              <a:lnSpc>
                <a:spcPct val="90000"/>
              </a:lnSpc>
            </a:pPr>
            <a:r>
              <a:rPr lang="en-US" sz="2400" dirty="0" smtClean="0">
                <a:solidFill>
                  <a:srgbClr val="0000CC"/>
                </a:solidFill>
              </a:rPr>
              <a:t>Nana </a:t>
            </a:r>
            <a:r>
              <a:rPr lang="en-US" sz="2400" dirty="0" err="1" smtClean="0">
                <a:solidFill>
                  <a:srgbClr val="0000CC"/>
                </a:solidFill>
              </a:rPr>
              <a:t>Rukmana</a:t>
            </a:r>
            <a:r>
              <a:rPr lang="en-US" sz="2400" dirty="0" smtClean="0">
                <a:solidFill>
                  <a:srgbClr val="0000CC"/>
                </a:solidFill>
              </a:rPr>
              <a:t> D.W., </a:t>
            </a:r>
            <a:r>
              <a:rPr lang="en-US" sz="2400" dirty="0" err="1" smtClean="0">
                <a:solidFill>
                  <a:srgbClr val="0000CC"/>
                </a:solidFill>
              </a:rPr>
              <a:t>Meraih</a:t>
            </a:r>
            <a:r>
              <a:rPr lang="en-US" sz="2400" dirty="0" smtClean="0">
                <a:solidFill>
                  <a:srgbClr val="0000CC"/>
                </a:solidFill>
              </a:rPr>
              <a:t> </a:t>
            </a:r>
            <a:r>
              <a:rPr lang="en-US" sz="2400" dirty="0" err="1" smtClean="0">
                <a:solidFill>
                  <a:srgbClr val="0000CC"/>
                </a:solidFill>
              </a:rPr>
              <a:t>Sukses</a:t>
            </a:r>
            <a:r>
              <a:rPr lang="en-US" sz="2400" dirty="0" smtClean="0">
                <a:solidFill>
                  <a:srgbClr val="0000CC"/>
                </a:solidFill>
              </a:rPr>
              <a:t> </a:t>
            </a:r>
            <a:r>
              <a:rPr lang="en-US" sz="2400" dirty="0" err="1" smtClean="0">
                <a:solidFill>
                  <a:srgbClr val="0000CC"/>
                </a:solidFill>
              </a:rPr>
              <a:t>dan</a:t>
            </a:r>
            <a:r>
              <a:rPr lang="en-US" sz="2400" dirty="0" smtClean="0">
                <a:solidFill>
                  <a:srgbClr val="0000CC"/>
                </a:solidFill>
              </a:rPr>
              <a:t> </a:t>
            </a:r>
            <a:r>
              <a:rPr lang="en-US" sz="2400" dirty="0" err="1" smtClean="0">
                <a:solidFill>
                  <a:srgbClr val="0000CC"/>
                </a:solidFill>
              </a:rPr>
              <a:t>Kebahagiaan</a:t>
            </a:r>
            <a:r>
              <a:rPr lang="en-US" sz="2400" dirty="0" smtClean="0">
                <a:solidFill>
                  <a:srgbClr val="0000CC"/>
                </a:solidFill>
              </a:rPr>
              <a:t> </a:t>
            </a:r>
            <a:r>
              <a:rPr lang="en-US" sz="2400" dirty="0" err="1" smtClean="0">
                <a:solidFill>
                  <a:srgbClr val="0000CC"/>
                </a:solidFill>
              </a:rPr>
              <a:t>Hidup</a:t>
            </a:r>
            <a:r>
              <a:rPr lang="en-US" sz="2400" dirty="0" smtClean="0">
                <a:solidFill>
                  <a:srgbClr val="0000CC"/>
                </a:solidFill>
              </a:rPr>
              <a:t> (Bandung, </a:t>
            </a:r>
            <a:r>
              <a:rPr lang="en-US" sz="2400" dirty="0" err="1" smtClean="0">
                <a:solidFill>
                  <a:srgbClr val="0000CC"/>
                </a:solidFill>
              </a:rPr>
              <a:t>Alfabeta</a:t>
            </a:r>
            <a:r>
              <a:rPr lang="en-US" sz="2400" dirty="0" smtClean="0">
                <a:solidFill>
                  <a:srgbClr val="0000CC"/>
                </a:solidFill>
              </a:rPr>
              <a:t>, 2005</a:t>
            </a:r>
            <a:endParaRPr lang="id-ID" sz="2400" dirty="0" smtClean="0">
              <a:solidFill>
                <a:srgbClr val="0000CC"/>
              </a:solidFill>
            </a:endParaRPr>
          </a:p>
          <a:p>
            <a:pPr marL="609600" indent="-609600" eaLnBrk="1" hangingPunct="1">
              <a:lnSpc>
                <a:spcPct val="90000"/>
              </a:lnSpc>
            </a:pPr>
            <a:endParaRPr lang="en-US" sz="2600" dirty="0" smtClean="0">
              <a:solidFill>
                <a:srgbClr val="0000CC"/>
              </a:solidFill>
            </a:endParaRPr>
          </a:p>
        </p:txBody>
      </p:sp>
      <p:pic>
        <p:nvPicPr>
          <p:cNvPr id="1026" name="Picture 2" descr="C:\Users\NANA RUKMANA\Downloads\Buku Karya NR.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8998" y="1196752"/>
            <a:ext cx="2794810" cy="4968552"/>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NANA RUKMANA\Downloads\Buku Negara Paripurna.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77312" y="188640"/>
            <a:ext cx="1659184" cy="2057997"/>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48998" y="5774405"/>
            <a:ext cx="2877967" cy="369332"/>
          </a:xfrm>
          <a:prstGeom prst="rect">
            <a:avLst/>
          </a:prstGeom>
          <a:noFill/>
        </p:spPr>
        <p:txBody>
          <a:bodyPr wrap="none" rtlCol="0">
            <a:spAutoFit/>
          </a:bodyPr>
          <a:lstStyle/>
          <a:p>
            <a:r>
              <a:rPr lang="en-US" dirty="0" err="1" smtClean="0">
                <a:solidFill>
                  <a:schemeClr val="bg1"/>
                </a:solidFill>
              </a:rPr>
              <a:t>Karya</a:t>
            </a:r>
            <a:r>
              <a:rPr lang="en-US" dirty="0" smtClean="0">
                <a:solidFill>
                  <a:schemeClr val="bg1"/>
                </a:solidFill>
              </a:rPr>
              <a:t>: Nana </a:t>
            </a:r>
            <a:r>
              <a:rPr lang="en-US" dirty="0" err="1" smtClean="0">
                <a:solidFill>
                  <a:schemeClr val="bg1"/>
                </a:solidFill>
              </a:rPr>
              <a:t>Rukmana</a:t>
            </a:r>
            <a:r>
              <a:rPr lang="en-US" dirty="0" smtClean="0">
                <a:solidFill>
                  <a:schemeClr val="bg1"/>
                </a:solidFill>
              </a:rPr>
              <a:t> D.W.</a:t>
            </a:r>
            <a:endParaRPr lang="en-US" dirty="0">
              <a:solidFill>
                <a:schemeClr val="bg1"/>
              </a:solidFill>
            </a:endParaRPr>
          </a:p>
        </p:txBody>
      </p:sp>
    </p:spTree>
    <p:extLst>
      <p:ext uri="{BB962C8B-B14F-4D97-AF65-F5344CB8AC3E}">
        <p14:creationId xmlns="" xmlns:p14="http://schemas.microsoft.com/office/powerpoint/2010/main" val="280939898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110594"/>
                                        </p:tgtEl>
                                        <p:attrNameLst>
                                          <p:attrName>style.visibility</p:attrName>
                                        </p:attrNameLst>
                                      </p:cBhvr>
                                      <p:to>
                                        <p:strVal val="visible"/>
                                      </p:to>
                                    </p:set>
                                    <p:anim calcmode="lin" valueType="num">
                                      <p:cBhvr>
                                        <p:cTn id="7" dur="1000" fill="hold"/>
                                        <p:tgtEl>
                                          <p:spTgt spid="110594"/>
                                        </p:tgtEl>
                                        <p:attrNameLst>
                                          <p:attrName>ppt_w</p:attrName>
                                        </p:attrNameLst>
                                      </p:cBhvr>
                                      <p:tavLst>
                                        <p:tav tm="0">
                                          <p:val>
                                            <p:strVal val="#ppt_w*0.05"/>
                                          </p:val>
                                        </p:tav>
                                        <p:tav tm="100000">
                                          <p:val>
                                            <p:strVal val="#ppt_w"/>
                                          </p:val>
                                        </p:tav>
                                      </p:tavLst>
                                    </p:anim>
                                    <p:anim calcmode="lin" valueType="num">
                                      <p:cBhvr>
                                        <p:cTn id="8" dur="1000" fill="hold"/>
                                        <p:tgtEl>
                                          <p:spTgt spid="110594"/>
                                        </p:tgtEl>
                                        <p:attrNameLst>
                                          <p:attrName>ppt_h</p:attrName>
                                        </p:attrNameLst>
                                      </p:cBhvr>
                                      <p:tavLst>
                                        <p:tav tm="0">
                                          <p:val>
                                            <p:strVal val="#ppt_h"/>
                                          </p:val>
                                        </p:tav>
                                        <p:tav tm="100000">
                                          <p:val>
                                            <p:strVal val="#ppt_h"/>
                                          </p:val>
                                        </p:tav>
                                      </p:tavLst>
                                    </p:anim>
                                    <p:anim calcmode="lin" valueType="num">
                                      <p:cBhvr>
                                        <p:cTn id="9" dur="1000" fill="hold"/>
                                        <p:tgtEl>
                                          <p:spTgt spid="110594"/>
                                        </p:tgtEl>
                                        <p:attrNameLst>
                                          <p:attrName>ppt_x</p:attrName>
                                        </p:attrNameLst>
                                      </p:cBhvr>
                                      <p:tavLst>
                                        <p:tav tm="0">
                                          <p:val>
                                            <p:strVal val="#ppt_x-.2"/>
                                          </p:val>
                                        </p:tav>
                                        <p:tav tm="100000">
                                          <p:val>
                                            <p:strVal val="#ppt_x"/>
                                          </p:val>
                                        </p:tav>
                                      </p:tavLst>
                                    </p:anim>
                                    <p:anim calcmode="lin" valueType="num">
                                      <p:cBhvr>
                                        <p:cTn id="10" dur="1000" fill="hold"/>
                                        <p:tgtEl>
                                          <p:spTgt spid="110594"/>
                                        </p:tgtEl>
                                        <p:attrNameLst>
                                          <p:attrName>ppt_y</p:attrName>
                                        </p:attrNameLst>
                                      </p:cBhvr>
                                      <p:tavLst>
                                        <p:tav tm="0">
                                          <p:val>
                                            <p:strVal val="#ppt_y"/>
                                          </p:val>
                                        </p:tav>
                                        <p:tav tm="100000">
                                          <p:val>
                                            <p:strVal val="#ppt_y"/>
                                          </p:val>
                                        </p:tav>
                                      </p:tavLst>
                                    </p:anim>
                                    <p:animEffect transition="in" filter="fade">
                                      <p:cBhvr>
                                        <p:cTn id="11" dur="1000"/>
                                        <p:tgtEl>
                                          <p:spTgt spid="110594"/>
                                        </p:tgtEl>
                                      </p:cBhvr>
                                    </p:animEffect>
                                  </p:childTnLst>
                                </p:cTn>
                              </p:par>
                            </p:childTnLst>
                          </p:cTn>
                        </p:par>
                        <p:par>
                          <p:cTn id="12" fill="hold" nodeType="afterGroup">
                            <p:stCondLst>
                              <p:cond delay="1000"/>
                            </p:stCondLst>
                            <p:childTnLst>
                              <p:par>
                                <p:cTn id="13" presetID="39" presetClass="entr" presetSubtype="0" accel="100000" fill="hold" nodeType="afterEffect">
                                  <p:stCondLst>
                                    <p:cond delay="0"/>
                                  </p:stCondLst>
                                  <p:childTnLst>
                                    <p:set>
                                      <p:cBhvr>
                                        <p:cTn id="14" dur="1" fill="hold">
                                          <p:stCondLst>
                                            <p:cond delay="0"/>
                                          </p:stCondLst>
                                        </p:cTn>
                                        <p:tgtEl>
                                          <p:spTgt spid="22531">
                                            <p:txEl>
                                              <p:pRg st="0" end="0"/>
                                            </p:txEl>
                                          </p:spTgt>
                                        </p:tgtEl>
                                        <p:attrNameLst>
                                          <p:attrName>style.visibility</p:attrName>
                                        </p:attrNameLst>
                                      </p:cBhvr>
                                      <p:to>
                                        <p:strVal val="visible"/>
                                      </p:to>
                                    </p:set>
                                    <p:anim calcmode="lin" valueType="num">
                                      <p:cBhvr>
                                        <p:cTn id="15" dur="500" fill="hold"/>
                                        <p:tgtEl>
                                          <p:spTgt spid="2253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253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253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39" presetClass="entr" presetSubtype="0" accel="100000" fill="hold" nodeType="afterEffect">
                                  <p:stCondLst>
                                    <p:cond delay="0"/>
                                  </p:stCondLst>
                                  <p:childTnLst>
                                    <p:set>
                                      <p:cBhvr>
                                        <p:cTn id="21" dur="1" fill="hold">
                                          <p:stCondLst>
                                            <p:cond delay="0"/>
                                          </p:stCondLst>
                                        </p:cTn>
                                        <p:tgtEl>
                                          <p:spTgt spid="22531">
                                            <p:txEl>
                                              <p:pRg st="1" end="1"/>
                                            </p:txEl>
                                          </p:spTgt>
                                        </p:tgtEl>
                                        <p:attrNameLst>
                                          <p:attrName>style.visibility</p:attrName>
                                        </p:attrNameLst>
                                      </p:cBhvr>
                                      <p:to>
                                        <p:strVal val="visible"/>
                                      </p:to>
                                    </p:set>
                                    <p:anim calcmode="lin" valueType="num">
                                      <p:cBhvr>
                                        <p:cTn id="22" dur="500" fill="hold"/>
                                        <p:tgtEl>
                                          <p:spTgt spid="2253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3" dur="500" fill="hold"/>
                                        <p:tgtEl>
                                          <p:spTgt spid="2253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4" dur="500" fill="hold"/>
                                        <p:tgtEl>
                                          <p:spTgt spid="2253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5" dur="500" fill="hold"/>
                                        <p:tgtEl>
                                          <p:spTgt spid="22531">
                                            <p:txEl>
                                              <p:pRg st="1" end="1"/>
                                            </p:txEl>
                                          </p:spTgt>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2000"/>
                            </p:stCondLst>
                            <p:childTnLst>
                              <p:par>
                                <p:cTn id="27" presetID="39" presetClass="entr" presetSubtype="0" accel="100000" fill="hold" nodeType="afterEffect">
                                  <p:stCondLst>
                                    <p:cond delay="0"/>
                                  </p:stCondLst>
                                  <p:childTnLst>
                                    <p:set>
                                      <p:cBhvr>
                                        <p:cTn id="28" dur="1" fill="hold">
                                          <p:stCondLst>
                                            <p:cond delay="0"/>
                                          </p:stCondLst>
                                        </p:cTn>
                                        <p:tgtEl>
                                          <p:spTgt spid="22531">
                                            <p:txEl>
                                              <p:pRg st="2" end="2"/>
                                            </p:txEl>
                                          </p:spTgt>
                                        </p:tgtEl>
                                        <p:attrNameLst>
                                          <p:attrName>style.visibility</p:attrName>
                                        </p:attrNameLst>
                                      </p:cBhvr>
                                      <p:to>
                                        <p:strVal val="visible"/>
                                      </p:to>
                                    </p:set>
                                    <p:anim calcmode="lin" valueType="num">
                                      <p:cBhvr>
                                        <p:cTn id="29" dur="500" fill="hold"/>
                                        <p:tgtEl>
                                          <p:spTgt spid="2253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2253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2253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22531">
                                            <p:txEl>
                                              <p:pRg st="2" end="2"/>
                                            </p:txEl>
                                          </p:spTgt>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2500"/>
                            </p:stCondLst>
                            <p:childTnLst>
                              <p:par>
                                <p:cTn id="34" presetID="39" presetClass="entr" presetSubtype="0" accel="100000" fill="hold" nodeType="afterEffect">
                                  <p:stCondLst>
                                    <p:cond delay="0"/>
                                  </p:stCondLst>
                                  <p:childTnLst>
                                    <p:set>
                                      <p:cBhvr>
                                        <p:cTn id="35" dur="1" fill="hold">
                                          <p:stCondLst>
                                            <p:cond delay="0"/>
                                          </p:stCondLst>
                                        </p:cTn>
                                        <p:tgtEl>
                                          <p:spTgt spid="22531">
                                            <p:txEl>
                                              <p:pRg st="3" end="3"/>
                                            </p:txEl>
                                          </p:spTgt>
                                        </p:tgtEl>
                                        <p:attrNameLst>
                                          <p:attrName>style.visibility</p:attrName>
                                        </p:attrNameLst>
                                      </p:cBhvr>
                                      <p:to>
                                        <p:strVal val="visible"/>
                                      </p:to>
                                    </p:set>
                                    <p:anim calcmode="lin" valueType="num">
                                      <p:cBhvr>
                                        <p:cTn id="36" dur="500" fill="hold"/>
                                        <p:tgtEl>
                                          <p:spTgt spid="2253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7" dur="500" fill="hold"/>
                                        <p:tgtEl>
                                          <p:spTgt spid="2253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8" dur="500" fill="hold"/>
                                        <p:tgtEl>
                                          <p:spTgt spid="2253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9" dur="500" fill="hold"/>
                                        <p:tgtEl>
                                          <p:spTgt spid="22531">
                                            <p:txEl>
                                              <p:pRg st="3" end="3"/>
                                            </p:txEl>
                                          </p:spTgt>
                                        </p:tgtEl>
                                        <p:attrNameLst>
                                          <p:attrName>ppt_y</p:attrName>
                                        </p:attrNameLst>
                                      </p:cBhvr>
                                      <p:tavLst>
                                        <p:tav tm="0">
                                          <p:val>
                                            <p:strVal val="#ppt_y"/>
                                          </p:val>
                                        </p:tav>
                                        <p:tav tm="100000">
                                          <p:val>
                                            <p:strVal val="#ppt_y"/>
                                          </p:val>
                                        </p:tav>
                                      </p:tavLst>
                                    </p:anim>
                                  </p:childTnLst>
                                </p:cTn>
                              </p:par>
                            </p:childTnLst>
                          </p:cTn>
                        </p:par>
                        <p:par>
                          <p:cTn id="40" fill="hold">
                            <p:stCondLst>
                              <p:cond delay="3000"/>
                            </p:stCondLst>
                            <p:childTnLst>
                              <p:par>
                                <p:cTn id="41" presetID="39" presetClass="entr" presetSubtype="0" accel="100000" fill="hold" nodeType="afterEffect">
                                  <p:stCondLst>
                                    <p:cond delay="0"/>
                                  </p:stCondLst>
                                  <p:childTnLst>
                                    <p:set>
                                      <p:cBhvr>
                                        <p:cTn id="42" dur="1" fill="hold">
                                          <p:stCondLst>
                                            <p:cond delay="0"/>
                                          </p:stCondLst>
                                        </p:cTn>
                                        <p:tgtEl>
                                          <p:spTgt spid="22531">
                                            <p:txEl>
                                              <p:pRg st="4" end="4"/>
                                            </p:txEl>
                                          </p:spTgt>
                                        </p:tgtEl>
                                        <p:attrNameLst>
                                          <p:attrName>style.visibility</p:attrName>
                                        </p:attrNameLst>
                                      </p:cBhvr>
                                      <p:to>
                                        <p:strVal val="visible"/>
                                      </p:to>
                                    </p:set>
                                    <p:anim calcmode="lin" valueType="num">
                                      <p:cBhvr>
                                        <p:cTn id="43" dur="500" fill="hold"/>
                                        <p:tgtEl>
                                          <p:spTgt spid="2253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2253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2253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2253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026"/>
                                        </p:tgtEl>
                                        <p:attrNameLst>
                                          <p:attrName>style.visibility</p:attrName>
                                        </p:attrNameLst>
                                      </p:cBhvr>
                                      <p:to>
                                        <p:strVal val="visible"/>
                                      </p:to>
                                    </p:set>
                                    <p:anim calcmode="lin" valueType="num">
                                      <p:cBhvr additive="base">
                                        <p:cTn id="51" dur="500" fill="hold"/>
                                        <p:tgtEl>
                                          <p:spTgt spid="1026"/>
                                        </p:tgtEl>
                                        <p:attrNameLst>
                                          <p:attrName>ppt_x</p:attrName>
                                        </p:attrNameLst>
                                      </p:cBhvr>
                                      <p:tavLst>
                                        <p:tav tm="0">
                                          <p:val>
                                            <p:strVal val="#ppt_x"/>
                                          </p:val>
                                        </p:tav>
                                        <p:tav tm="100000">
                                          <p:val>
                                            <p:strVal val="#ppt_x"/>
                                          </p:val>
                                        </p:tav>
                                      </p:tavLst>
                                    </p:anim>
                                    <p:anim calcmode="lin" valueType="num">
                                      <p:cBhvr additive="base">
                                        <p:cTn id="5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027"/>
                                        </p:tgtEl>
                                        <p:attrNameLst>
                                          <p:attrName>style.visibility</p:attrName>
                                        </p:attrNameLst>
                                      </p:cBhvr>
                                      <p:to>
                                        <p:strVal val="visible"/>
                                      </p:to>
                                    </p:set>
                                    <p:animEffect transition="in" filter="fade">
                                      <p:cBhvr>
                                        <p:cTn id="57" dur="1000"/>
                                        <p:tgtEl>
                                          <p:spTgt spid="1027"/>
                                        </p:tgtEl>
                                      </p:cBhvr>
                                    </p:animEffect>
                                    <p:anim calcmode="lin" valueType="num">
                                      <p:cBhvr>
                                        <p:cTn id="58" dur="1000" fill="hold"/>
                                        <p:tgtEl>
                                          <p:spTgt spid="1027"/>
                                        </p:tgtEl>
                                        <p:attrNameLst>
                                          <p:attrName>ppt_x</p:attrName>
                                        </p:attrNameLst>
                                      </p:cBhvr>
                                      <p:tavLst>
                                        <p:tav tm="0">
                                          <p:val>
                                            <p:strVal val="#ppt_x"/>
                                          </p:val>
                                        </p:tav>
                                        <p:tav tm="100000">
                                          <p:val>
                                            <p:strVal val="#ppt_x"/>
                                          </p:val>
                                        </p:tav>
                                      </p:tavLst>
                                    </p:anim>
                                    <p:anim calcmode="lin" valueType="num">
                                      <p:cBhvr>
                                        <p:cTn id="5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8524" y="9439"/>
            <a:ext cx="5086878" cy="1143000"/>
          </a:xfrm>
        </p:spPr>
        <p:txBody>
          <a:bodyPr>
            <a:normAutofit fontScale="90000"/>
          </a:bodyPr>
          <a:lstStyle/>
          <a:p>
            <a:pPr algn="r"/>
            <a:r>
              <a:rPr lang="id-ID" sz="2400" b="1" dirty="0" smtClean="0"/>
              <a:t>BUKU-BUKU KARYA</a:t>
            </a:r>
            <a:br>
              <a:rPr lang="id-ID" sz="2400" b="1" dirty="0" smtClean="0"/>
            </a:br>
            <a:r>
              <a:rPr lang="id-ID" sz="2400" b="1" dirty="0" smtClean="0"/>
              <a:t>NANA RUKMANA D.W</a:t>
            </a:r>
            <a:r>
              <a:rPr lang="en-US" sz="2400" b="1" dirty="0" err="1" smtClean="0"/>
              <a:t>irapradja</a:t>
            </a:r>
            <a:r>
              <a:rPr lang="en-US" sz="2400" b="1" dirty="0" smtClean="0"/>
              <a:t/>
            </a:r>
            <a:br>
              <a:rPr lang="en-US" sz="2400" b="1" dirty="0" smtClean="0"/>
            </a:br>
            <a:r>
              <a:rPr lang="en-US" sz="1600" b="1" dirty="0" smtClean="0"/>
              <a:t>(</a:t>
            </a:r>
            <a:r>
              <a:rPr lang="en-US" sz="1600" b="1" dirty="0" err="1" smtClean="0"/>
              <a:t>Yg</a:t>
            </a:r>
            <a:r>
              <a:rPr lang="en-US" sz="1600" b="1" dirty="0" smtClean="0"/>
              <a:t> </a:t>
            </a:r>
            <a:r>
              <a:rPr lang="en-US" sz="1600" b="1" dirty="0" err="1" smtClean="0"/>
              <a:t>ada</a:t>
            </a:r>
            <a:r>
              <a:rPr lang="en-US" sz="1600" b="1" dirty="0" smtClean="0"/>
              <a:t> </a:t>
            </a:r>
            <a:r>
              <a:rPr lang="en-US" sz="1600" b="1" dirty="0" err="1" smtClean="0"/>
              <a:t>relevansinya</a:t>
            </a:r>
            <a:r>
              <a:rPr lang="en-US" sz="1600" b="1" dirty="0" smtClean="0"/>
              <a:t> </a:t>
            </a:r>
            <a:r>
              <a:rPr lang="en-US" sz="1600" b="1" dirty="0" err="1" smtClean="0"/>
              <a:t>dengan</a:t>
            </a:r>
            <a:r>
              <a:rPr lang="en-US" sz="1600" b="1" dirty="0" smtClean="0"/>
              <a:t> agenda self mastery)</a:t>
            </a:r>
            <a:endParaRPr lang="id-ID" sz="1600" b="1" dirty="0"/>
          </a:p>
        </p:txBody>
      </p:sp>
      <p:sp>
        <p:nvSpPr>
          <p:cNvPr id="4" name="Footer Placeholder 3"/>
          <p:cNvSpPr>
            <a:spLocks noGrp="1"/>
          </p:cNvSpPr>
          <p:nvPr>
            <p:ph type="ftr" sz="quarter" idx="11"/>
          </p:nvPr>
        </p:nvSpPr>
        <p:spPr/>
        <p:txBody>
          <a:bodyPr/>
          <a:lstStyle/>
          <a:p>
            <a:r>
              <a:rPr lang="id-ID" dirty="0" smtClean="0"/>
              <a:t>NANA RUKMANA D. WIRAPRADJA</a:t>
            </a:r>
            <a:endParaRPr lang="id-ID" dirty="0"/>
          </a:p>
        </p:txBody>
      </p:sp>
      <p:sp>
        <p:nvSpPr>
          <p:cNvPr id="5" name="Slide Number Placeholder 4"/>
          <p:cNvSpPr>
            <a:spLocks noGrp="1"/>
          </p:cNvSpPr>
          <p:nvPr>
            <p:ph type="sldNum" sz="quarter" idx="12"/>
          </p:nvPr>
        </p:nvSpPr>
        <p:spPr/>
        <p:txBody>
          <a:bodyPr/>
          <a:lstStyle/>
          <a:p>
            <a:fld id="{8E0A00FE-F1AE-4356-9B9C-ACA29881D227}" type="slidenum">
              <a:rPr lang="id-ID" smtClean="0"/>
              <a:pPr/>
              <a:t>38</a:t>
            </a:fld>
            <a:endParaRPr lang="id-ID"/>
          </a:p>
        </p:txBody>
      </p:sp>
      <p:pic>
        <p:nvPicPr>
          <p:cNvPr id="4098" name="Picture 2" descr="http://t3.gstatic.com/images?q=tbn:ANd9GcQ-goNzNQidR9qFNHoAIbBg0cPDuyAdx5a2uKIgsg27EL50iJPx"/>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203848" y="3645024"/>
            <a:ext cx="2088232" cy="1893567"/>
          </a:xfrm>
          <a:prstGeom prst="rect">
            <a:avLst/>
          </a:prstGeom>
          <a:noFill/>
          <a:extLst>
            <a:ext uri="{909E8E84-426E-40DD-AFC4-6F175D3DCCD1}">
              <a14:hiddenFill xmlns="" xmlns:a14="http://schemas.microsoft.com/office/drawing/2010/main">
                <a:solidFill>
                  <a:srgbClr val="FFFFFF"/>
                </a:solidFill>
              </a14:hiddenFill>
            </a:ext>
          </a:extLst>
        </p:spPr>
      </p:pic>
      <p:pic>
        <p:nvPicPr>
          <p:cNvPr id="4100" name="Picture 4" descr="http://t2.gstatic.com/images?q=tbn:ANd9GcRslIoHSsdam5mBTU02jO6naJRQWViuD5hRvl4ZHabqeUpjl1cQIA"/>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487903" y="5373216"/>
            <a:ext cx="1012791" cy="1428760"/>
          </a:xfrm>
          <a:prstGeom prst="rect">
            <a:avLst/>
          </a:prstGeom>
          <a:noFill/>
          <a:extLst>
            <a:ext uri="{909E8E84-426E-40DD-AFC4-6F175D3DCCD1}">
              <a14:hiddenFill xmlns="" xmlns:a14="http://schemas.microsoft.com/office/drawing/2010/main">
                <a:solidFill>
                  <a:srgbClr val="FFFFFF"/>
                </a:solidFill>
              </a14:hiddenFill>
            </a:ext>
          </a:extLst>
        </p:spPr>
      </p:pic>
      <p:pic>
        <p:nvPicPr>
          <p:cNvPr id="4102" name="Picture 6" descr="http://t0.gstatic.com/images?q=tbn:ANd9GcRBVPDW4tTzeb-iflnBqWwIRoKoAcr8atuXsA2vKT3v6nXpXrnQpw"/>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539598" y="5301208"/>
            <a:ext cx="1104104" cy="1452733"/>
          </a:xfrm>
          <a:prstGeom prst="rect">
            <a:avLst/>
          </a:prstGeom>
          <a:noFill/>
          <a:extLst>
            <a:ext uri="{909E8E84-426E-40DD-AFC4-6F175D3DCCD1}">
              <a14:hiddenFill xmlns="" xmlns:a14="http://schemas.microsoft.com/office/drawing/2010/main">
                <a:solidFill>
                  <a:srgbClr val="FFFFFF"/>
                </a:solidFill>
              </a14:hiddenFill>
            </a:ext>
          </a:extLst>
        </p:spPr>
      </p:pic>
      <p:pic>
        <p:nvPicPr>
          <p:cNvPr id="4106" name="Picture 10" descr="http://t2.gstatic.com/images?q=tbn:ANd9GcRmBvOFd3P6zVuvuw3QHQT0mgKE-Qo2jLlcpHYia6yafTUUlx7ZxA"/>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857752" y="3356992"/>
            <a:ext cx="1371600" cy="1937657"/>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5855769" y="1196752"/>
            <a:ext cx="1452535" cy="18549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7363172" y="1357298"/>
            <a:ext cx="1457300" cy="1863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6178925" y="3068960"/>
            <a:ext cx="1464909" cy="18737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6643702" y="5085184"/>
            <a:ext cx="1097220" cy="14034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 name="Picture 12" descr="http://t1.gstatic.com/images?q=tbn:ANd9GcTar-mXomEuQcgjlHJLKHFFQHrfZFIcejRRrzcV998-TtP5FCbqWw"/>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7572396" y="3212976"/>
            <a:ext cx="1228712" cy="1586658"/>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4" descr="http://cvalfabeta.com/cover/MUSIBAHANUGRAH.jpg"/>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7643834" y="4797152"/>
            <a:ext cx="1143008" cy="1593296"/>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2" descr="D:\NR-Downloads-Komputer\Cover Buku Etika dan Integritas2.jpg"/>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rot="20862373">
            <a:off x="1832922" y="1413140"/>
            <a:ext cx="3888026" cy="2421787"/>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2" descr="C:\Users\NANA RUKMANA\Downloads\Buku Karya Nana Rukmana.jpg"/>
          <p:cNvPicPr>
            <a:picLocks noChangeAspect="1" noChangeArrowheads="1"/>
          </p:cNvPicPr>
          <p:nvPr/>
        </p:nvPicPr>
        <p:blipFill>
          <a:blip r:embed="rId13">
            <a:extLst>
              <a:ext uri="{28A0092B-C50C-407E-A947-70E740481C1C}">
                <a14:useLocalDpi xmlns="" xmlns:a14="http://schemas.microsoft.com/office/drawing/2010/main" val="0"/>
              </a:ext>
            </a:extLst>
          </a:blip>
          <a:srcRect/>
          <a:stretch>
            <a:fillRect/>
          </a:stretch>
        </p:blipFill>
        <p:spPr bwMode="auto">
          <a:xfrm>
            <a:off x="62880" y="573360"/>
            <a:ext cx="3429000" cy="6096000"/>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23" descr="flag"/>
          <p:cNvPicPr>
            <a:picLocks noChangeAspect="1" noChangeArrowheads="1" noCrop="1"/>
          </p:cNvPicPr>
          <p:nvPr/>
        </p:nvPicPr>
        <p:blipFill>
          <a:blip r:embed="rId14" cstate="print"/>
          <a:srcRect/>
          <a:stretch>
            <a:fillRect/>
          </a:stretch>
        </p:blipFill>
        <p:spPr bwMode="auto">
          <a:xfrm>
            <a:off x="1693916" y="0"/>
            <a:ext cx="1773183" cy="1276350"/>
          </a:xfrm>
          <a:prstGeom prst="rect">
            <a:avLst/>
          </a:prstGeom>
          <a:noFill/>
          <a:ln w="9525">
            <a:noFill/>
            <a:miter lim="800000"/>
            <a:headEnd/>
            <a:tailEnd/>
          </a:ln>
        </p:spPr>
      </p:pic>
      <p:pic>
        <p:nvPicPr>
          <p:cNvPr id="22" name="Picture 2" descr="D:\NR-Downloads-Komputer\gambar Garuda.jpg"/>
          <p:cNvPicPr>
            <a:picLocks noChangeAspect="1" noChangeArrowheads="1"/>
          </p:cNvPicPr>
          <p:nvPr/>
        </p:nvPicPr>
        <p:blipFill>
          <a:blip r:embed="rId15">
            <a:extLst>
              <a:ext uri="{28A0092B-C50C-407E-A947-70E740481C1C}">
                <a14:useLocalDpi xmlns="" xmlns:a14="http://schemas.microsoft.com/office/drawing/2010/main" val="0"/>
              </a:ext>
            </a:extLst>
          </a:blip>
          <a:srcRect/>
          <a:stretch>
            <a:fillRect/>
          </a:stretch>
        </p:blipFill>
        <p:spPr bwMode="auto">
          <a:xfrm>
            <a:off x="533400" y="38099"/>
            <a:ext cx="1115438" cy="1219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4690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heel(1)">
                                      <p:cBhvr>
                                        <p:cTn id="15" dur="2000"/>
                                        <p:tgtEl>
                                          <p:spTgt spid="20"/>
                                        </p:tgtEl>
                                      </p:cBhvr>
                                    </p:animEffect>
                                  </p:childTnLst>
                                </p:cTn>
                              </p:par>
                              <p:par>
                                <p:cTn id="16" presetID="29"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ppt_x</p:attrName>
                                        </p:attrNameLst>
                                      </p:cBhvr>
                                      <p:tavLst>
                                        <p:tav tm="0">
                                          <p:val>
                                            <p:strVal val="#ppt_x-.2"/>
                                          </p:val>
                                        </p:tav>
                                        <p:tav tm="100000">
                                          <p:val>
                                            <p:strVal val="#ppt_x"/>
                                          </p:val>
                                        </p:tav>
                                      </p:tavLst>
                                    </p:anim>
                                    <p:anim calcmode="lin" valueType="num">
                                      <p:cBhvr>
                                        <p:cTn id="19" dur="5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1"/>
          <p:cNvSpPr>
            <a:spLocks noChangeArrowheads="1"/>
          </p:cNvSpPr>
          <p:nvPr/>
        </p:nvSpPr>
        <p:spPr bwMode="auto">
          <a:xfrm>
            <a:off x="457200" y="2667000"/>
            <a:ext cx="8382000" cy="3662541"/>
          </a:xfrm>
          <a:prstGeom prst="rect">
            <a:avLst/>
          </a:prstGeom>
          <a:noFill/>
          <a:ln w="9525">
            <a:noFill/>
            <a:miter lim="800000"/>
            <a:headEnd/>
            <a:tailEnd/>
          </a:ln>
        </p:spPr>
        <p:txBody>
          <a:bodyPr wrap="square" anchor="ctr">
            <a:spAutoFit/>
          </a:bodyPr>
          <a:lstStyle/>
          <a:p>
            <a:pPr algn="ctr"/>
            <a:r>
              <a:rPr lang="en-US" sz="4000" dirty="0" err="1" smtClean="0">
                <a:latin typeface="Arial" charset="0"/>
                <a:ea typeface="Times New Roman" pitchFamily="18" charset="0"/>
                <a:cs typeface="Arial" charset="0"/>
              </a:rPr>
              <a:t>Sugih</a:t>
            </a:r>
            <a:r>
              <a:rPr lang="en-US" sz="4000" dirty="0" smtClean="0">
                <a:latin typeface="Arial" charset="0"/>
                <a:ea typeface="Times New Roman" pitchFamily="18" charset="0"/>
                <a:cs typeface="Arial" charset="0"/>
              </a:rPr>
              <a:t> </a:t>
            </a:r>
            <a:r>
              <a:rPr lang="en-US" sz="4000" dirty="0" err="1" smtClean="0">
                <a:latin typeface="Arial" charset="0"/>
                <a:ea typeface="Times New Roman" pitchFamily="18" charset="0"/>
                <a:cs typeface="Arial" charset="0"/>
              </a:rPr>
              <a:t>tanpo</a:t>
            </a:r>
            <a:r>
              <a:rPr lang="en-US" sz="4000" dirty="0" smtClean="0">
                <a:latin typeface="Arial" charset="0"/>
                <a:ea typeface="Times New Roman" pitchFamily="18" charset="0"/>
                <a:cs typeface="Arial" charset="0"/>
              </a:rPr>
              <a:t> </a:t>
            </a:r>
            <a:r>
              <a:rPr lang="en-US" sz="4000" dirty="0" err="1" smtClean="0">
                <a:latin typeface="Arial" charset="0"/>
                <a:ea typeface="Times New Roman" pitchFamily="18" charset="0"/>
                <a:cs typeface="Arial" charset="0"/>
              </a:rPr>
              <a:t>bondo</a:t>
            </a:r>
            <a:r>
              <a:rPr lang="en-US" sz="4000" dirty="0" smtClean="0">
                <a:latin typeface="Arial" charset="0"/>
                <a:ea typeface="Times New Roman" pitchFamily="18" charset="0"/>
                <a:cs typeface="Arial" charset="0"/>
              </a:rPr>
              <a:t> (</a:t>
            </a:r>
            <a:r>
              <a:rPr lang="en-US" sz="4000" dirty="0" err="1" smtClean="0">
                <a:latin typeface="Arial" charset="0"/>
                <a:ea typeface="Times New Roman" pitchFamily="18" charset="0"/>
                <a:cs typeface="Arial" charset="0"/>
              </a:rPr>
              <a:t>Kaya</a:t>
            </a:r>
            <a:r>
              <a:rPr lang="en-US" sz="4000" dirty="0" smtClean="0">
                <a:latin typeface="Arial" charset="0"/>
                <a:ea typeface="Times New Roman" pitchFamily="18" charset="0"/>
                <a:cs typeface="Arial" charset="0"/>
              </a:rPr>
              <a:t> </a:t>
            </a:r>
            <a:r>
              <a:rPr lang="en-US" sz="4000" dirty="0" err="1" smtClean="0">
                <a:latin typeface="Arial" charset="0"/>
                <a:ea typeface="Times New Roman" pitchFamily="18" charset="0"/>
                <a:cs typeface="Arial" charset="0"/>
              </a:rPr>
              <a:t>tanpa</a:t>
            </a:r>
            <a:r>
              <a:rPr lang="en-US" sz="4000" dirty="0" smtClean="0">
                <a:latin typeface="Arial" charset="0"/>
                <a:ea typeface="Times New Roman" pitchFamily="18" charset="0"/>
                <a:cs typeface="Arial" charset="0"/>
              </a:rPr>
              <a:t> </a:t>
            </a:r>
            <a:r>
              <a:rPr lang="en-US" sz="4000" dirty="0" err="1" smtClean="0">
                <a:latin typeface="Arial" charset="0"/>
                <a:ea typeface="Times New Roman" pitchFamily="18" charset="0"/>
                <a:cs typeface="Arial" charset="0"/>
              </a:rPr>
              <a:t>harta</a:t>
            </a:r>
            <a:r>
              <a:rPr lang="en-US" sz="4000" dirty="0" smtClean="0">
                <a:latin typeface="Arial" charset="0"/>
                <a:ea typeface="Times New Roman" pitchFamily="18" charset="0"/>
                <a:cs typeface="Arial" charset="0"/>
              </a:rPr>
              <a:t> </a:t>
            </a:r>
            <a:r>
              <a:rPr lang="en-US" sz="4000" dirty="0" err="1" smtClean="0">
                <a:latin typeface="Arial" charset="0"/>
                <a:ea typeface="Times New Roman" pitchFamily="18" charset="0"/>
                <a:cs typeface="Arial" charset="0"/>
              </a:rPr>
              <a:t>tapi</a:t>
            </a:r>
            <a:r>
              <a:rPr lang="en-US" sz="4000" dirty="0" smtClean="0">
                <a:latin typeface="Arial" charset="0"/>
                <a:ea typeface="Times New Roman" pitchFamily="18" charset="0"/>
                <a:cs typeface="Arial" charset="0"/>
              </a:rPr>
              <a:t> </a:t>
            </a:r>
            <a:r>
              <a:rPr lang="en-US" sz="4000" dirty="0" err="1" smtClean="0">
                <a:latin typeface="Arial" charset="0"/>
                <a:ea typeface="Times New Roman" pitchFamily="18" charset="0"/>
                <a:cs typeface="Arial" charset="0"/>
              </a:rPr>
              <a:t>kaya</a:t>
            </a:r>
            <a:r>
              <a:rPr lang="en-US" sz="4000" dirty="0" smtClean="0">
                <a:latin typeface="Arial" charset="0"/>
                <a:ea typeface="Times New Roman" pitchFamily="18" charset="0"/>
                <a:cs typeface="Arial" charset="0"/>
              </a:rPr>
              <a:t> </a:t>
            </a:r>
            <a:r>
              <a:rPr lang="en-US" sz="4000" dirty="0" err="1" smtClean="0">
                <a:latin typeface="Arial" charset="0"/>
                <a:ea typeface="Times New Roman" pitchFamily="18" charset="0"/>
                <a:cs typeface="Arial" charset="0"/>
              </a:rPr>
              <a:t>hati</a:t>
            </a:r>
            <a:r>
              <a:rPr lang="en-US" sz="4000" dirty="0" smtClean="0">
                <a:latin typeface="Arial" charset="0"/>
                <a:ea typeface="Times New Roman" pitchFamily="18" charset="0"/>
                <a:cs typeface="Arial" charset="0"/>
              </a:rPr>
              <a:t>) </a:t>
            </a:r>
            <a:r>
              <a:rPr lang="en-US" sz="4000" dirty="0" smtClean="0">
                <a:latin typeface="Calibri" pitchFamily="34" charset="0"/>
                <a:ea typeface="Times New Roman" pitchFamily="18" charset="0"/>
                <a:cs typeface="Arial" charset="0"/>
              </a:rPr>
              <a:t>“</a:t>
            </a:r>
            <a:r>
              <a:rPr lang="en-US" sz="4000" dirty="0" err="1" smtClean="0">
                <a:latin typeface="Arial" charset="0"/>
                <a:ea typeface="Times New Roman" pitchFamily="18" charset="0"/>
                <a:cs typeface="Arial" charset="0"/>
              </a:rPr>
              <a:t>Nglurug</a:t>
            </a:r>
            <a:r>
              <a:rPr lang="en-US" sz="4000" dirty="0" smtClean="0">
                <a:latin typeface="Arial" charset="0"/>
                <a:ea typeface="Times New Roman" pitchFamily="18" charset="0"/>
                <a:cs typeface="Arial" charset="0"/>
              </a:rPr>
              <a:t> </a:t>
            </a:r>
            <a:r>
              <a:rPr lang="en-US" sz="4000" dirty="0" err="1">
                <a:latin typeface="Arial" charset="0"/>
                <a:ea typeface="Times New Roman" pitchFamily="18" charset="0"/>
                <a:cs typeface="Arial" charset="0"/>
              </a:rPr>
              <a:t>tanpa</a:t>
            </a:r>
            <a:r>
              <a:rPr lang="en-US" sz="4000" dirty="0">
                <a:latin typeface="Arial" charset="0"/>
                <a:ea typeface="Times New Roman" pitchFamily="18" charset="0"/>
                <a:cs typeface="Arial" charset="0"/>
              </a:rPr>
              <a:t> </a:t>
            </a:r>
            <a:r>
              <a:rPr lang="en-US" sz="4000" dirty="0" err="1" smtClean="0">
                <a:latin typeface="Arial" charset="0"/>
                <a:ea typeface="Times New Roman" pitchFamily="18" charset="0"/>
                <a:cs typeface="Arial" charset="0"/>
              </a:rPr>
              <a:t>bala</a:t>
            </a:r>
            <a:r>
              <a:rPr lang="en-US" sz="4000" dirty="0" smtClean="0">
                <a:latin typeface="Arial" charset="0"/>
                <a:ea typeface="Times New Roman" pitchFamily="18" charset="0"/>
                <a:cs typeface="Arial" charset="0"/>
              </a:rPr>
              <a:t> (</a:t>
            </a:r>
            <a:r>
              <a:rPr lang="en-US" sz="4000" dirty="0" err="1" smtClean="0">
                <a:latin typeface="Arial" charset="0"/>
                <a:ea typeface="Times New Roman" pitchFamily="18" charset="0"/>
                <a:cs typeface="Arial" charset="0"/>
              </a:rPr>
              <a:t>menyerang</a:t>
            </a:r>
            <a:r>
              <a:rPr lang="en-US" sz="4000" dirty="0" smtClean="0">
                <a:latin typeface="Arial" charset="0"/>
                <a:ea typeface="Times New Roman" pitchFamily="18" charset="0"/>
                <a:cs typeface="Arial" charset="0"/>
              </a:rPr>
              <a:t> </a:t>
            </a:r>
            <a:r>
              <a:rPr lang="en-US" sz="4000" dirty="0" err="1" smtClean="0">
                <a:latin typeface="Arial" charset="0"/>
                <a:ea typeface="Times New Roman" pitchFamily="18" charset="0"/>
                <a:cs typeface="Arial" charset="0"/>
              </a:rPr>
              <a:t>tanpa</a:t>
            </a:r>
            <a:r>
              <a:rPr lang="en-US" sz="4000" dirty="0" smtClean="0">
                <a:latin typeface="Arial" charset="0"/>
                <a:ea typeface="Times New Roman" pitchFamily="18" charset="0"/>
                <a:cs typeface="Arial" charset="0"/>
              </a:rPr>
              <a:t> </a:t>
            </a:r>
            <a:r>
              <a:rPr lang="en-US" sz="4000" dirty="0" err="1" smtClean="0">
                <a:latin typeface="Arial" charset="0"/>
                <a:ea typeface="Times New Roman" pitchFamily="18" charset="0"/>
                <a:cs typeface="Arial" charset="0"/>
              </a:rPr>
              <a:t>tentara</a:t>
            </a:r>
            <a:r>
              <a:rPr lang="en-US" sz="4000" dirty="0" smtClean="0">
                <a:latin typeface="Arial" charset="0"/>
                <a:ea typeface="Times New Roman" pitchFamily="18" charset="0"/>
                <a:cs typeface="Arial" charset="0"/>
              </a:rPr>
              <a:t>)</a:t>
            </a:r>
            <a:r>
              <a:rPr lang="en-US" sz="4000" dirty="0" smtClean="0">
                <a:ea typeface="Times New Roman" pitchFamily="18" charset="0"/>
                <a:cs typeface="Arial" charset="0"/>
              </a:rPr>
              <a:t>” </a:t>
            </a:r>
            <a:r>
              <a:rPr lang="en-US" sz="4000" dirty="0" err="1" smtClean="0">
                <a:latin typeface="Arial" charset="0"/>
                <a:ea typeface="Times New Roman" pitchFamily="18" charset="0"/>
                <a:cs typeface="Arial" charset="0"/>
              </a:rPr>
              <a:t>dan</a:t>
            </a:r>
            <a:r>
              <a:rPr lang="en-US" sz="4000" dirty="0" smtClean="0">
                <a:latin typeface="Arial" charset="0"/>
                <a:ea typeface="Times New Roman" pitchFamily="18" charset="0"/>
                <a:cs typeface="Arial" charset="0"/>
              </a:rPr>
              <a:t> </a:t>
            </a:r>
            <a:r>
              <a:rPr lang="en-US" sz="4000" dirty="0" smtClean="0">
                <a:ea typeface="Times New Roman" pitchFamily="18" charset="0"/>
                <a:cs typeface="Arial" charset="0"/>
              </a:rPr>
              <a:t>“</a:t>
            </a:r>
            <a:r>
              <a:rPr lang="en-US" sz="4000" dirty="0" err="1" smtClean="0">
                <a:latin typeface="Arial" charset="0"/>
                <a:ea typeface="Times New Roman" pitchFamily="18" charset="0"/>
                <a:cs typeface="Arial" charset="0"/>
              </a:rPr>
              <a:t>Menang</a:t>
            </a:r>
            <a:r>
              <a:rPr lang="en-US" sz="4000" dirty="0" smtClean="0">
                <a:latin typeface="Arial" charset="0"/>
                <a:ea typeface="Times New Roman" pitchFamily="18" charset="0"/>
                <a:cs typeface="Arial" charset="0"/>
              </a:rPr>
              <a:t> </a:t>
            </a:r>
            <a:r>
              <a:rPr lang="en-US" sz="4000" dirty="0" err="1">
                <a:latin typeface="Arial" charset="0"/>
                <a:ea typeface="Times New Roman" pitchFamily="18" charset="0"/>
                <a:cs typeface="Arial" charset="0"/>
              </a:rPr>
              <a:t>tanpa</a:t>
            </a:r>
            <a:r>
              <a:rPr lang="en-US" sz="4000" dirty="0">
                <a:latin typeface="Arial" charset="0"/>
                <a:ea typeface="Times New Roman" pitchFamily="18" charset="0"/>
                <a:cs typeface="Arial" charset="0"/>
              </a:rPr>
              <a:t> </a:t>
            </a:r>
            <a:r>
              <a:rPr lang="en-US" sz="4000" dirty="0" err="1">
                <a:latin typeface="Arial" charset="0"/>
                <a:ea typeface="Times New Roman" pitchFamily="18" charset="0"/>
                <a:cs typeface="Arial" charset="0"/>
              </a:rPr>
              <a:t>ngasorake</a:t>
            </a:r>
            <a:r>
              <a:rPr lang="en-US" sz="4000" dirty="0">
                <a:ea typeface="Times New Roman" pitchFamily="18" charset="0"/>
                <a:cs typeface="Arial" charset="0"/>
              </a:rPr>
              <a:t>”</a:t>
            </a:r>
            <a:r>
              <a:rPr lang="en-US" sz="3600" dirty="0">
                <a:ea typeface="Times New Roman" pitchFamily="18" charset="0"/>
                <a:cs typeface="Arial" charset="0"/>
              </a:rPr>
              <a:t> </a:t>
            </a:r>
            <a:r>
              <a:rPr lang="en-US" sz="3600" dirty="0" smtClean="0">
                <a:ea typeface="Times New Roman" pitchFamily="18" charset="0"/>
                <a:cs typeface="Arial" charset="0"/>
              </a:rPr>
              <a:t>(</a:t>
            </a:r>
            <a:r>
              <a:rPr lang="en-US" sz="3600" dirty="0" err="1" smtClean="0">
                <a:ea typeface="Times New Roman" pitchFamily="18" charset="0"/>
                <a:cs typeface="Arial" charset="0"/>
              </a:rPr>
              <a:t>Mengalahkan</a:t>
            </a:r>
            <a:r>
              <a:rPr lang="en-US" sz="3600" dirty="0" smtClean="0">
                <a:ea typeface="Times New Roman" pitchFamily="18" charset="0"/>
                <a:cs typeface="Arial" charset="0"/>
              </a:rPr>
              <a:t> </a:t>
            </a:r>
            <a:r>
              <a:rPr lang="en-US" sz="3600" dirty="0" err="1" smtClean="0">
                <a:ea typeface="Times New Roman" pitchFamily="18" charset="0"/>
                <a:cs typeface="Arial" charset="0"/>
              </a:rPr>
              <a:t>dengan</a:t>
            </a:r>
            <a:r>
              <a:rPr lang="en-US" sz="3600" dirty="0" smtClean="0">
                <a:ea typeface="Times New Roman" pitchFamily="18" charset="0"/>
                <a:cs typeface="Arial" charset="0"/>
              </a:rPr>
              <a:t> </a:t>
            </a:r>
            <a:r>
              <a:rPr lang="en-US" sz="3600" dirty="0" err="1" smtClean="0">
                <a:ea typeface="Times New Roman" pitchFamily="18" charset="0"/>
                <a:cs typeface="Arial" charset="0"/>
              </a:rPr>
              <a:t>tidak</a:t>
            </a:r>
            <a:r>
              <a:rPr lang="en-US" sz="3600" dirty="0" smtClean="0">
                <a:ea typeface="Times New Roman" pitchFamily="18" charset="0"/>
                <a:cs typeface="Arial" charset="0"/>
              </a:rPr>
              <a:t> </a:t>
            </a:r>
            <a:r>
              <a:rPr lang="en-US" sz="3600" dirty="0" err="1" smtClean="0">
                <a:ea typeface="Times New Roman" pitchFamily="18" charset="0"/>
                <a:cs typeface="Arial" charset="0"/>
              </a:rPr>
              <a:t>merendahkan</a:t>
            </a:r>
            <a:r>
              <a:rPr lang="en-US" sz="3600" dirty="0" smtClean="0">
                <a:ea typeface="Times New Roman" pitchFamily="18" charset="0"/>
                <a:cs typeface="Arial" charset="0"/>
              </a:rPr>
              <a:t> </a:t>
            </a:r>
            <a:r>
              <a:rPr lang="en-US" sz="3600" dirty="0" err="1" smtClean="0">
                <a:ea typeface="Times New Roman" pitchFamily="18" charset="0"/>
                <a:cs typeface="Arial" charset="0"/>
              </a:rPr>
              <a:t>orang</a:t>
            </a:r>
            <a:r>
              <a:rPr lang="en-US" sz="3600" dirty="0" smtClean="0">
                <a:ea typeface="Times New Roman" pitchFamily="18" charset="0"/>
                <a:cs typeface="Arial" charset="0"/>
              </a:rPr>
              <a:t>)</a:t>
            </a:r>
            <a:endParaRPr lang="en-US" sz="8800" dirty="0">
              <a:ea typeface="Times New Roman" pitchFamily="18" charset="0"/>
              <a:cs typeface="Arial" charset="0"/>
            </a:endParaRPr>
          </a:p>
        </p:txBody>
      </p:sp>
      <p:sp>
        <p:nvSpPr>
          <p:cNvPr id="3" name="Rectangle 6"/>
          <p:cNvSpPr>
            <a:spLocks noRot="1" noChangeArrowheads="1"/>
          </p:cNvSpPr>
          <p:nvPr/>
        </p:nvSpPr>
        <p:spPr bwMode="auto">
          <a:xfrm>
            <a:off x="304800" y="1752600"/>
            <a:ext cx="8534400" cy="639763"/>
          </a:xfrm>
          <a:prstGeom prst="rect">
            <a:avLst/>
          </a:prstGeom>
          <a:noFill/>
          <a:ln w="9525">
            <a:noFill/>
            <a:miter lim="800000"/>
            <a:headEnd/>
            <a:tailEnd/>
          </a:ln>
          <a:effectLst/>
        </p:spPr>
        <p:txBody>
          <a:bodyPr anchor="ctr"/>
          <a:lstStyle/>
          <a:p>
            <a:pPr algn="ctr" eaLnBrk="1" hangingPunct="1">
              <a:defRPr/>
            </a:pPr>
            <a:r>
              <a:rPr lang="en-GB" sz="6000" b="1" dirty="0" smtClean="0">
                <a:solidFill>
                  <a:srgbClr val="FFFF00"/>
                </a:solidFill>
                <a:effectLst>
                  <a:outerShdw blurRad="38100" dist="38100" dir="2700000" algn="tl">
                    <a:srgbClr val="000000"/>
                  </a:outerShdw>
                </a:effectLst>
                <a:latin typeface="Arial" charset="0"/>
              </a:rPr>
              <a:t>MANGKUNEGORO IV</a:t>
            </a:r>
            <a:endParaRPr lang="id-ID" sz="6000" b="1" dirty="0">
              <a:solidFill>
                <a:srgbClr val="FFFF00"/>
              </a:solidFill>
              <a:effectLst>
                <a:outerShdw blurRad="38100" dist="38100" dir="2700000" algn="tl">
                  <a:srgbClr val="000000"/>
                </a:outerShdw>
              </a:effectLst>
              <a:latin typeface="Arial" charset="0"/>
            </a:endParaRPr>
          </a:p>
        </p:txBody>
      </p:sp>
      <p:pic>
        <p:nvPicPr>
          <p:cNvPr id="226308" name="Picture 57" descr="http://omkicau1.files.wordpress.com/2011/02/bendera-merah-putih-bendera-indonesia-indonesia-flag-omkicau-3.gif"/>
          <p:cNvPicPr>
            <a:picLocks noChangeAspect="1" noChangeArrowheads="1"/>
          </p:cNvPicPr>
          <p:nvPr/>
        </p:nvPicPr>
        <p:blipFill>
          <a:blip r:embed="rId2"/>
          <a:srcRect/>
          <a:stretch>
            <a:fillRect/>
          </a:stretch>
        </p:blipFill>
        <p:spPr bwMode="auto">
          <a:xfrm>
            <a:off x="7391400" y="0"/>
            <a:ext cx="1466850" cy="1066800"/>
          </a:xfrm>
          <a:prstGeom prst="rect">
            <a:avLst/>
          </a:prstGeom>
          <a:noFill/>
          <a:ln w="9525">
            <a:noFill/>
            <a:miter lim="800000"/>
            <a:headEnd/>
            <a:tailEnd/>
          </a:ln>
        </p:spPr>
      </p:pic>
    </p:spTree>
  </p:cSld>
  <p:clrMapOvr>
    <a:masterClrMapping/>
  </p:clrMapOvr>
  <p:transition>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828" name="WordArt 36"/>
          <p:cNvSpPr>
            <a:spLocks noChangeArrowheads="1" noChangeShapeType="1" noTextEdit="1"/>
          </p:cNvSpPr>
          <p:nvPr/>
        </p:nvSpPr>
        <p:spPr bwMode="auto">
          <a:xfrm rot="20584024">
            <a:off x="2210933" y="4822381"/>
            <a:ext cx="4437856" cy="270470"/>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5752"/>
              </a:avLst>
            </a:prstTxWarp>
          </a:bodyPr>
          <a:lstStyle/>
          <a:p>
            <a:pPr algn="ctr"/>
            <a:r>
              <a:rPr lang="en-US" sz="2000" kern="10" dirty="0" smtClean="0">
                <a:ln w="9525">
                  <a:solidFill>
                    <a:srgbClr val="000000"/>
                  </a:solidFill>
                  <a:round/>
                  <a:headEnd/>
                  <a:tailEnd/>
                </a:ln>
                <a:solidFill>
                  <a:srgbClr val="FF0000"/>
                </a:solidFill>
                <a:latin typeface="Arial Black"/>
              </a:rPr>
              <a:t>INTEGRITAS DAN ETIKA</a:t>
            </a:r>
          </a:p>
        </p:txBody>
      </p:sp>
      <p:sp>
        <p:nvSpPr>
          <p:cNvPr id="673851" name="Line 59"/>
          <p:cNvSpPr>
            <a:spLocks noChangeShapeType="1"/>
          </p:cNvSpPr>
          <p:nvPr/>
        </p:nvSpPr>
        <p:spPr bwMode="auto">
          <a:xfrm flipV="1">
            <a:off x="325438" y="2171700"/>
            <a:ext cx="2133600" cy="11811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3852" name="Line 60"/>
          <p:cNvSpPr>
            <a:spLocks noChangeShapeType="1"/>
          </p:cNvSpPr>
          <p:nvPr/>
        </p:nvSpPr>
        <p:spPr bwMode="auto">
          <a:xfrm>
            <a:off x="2439988" y="2171700"/>
            <a:ext cx="3048000" cy="1676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3853" name="Line 61"/>
          <p:cNvSpPr>
            <a:spLocks noChangeShapeType="1"/>
          </p:cNvSpPr>
          <p:nvPr/>
        </p:nvSpPr>
        <p:spPr bwMode="auto">
          <a:xfrm>
            <a:off x="2459038" y="2133600"/>
            <a:ext cx="38862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3854" name="Line 62"/>
          <p:cNvSpPr>
            <a:spLocks noChangeShapeType="1"/>
          </p:cNvSpPr>
          <p:nvPr/>
        </p:nvSpPr>
        <p:spPr bwMode="auto">
          <a:xfrm>
            <a:off x="5430838" y="3829050"/>
            <a:ext cx="2971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3855" name="Line 63"/>
          <p:cNvSpPr>
            <a:spLocks noChangeShapeType="1"/>
          </p:cNvSpPr>
          <p:nvPr/>
        </p:nvSpPr>
        <p:spPr bwMode="auto">
          <a:xfrm>
            <a:off x="6345238" y="2133600"/>
            <a:ext cx="2057400" cy="1676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3856" name="Line 64"/>
          <p:cNvSpPr>
            <a:spLocks noChangeShapeType="1"/>
          </p:cNvSpPr>
          <p:nvPr/>
        </p:nvSpPr>
        <p:spPr bwMode="auto">
          <a:xfrm>
            <a:off x="763588" y="3124200"/>
            <a:ext cx="3352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3857" name="Line 65"/>
          <p:cNvSpPr>
            <a:spLocks noChangeShapeType="1"/>
          </p:cNvSpPr>
          <p:nvPr/>
        </p:nvSpPr>
        <p:spPr bwMode="auto">
          <a:xfrm>
            <a:off x="782638" y="3124200"/>
            <a:ext cx="0" cy="243840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3858" name="Line 66"/>
          <p:cNvSpPr>
            <a:spLocks noChangeShapeType="1"/>
          </p:cNvSpPr>
          <p:nvPr/>
        </p:nvSpPr>
        <p:spPr bwMode="auto">
          <a:xfrm>
            <a:off x="4135438" y="3124200"/>
            <a:ext cx="0" cy="243840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3859" name="Line 67"/>
          <p:cNvSpPr>
            <a:spLocks noChangeShapeType="1"/>
          </p:cNvSpPr>
          <p:nvPr/>
        </p:nvSpPr>
        <p:spPr bwMode="auto">
          <a:xfrm>
            <a:off x="782638" y="5562600"/>
            <a:ext cx="3352800"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3860" name="Line 68"/>
          <p:cNvSpPr>
            <a:spLocks noChangeShapeType="1"/>
          </p:cNvSpPr>
          <p:nvPr/>
        </p:nvSpPr>
        <p:spPr bwMode="auto">
          <a:xfrm>
            <a:off x="7812088" y="3848100"/>
            <a:ext cx="0" cy="60960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3861" name="Line 69"/>
          <p:cNvSpPr>
            <a:spLocks noChangeShapeType="1"/>
          </p:cNvSpPr>
          <p:nvPr/>
        </p:nvSpPr>
        <p:spPr bwMode="auto">
          <a:xfrm flipV="1">
            <a:off x="4135438" y="4495800"/>
            <a:ext cx="3733800" cy="106680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3862" name="Line 70"/>
          <p:cNvSpPr>
            <a:spLocks noChangeShapeType="1"/>
          </p:cNvSpPr>
          <p:nvPr/>
        </p:nvSpPr>
        <p:spPr bwMode="auto">
          <a:xfrm>
            <a:off x="4973638" y="3581400"/>
            <a:ext cx="0" cy="838200"/>
          </a:xfrm>
          <a:prstGeom prst="line">
            <a:avLst/>
          </a:prstGeom>
          <a:noFill/>
          <a:ln w="2857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3863" name="Line 71"/>
          <p:cNvSpPr>
            <a:spLocks noChangeShapeType="1"/>
          </p:cNvSpPr>
          <p:nvPr/>
        </p:nvSpPr>
        <p:spPr bwMode="auto">
          <a:xfrm>
            <a:off x="4973638" y="4381500"/>
            <a:ext cx="2819400" cy="152400"/>
          </a:xfrm>
          <a:prstGeom prst="line">
            <a:avLst/>
          </a:prstGeom>
          <a:noFill/>
          <a:ln w="2857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3864" name="Line 72"/>
          <p:cNvSpPr>
            <a:spLocks noChangeShapeType="1"/>
          </p:cNvSpPr>
          <p:nvPr/>
        </p:nvSpPr>
        <p:spPr bwMode="auto">
          <a:xfrm flipV="1">
            <a:off x="899592" y="4366260"/>
            <a:ext cx="4191000" cy="1219200"/>
          </a:xfrm>
          <a:prstGeom prst="line">
            <a:avLst/>
          </a:prstGeom>
          <a:noFill/>
          <a:ln w="2857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3865" name="Line 73"/>
          <p:cNvSpPr>
            <a:spLocks noChangeShapeType="1"/>
          </p:cNvSpPr>
          <p:nvPr/>
        </p:nvSpPr>
        <p:spPr bwMode="auto">
          <a:xfrm>
            <a:off x="344488" y="3371850"/>
            <a:ext cx="43815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3866" name="Text Box 74"/>
          <p:cNvSpPr txBox="1">
            <a:spLocks noChangeArrowheads="1"/>
          </p:cNvSpPr>
          <p:nvPr/>
        </p:nvSpPr>
        <p:spPr bwMode="auto">
          <a:xfrm rot="16200000">
            <a:off x="-10241" y="4299621"/>
            <a:ext cx="1983428"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smtClean="0"/>
              <a:t>DIAGNOSA PERUBAHAN</a:t>
            </a:r>
            <a:endParaRPr lang="en-US" sz="1400" b="1" dirty="0"/>
          </a:p>
        </p:txBody>
      </p:sp>
      <p:sp>
        <p:nvSpPr>
          <p:cNvPr id="673867" name="Text Box 75"/>
          <p:cNvSpPr txBox="1">
            <a:spLocks noChangeArrowheads="1"/>
          </p:cNvSpPr>
          <p:nvPr/>
        </p:nvSpPr>
        <p:spPr bwMode="auto">
          <a:xfrm rot="16200000">
            <a:off x="3610026" y="3911537"/>
            <a:ext cx="791563"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smtClean="0"/>
              <a:t>INOVASI</a:t>
            </a:r>
            <a:endParaRPr lang="en-US" sz="1400" b="1" dirty="0"/>
          </a:p>
        </p:txBody>
      </p:sp>
      <p:sp>
        <p:nvSpPr>
          <p:cNvPr id="673868" name="Text Box 76"/>
          <p:cNvSpPr txBox="1">
            <a:spLocks noChangeArrowheads="1"/>
          </p:cNvSpPr>
          <p:nvPr/>
        </p:nvSpPr>
        <p:spPr bwMode="auto">
          <a:xfrm rot="16200000">
            <a:off x="7447008" y="4159157"/>
            <a:ext cx="998991"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dirty="0" smtClean="0"/>
              <a:t>TIM EFEKTIF</a:t>
            </a:r>
            <a:endParaRPr lang="en-US" sz="1200" b="1" dirty="0"/>
          </a:p>
        </p:txBody>
      </p:sp>
      <p:sp>
        <p:nvSpPr>
          <p:cNvPr id="673869" name="Text Box 77"/>
          <p:cNvSpPr txBox="1">
            <a:spLocks noChangeArrowheads="1"/>
          </p:cNvSpPr>
          <p:nvPr/>
        </p:nvSpPr>
        <p:spPr bwMode="auto">
          <a:xfrm rot="16200000">
            <a:off x="4354987" y="3879974"/>
            <a:ext cx="824265"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dirty="0" smtClean="0"/>
              <a:t>SANRI &amp; PK</a:t>
            </a:r>
            <a:endParaRPr lang="en-US" sz="1000" b="1" dirty="0"/>
          </a:p>
        </p:txBody>
      </p:sp>
      <p:sp>
        <p:nvSpPr>
          <p:cNvPr id="2" name="TextBox 1"/>
          <p:cNvSpPr txBox="1"/>
          <p:nvPr/>
        </p:nvSpPr>
        <p:spPr>
          <a:xfrm>
            <a:off x="1392238" y="3187184"/>
            <a:ext cx="2258823" cy="369332"/>
          </a:xfrm>
          <a:prstGeom prst="rect">
            <a:avLst/>
          </a:prstGeom>
          <a:noFill/>
        </p:spPr>
        <p:txBody>
          <a:bodyPr wrap="none" rtlCol="0">
            <a:spAutoFit/>
          </a:bodyPr>
          <a:lstStyle/>
          <a:p>
            <a:r>
              <a:rPr lang="en-US" dirty="0" smtClean="0"/>
              <a:t>PROYEK PERUBAHAN</a:t>
            </a:r>
            <a:endParaRPr lang="en-US" dirty="0"/>
          </a:p>
        </p:txBody>
      </p:sp>
      <p:sp>
        <p:nvSpPr>
          <p:cNvPr id="3" name="Rectangle 2"/>
          <p:cNvSpPr/>
          <p:nvPr/>
        </p:nvSpPr>
        <p:spPr>
          <a:xfrm>
            <a:off x="990600" y="1371600"/>
            <a:ext cx="7504226" cy="646331"/>
          </a:xfrm>
          <a:prstGeom prst="rect">
            <a:avLst/>
          </a:prstGeom>
          <a:noFill/>
        </p:spPr>
        <p:txBody>
          <a:bodyPr wrap="square" lIns="91440" tIns="45720" rIns="91440" bIns="45720">
            <a:spAutoFit/>
          </a:bodyPr>
          <a:lstStyle/>
          <a:p>
            <a:pPr algn="ctr"/>
            <a:r>
              <a:rPr lang="en-US" sz="36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PERANAN AGENDA SELF MASTERY</a:t>
            </a:r>
            <a:endParaRPr lang="en-US" sz="36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5" name="WordArt 36"/>
          <p:cNvSpPr>
            <a:spLocks noChangeArrowheads="1" noChangeShapeType="1" noTextEdit="1"/>
          </p:cNvSpPr>
          <p:nvPr/>
        </p:nvSpPr>
        <p:spPr bwMode="auto">
          <a:xfrm>
            <a:off x="2582416" y="2294434"/>
            <a:ext cx="4437856" cy="270470"/>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5752"/>
              </a:avLst>
            </a:prstTxWarp>
          </a:bodyPr>
          <a:lstStyle/>
          <a:p>
            <a:pPr algn="ctr"/>
            <a:r>
              <a:rPr lang="en-US" sz="2000" kern="10" dirty="0" err="1" smtClean="0">
                <a:ln w="9525">
                  <a:solidFill>
                    <a:srgbClr val="000000"/>
                  </a:solidFill>
                  <a:round/>
                  <a:headEnd/>
                  <a:tailEnd/>
                </a:ln>
                <a:solidFill>
                  <a:srgbClr val="FF0000"/>
                </a:solidFill>
                <a:latin typeface="Arial Black"/>
              </a:rPr>
              <a:t>Wawasan</a:t>
            </a:r>
            <a:r>
              <a:rPr lang="en-US" sz="2000" kern="10" dirty="0" smtClean="0">
                <a:ln w="9525">
                  <a:solidFill>
                    <a:srgbClr val="000000"/>
                  </a:solidFill>
                  <a:round/>
                  <a:headEnd/>
                  <a:tailEnd/>
                </a:ln>
                <a:solidFill>
                  <a:srgbClr val="FF0000"/>
                </a:solidFill>
                <a:latin typeface="Arial Black"/>
              </a:rPr>
              <a:t> </a:t>
            </a:r>
            <a:r>
              <a:rPr lang="en-US" sz="2000" kern="10" dirty="0" err="1" smtClean="0">
                <a:ln w="9525">
                  <a:solidFill>
                    <a:srgbClr val="000000"/>
                  </a:solidFill>
                  <a:round/>
                  <a:headEnd/>
                  <a:tailEnd/>
                </a:ln>
                <a:solidFill>
                  <a:srgbClr val="FF0000"/>
                </a:solidFill>
                <a:latin typeface="Arial Black"/>
              </a:rPr>
              <a:t>Kebangsaan</a:t>
            </a:r>
            <a:endParaRPr lang="en-US" sz="2000" kern="10" dirty="0" smtClean="0">
              <a:ln w="9525">
                <a:solidFill>
                  <a:srgbClr val="000000"/>
                </a:solidFill>
                <a:round/>
                <a:headEnd/>
                <a:tailEnd/>
              </a:ln>
              <a:solidFill>
                <a:srgbClr val="FF0000"/>
              </a:solidFill>
              <a:latin typeface="Arial Black"/>
            </a:endParaRPr>
          </a:p>
        </p:txBody>
      </p:sp>
      <p:pic>
        <p:nvPicPr>
          <p:cNvPr id="26" name="Picture 23" descr="flag"/>
          <p:cNvPicPr>
            <a:picLocks noChangeAspect="1" noChangeArrowheads="1" noCrop="1"/>
          </p:cNvPicPr>
          <p:nvPr/>
        </p:nvPicPr>
        <p:blipFill>
          <a:blip r:embed="rId2" cstate="print"/>
          <a:srcRect/>
          <a:stretch>
            <a:fillRect/>
          </a:stretch>
        </p:blipFill>
        <p:spPr bwMode="auto">
          <a:xfrm>
            <a:off x="6989816" y="95251"/>
            <a:ext cx="1773183" cy="1276350"/>
          </a:xfrm>
          <a:prstGeom prst="rect">
            <a:avLst/>
          </a:prstGeom>
          <a:noFill/>
          <a:ln w="9525">
            <a:noFill/>
            <a:miter lim="800000"/>
            <a:headEnd/>
            <a:tailEnd/>
          </a:ln>
        </p:spPr>
      </p:pic>
      <p:pic>
        <p:nvPicPr>
          <p:cNvPr id="27" name="Picture 2" descr="D:\NR-Downloads-Komputer\gambar Garuda.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829300" y="133350"/>
            <a:ext cx="1115438" cy="1219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319921741"/>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73828"/>
                                        </p:tgtEl>
                                        <p:attrNameLst>
                                          <p:attrName>style.visibility</p:attrName>
                                        </p:attrNameLst>
                                      </p:cBhvr>
                                      <p:to>
                                        <p:strVal val="visible"/>
                                      </p:to>
                                    </p:set>
                                    <p:anim calcmode="lin" valueType="num">
                                      <p:cBhvr additive="base">
                                        <p:cTn id="13" dur="500" fill="hold"/>
                                        <p:tgtEl>
                                          <p:spTgt spid="673828"/>
                                        </p:tgtEl>
                                        <p:attrNameLst>
                                          <p:attrName>ppt_x</p:attrName>
                                        </p:attrNameLst>
                                      </p:cBhvr>
                                      <p:tavLst>
                                        <p:tav tm="0">
                                          <p:val>
                                            <p:strVal val="#ppt_x"/>
                                          </p:val>
                                        </p:tav>
                                        <p:tav tm="100000">
                                          <p:val>
                                            <p:strVal val="#ppt_x"/>
                                          </p:val>
                                        </p:tav>
                                      </p:tavLst>
                                    </p:anim>
                                    <p:anim calcmode="lin" valueType="num">
                                      <p:cBhvr additive="base">
                                        <p:cTn id="14" dur="500" fill="hold"/>
                                        <p:tgtEl>
                                          <p:spTgt spid="6738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9"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ppt_x</p:attrName>
                                        </p:attrNameLst>
                                      </p:cBhvr>
                                      <p:tavLst>
                                        <p:tav tm="0">
                                          <p:val>
                                            <p:strVal val="#ppt_x-.2"/>
                                          </p:val>
                                        </p:tav>
                                        <p:tav tm="100000">
                                          <p:val>
                                            <p:strVal val="#ppt_x"/>
                                          </p:val>
                                        </p:tav>
                                      </p:tavLst>
                                    </p:anim>
                                    <p:anim calcmode="lin" valueType="num">
                                      <p:cBhvr>
                                        <p:cTn id="24" dur="5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3828" grpId="0"/>
      <p:bldP spid="3" grpId="0"/>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Rot="1" noChangeArrowheads="1"/>
          </p:cNvSpPr>
          <p:nvPr/>
        </p:nvSpPr>
        <p:spPr bwMode="auto">
          <a:xfrm>
            <a:off x="304800" y="2971800"/>
            <a:ext cx="8534400" cy="639763"/>
          </a:xfrm>
          <a:prstGeom prst="rect">
            <a:avLst/>
          </a:prstGeom>
          <a:noFill/>
          <a:ln w="9525">
            <a:noFill/>
            <a:miter lim="800000"/>
            <a:headEnd/>
            <a:tailEnd/>
          </a:ln>
          <a:effectLst/>
        </p:spPr>
        <p:txBody>
          <a:bodyPr anchor="ctr"/>
          <a:lstStyle/>
          <a:p>
            <a:pPr algn="ctr" eaLnBrk="1" hangingPunct="1">
              <a:defRPr/>
            </a:pPr>
            <a:r>
              <a:rPr lang="en-GB" sz="6000" b="1" dirty="0" err="1" smtClean="0">
                <a:solidFill>
                  <a:srgbClr val="FFFF00"/>
                </a:solidFill>
                <a:effectLst>
                  <a:outerShdw blurRad="38100" dist="38100" dir="2700000" algn="tl">
                    <a:srgbClr val="000000"/>
                  </a:outerShdw>
                </a:effectLst>
                <a:latin typeface="Arial" charset="0"/>
              </a:rPr>
              <a:t>Pengorbanan</a:t>
            </a:r>
            <a:r>
              <a:rPr lang="en-GB" sz="6000" b="1" dirty="0" smtClean="0">
                <a:solidFill>
                  <a:srgbClr val="FFFF00"/>
                </a:solidFill>
                <a:effectLst>
                  <a:outerShdw blurRad="38100" dist="38100" dir="2700000" algn="tl">
                    <a:srgbClr val="000000"/>
                  </a:outerShdw>
                </a:effectLst>
                <a:latin typeface="Arial" charset="0"/>
              </a:rPr>
              <a:t> </a:t>
            </a:r>
            <a:r>
              <a:rPr lang="en-GB" sz="6000" b="1" dirty="0" err="1" smtClean="0">
                <a:solidFill>
                  <a:srgbClr val="FFFF00"/>
                </a:solidFill>
                <a:effectLst>
                  <a:outerShdw blurRad="38100" dist="38100" dir="2700000" algn="tl">
                    <a:srgbClr val="000000"/>
                  </a:outerShdw>
                </a:effectLst>
                <a:latin typeface="Arial" charset="0"/>
              </a:rPr>
              <a:t>untuk</a:t>
            </a:r>
            <a:r>
              <a:rPr lang="en-GB" sz="6000" b="1" dirty="0" smtClean="0">
                <a:solidFill>
                  <a:srgbClr val="FFFF00"/>
                </a:solidFill>
                <a:effectLst>
                  <a:outerShdw blurRad="38100" dist="38100" dir="2700000" algn="tl">
                    <a:srgbClr val="000000"/>
                  </a:outerShdw>
                </a:effectLst>
                <a:latin typeface="Arial" charset="0"/>
              </a:rPr>
              <a:t> </a:t>
            </a:r>
            <a:r>
              <a:rPr lang="en-GB" sz="6000" b="1" dirty="0" err="1" smtClean="0">
                <a:solidFill>
                  <a:srgbClr val="FFFF00"/>
                </a:solidFill>
                <a:effectLst>
                  <a:outerShdw blurRad="38100" dist="38100" dir="2700000" algn="tl">
                    <a:srgbClr val="000000"/>
                  </a:outerShdw>
                </a:effectLst>
                <a:latin typeface="Arial" charset="0"/>
              </a:rPr>
              <a:t>kepentingan</a:t>
            </a:r>
            <a:r>
              <a:rPr lang="en-GB" sz="6000" b="1" dirty="0" smtClean="0">
                <a:solidFill>
                  <a:srgbClr val="FFFF00"/>
                </a:solidFill>
                <a:effectLst>
                  <a:outerShdw blurRad="38100" dist="38100" dir="2700000" algn="tl">
                    <a:srgbClr val="000000"/>
                  </a:outerShdw>
                </a:effectLst>
                <a:latin typeface="Arial" charset="0"/>
              </a:rPr>
              <a:t> </a:t>
            </a:r>
            <a:r>
              <a:rPr lang="en-GB" sz="6000" b="1" dirty="0" err="1" smtClean="0">
                <a:solidFill>
                  <a:srgbClr val="FFFF00"/>
                </a:solidFill>
                <a:effectLst>
                  <a:outerShdw blurRad="38100" dist="38100" dir="2700000" algn="tl">
                    <a:srgbClr val="000000"/>
                  </a:outerShdw>
                </a:effectLst>
                <a:latin typeface="Arial" charset="0"/>
              </a:rPr>
              <a:t>bangsa</a:t>
            </a:r>
            <a:r>
              <a:rPr lang="en-GB" sz="6000" b="1" dirty="0" smtClean="0">
                <a:solidFill>
                  <a:srgbClr val="FFFF00"/>
                </a:solidFill>
                <a:effectLst>
                  <a:outerShdw blurRad="38100" dist="38100" dir="2700000" algn="tl">
                    <a:srgbClr val="000000"/>
                  </a:outerShdw>
                </a:effectLst>
                <a:latin typeface="Arial" charset="0"/>
              </a:rPr>
              <a:t> yang </a:t>
            </a:r>
            <a:r>
              <a:rPr lang="en-GB" sz="6000" b="1" dirty="0" err="1" smtClean="0">
                <a:solidFill>
                  <a:srgbClr val="FFFF00"/>
                </a:solidFill>
                <a:effectLst>
                  <a:outerShdw blurRad="38100" dist="38100" dir="2700000" algn="tl">
                    <a:srgbClr val="000000"/>
                  </a:outerShdw>
                </a:effectLst>
                <a:latin typeface="Arial" charset="0"/>
              </a:rPr>
              <a:t>dilakukan</a:t>
            </a:r>
            <a:r>
              <a:rPr lang="en-GB" sz="6000" b="1" dirty="0" smtClean="0">
                <a:solidFill>
                  <a:srgbClr val="FFFF00"/>
                </a:solidFill>
                <a:effectLst>
                  <a:outerShdw blurRad="38100" dist="38100" dir="2700000" algn="tl">
                    <a:srgbClr val="000000"/>
                  </a:outerShdw>
                </a:effectLst>
                <a:latin typeface="Arial" charset="0"/>
              </a:rPr>
              <a:t> </a:t>
            </a:r>
            <a:r>
              <a:rPr lang="en-GB" sz="6000" b="1" dirty="0" err="1" smtClean="0">
                <a:solidFill>
                  <a:srgbClr val="FFFF00"/>
                </a:solidFill>
                <a:effectLst>
                  <a:outerShdw blurRad="38100" dist="38100" dir="2700000" algn="tl">
                    <a:srgbClr val="000000"/>
                  </a:outerShdw>
                </a:effectLst>
                <a:latin typeface="Arial" charset="0"/>
              </a:rPr>
              <a:t>dengan</a:t>
            </a:r>
            <a:r>
              <a:rPr lang="en-GB" sz="6000" b="1" dirty="0" smtClean="0">
                <a:solidFill>
                  <a:srgbClr val="FFFF00"/>
                </a:solidFill>
                <a:effectLst>
                  <a:outerShdw blurRad="38100" dist="38100" dir="2700000" algn="tl">
                    <a:srgbClr val="000000"/>
                  </a:outerShdw>
                </a:effectLst>
                <a:latin typeface="Arial" charset="0"/>
              </a:rPr>
              <a:t> </a:t>
            </a:r>
            <a:r>
              <a:rPr lang="en-GB" sz="6000" b="1" dirty="0" err="1" smtClean="0">
                <a:solidFill>
                  <a:srgbClr val="FFFF00"/>
                </a:solidFill>
                <a:effectLst>
                  <a:outerShdw blurRad="38100" dist="38100" dir="2700000" algn="tl">
                    <a:srgbClr val="000000"/>
                  </a:outerShdw>
                </a:effectLst>
                <a:latin typeface="Arial" charset="0"/>
              </a:rPr>
              <a:t>keikhlasan</a:t>
            </a:r>
            <a:r>
              <a:rPr lang="en-GB" sz="6000" b="1" dirty="0" smtClean="0">
                <a:solidFill>
                  <a:srgbClr val="FFFF00"/>
                </a:solidFill>
                <a:effectLst>
                  <a:outerShdw blurRad="38100" dist="38100" dir="2700000" algn="tl">
                    <a:srgbClr val="000000"/>
                  </a:outerShdw>
                </a:effectLst>
                <a:latin typeface="Arial" charset="0"/>
              </a:rPr>
              <a:t> </a:t>
            </a:r>
            <a:r>
              <a:rPr lang="en-GB" sz="6000" b="1" dirty="0" err="1" smtClean="0">
                <a:solidFill>
                  <a:srgbClr val="FFFF00"/>
                </a:solidFill>
                <a:effectLst>
                  <a:outerShdw blurRad="38100" dist="38100" dir="2700000" algn="tl">
                    <a:srgbClr val="000000"/>
                  </a:outerShdw>
                </a:effectLst>
                <a:latin typeface="Arial" charset="0"/>
              </a:rPr>
              <a:t>adalah</a:t>
            </a:r>
            <a:r>
              <a:rPr lang="en-GB" sz="6000" b="1" dirty="0" smtClean="0">
                <a:solidFill>
                  <a:srgbClr val="FFFF00"/>
                </a:solidFill>
                <a:effectLst>
                  <a:outerShdw blurRad="38100" dist="38100" dir="2700000" algn="tl">
                    <a:srgbClr val="000000"/>
                  </a:outerShdw>
                </a:effectLst>
                <a:latin typeface="Arial" charset="0"/>
              </a:rPr>
              <a:t> </a:t>
            </a:r>
            <a:r>
              <a:rPr lang="en-GB" sz="6000" b="1" dirty="0" err="1" smtClean="0">
                <a:solidFill>
                  <a:srgbClr val="FFFF00"/>
                </a:solidFill>
                <a:effectLst>
                  <a:outerShdw blurRad="38100" dist="38100" dir="2700000" algn="tl">
                    <a:srgbClr val="000000"/>
                  </a:outerShdw>
                </a:effectLst>
                <a:latin typeface="Arial" charset="0"/>
              </a:rPr>
              <a:t>bukti</a:t>
            </a:r>
            <a:r>
              <a:rPr lang="en-GB" sz="6000" b="1" dirty="0" smtClean="0">
                <a:solidFill>
                  <a:srgbClr val="FFFF00"/>
                </a:solidFill>
                <a:effectLst>
                  <a:outerShdw blurRad="38100" dist="38100" dir="2700000" algn="tl">
                    <a:srgbClr val="000000"/>
                  </a:outerShdw>
                </a:effectLst>
                <a:latin typeface="Arial" charset="0"/>
              </a:rPr>
              <a:t> </a:t>
            </a:r>
            <a:r>
              <a:rPr lang="en-GB" sz="6000" b="1" dirty="0" err="1" smtClean="0">
                <a:solidFill>
                  <a:srgbClr val="FFFF00"/>
                </a:solidFill>
                <a:effectLst>
                  <a:outerShdw blurRad="38100" dist="38100" dir="2700000" algn="tl">
                    <a:srgbClr val="000000"/>
                  </a:outerShdw>
                </a:effectLst>
                <a:latin typeface="Arial" charset="0"/>
              </a:rPr>
              <a:t>ibadah</a:t>
            </a:r>
            <a:r>
              <a:rPr lang="en-GB" sz="6000" b="1" dirty="0" smtClean="0">
                <a:solidFill>
                  <a:srgbClr val="FFFF00"/>
                </a:solidFill>
                <a:effectLst>
                  <a:outerShdw blurRad="38100" dist="38100" dir="2700000" algn="tl">
                    <a:srgbClr val="000000"/>
                  </a:outerShdw>
                </a:effectLst>
                <a:latin typeface="Arial" charset="0"/>
              </a:rPr>
              <a:t> </a:t>
            </a:r>
            <a:r>
              <a:rPr lang="en-GB" sz="6000" b="1" dirty="0" err="1" smtClean="0">
                <a:solidFill>
                  <a:srgbClr val="FFFF00"/>
                </a:solidFill>
                <a:effectLst>
                  <a:outerShdw blurRad="38100" dist="38100" dir="2700000" algn="tl">
                    <a:srgbClr val="000000"/>
                  </a:outerShdw>
                </a:effectLst>
                <a:latin typeface="Arial" charset="0"/>
              </a:rPr>
              <a:t>kepada</a:t>
            </a:r>
            <a:r>
              <a:rPr lang="en-GB" sz="6000" b="1" dirty="0" smtClean="0">
                <a:solidFill>
                  <a:srgbClr val="FFFF00"/>
                </a:solidFill>
                <a:effectLst>
                  <a:outerShdw blurRad="38100" dist="38100" dir="2700000" algn="tl">
                    <a:srgbClr val="000000"/>
                  </a:outerShdw>
                </a:effectLst>
                <a:latin typeface="Arial" charset="0"/>
              </a:rPr>
              <a:t> Allah SWT.</a:t>
            </a:r>
            <a:endParaRPr lang="id-ID" sz="6000" b="1" dirty="0">
              <a:solidFill>
                <a:srgbClr val="FFFF00"/>
              </a:solidFill>
              <a:effectLst>
                <a:outerShdw blurRad="38100" dist="38100" dir="2700000" algn="tl">
                  <a:srgbClr val="000000"/>
                </a:outerShdw>
              </a:effectLst>
              <a:latin typeface="Arial" charset="0"/>
            </a:endParaRPr>
          </a:p>
        </p:txBody>
      </p:sp>
    </p:spTree>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Mata </a:t>
            </a:r>
            <a:r>
              <a:rPr lang="en-US" dirty="0" err="1" smtClean="0"/>
              <a:t>Diklat</a:t>
            </a:r>
            <a:r>
              <a:rPr lang="en-US" dirty="0" smtClean="0"/>
              <a:t> </a:t>
            </a:r>
            <a:r>
              <a:rPr lang="en-US" dirty="0" err="1" smtClean="0"/>
              <a:t>Penguasaan</a:t>
            </a:r>
            <a:r>
              <a:rPr lang="en-US" dirty="0" smtClean="0"/>
              <a:t> </a:t>
            </a:r>
            <a:r>
              <a:rPr lang="en-US" dirty="0" err="1" smtClean="0"/>
              <a:t>Diri</a:t>
            </a:r>
            <a:r>
              <a:rPr lang="en-US" dirty="0" smtClean="0"/>
              <a:t/>
            </a:r>
            <a:br>
              <a:rPr lang="en-US" dirty="0" smtClean="0"/>
            </a:br>
            <a:r>
              <a:rPr lang="en-US" dirty="0" smtClean="0"/>
              <a:t>(Self Mastery)</a:t>
            </a:r>
            <a:endParaRPr lang="en-US" dirty="0"/>
          </a:p>
        </p:txBody>
      </p:sp>
      <p:graphicFrame>
        <p:nvGraphicFramePr>
          <p:cNvPr id="4" name="Content Placeholder 3"/>
          <p:cNvGraphicFramePr>
            <a:graphicFrameLocks noGrp="1"/>
          </p:cNvGraphicFramePr>
          <p:nvPr>
            <p:ph sz="quarter" idx="1"/>
          </p:nvPr>
        </p:nvGraphicFramePr>
        <p:xfrm>
          <a:off x="838200" y="1524000"/>
          <a:ext cx="7499352" cy="4297680"/>
        </p:xfrm>
        <a:graphic>
          <a:graphicData uri="http://schemas.openxmlformats.org/drawingml/2006/table">
            <a:tbl>
              <a:tblPr firstRow="1" bandRow="1">
                <a:tableStyleId>{5C22544A-7EE6-4342-B048-85BDC9FD1C3A}</a:tableStyleId>
              </a:tblPr>
              <a:tblGrid>
                <a:gridCol w="622300"/>
                <a:gridCol w="3124200"/>
                <a:gridCol w="938213"/>
                <a:gridCol w="938213"/>
                <a:gridCol w="938213"/>
                <a:gridCol w="938213"/>
              </a:tblGrid>
              <a:tr h="370840">
                <a:tc rowSpan="2">
                  <a:txBody>
                    <a:bodyPr/>
                    <a:lstStyle/>
                    <a:p>
                      <a:r>
                        <a:rPr lang="en-US" sz="2400" dirty="0" smtClean="0">
                          <a:latin typeface="Times New Roman" pitchFamily="18" charset="0"/>
                          <a:cs typeface="Times New Roman" pitchFamily="18" charset="0"/>
                        </a:rPr>
                        <a:t>No</a:t>
                      </a:r>
                      <a:endParaRPr lang="en-US" sz="2400" dirty="0">
                        <a:latin typeface="Times New Roman" pitchFamily="18" charset="0"/>
                        <a:cs typeface="Times New Roman" pitchFamily="18" charset="0"/>
                      </a:endParaRPr>
                    </a:p>
                  </a:txBody>
                  <a:tcPr anchor="ctr"/>
                </a:tc>
                <a:tc rowSpan="2">
                  <a:txBody>
                    <a:bodyPr/>
                    <a:lstStyle/>
                    <a:p>
                      <a:pPr algn="ctr"/>
                      <a:r>
                        <a:rPr lang="en-US" sz="2400" dirty="0" smtClean="0">
                          <a:latin typeface="Times New Roman" pitchFamily="18" charset="0"/>
                          <a:cs typeface="Times New Roman" pitchFamily="18" charset="0"/>
                        </a:rPr>
                        <a:t>Mata </a:t>
                      </a:r>
                      <a:r>
                        <a:rPr lang="en-US" sz="2400" dirty="0" err="1" smtClean="0">
                          <a:latin typeface="Times New Roman" pitchFamily="18" charset="0"/>
                          <a:cs typeface="Times New Roman" pitchFamily="18" charset="0"/>
                        </a:rPr>
                        <a:t>Diklat</a:t>
                      </a:r>
                      <a:endParaRPr lang="en-US" sz="2400" dirty="0">
                        <a:latin typeface="Times New Roman" pitchFamily="18" charset="0"/>
                        <a:cs typeface="Times New Roman" pitchFamily="18" charset="0"/>
                      </a:endParaRPr>
                    </a:p>
                  </a:txBody>
                  <a:tcPr anchor="ctr"/>
                </a:tc>
                <a:tc gridSpan="4">
                  <a:txBody>
                    <a:bodyPr/>
                    <a:lstStyle/>
                    <a:p>
                      <a:pPr algn="ctr"/>
                      <a:r>
                        <a:rPr lang="en-US" sz="2400" dirty="0" err="1" smtClean="0">
                          <a:latin typeface="Times New Roman" pitchFamily="18" charset="0"/>
                          <a:cs typeface="Times New Roman" pitchFamily="18" charset="0"/>
                        </a:rPr>
                        <a:t>Jenjang</a:t>
                      </a:r>
                      <a:endParaRPr lang="en-US" sz="2400" dirty="0">
                        <a:latin typeface="Times New Roman" pitchFamily="18" charset="0"/>
                        <a:cs typeface="Times New Roman" pitchFamily="18" charset="0"/>
                      </a:endParaRP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vMerge="1">
                  <a:txBody>
                    <a:bodyPr/>
                    <a:lstStyle/>
                    <a:p>
                      <a:endParaRPr lang="en-US" dirty="0"/>
                    </a:p>
                  </a:txBody>
                  <a:tcPr/>
                </a:tc>
                <a:tc vMerge="1">
                  <a:txBody>
                    <a:bodyPr/>
                    <a:lstStyle/>
                    <a:p>
                      <a:endParaRPr lang="en-US" dirty="0"/>
                    </a:p>
                  </a:txBody>
                  <a:tcPr/>
                </a:tc>
                <a:tc>
                  <a:txBody>
                    <a:bodyPr/>
                    <a:lstStyle/>
                    <a:p>
                      <a:pPr algn="ctr"/>
                      <a:r>
                        <a:rPr lang="en-US" sz="2400" dirty="0" err="1" smtClean="0">
                          <a:latin typeface="Times New Roman" pitchFamily="18" charset="0"/>
                          <a:cs typeface="Times New Roman" pitchFamily="18" charset="0"/>
                        </a:rPr>
                        <a:t>Pim</a:t>
                      </a:r>
                      <a:r>
                        <a:rPr lang="en-US" sz="2400" dirty="0" smtClean="0">
                          <a:latin typeface="Times New Roman" pitchFamily="18" charset="0"/>
                          <a:cs typeface="Times New Roman" pitchFamily="18" charset="0"/>
                        </a:rPr>
                        <a:t> I</a:t>
                      </a:r>
                      <a:endParaRPr lang="en-US" sz="2400" dirty="0">
                        <a:latin typeface="Times New Roman" pitchFamily="18" charset="0"/>
                        <a:cs typeface="Times New Roman" pitchFamily="18" charset="0"/>
                      </a:endParaRPr>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latin typeface="Times New Roman" pitchFamily="18" charset="0"/>
                          <a:cs typeface="Times New Roman" pitchFamily="18" charset="0"/>
                        </a:rPr>
                        <a:t>Pim</a:t>
                      </a:r>
                      <a:r>
                        <a:rPr lang="en-US" sz="2400" dirty="0" smtClean="0">
                          <a:latin typeface="Times New Roman" pitchFamily="18" charset="0"/>
                          <a:cs typeface="Times New Roman" pitchFamily="18" charset="0"/>
                        </a:rPr>
                        <a:t> II</a:t>
                      </a:r>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latin typeface="Times New Roman" pitchFamily="18" charset="0"/>
                          <a:cs typeface="Times New Roman" pitchFamily="18" charset="0"/>
                        </a:rPr>
                        <a:t>Pim</a:t>
                      </a:r>
                      <a:r>
                        <a:rPr lang="en-US" sz="2400" dirty="0" smtClean="0">
                          <a:latin typeface="Times New Roman" pitchFamily="18" charset="0"/>
                          <a:cs typeface="Times New Roman" pitchFamily="18" charset="0"/>
                        </a:rPr>
                        <a:t> III</a:t>
                      </a:r>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latin typeface="Times New Roman" pitchFamily="18" charset="0"/>
                          <a:cs typeface="Times New Roman" pitchFamily="18" charset="0"/>
                        </a:rPr>
                        <a:t>Pim</a:t>
                      </a:r>
                      <a:r>
                        <a:rPr lang="en-US" sz="2400" dirty="0" smtClean="0">
                          <a:latin typeface="Times New Roman" pitchFamily="18" charset="0"/>
                          <a:cs typeface="Times New Roman" pitchFamily="18" charset="0"/>
                        </a:rPr>
                        <a:t> IV</a:t>
                      </a:r>
                    </a:p>
                  </a:txBody>
                  <a:tcPr>
                    <a:solidFill>
                      <a:schemeClr val="accent1">
                        <a:lumMod val="20000"/>
                        <a:lumOff val="80000"/>
                      </a:schemeClr>
                    </a:solidFill>
                  </a:tcPr>
                </a:tc>
              </a:tr>
              <a:tr h="370840">
                <a:tc>
                  <a:txBody>
                    <a:bodyPr/>
                    <a:lstStyle/>
                    <a:p>
                      <a:pPr marL="342900" lvl="0" indent="-342900">
                        <a:buFontTx/>
                        <a:buNone/>
                      </a:pPr>
                      <a:r>
                        <a:rPr lang="en-US" sz="2400" dirty="0" smtClean="0">
                          <a:latin typeface="Times New Roman" pitchFamily="18" charset="0"/>
                          <a:cs typeface="Times New Roman" pitchFamily="18" charset="0"/>
                        </a:rPr>
                        <a:t>1.</a:t>
                      </a:r>
                      <a:endParaRPr lang="en-US" sz="2400" dirty="0">
                        <a:latin typeface="Times New Roman" pitchFamily="18" charset="0"/>
                        <a:cs typeface="Times New Roman" pitchFamily="18" charset="0"/>
                      </a:endParaRPr>
                    </a:p>
                  </a:txBody>
                  <a:tcPr/>
                </a:tc>
                <a:tc>
                  <a:txBody>
                    <a:bodyPr/>
                    <a:lstStyle/>
                    <a:p>
                      <a:pPr marL="0" marR="0">
                        <a:spcBef>
                          <a:spcPts val="0"/>
                        </a:spcBef>
                        <a:spcAft>
                          <a:spcPts val="0"/>
                        </a:spcAft>
                      </a:pPr>
                      <a:r>
                        <a:rPr lang="en-US" sz="2400" dirty="0" err="1">
                          <a:latin typeface="Times New Roman" pitchFamily="18" charset="0"/>
                          <a:ea typeface="Calibri"/>
                          <a:cs typeface="Times New Roman" pitchFamily="18" charset="0"/>
                        </a:rPr>
                        <a:t>Integritas</a:t>
                      </a:r>
                      <a:r>
                        <a:rPr lang="en-US" sz="2400" dirty="0">
                          <a:latin typeface="Times New Roman" pitchFamily="18" charset="0"/>
                          <a:ea typeface="Calibri"/>
                          <a:cs typeface="Times New Roman" pitchFamily="18" charset="0"/>
                        </a:rPr>
                        <a:t> </a:t>
                      </a:r>
                      <a:r>
                        <a:rPr lang="en-US" sz="2400" dirty="0" err="1">
                          <a:latin typeface="Times New Roman" pitchFamily="18" charset="0"/>
                          <a:ea typeface="Calibri"/>
                          <a:cs typeface="Times New Roman" pitchFamily="18" charset="0"/>
                        </a:rPr>
                        <a:t>dan</a:t>
                      </a:r>
                      <a:r>
                        <a:rPr lang="en-US" sz="2400" dirty="0">
                          <a:latin typeface="Times New Roman" pitchFamily="18" charset="0"/>
                          <a:ea typeface="Calibri"/>
                          <a:cs typeface="Times New Roman" pitchFamily="18" charset="0"/>
                        </a:rPr>
                        <a:t> </a:t>
                      </a:r>
                      <a:r>
                        <a:rPr lang="en-US" sz="2400" dirty="0" err="1">
                          <a:latin typeface="Times New Roman" pitchFamily="18" charset="0"/>
                          <a:ea typeface="Calibri"/>
                          <a:cs typeface="Times New Roman" pitchFamily="18" charset="0"/>
                        </a:rPr>
                        <a:t>wawasan</a:t>
                      </a:r>
                      <a:r>
                        <a:rPr lang="en-US" sz="2400" dirty="0">
                          <a:latin typeface="Times New Roman" pitchFamily="18" charset="0"/>
                          <a:ea typeface="Calibri"/>
                          <a:cs typeface="Times New Roman" pitchFamily="18" charset="0"/>
                        </a:rPr>
                        <a:t> </a:t>
                      </a:r>
                      <a:r>
                        <a:rPr lang="en-US" sz="2400" dirty="0" err="1">
                          <a:latin typeface="Times New Roman" pitchFamily="18" charset="0"/>
                          <a:ea typeface="Calibri"/>
                          <a:cs typeface="Times New Roman" pitchFamily="18" charset="0"/>
                        </a:rPr>
                        <a:t>kebangsaan</a:t>
                      </a:r>
                      <a:r>
                        <a:rPr lang="en-US" sz="2400" dirty="0">
                          <a:latin typeface="Times New Roman" pitchFamily="18" charset="0"/>
                          <a:ea typeface="Calibri"/>
                          <a:cs typeface="Times New Roman" pitchFamily="18" charset="0"/>
                        </a:rPr>
                        <a:t> </a:t>
                      </a:r>
                    </a:p>
                  </a:txBody>
                  <a:tcPr marL="68580" marR="68580" marT="0" marB="0"/>
                </a:tc>
                <a:tc>
                  <a:txBody>
                    <a:bodyPr/>
                    <a:lstStyle/>
                    <a:p>
                      <a:endParaRPr lang="en-US" sz="2400" dirty="0">
                        <a:latin typeface="Times New Roman" pitchFamily="18" charset="0"/>
                        <a:cs typeface="Times New Roman" pitchFamily="18" charset="0"/>
                      </a:endParaRPr>
                    </a:p>
                  </a:txBody>
                  <a:tcPr>
                    <a:solidFill>
                      <a:srgbClr val="FF0000"/>
                    </a:solidFill>
                  </a:tcPr>
                </a:tc>
                <a:tc>
                  <a:txBody>
                    <a:bodyPr/>
                    <a:lstStyle/>
                    <a:p>
                      <a:endParaRPr lang="en-US" sz="2400" dirty="0">
                        <a:latin typeface="Times New Roman" pitchFamily="18" charset="0"/>
                        <a:cs typeface="Times New Roman" pitchFamily="18" charset="0"/>
                      </a:endParaRPr>
                    </a:p>
                  </a:txBody>
                  <a:tcPr>
                    <a:solidFill>
                      <a:srgbClr val="FF0000"/>
                    </a:solidFill>
                  </a:tcPr>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chemeClr val="tx1"/>
                    </a:solidFill>
                  </a:tcPr>
                </a:tc>
              </a:tr>
              <a:tr h="370840">
                <a:tc>
                  <a:txBody>
                    <a:bodyPr/>
                    <a:lstStyle/>
                    <a:p>
                      <a:pPr marL="342900" lvl="0" indent="-342900">
                        <a:buFontTx/>
                        <a:buNone/>
                      </a:pPr>
                      <a:r>
                        <a:rPr lang="en-US" sz="2400" dirty="0" smtClean="0">
                          <a:latin typeface="Times New Roman" pitchFamily="18" charset="0"/>
                          <a:cs typeface="Times New Roman" pitchFamily="18" charset="0"/>
                        </a:rPr>
                        <a:t>2.</a:t>
                      </a:r>
                      <a:endParaRPr lang="en-US" sz="2400" dirty="0">
                        <a:latin typeface="Times New Roman" pitchFamily="18" charset="0"/>
                        <a:cs typeface="Times New Roman" pitchFamily="18" charset="0"/>
                      </a:endParaRPr>
                    </a:p>
                  </a:txBody>
                  <a:tcPr/>
                </a:tc>
                <a:tc>
                  <a:txBody>
                    <a:bodyPr/>
                    <a:lstStyle/>
                    <a:p>
                      <a:pPr marL="0" marR="0">
                        <a:spcBef>
                          <a:spcPts val="0"/>
                        </a:spcBef>
                        <a:spcAft>
                          <a:spcPts val="0"/>
                        </a:spcAft>
                      </a:pPr>
                      <a:r>
                        <a:rPr lang="en-US" sz="2400">
                          <a:latin typeface="Times New Roman" pitchFamily="18" charset="0"/>
                          <a:ea typeface="Calibri"/>
                          <a:cs typeface="Times New Roman" pitchFamily="18" charset="0"/>
                        </a:rPr>
                        <a:t>Wawasan Kebangsaan</a:t>
                      </a:r>
                    </a:p>
                  </a:txBody>
                  <a:tcPr marL="68580" marR="68580" marT="0" marB="0"/>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rgbClr val="FF0000"/>
                    </a:solidFill>
                  </a:tcPr>
                </a:tc>
                <a:tc>
                  <a:txBody>
                    <a:bodyPr/>
                    <a:lstStyle/>
                    <a:p>
                      <a:endParaRPr lang="en-US" sz="2400" dirty="0">
                        <a:latin typeface="Times New Roman" pitchFamily="18" charset="0"/>
                        <a:cs typeface="Times New Roman" pitchFamily="18" charset="0"/>
                      </a:endParaRPr>
                    </a:p>
                  </a:txBody>
                  <a:tcPr>
                    <a:solidFill>
                      <a:schemeClr val="tx1"/>
                    </a:solidFill>
                  </a:tcPr>
                </a:tc>
              </a:tr>
              <a:tr h="370840">
                <a:tc>
                  <a:txBody>
                    <a:bodyPr/>
                    <a:lstStyle/>
                    <a:p>
                      <a:pPr marL="342900" lvl="0" indent="-342900">
                        <a:buFontTx/>
                        <a:buNone/>
                      </a:pPr>
                      <a:r>
                        <a:rPr lang="en-US" sz="2400" dirty="0" smtClean="0">
                          <a:latin typeface="Times New Roman" pitchFamily="18" charset="0"/>
                          <a:cs typeface="Times New Roman" pitchFamily="18" charset="0"/>
                        </a:rPr>
                        <a:t>3.</a:t>
                      </a:r>
                      <a:endParaRPr lang="en-US" sz="2400" dirty="0">
                        <a:latin typeface="Times New Roman" pitchFamily="18" charset="0"/>
                        <a:cs typeface="Times New Roman" pitchFamily="18" charset="0"/>
                      </a:endParaRPr>
                    </a:p>
                  </a:txBody>
                  <a:tcPr/>
                </a:tc>
                <a:tc>
                  <a:txBody>
                    <a:bodyPr/>
                    <a:lstStyle/>
                    <a:p>
                      <a:pPr marL="0" marR="0">
                        <a:spcBef>
                          <a:spcPts val="0"/>
                        </a:spcBef>
                        <a:spcAft>
                          <a:spcPts val="0"/>
                        </a:spcAft>
                      </a:pPr>
                      <a:r>
                        <a:rPr lang="en-US" sz="2400">
                          <a:latin typeface="Times New Roman" pitchFamily="18" charset="0"/>
                          <a:ea typeface="Calibri"/>
                          <a:cs typeface="Times New Roman" pitchFamily="18" charset="0"/>
                        </a:rPr>
                        <a:t>Integritas</a:t>
                      </a:r>
                    </a:p>
                  </a:txBody>
                  <a:tcPr marL="68580" marR="68580" marT="0" marB="0"/>
                </a:tc>
                <a:tc>
                  <a:txBody>
                    <a:bodyPr/>
                    <a:lstStyle/>
                    <a:p>
                      <a:endParaRPr lang="en-US" sz="240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rgbClr val="FF0000"/>
                    </a:solidFill>
                  </a:tcPr>
                </a:tc>
                <a:tc>
                  <a:txBody>
                    <a:bodyPr/>
                    <a:lstStyle/>
                    <a:p>
                      <a:endParaRPr lang="en-US" sz="2400" dirty="0">
                        <a:latin typeface="Times New Roman" pitchFamily="18" charset="0"/>
                        <a:cs typeface="Times New Roman" pitchFamily="18" charset="0"/>
                      </a:endParaRPr>
                    </a:p>
                  </a:txBody>
                  <a:tcPr>
                    <a:solidFill>
                      <a:srgbClr val="FF0000"/>
                    </a:solidFill>
                  </a:tcPr>
                </a:tc>
              </a:tr>
              <a:tr h="370840">
                <a:tc>
                  <a:txBody>
                    <a:bodyPr/>
                    <a:lstStyle/>
                    <a:p>
                      <a:pPr marL="342900" lvl="0" indent="-342900">
                        <a:buFontTx/>
                        <a:buNone/>
                      </a:pPr>
                      <a:r>
                        <a:rPr lang="en-US" sz="2400" dirty="0" smtClean="0">
                          <a:latin typeface="Times New Roman" pitchFamily="18" charset="0"/>
                          <a:cs typeface="Times New Roman" pitchFamily="18" charset="0"/>
                        </a:rPr>
                        <a:t>4.</a:t>
                      </a:r>
                      <a:endParaRPr lang="en-US" sz="2400" dirty="0">
                        <a:latin typeface="Times New Roman" pitchFamily="18" charset="0"/>
                        <a:cs typeface="Times New Roman" pitchFamily="18" charset="0"/>
                      </a:endParaRPr>
                    </a:p>
                  </a:txBody>
                  <a:tcPr/>
                </a:tc>
                <a:tc>
                  <a:txBody>
                    <a:bodyPr/>
                    <a:lstStyle/>
                    <a:p>
                      <a:pPr marL="0" marR="0">
                        <a:spcBef>
                          <a:spcPts val="0"/>
                        </a:spcBef>
                        <a:spcAft>
                          <a:spcPts val="0"/>
                        </a:spcAft>
                      </a:pPr>
                      <a:r>
                        <a:rPr lang="en-US" sz="2400">
                          <a:latin typeface="Times New Roman" pitchFamily="18" charset="0"/>
                          <a:ea typeface="Calibri"/>
                          <a:cs typeface="Times New Roman" pitchFamily="18" charset="0"/>
                        </a:rPr>
                        <a:t>Pilar-pilar kebangsaan</a:t>
                      </a:r>
                    </a:p>
                  </a:txBody>
                  <a:tcPr marL="68580" marR="68580" marT="0" marB="0"/>
                </a:tc>
                <a:tc>
                  <a:txBody>
                    <a:bodyPr/>
                    <a:lstStyle/>
                    <a:p>
                      <a:endParaRPr lang="en-US" sz="240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rgbClr val="FF0000"/>
                    </a:solidFill>
                  </a:tcPr>
                </a:tc>
              </a:tr>
              <a:tr h="370840">
                <a:tc>
                  <a:txBody>
                    <a:bodyPr/>
                    <a:lstStyle/>
                    <a:p>
                      <a:pPr marL="342900" lvl="0" indent="-342900">
                        <a:buFontTx/>
                        <a:buNone/>
                      </a:pPr>
                      <a:r>
                        <a:rPr lang="en-US" sz="2400" dirty="0" smtClean="0">
                          <a:latin typeface="Times New Roman" pitchFamily="18" charset="0"/>
                          <a:cs typeface="Times New Roman" pitchFamily="18" charset="0"/>
                        </a:rPr>
                        <a:t>5.</a:t>
                      </a:r>
                      <a:endParaRPr lang="en-US" sz="2400" dirty="0">
                        <a:latin typeface="Times New Roman" pitchFamily="18" charset="0"/>
                        <a:cs typeface="Times New Roman" pitchFamily="18" charset="0"/>
                      </a:endParaRPr>
                    </a:p>
                  </a:txBody>
                  <a:tcPr/>
                </a:tc>
                <a:tc>
                  <a:txBody>
                    <a:bodyPr/>
                    <a:lstStyle/>
                    <a:p>
                      <a:pPr marL="0" marR="0">
                        <a:spcBef>
                          <a:spcPts val="0"/>
                        </a:spcBef>
                        <a:spcAft>
                          <a:spcPts val="0"/>
                        </a:spcAft>
                      </a:pPr>
                      <a:r>
                        <a:rPr lang="en-US" sz="2400">
                          <a:latin typeface="Times New Roman" pitchFamily="18" charset="0"/>
                          <a:ea typeface="Calibri"/>
                          <a:cs typeface="Times New Roman" pitchFamily="18" charset="0"/>
                        </a:rPr>
                        <a:t>SANRI</a:t>
                      </a:r>
                    </a:p>
                  </a:txBody>
                  <a:tcPr marL="68580" marR="68580" marT="0" marB="0"/>
                </a:tc>
                <a:tc>
                  <a:txBody>
                    <a:bodyPr/>
                    <a:lstStyle/>
                    <a:p>
                      <a:endParaRPr lang="en-US" sz="240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rgbClr val="FF0000"/>
                    </a:solidFill>
                  </a:tcPr>
                </a:tc>
              </a:tr>
              <a:tr h="370840">
                <a:tc>
                  <a:txBody>
                    <a:bodyPr/>
                    <a:lstStyle/>
                    <a:p>
                      <a:pPr marL="342900" lvl="0" indent="-342900">
                        <a:buFontTx/>
                        <a:buNone/>
                      </a:pPr>
                      <a:r>
                        <a:rPr lang="en-US" sz="2400" dirty="0" smtClean="0">
                          <a:latin typeface="Times New Roman" pitchFamily="18" charset="0"/>
                          <a:cs typeface="Times New Roman" pitchFamily="18" charset="0"/>
                        </a:rPr>
                        <a:t>6.</a:t>
                      </a:r>
                      <a:endParaRPr lang="en-US" sz="2400" dirty="0">
                        <a:latin typeface="Times New Roman" pitchFamily="18" charset="0"/>
                        <a:cs typeface="Times New Roman" pitchFamily="18" charset="0"/>
                      </a:endParaRPr>
                    </a:p>
                  </a:txBody>
                  <a:tcPr/>
                </a:tc>
                <a:tc>
                  <a:txBody>
                    <a:bodyPr/>
                    <a:lstStyle/>
                    <a:p>
                      <a:pPr marL="0" marR="0">
                        <a:spcBef>
                          <a:spcPts val="0"/>
                        </a:spcBef>
                        <a:spcAft>
                          <a:spcPts val="0"/>
                        </a:spcAft>
                      </a:pPr>
                      <a:r>
                        <a:rPr lang="en-US" sz="2400" dirty="0" err="1">
                          <a:latin typeface="Times New Roman" pitchFamily="18" charset="0"/>
                          <a:ea typeface="Calibri"/>
                          <a:cs typeface="Times New Roman" pitchFamily="18" charset="0"/>
                        </a:rPr>
                        <a:t>Standar</a:t>
                      </a:r>
                      <a:r>
                        <a:rPr lang="en-US" sz="2400" dirty="0">
                          <a:latin typeface="Times New Roman" pitchFamily="18" charset="0"/>
                          <a:ea typeface="Calibri"/>
                          <a:cs typeface="Times New Roman" pitchFamily="18" charset="0"/>
                        </a:rPr>
                        <a:t> </a:t>
                      </a:r>
                      <a:r>
                        <a:rPr lang="en-US" sz="2400" dirty="0" err="1">
                          <a:latin typeface="Times New Roman" pitchFamily="18" charset="0"/>
                          <a:ea typeface="Calibri"/>
                          <a:cs typeface="Times New Roman" pitchFamily="18" charset="0"/>
                        </a:rPr>
                        <a:t>etika</a:t>
                      </a:r>
                      <a:r>
                        <a:rPr lang="en-US" sz="2400" dirty="0">
                          <a:latin typeface="Times New Roman" pitchFamily="18" charset="0"/>
                          <a:ea typeface="Calibri"/>
                          <a:cs typeface="Times New Roman" pitchFamily="18" charset="0"/>
                        </a:rPr>
                        <a:t> </a:t>
                      </a:r>
                      <a:r>
                        <a:rPr lang="en-US" sz="2400" dirty="0" err="1">
                          <a:latin typeface="Times New Roman" pitchFamily="18" charset="0"/>
                          <a:ea typeface="Calibri"/>
                          <a:cs typeface="Times New Roman" pitchFamily="18" charset="0"/>
                        </a:rPr>
                        <a:t>publik</a:t>
                      </a:r>
                      <a:endParaRPr lang="en-US" sz="2400" dirty="0">
                        <a:latin typeface="Times New Roman" pitchFamily="18" charset="0"/>
                        <a:ea typeface="Calibri"/>
                        <a:cs typeface="Times New Roman" pitchFamily="18" charset="0"/>
                      </a:endParaRPr>
                    </a:p>
                  </a:txBody>
                  <a:tcPr marL="68580" marR="68580" marT="0" marB="0"/>
                </a:tc>
                <a:tc>
                  <a:txBody>
                    <a:bodyPr/>
                    <a:lstStyle/>
                    <a:p>
                      <a:endParaRPr lang="en-US" sz="240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rgbClr val="FF0000"/>
                    </a:solidFill>
                  </a:tcPr>
                </a:tc>
              </a:tr>
            </a:tbl>
          </a:graphicData>
        </a:graphic>
      </p:graphicFrame>
      <p:pic>
        <p:nvPicPr>
          <p:cNvPr id="5" name="Picture 23" descr="flag"/>
          <p:cNvPicPr>
            <a:picLocks noChangeAspect="1" noChangeArrowheads="1" noCrop="1"/>
          </p:cNvPicPr>
          <p:nvPr/>
        </p:nvPicPr>
        <p:blipFill>
          <a:blip r:embed="rId2" cstate="print"/>
          <a:srcRect/>
          <a:stretch>
            <a:fillRect/>
          </a:stretch>
        </p:blipFill>
        <p:spPr bwMode="auto">
          <a:xfrm>
            <a:off x="7855654" y="95251"/>
            <a:ext cx="1135946" cy="817662"/>
          </a:xfrm>
          <a:prstGeom prst="rect">
            <a:avLst/>
          </a:prstGeom>
          <a:noFill/>
          <a:ln w="9525">
            <a:noFill/>
            <a:miter lim="800000"/>
            <a:headEnd/>
            <a:tailEnd/>
          </a:ln>
        </p:spPr>
      </p:pic>
      <p:pic>
        <p:nvPicPr>
          <p:cNvPr id="6" name="Picture 2" descr="D:\NR-Downloads-Komputer\gambar Garuda.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086601" y="95250"/>
            <a:ext cx="714577" cy="7810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492" y="1152168"/>
            <a:ext cx="7520940" cy="548640"/>
          </a:xfrm>
        </p:spPr>
        <p:txBody>
          <a:bodyPr>
            <a:normAutofit fontScale="90000"/>
          </a:bodyPr>
          <a:lstStyle/>
          <a:p>
            <a:pPr algn="ctr"/>
            <a:r>
              <a:rPr lang="en-US" dirty="0" smtClean="0"/>
              <a:t>Mata </a:t>
            </a:r>
            <a:r>
              <a:rPr lang="en-US" dirty="0" err="1" smtClean="0"/>
              <a:t>Diklat</a:t>
            </a:r>
            <a:r>
              <a:rPr lang="en-US" dirty="0" smtClean="0"/>
              <a:t> </a:t>
            </a:r>
            <a:r>
              <a:rPr lang="en-US" dirty="0" err="1" smtClean="0"/>
              <a:t>Diagnosa</a:t>
            </a:r>
            <a:r>
              <a:rPr lang="en-US" dirty="0" smtClean="0"/>
              <a:t> </a:t>
            </a:r>
            <a:r>
              <a:rPr lang="en-US" dirty="0" err="1" smtClean="0"/>
              <a:t>Perubahan</a:t>
            </a:r>
            <a:r>
              <a:rPr lang="en-US" dirty="0" smtClean="0"/>
              <a:t/>
            </a:r>
            <a:br>
              <a:rPr lang="en-US" dirty="0" smtClean="0"/>
            </a:br>
            <a:r>
              <a:rPr lang="en-US" dirty="0" smtClean="0"/>
              <a:t>(Diagnostic Reading)</a:t>
            </a:r>
            <a:endParaRPr lang="en-US" dirty="0"/>
          </a:p>
        </p:txBody>
      </p:sp>
      <p:graphicFrame>
        <p:nvGraphicFramePr>
          <p:cNvPr id="4" name="Content Placeholder 3"/>
          <p:cNvGraphicFramePr>
            <a:graphicFrameLocks noGrp="1"/>
          </p:cNvGraphicFramePr>
          <p:nvPr>
            <p:ph sz="quarter" idx="1"/>
            <p:extLst>
              <p:ext uri="{D42A27DB-BD31-4B8C-83A1-F6EECF244321}">
                <p14:modId xmlns="" xmlns:p14="http://schemas.microsoft.com/office/powerpoint/2010/main" val="1254476927"/>
              </p:ext>
            </p:extLst>
          </p:nvPr>
        </p:nvGraphicFramePr>
        <p:xfrm>
          <a:off x="467544" y="2095872"/>
          <a:ext cx="8250884" cy="3637384"/>
        </p:xfrm>
        <a:graphic>
          <a:graphicData uri="http://schemas.openxmlformats.org/drawingml/2006/table">
            <a:tbl>
              <a:tblPr firstRow="1" bandRow="1">
                <a:tableStyleId>{5C22544A-7EE6-4342-B048-85BDC9FD1C3A}</a:tableStyleId>
              </a:tblPr>
              <a:tblGrid>
                <a:gridCol w="684663"/>
                <a:gridCol w="3437285"/>
                <a:gridCol w="1032234"/>
                <a:gridCol w="1032234"/>
                <a:gridCol w="1032234"/>
                <a:gridCol w="1032234"/>
              </a:tblGrid>
              <a:tr h="673590">
                <a:tc rowSpan="2">
                  <a:txBody>
                    <a:bodyPr/>
                    <a:lstStyle/>
                    <a:p>
                      <a:r>
                        <a:rPr lang="en-US" sz="2400" dirty="0" smtClean="0">
                          <a:latin typeface="Times New Roman" pitchFamily="18" charset="0"/>
                          <a:cs typeface="Times New Roman" pitchFamily="18" charset="0"/>
                        </a:rPr>
                        <a:t>No</a:t>
                      </a:r>
                      <a:endParaRPr lang="en-US" sz="2400" dirty="0">
                        <a:latin typeface="Times New Roman" pitchFamily="18" charset="0"/>
                        <a:cs typeface="Times New Roman" pitchFamily="18" charset="0"/>
                      </a:endParaRPr>
                    </a:p>
                  </a:txBody>
                  <a:tcPr anchor="ctr"/>
                </a:tc>
                <a:tc rowSpan="2">
                  <a:txBody>
                    <a:bodyPr/>
                    <a:lstStyle/>
                    <a:p>
                      <a:pPr algn="ctr"/>
                      <a:r>
                        <a:rPr lang="en-US" sz="2400" dirty="0" smtClean="0">
                          <a:latin typeface="Times New Roman" pitchFamily="18" charset="0"/>
                          <a:cs typeface="Times New Roman" pitchFamily="18" charset="0"/>
                        </a:rPr>
                        <a:t>Mata </a:t>
                      </a:r>
                      <a:r>
                        <a:rPr lang="en-US" sz="2400" dirty="0" err="1" smtClean="0">
                          <a:latin typeface="Times New Roman" pitchFamily="18" charset="0"/>
                          <a:cs typeface="Times New Roman" pitchFamily="18" charset="0"/>
                        </a:rPr>
                        <a:t>Diklat</a:t>
                      </a:r>
                      <a:endParaRPr lang="en-US" sz="2400" dirty="0">
                        <a:latin typeface="Times New Roman" pitchFamily="18" charset="0"/>
                        <a:cs typeface="Times New Roman" pitchFamily="18" charset="0"/>
                      </a:endParaRPr>
                    </a:p>
                  </a:txBody>
                  <a:tcPr anchor="ctr"/>
                </a:tc>
                <a:tc gridSpan="4">
                  <a:txBody>
                    <a:bodyPr/>
                    <a:lstStyle/>
                    <a:p>
                      <a:pPr algn="ctr"/>
                      <a:r>
                        <a:rPr lang="en-US" sz="2400" dirty="0" err="1" smtClean="0">
                          <a:latin typeface="Times New Roman" pitchFamily="18" charset="0"/>
                          <a:cs typeface="Times New Roman" pitchFamily="18" charset="0"/>
                        </a:rPr>
                        <a:t>Jenjang</a:t>
                      </a:r>
                      <a:endParaRPr lang="en-US" sz="2400" dirty="0">
                        <a:latin typeface="Times New Roman" pitchFamily="18" charset="0"/>
                        <a:cs typeface="Times New Roman" pitchFamily="18" charset="0"/>
                      </a:endParaRP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1212461">
                <a:tc vMerge="1">
                  <a:txBody>
                    <a:bodyPr/>
                    <a:lstStyle/>
                    <a:p>
                      <a:endParaRPr lang="en-US" dirty="0"/>
                    </a:p>
                  </a:txBody>
                  <a:tcPr/>
                </a:tc>
                <a:tc vMerge="1">
                  <a:txBody>
                    <a:bodyPr/>
                    <a:lstStyle/>
                    <a:p>
                      <a:endParaRPr lang="en-US" dirty="0"/>
                    </a:p>
                  </a:txBody>
                  <a:tcPr/>
                </a:tc>
                <a:tc>
                  <a:txBody>
                    <a:bodyPr/>
                    <a:lstStyle/>
                    <a:p>
                      <a:pPr algn="ctr"/>
                      <a:r>
                        <a:rPr lang="en-US" sz="2400" dirty="0" err="1" smtClean="0">
                          <a:latin typeface="Times New Roman" pitchFamily="18" charset="0"/>
                          <a:cs typeface="Times New Roman" pitchFamily="18" charset="0"/>
                        </a:rPr>
                        <a:t>Pim</a:t>
                      </a:r>
                      <a:r>
                        <a:rPr lang="en-US" sz="2400" dirty="0" smtClean="0">
                          <a:latin typeface="Times New Roman" pitchFamily="18" charset="0"/>
                          <a:cs typeface="Times New Roman" pitchFamily="18" charset="0"/>
                        </a:rPr>
                        <a:t> I</a:t>
                      </a:r>
                      <a:endParaRPr lang="en-US" sz="2400" dirty="0">
                        <a:latin typeface="Times New Roman" pitchFamily="18" charset="0"/>
                        <a:cs typeface="Times New Roman" pitchFamily="18" charset="0"/>
                      </a:endParaRPr>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latin typeface="Times New Roman" pitchFamily="18" charset="0"/>
                          <a:cs typeface="Times New Roman" pitchFamily="18" charset="0"/>
                        </a:rPr>
                        <a:t>Pim</a:t>
                      </a:r>
                      <a:r>
                        <a:rPr lang="en-US" sz="2400" dirty="0" smtClean="0">
                          <a:latin typeface="Times New Roman" pitchFamily="18" charset="0"/>
                          <a:cs typeface="Times New Roman" pitchFamily="18" charset="0"/>
                        </a:rPr>
                        <a:t> II</a:t>
                      </a:r>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latin typeface="Times New Roman" pitchFamily="18" charset="0"/>
                          <a:cs typeface="Times New Roman" pitchFamily="18" charset="0"/>
                        </a:rPr>
                        <a:t>Pim</a:t>
                      </a:r>
                      <a:r>
                        <a:rPr lang="en-US" sz="2400" dirty="0" smtClean="0">
                          <a:latin typeface="Times New Roman" pitchFamily="18" charset="0"/>
                          <a:cs typeface="Times New Roman" pitchFamily="18" charset="0"/>
                        </a:rPr>
                        <a:t> III</a:t>
                      </a:r>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latin typeface="Times New Roman" pitchFamily="18" charset="0"/>
                          <a:cs typeface="Times New Roman" pitchFamily="18" charset="0"/>
                        </a:rPr>
                        <a:t>Pim</a:t>
                      </a:r>
                      <a:r>
                        <a:rPr lang="en-US" sz="2400" dirty="0" smtClean="0">
                          <a:latin typeface="Times New Roman" pitchFamily="18" charset="0"/>
                          <a:cs typeface="Times New Roman" pitchFamily="18" charset="0"/>
                        </a:rPr>
                        <a:t> IV</a:t>
                      </a:r>
                    </a:p>
                  </a:txBody>
                  <a:tcPr>
                    <a:solidFill>
                      <a:schemeClr val="accent1">
                        <a:lumMod val="20000"/>
                        <a:lumOff val="80000"/>
                      </a:schemeClr>
                    </a:solidFill>
                  </a:tcPr>
                </a:tc>
              </a:tr>
              <a:tr h="673590">
                <a:tc>
                  <a:txBody>
                    <a:bodyPr/>
                    <a:lstStyle/>
                    <a:p>
                      <a:pPr marL="342900" lvl="0" indent="-342900">
                        <a:buFontTx/>
                        <a:buNone/>
                      </a:pPr>
                      <a:r>
                        <a:rPr lang="en-US" sz="2400" dirty="0" smtClean="0">
                          <a:latin typeface="Times New Roman" pitchFamily="18" charset="0"/>
                          <a:cs typeface="Times New Roman" pitchFamily="18" charset="0"/>
                        </a:rPr>
                        <a:t>1.</a:t>
                      </a:r>
                      <a:endParaRPr lang="en-US" sz="2400" dirty="0">
                        <a:latin typeface="Times New Roman" pitchFamily="18" charset="0"/>
                        <a:cs typeface="Times New Roman" pitchFamily="18" charset="0"/>
                      </a:endParaRPr>
                    </a:p>
                  </a:txBody>
                  <a:tcPr/>
                </a:tc>
                <a:tc>
                  <a:txBody>
                    <a:bodyPr/>
                    <a:lstStyle/>
                    <a:p>
                      <a:pPr marL="0" marR="0">
                        <a:spcBef>
                          <a:spcPts val="0"/>
                        </a:spcBef>
                        <a:spcAft>
                          <a:spcPts val="0"/>
                        </a:spcAft>
                      </a:pPr>
                      <a:r>
                        <a:rPr lang="en-US" sz="2400" dirty="0" smtClean="0">
                          <a:latin typeface="Times New Roman" pitchFamily="18" charset="0"/>
                          <a:ea typeface="Calibri"/>
                          <a:cs typeface="Times New Roman" pitchFamily="18" charset="0"/>
                        </a:rPr>
                        <a:t>Diagnostic Reading</a:t>
                      </a:r>
                    </a:p>
                  </a:txBody>
                  <a:tcPr marL="68580" marR="68580" marT="0" marB="0"/>
                </a:tc>
                <a:tc>
                  <a:txBody>
                    <a:bodyPr/>
                    <a:lstStyle/>
                    <a:p>
                      <a:endParaRPr lang="en-US" sz="2400" dirty="0">
                        <a:latin typeface="Times New Roman" pitchFamily="18" charset="0"/>
                        <a:cs typeface="Times New Roman" pitchFamily="18" charset="0"/>
                      </a:endParaRPr>
                    </a:p>
                  </a:txBody>
                  <a:tcPr>
                    <a:solidFill>
                      <a:srgbClr val="FF0000"/>
                    </a:solidFill>
                  </a:tcPr>
                </a:tc>
                <a:tc>
                  <a:txBody>
                    <a:bodyPr/>
                    <a:lstStyle/>
                    <a:p>
                      <a:endParaRPr lang="en-US" sz="2400" dirty="0">
                        <a:latin typeface="Times New Roman" pitchFamily="18" charset="0"/>
                        <a:cs typeface="Times New Roman" pitchFamily="18" charset="0"/>
                      </a:endParaRPr>
                    </a:p>
                  </a:txBody>
                  <a:tcPr>
                    <a:solidFill>
                      <a:srgbClr val="FF0000"/>
                    </a:solidFill>
                  </a:tcPr>
                </a:tc>
                <a:tc>
                  <a:txBody>
                    <a:bodyPr/>
                    <a:lstStyle/>
                    <a:p>
                      <a:endParaRPr kumimoji="0" lang="en-US" sz="2400" kern="1200" dirty="0">
                        <a:solidFill>
                          <a:schemeClr val="dk1"/>
                        </a:solidFill>
                        <a:latin typeface="Times New Roman" pitchFamily="18" charset="0"/>
                        <a:ea typeface="+mn-ea"/>
                        <a:cs typeface="Times New Roman" pitchFamily="18" charset="0"/>
                      </a:endParaRPr>
                    </a:p>
                  </a:txBody>
                  <a:tcPr>
                    <a:solidFill>
                      <a:srgbClr val="FF0000"/>
                    </a:solidFill>
                  </a:tcPr>
                </a:tc>
                <a:tc>
                  <a:txBody>
                    <a:bodyPr/>
                    <a:lstStyle/>
                    <a:p>
                      <a:endParaRPr lang="en-US" sz="2400" dirty="0">
                        <a:latin typeface="Times New Roman" pitchFamily="18" charset="0"/>
                        <a:cs typeface="Times New Roman" pitchFamily="18" charset="0"/>
                      </a:endParaRPr>
                    </a:p>
                  </a:txBody>
                  <a:tcPr>
                    <a:solidFill>
                      <a:srgbClr val="FF0000"/>
                    </a:solidFill>
                  </a:tcPr>
                </a:tc>
              </a:tr>
              <a:tr h="1077743">
                <a:tc>
                  <a:txBody>
                    <a:bodyPr/>
                    <a:lstStyle/>
                    <a:p>
                      <a:pPr marL="342900" lvl="0" indent="-342900">
                        <a:buFontTx/>
                        <a:buNone/>
                      </a:pPr>
                      <a:r>
                        <a:rPr lang="en-US" sz="2400" dirty="0" smtClean="0">
                          <a:latin typeface="Times New Roman" pitchFamily="18" charset="0"/>
                          <a:cs typeface="Times New Roman" pitchFamily="18" charset="0"/>
                        </a:rPr>
                        <a:t>2.</a:t>
                      </a:r>
                      <a:endParaRPr lang="en-US" sz="24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400" kern="1200" dirty="0" err="1" smtClean="0">
                          <a:solidFill>
                            <a:schemeClr val="dk1"/>
                          </a:solidFill>
                          <a:latin typeface="Times New Roman" pitchFamily="18" charset="0"/>
                          <a:ea typeface="Calibri"/>
                          <a:cs typeface="Times New Roman" pitchFamily="18" charset="0"/>
                        </a:rPr>
                        <a:t>Organisasi</a:t>
                      </a:r>
                      <a:r>
                        <a:rPr kumimoji="0" lang="en-US" sz="2400" kern="1200" dirty="0" smtClean="0">
                          <a:solidFill>
                            <a:schemeClr val="dk1"/>
                          </a:solidFill>
                          <a:latin typeface="Times New Roman" pitchFamily="18" charset="0"/>
                          <a:ea typeface="Calibri"/>
                          <a:cs typeface="Times New Roman" pitchFamily="18" charset="0"/>
                        </a:rPr>
                        <a:t> </a:t>
                      </a:r>
                      <a:r>
                        <a:rPr kumimoji="0" lang="en-US" sz="2400" kern="1200" dirty="0" err="1" smtClean="0">
                          <a:solidFill>
                            <a:schemeClr val="dk1"/>
                          </a:solidFill>
                          <a:latin typeface="Times New Roman" pitchFamily="18" charset="0"/>
                          <a:ea typeface="Calibri"/>
                          <a:cs typeface="Times New Roman" pitchFamily="18" charset="0"/>
                        </a:rPr>
                        <a:t>berkinerja</a:t>
                      </a:r>
                      <a:r>
                        <a:rPr kumimoji="0" lang="en-US" sz="2400" kern="1200" dirty="0" smtClean="0">
                          <a:solidFill>
                            <a:schemeClr val="dk1"/>
                          </a:solidFill>
                          <a:latin typeface="Times New Roman" pitchFamily="18" charset="0"/>
                          <a:ea typeface="Calibri"/>
                          <a:cs typeface="Times New Roman" pitchFamily="18" charset="0"/>
                        </a:rPr>
                        <a:t> </a:t>
                      </a:r>
                      <a:r>
                        <a:rPr kumimoji="0" lang="en-US" sz="2400" kern="1200" dirty="0" err="1" smtClean="0">
                          <a:solidFill>
                            <a:schemeClr val="dk1"/>
                          </a:solidFill>
                          <a:latin typeface="Times New Roman" pitchFamily="18" charset="0"/>
                          <a:ea typeface="Calibri"/>
                          <a:cs typeface="Times New Roman" pitchFamily="18" charset="0"/>
                        </a:rPr>
                        <a:t>tinggi</a:t>
                      </a:r>
                      <a:endParaRPr kumimoji="0" lang="en-US" sz="2400" kern="1200" dirty="0" smtClean="0">
                        <a:solidFill>
                          <a:schemeClr val="dk1"/>
                        </a:solidFill>
                        <a:latin typeface="Times New Roman" pitchFamily="18" charset="0"/>
                        <a:ea typeface="Calibri"/>
                        <a:cs typeface="Times New Roman" pitchFamily="18" charset="0"/>
                      </a:endParaRPr>
                    </a:p>
                  </a:txBody>
                  <a:tcPr marL="68580" marR="68580" marT="0" marB="0"/>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rgbClr val="FF0000"/>
                    </a:solidFill>
                  </a:tcPr>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chemeClr val="tx1"/>
                    </a:solidFill>
                  </a:tcPr>
                </a:tc>
              </a:tr>
            </a:tbl>
          </a:graphicData>
        </a:graphic>
      </p:graphicFrame>
      <p:pic>
        <p:nvPicPr>
          <p:cNvPr id="5" name="Picture 23" descr="flag"/>
          <p:cNvPicPr>
            <a:picLocks noChangeAspect="1" noChangeArrowheads="1" noCrop="1"/>
          </p:cNvPicPr>
          <p:nvPr/>
        </p:nvPicPr>
        <p:blipFill>
          <a:blip r:embed="rId2" cstate="print"/>
          <a:srcRect/>
          <a:stretch>
            <a:fillRect/>
          </a:stretch>
        </p:blipFill>
        <p:spPr bwMode="auto">
          <a:xfrm>
            <a:off x="7855654" y="95251"/>
            <a:ext cx="1135946" cy="817662"/>
          </a:xfrm>
          <a:prstGeom prst="rect">
            <a:avLst/>
          </a:prstGeom>
          <a:noFill/>
          <a:ln w="9525">
            <a:noFill/>
            <a:miter lim="800000"/>
            <a:headEnd/>
            <a:tailEnd/>
          </a:ln>
        </p:spPr>
      </p:pic>
      <p:pic>
        <p:nvPicPr>
          <p:cNvPr id="6" name="Picture 2" descr="D:\NR-Downloads-Komputer\gambar Garuda.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086601" y="95250"/>
            <a:ext cx="714577" cy="7810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dirty="0" smtClean="0"/>
              <a:t>Mata </a:t>
            </a:r>
            <a:r>
              <a:rPr lang="en-US" dirty="0" err="1" smtClean="0"/>
              <a:t>Diklat</a:t>
            </a:r>
            <a:r>
              <a:rPr lang="en-US" dirty="0" smtClean="0"/>
              <a:t> </a:t>
            </a:r>
            <a:r>
              <a:rPr lang="en-US" dirty="0" err="1" smtClean="0"/>
              <a:t>Inovasi</a:t>
            </a:r>
            <a:r>
              <a:rPr lang="en-US" dirty="0" smtClean="0"/>
              <a:t/>
            </a:r>
            <a:br>
              <a:rPr lang="en-US" dirty="0" smtClean="0"/>
            </a:br>
            <a:r>
              <a:rPr lang="en-US" dirty="0" smtClean="0"/>
              <a:t>(</a:t>
            </a:r>
            <a:r>
              <a:rPr lang="en-US" dirty="0" err="1" smtClean="0"/>
              <a:t>Inovation</a:t>
            </a:r>
            <a:r>
              <a:rPr lang="en-US" dirty="0" smtClean="0"/>
              <a:t>)</a:t>
            </a:r>
            <a:endParaRPr lang="en-US" dirty="0"/>
          </a:p>
        </p:txBody>
      </p:sp>
      <p:graphicFrame>
        <p:nvGraphicFramePr>
          <p:cNvPr id="4" name="Content Placeholder 3"/>
          <p:cNvGraphicFramePr>
            <a:graphicFrameLocks noGrp="1"/>
          </p:cNvGraphicFramePr>
          <p:nvPr>
            <p:ph sz="quarter" idx="1"/>
            <p:extLst>
              <p:ext uri="{D42A27DB-BD31-4B8C-83A1-F6EECF244321}">
                <p14:modId xmlns="" xmlns:p14="http://schemas.microsoft.com/office/powerpoint/2010/main" val="3196521219"/>
              </p:ext>
            </p:extLst>
          </p:nvPr>
        </p:nvGraphicFramePr>
        <p:xfrm>
          <a:off x="395535" y="1143000"/>
          <a:ext cx="8352928" cy="5454350"/>
        </p:xfrm>
        <a:graphic>
          <a:graphicData uri="http://schemas.openxmlformats.org/drawingml/2006/table">
            <a:tbl>
              <a:tblPr firstRow="1" bandRow="1">
                <a:tableStyleId>{5C22544A-7EE6-4342-B048-85BDC9FD1C3A}</a:tableStyleId>
              </a:tblPr>
              <a:tblGrid>
                <a:gridCol w="693131"/>
                <a:gridCol w="3479797"/>
                <a:gridCol w="1045000"/>
                <a:gridCol w="1045000"/>
                <a:gridCol w="1045000"/>
                <a:gridCol w="1045000"/>
              </a:tblGrid>
              <a:tr h="486995">
                <a:tc rowSpan="2">
                  <a:txBody>
                    <a:bodyPr/>
                    <a:lstStyle/>
                    <a:p>
                      <a:r>
                        <a:rPr lang="en-US" sz="2400" dirty="0" smtClean="0">
                          <a:latin typeface="Times New Roman" pitchFamily="18" charset="0"/>
                          <a:cs typeface="Times New Roman" pitchFamily="18" charset="0"/>
                        </a:rPr>
                        <a:t>No</a:t>
                      </a:r>
                      <a:endParaRPr lang="en-US" sz="2400" dirty="0">
                        <a:latin typeface="Times New Roman" pitchFamily="18" charset="0"/>
                        <a:cs typeface="Times New Roman" pitchFamily="18" charset="0"/>
                      </a:endParaRPr>
                    </a:p>
                  </a:txBody>
                  <a:tcPr anchor="ctr"/>
                </a:tc>
                <a:tc rowSpan="2">
                  <a:txBody>
                    <a:bodyPr/>
                    <a:lstStyle/>
                    <a:p>
                      <a:pPr algn="ctr"/>
                      <a:r>
                        <a:rPr lang="en-US" sz="2400" dirty="0" smtClean="0">
                          <a:latin typeface="Times New Roman" pitchFamily="18" charset="0"/>
                          <a:cs typeface="Times New Roman" pitchFamily="18" charset="0"/>
                        </a:rPr>
                        <a:t>MATA</a:t>
                      </a:r>
                      <a:r>
                        <a:rPr lang="en-US" sz="2400" baseline="0" dirty="0" smtClean="0">
                          <a:latin typeface="Times New Roman" pitchFamily="18" charset="0"/>
                          <a:cs typeface="Times New Roman" pitchFamily="18" charset="0"/>
                        </a:rPr>
                        <a:t> DIKLAT</a:t>
                      </a:r>
                      <a:endParaRPr lang="en-US" sz="2400" dirty="0">
                        <a:latin typeface="Times New Roman" pitchFamily="18" charset="0"/>
                        <a:cs typeface="Times New Roman" pitchFamily="18" charset="0"/>
                      </a:endParaRPr>
                    </a:p>
                  </a:txBody>
                  <a:tcPr anchor="ctr"/>
                </a:tc>
                <a:tc gridSpan="4">
                  <a:txBody>
                    <a:bodyPr/>
                    <a:lstStyle/>
                    <a:p>
                      <a:pPr algn="ctr"/>
                      <a:r>
                        <a:rPr lang="en-US" sz="2400" dirty="0" smtClean="0">
                          <a:latin typeface="Times New Roman" pitchFamily="18" charset="0"/>
                          <a:cs typeface="Times New Roman" pitchFamily="18" charset="0"/>
                        </a:rPr>
                        <a:t>JENJANG</a:t>
                      </a:r>
                      <a:endParaRPr lang="en-US" sz="2400" dirty="0">
                        <a:latin typeface="Times New Roman" pitchFamily="18" charset="0"/>
                        <a:cs typeface="Times New Roman" pitchFamily="18" charset="0"/>
                      </a:endParaRP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876593">
                <a:tc vMerge="1">
                  <a:txBody>
                    <a:bodyPr/>
                    <a:lstStyle/>
                    <a:p>
                      <a:endParaRPr lang="en-US" dirty="0"/>
                    </a:p>
                  </a:txBody>
                  <a:tcPr/>
                </a:tc>
                <a:tc vMerge="1">
                  <a:txBody>
                    <a:bodyPr/>
                    <a:lstStyle/>
                    <a:p>
                      <a:endParaRPr lang="en-US" dirty="0"/>
                    </a:p>
                  </a:txBody>
                  <a:tcPr/>
                </a:tc>
                <a:tc>
                  <a:txBody>
                    <a:bodyPr/>
                    <a:lstStyle/>
                    <a:p>
                      <a:pPr algn="ctr"/>
                      <a:r>
                        <a:rPr lang="en-US" sz="2400" dirty="0" err="1" smtClean="0">
                          <a:latin typeface="Times New Roman" pitchFamily="18" charset="0"/>
                          <a:cs typeface="Times New Roman" pitchFamily="18" charset="0"/>
                        </a:rPr>
                        <a:t>Pim</a:t>
                      </a:r>
                      <a:r>
                        <a:rPr lang="en-US" sz="2400" dirty="0" smtClean="0">
                          <a:latin typeface="Times New Roman" pitchFamily="18" charset="0"/>
                          <a:cs typeface="Times New Roman" pitchFamily="18" charset="0"/>
                        </a:rPr>
                        <a:t> I</a:t>
                      </a:r>
                      <a:endParaRPr lang="en-US" sz="2400" dirty="0">
                        <a:latin typeface="Times New Roman" pitchFamily="18" charset="0"/>
                        <a:cs typeface="Times New Roman" pitchFamily="18" charset="0"/>
                      </a:endParaRPr>
                    </a:p>
                  </a:txBody>
                  <a:tcP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latin typeface="Times New Roman" pitchFamily="18" charset="0"/>
                          <a:cs typeface="Times New Roman" pitchFamily="18" charset="0"/>
                        </a:rPr>
                        <a:t>Pim</a:t>
                      </a:r>
                      <a:r>
                        <a:rPr lang="en-US" sz="2400" dirty="0" smtClean="0">
                          <a:latin typeface="Times New Roman" pitchFamily="18" charset="0"/>
                          <a:cs typeface="Times New Roman" pitchFamily="18" charset="0"/>
                        </a:rPr>
                        <a:t> II</a:t>
                      </a:r>
                    </a:p>
                  </a:txBody>
                  <a:tcP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latin typeface="Times New Roman" pitchFamily="18" charset="0"/>
                          <a:cs typeface="Times New Roman" pitchFamily="18" charset="0"/>
                        </a:rPr>
                        <a:t>Pim</a:t>
                      </a:r>
                      <a:r>
                        <a:rPr lang="en-US" sz="2400" dirty="0" smtClean="0">
                          <a:latin typeface="Times New Roman" pitchFamily="18" charset="0"/>
                          <a:cs typeface="Times New Roman" pitchFamily="18" charset="0"/>
                        </a:rPr>
                        <a:t> III</a:t>
                      </a:r>
                    </a:p>
                  </a:txBody>
                  <a:tcP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latin typeface="Times New Roman" pitchFamily="18" charset="0"/>
                          <a:cs typeface="Times New Roman" pitchFamily="18" charset="0"/>
                        </a:rPr>
                        <a:t>Pim</a:t>
                      </a:r>
                      <a:r>
                        <a:rPr lang="en-US" sz="2400" dirty="0" smtClean="0">
                          <a:latin typeface="Times New Roman" pitchFamily="18" charset="0"/>
                          <a:cs typeface="Times New Roman" pitchFamily="18" charset="0"/>
                        </a:rPr>
                        <a:t> IV</a:t>
                      </a:r>
                    </a:p>
                  </a:txBody>
                  <a:tcPr>
                    <a:solidFill>
                      <a:schemeClr val="tx2">
                        <a:lumMod val="20000"/>
                        <a:lumOff val="80000"/>
                      </a:schemeClr>
                    </a:solidFill>
                  </a:tcPr>
                </a:tc>
              </a:tr>
              <a:tr h="486995">
                <a:tc>
                  <a:txBody>
                    <a:bodyPr/>
                    <a:lstStyle/>
                    <a:p>
                      <a:pPr marL="342900" lvl="0" indent="-342900">
                        <a:buFontTx/>
                        <a:buNone/>
                      </a:pPr>
                      <a:r>
                        <a:rPr lang="en-US" sz="2400" dirty="0" smtClean="0">
                          <a:latin typeface="Times New Roman" pitchFamily="18" charset="0"/>
                          <a:cs typeface="Times New Roman" pitchFamily="18" charset="0"/>
                        </a:rPr>
                        <a:t>1.</a:t>
                      </a:r>
                      <a:endParaRPr lang="en-US" sz="2400" dirty="0">
                        <a:latin typeface="Times New Roman" pitchFamily="18" charset="0"/>
                        <a:cs typeface="Times New Roman" pitchFamily="18" charset="0"/>
                      </a:endParaRPr>
                    </a:p>
                  </a:txBody>
                  <a:tcPr/>
                </a:tc>
                <a:tc>
                  <a:txBody>
                    <a:bodyPr/>
                    <a:lstStyle/>
                    <a:p>
                      <a:pPr marL="0" marR="0">
                        <a:spcBef>
                          <a:spcPts val="0"/>
                        </a:spcBef>
                        <a:spcAft>
                          <a:spcPts val="0"/>
                        </a:spcAft>
                      </a:pPr>
                      <a:r>
                        <a:rPr lang="en-US" sz="2400" dirty="0" err="1">
                          <a:latin typeface="Times New Roman" pitchFamily="18" charset="0"/>
                          <a:ea typeface="Calibri"/>
                          <a:cs typeface="Times New Roman" pitchFamily="18" charset="0"/>
                        </a:rPr>
                        <a:t>Inovasi</a:t>
                      </a:r>
                      <a:endParaRPr lang="en-US" sz="2400" dirty="0">
                        <a:latin typeface="Times New Roman" pitchFamily="18" charset="0"/>
                        <a:ea typeface="Calibri"/>
                        <a:cs typeface="Times New Roman" pitchFamily="18" charset="0"/>
                      </a:endParaRPr>
                    </a:p>
                  </a:txBody>
                  <a:tcPr marL="68580" marR="68580" marT="0" marB="0"/>
                </a:tc>
                <a:tc>
                  <a:txBody>
                    <a:bodyPr/>
                    <a:lstStyle/>
                    <a:p>
                      <a:endParaRPr lang="en-US" sz="2400" dirty="0">
                        <a:latin typeface="Times New Roman" pitchFamily="18" charset="0"/>
                        <a:cs typeface="Times New Roman" pitchFamily="18" charset="0"/>
                      </a:endParaRPr>
                    </a:p>
                  </a:txBody>
                  <a:tcPr>
                    <a:solidFill>
                      <a:srgbClr val="FF0000"/>
                    </a:solidFill>
                  </a:tcPr>
                </a:tc>
                <a:tc>
                  <a:txBody>
                    <a:bodyPr/>
                    <a:lstStyle/>
                    <a:p>
                      <a:endParaRPr lang="en-US" sz="2400" dirty="0">
                        <a:latin typeface="Times New Roman" pitchFamily="18" charset="0"/>
                        <a:cs typeface="Times New Roman" pitchFamily="18" charset="0"/>
                      </a:endParaRPr>
                    </a:p>
                  </a:txBody>
                  <a:tcPr>
                    <a:solidFill>
                      <a:srgbClr val="FF0000"/>
                    </a:solidFill>
                  </a:tcPr>
                </a:tc>
                <a:tc>
                  <a:txBody>
                    <a:bodyPr/>
                    <a:lstStyle/>
                    <a:p>
                      <a:endParaRPr lang="en-US" sz="2400" dirty="0">
                        <a:latin typeface="Times New Roman" pitchFamily="18" charset="0"/>
                        <a:cs typeface="Times New Roman" pitchFamily="18" charset="0"/>
                      </a:endParaRPr>
                    </a:p>
                  </a:txBody>
                  <a:tcPr>
                    <a:solidFill>
                      <a:srgbClr val="FF0000"/>
                    </a:solidFill>
                  </a:tcPr>
                </a:tc>
                <a:tc>
                  <a:txBody>
                    <a:bodyPr/>
                    <a:lstStyle/>
                    <a:p>
                      <a:endParaRPr lang="en-US" sz="2400" dirty="0">
                        <a:latin typeface="Times New Roman" pitchFamily="18" charset="0"/>
                        <a:cs typeface="Times New Roman" pitchFamily="18" charset="0"/>
                      </a:endParaRPr>
                    </a:p>
                  </a:txBody>
                  <a:tcPr>
                    <a:solidFill>
                      <a:schemeClr val="tx1"/>
                    </a:solidFill>
                  </a:tcPr>
                </a:tc>
              </a:tr>
              <a:tr h="779193">
                <a:tc>
                  <a:txBody>
                    <a:bodyPr/>
                    <a:lstStyle/>
                    <a:p>
                      <a:pPr marL="342900" lvl="0" indent="-342900">
                        <a:buFontTx/>
                        <a:buNone/>
                      </a:pPr>
                      <a:r>
                        <a:rPr lang="en-US" sz="2400" dirty="0" smtClean="0">
                          <a:latin typeface="Times New Roman" pitchFamily="18" charset="0"/>
                          <a:cs typeface="Times New Roman" pitchFamily="18" charset="0"/>
                        </a:rPr>
                        <a:t>2.</a:t>
                      </a:r>
                      <a:endParaRPr lang="en-US" sz="2400" dirty="0">
                        <a:latin typeface="Times New Roman" pitchFamily="18" charset="0"/>
                        <a:cs typeface="Times New Roman" pitchFamily="18" charset="0"/>
                      </a:endParaRPr>
                    </a:p>
                  </a:txBody>
                  <a:tcPr/>
                </a:tc>
                <a:tc>
                  <a:txBody>
                    <a:bodyPr/>
                    <a:lstStyle/>
                    <a:p>
                      <a:pPr marL="0" marR="0">
                        <a:spcBef>
                          <a:spcPts val="0"/>
                        </a:spcBef>
                        <a:spcAft>
                          <a:spcPts val="0"/>
                        </a:spcAft>
                      </a:pPr>
                      <a:r>
                        <a:rPr lang="en-US" sz="2400">
                          <a:latin typeface="Times New Roman" pitchFamily="18" charset="0"/>
                          <a:ea typeface="Calibri"/>
                          <a:cs typeface="Times New Roman" pitchFamily="18" charset="0"/>
                        </a:rPr>
                        <a:t>Berpikir kreatif dan inovasi </a:t>
                      </a:r>
                    </a:p>
                  </a:txBody>
                  <a:tcPr marL="68580" marR="68580" marT="0" marB="0"/>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rgbClr val="FF0000"/>
                    </a:solidFill>
                  </a:tcPr>
                </a:tc>
              </a:tr>
              <a:tr h="486995">
                <a:tc>
                  <a:txBody>
                    <a:bodyPr/>
                    <a:lstStyle/>
                    <a:p>
                      <a:pPr marL="342900" lvl="0" indent="-342900">
                        <a:buFontTx/>
                        <a:buNone/>
                      </a:pPr>
                      <a:r>
                        <a:rPr lang="en-US" sz="2400" dirty="0" smtClean="0">
                          <a:latin typeface="Times New Roman" pitchFamily="18" charset="0"/>
                          <a:cs typeface="Times New Roman" pitchFamily="18" charset="0"/>
                        </a:rPr>
                        <a:t>3.</a:t>
                      </a:r>
                      <a:endParaRPr lang="en-US" sz="2400" dirty="0">
                        <a:latin typeface="Times New Roman" pitchFamily="18" charset="0"/>
                        <a:cs typeface="Times New Roman" pitchFamily="18" charset="0"/>
                      </a:endParaRPr>
                    </a:p>
                  </a:txBody>
                  <a:tcPr/>
                </a:tc>
                <a:tc>
                  <a:txBody>
                    <a:bodyPr/>
                    <a:lstStyle/>
                    <a:p>
                      <a:pPr marL="0" marR="0">
                        <a:spcBef>
                          <a:spcPts val="0"/>
                        </a:spcBef>
                        <a:spcAft>
                          <a:spcPts val="0"/>
                        </a:spcAft>
                      </a:pPr>
                      <a:r>
                        <a:rPr lang="en-US" sz="2400" dirty="0" err="1">
                          <a:latin typeface="Times New Roman" pitchFamily="18" charset="0"/>
                          <a:ea typeface="Calibri"/>
                          <a:cs typeface="Times New Roman" pitchFamily="18" charset="0"/>
                        </a:rPr>
                        <a:t>Pengenalan</a:t>
                      </a:r>
                      <a:r>
                        <a:rPr lang="en-US" sz="2400" dirty="0">
                          <a:latin typeface="Times New Roman" pitchFamily="18" charset="0"/>
                          <a:ea typeface="Calibri"/>
                          <a:cs typeface="Times New Roman" pitchFamily="18" charset="0"/>
                        </a:rPr>
                        <a:t> potensi </a:t>
                      </a:r>
                      <a:r>
                        <a:rPr lang="en-US" sz="2400" dirty="0" err="1">
                          <a:latin typeface="Times New Roman" pitchFamily="18" charset="0"/>
                          <a:ea typeface="Calibri"/>
                          <a:cs typeface="Times New Roman" pitchFamily="18" charset="0"/>
                        </a:rPr>
                        <a:t>diri</a:t>
                      </a:r>
                      <a:r>
                        <a:rPr lang="en-US" sz="2400" dirty="0">
                          <a:latin typeface="Times New Roman" pitchFamily="18" charset="0"/>
                          <a:ea typeface="Calibri"/>
                          <a:cs typeface="Times New Roman" pitchFamily="18" charset="0"/>
                        </a:rPr>
                        <a:t> </a:t>
                      </a:r>
                    </a:p>
                  </a:txBody>
                  <a:tcPr marL="68580" marR="68580" marT="0" marB="0"/>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rgbClr val="FF0000"/>
                    </a:solidFill>
                  </a:tcPr>
                </a:tc>
              </a:tr>
              <a:tr h="779193">
                <a:tc>
                  <a:txBody>
                    <a:bodyPr/>
                    <a:lstStyle/>
                    <a:p>
                      <a:pPr marL="342900" lvl="0" indent="-342900">
                        <a:buFontTx/>
                        <a:buNone/>
                      </a:pPr>
                      <a:r>
                        <a:rPr lang="en-US" sz="2400" dirty="0" smtClean="0">
                          <a:latin typeface="Times New Roman" pitchFamily="18" charset="0"/>
                          <a:cs typeface="Times New Roman" pitchFamily="18" charset="0"/>
                        </a:rPr>
                        <a:t>4.</a:t>
                      </a:r>
                      <a:endParaRPr lang="en-US" sz="2400" dirty="0">
                        <a:latin typeface="Times New Roman" pitchFamily="18" charset="0"/>
                        <a:cs typeface="Times New Roman" pitchFamily="18" charset="0"/>
                      </a:endParaRPr>
                    </a:p>
                  </a:txBody>
                  <a:tcPr/>
                </a:tc>
                <a:tc>
                  <a:txBody>
                    <a:bodyPr/>
                    <a:lstStyle/>
                    <a:p>
                      <a:pPr marL="0" marR="0">
                        <a:spcBef>
                          <a:spcPts val="0"/>
                        </a:spcBef>
                        <a:spcAft>
                          <a:spcPts val="0"/>
                        </a:spcAft>
                      </a:pPr>
                      <a:r>
                        <a:rPr lang="en-US" sz="2400" dirty="0" err="1" smtClean="0">
                          <a:latin typeface="Times New Roman" pitchFamily="18" charset="0"/>
                          <a:ea typeface="Calibri"/>
                          <a:cs typeface="Times New Roman" pitchFamily="18" charset="0"/>
                        </a:rPr>
                        <a:t>Pengembangan</a:t>
                      </a:r>
                      <a:r>
                        <a:rPr lang="en-US" sz="2400" dirty="0" smtClean="0">
                          <a:latin typeface="Times New Roman" pitchFamily="18" charset="0"/>
                          <a:ea typeface="Calibri"/>
                          <a:cs typeface="Times New Roman" pitchFamily="18" charset="0"/>
                        </a:rPr>
                        <a:t> Potensi </a:t>
                      </a:r>
                      <a:r>
                        <a:rPr lang="en-US" sz="2400" dirty="0" err="1" smtClean="0">
                          <a:latin typeface="Times New Roman" pitchFamily="18" charset="0"/>
                          <a:ea typeface="Calibri"/>
                          <a:cs typeface="Times New Roman" pitchFamily="18" charset="0"/>
                        </a:rPr>
                        <a:t>Diri</a:t>
                      </a:r>
                      <a:endParaRPr lang="en-US" sz="2400" dirty="0">
                        <a:latin typeface="Times New Roman" pitchFamily="18" charset="0"/>
                        <a:ea typeface="Calibri"/>
                        <a:cs typeface="Times New Roman" pitchFamily="18" charset="0"/>
                      </a:endParaRPr>
                    </a:p>
                  </a:txBody>
                  <a:tcPr marL="68580" marR="68580" marT="0" marB="0"/>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rgbClr val="FF0000"/>
                    </a:solidFill>
                  </a:tcPr>
                </a:tc>
                <a:tc>
                  <a:txBody>
                    <a:bodyPr/>
                    <a:lstStyle/>
                    <a:p>
                      <a:endParaRPr lang="en-US" sz="2400" dirty="0">
                        <a:latin typeface="Times New Roman" pitchFamily="18" charset="0"/>
                        <a:cs typeface="Times New Roman" pitchFamily="18" charset="0"/>
                      </a:endParaRPr>
                    </a:p>
                  </a:txBody>
                  <a:tcPr>
                    <a:solidFill>
                      <a:schemeClr val="tx1"/>
                    </a:solidFill>
                  </a:tcPr>
                </a:tc>
              </a:tr>
              <a:tr h="779193">
                <a:tc>
                  <a:txBody>
                    <a:bodyPr/>
                    <a:lstStyle/>
                    <a:p>
                      <a:pPr marL="342900" lvl="0" indent="-342900">
                        <a:buFontTx/>
                        <a:buNone/>
                      </a:pPr>
                      <a:r>
                        <a:rPr lang="en-US" sz="2400" dirty="0" smtClean="0">
                          <a:latin typeface="Times New Roman" pitchFamily="18" charset="0"/>
                          <a:cs typeface="Times New Roman" pitchFamily="18" charset="0"/>
                        </a:rPr>
                        <a:t>5.</a:t>
                      </a:r>
                      <a:endParaRPr lang="en-US" sz="2400" dirty="0">
                        <a:latin typeface="Times New Roman" pitchFamily="18" charset="0"/>
                        <a:cs typeface="Times New Roman" pitchFamily="18" charset="0"/>
                      </a:endParaRPr>
                    </a:p>
                  </a:txBody>
                  <a:tcPr/>
                </a:tc>
                <a:tc>
                  <a:txBody>
                    <a:bodyPr/>
                    <a:lstStyle/>
                    <a:p>
                      <a:pPr marL="0" marR="0">
                        <a:spcBef>
                          <a:spcPts val="0"/>
                        </a:spcBef>
                        <a:spcAft>
                          <a:spcPts val="0"/>
                        </a:spcAft>
                      </a:pPr>
                      <a:r>
                        <a:rPr lang="en-US" sz="2400" dirty="0" err="1">
                          <a:latin typeface="Times New Roman" pitchFamily="18" charset="0"/>
                          <a:ea typeface="Calibri"/>
                          <a:cs typeface="Times New Roman" pitchFamily="18" charset="0"/>
                        </a:rPr>
                        <a:t>Budaya</a:t>
                      </a:r>
                      <a:r>
                        <a:rPr lang="en-US" sz="2400" dirty="0">
                          <a:latin typeface="Times New Roman" pitchFamily="18" charset="0"/>
                          <a:ea typeface="Calibri"/>
                          <a:cs typeface="Times New Roman" pitchFamily="18" charset="0"/>
                        </a:rPr>
                        <a:t> </a:t>
                      </a:r>
                      <a:r>
                        <a:rPr lang="en-US" sz="2400" dirty="0" err="1">
                          <a:latin typeface="Times New Roman" pitchFamily="18" charset="0"/>
                          <a:ea typeface="Calibri"/>
                          <a:cs typeface="Times New Roman" pitchFamily="18" charset="0"/>
                        </a:rPr>
                        <a:t>kerja</a:t>
                      </a:r>
                      <a:r>
                        <a:rPr lang="en-US" sz="2400" dirty="0">
                          <a:latin typeface="Times New Roman" pitchFamily="18" charset="0"/>
                          <a:ea typeface="Calibri"/>
                          <a:cs typeface="Times New Roman" pitchFamily="18" charset="0"/>
                        </a:rPr>
                        <a:t> </a:t>
                      </a:r>
                      <a:r>
                        <a:rPr lang="en-US" sz="2400" dirty="0" err="1">
                          <a:latin typeface="Times New Roman" pitchFamily="18" charset="0"/>
                          <a:ea typeface="Calibri"/>
                          <a:cs typeface="Times New Roman" pitchFamily="18" charset="0"/>
                        </a:rPr>
                        <a:t>dalam</a:t>
                      </a:r>
                      <a:r>
                        <a:rPr lang="en-US" sz="2400" dirty="0">
                          <a:latin typeface="Times New Roman" pitchFamily="18" charset="0"/>
                          <a:ea typeface="Calibri"/>
                          <a:cs typeface="Times New Roman" pitchFamily="18" charset="0"/>
                        </a:rPr>
                        <a:t> </a:t>
                      </a:r>
                      <a:r>
                        <a:rPr lang="en-US" sz="2400" dirty="0" err="1">
                          <a:latin typeface="Times New Roman" pitchFamily="18" charset="0"/>
                          <a:ea typeface="Calibri"/>
                          <a:cs typeface="Times New Roman" pitchFamily="18" charset="0"/>
                        </a:rPr>
                        <a:t>efektivitas</a:t>
                      </a:r>
                      <a:r>
                        <a:rPr lang="en-US" sz="2400" dirty="0">
                          <a:latin typeface="Times New Roman" pitchFamily="18" charset="0"/>
                          <a:ea typeface="Calibri"/>
                          <a:cs typeface="Times New Roman" pitchFamily="18" charset="0"/>
                        </a:rPr>
                        <a:t> </a:t>
                      </a:r>
                      <a:r>
                        <a:rPr lang="en-US" sz="2400" dirty="0" err="1">
                          <a:latin typeface="Times New Roman" pitchFamily="18" charset="0"/>
                          <a:ea typeface="Calibri"/>
                          <a:cs typeface="Times New Roman" pitchFamily="18" charset="0"/>
                        </a:rPr>
                        <a:t>kepemimpinan</a:t>
                      </a:r>
                      <a:r>
                        <a:rPr lang="en-US" sz="2400" dirty="0">
                          <a:latin typeface="Times New Roman" pitchFamily="18" charset="0"/>
                          <a:ea typeface="Calibri"/>
                          <a:cs typeface="Times New Roman" pitchFamily="18" charset="0"/>
                        </a:rPr>
                        <a:t> </a:t>
                      </a:r>
                    </a:p>
                  </a:txBody>
                  <a:tcPr marL="68580" marR="68580" marT="0" marB="0"/>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rgbClr val="FF0000"/>
                    </a:solidFill>
                  </a:tcPr>
                </a:tc>
                <a:tc>
                  <a:txBody>
                    <a:bodyPr/>
                    <a:lstStyle/>
                    <a:p>
                      <a:endParaRPr lang="en-US" sz="2400" dirty="0">
                        <a:latin typeface="Times New Roman" pitchFamily="18" charset="0"/>
                        <a:cs typeface="Times New Roman" pitchFamily="18" charset="0"/>
                      </a:endParaRPr>
                    </a:p>
                  </a:txBody>
                  <a:tcPr>
                    <a:solidFill>
                      <a:schemeClr val="tx1"/>
                    </a:solidFill>
                  </a:tcPr>
                </a:tc>
              </a:tr>
              <a:tr h="779193">
                <a:tc>
                  <a:txBody>
                    <a:bodyPr/>
                    <a:lstStyle/>
                    <a:p>
                      <a:pPr marL="342900" lvl="0" indent="-342900">
                        <a:buFontTx/>
                        <a:buNone/>
                      </a:pPr>
                      <a:r>
                        <a:rPr lang="en-US" sz="2400" dirty="0" smtClean="0">
                          <a:latin typeface="Times New Roman" pitchFamily="18" charset="0"/>
                          <a:cs typeface="Times New Roman" pitchFamily="18" charset="0"/>
                        </a:rPr>
                        <a:t>6.</a:t>
                      </a:r>
                      <a:endParaRPr lang="en-US" sz="2400" dirty="0">
                        <a:latin typeface="Times New Roman" pitchFamily="18" charset="0"/>
                        <a:cs typeface="Times New Roman" pitchFamily="18" charset="0"/>
                      </a:endParaRPr>
                    </a:p>
                  </a:txBody>
                  <a:tcPr/>
                </a:tc>
                <a:tc>
                  <a:txBody>
                    <a:bodyPr/>
                    <a:lstStyle/>
                    <a:p>
                      <a:pPr marL="0" marR="0">
                        <a:spcBef>
                          <a:spcPts val="0"/>
                        </a:spcBef>
                        <a:spcAft>
                          <a:spcPts val="0"/>
                        </a:spcAft>
                      </a:pPr>
                      <a:r>
                        <a:rPr lang="en-US" sz="2400" dirty="0">
                          <a:latin typeface="Times New Roman" pitchFamily="18" charset="0"/>
                          <a:ea typeface="Calibri"/>
                          <a:cs typeface="Times New Roman" pitchFamily="18" charset="0"/>
                        </a:rPr>
                        <a:t>Benchmarking </a:t>
                      </a:r>
                      <a:r>
                        <a:rPr lang="en-US" sz="2400" dirty="0" err="1">
                          <a:latin typeface="Times New Roman" pitchFamily="18" charset="0"/>
                          <a:ea typeface="Calibri"/>
                          <a:cs typeface="Times New Roman" pitchFamily="18" charset="0"/>
                        </a:rPr>
                        <a:t>ke</a:t>
                      </a:r>
                      <a:r>
                        <a:rPr lang="en-US" sz="2400" dirty="0">
                          <a:latin typeface="Times New Roman" pitchFamily="18" charset="0"/>
                          <a:ea typeface="Calibri"/>
                          <a:cs typeface="Times New Roman" pitchFamily="18" charset="0"/>
                        </a:rPr>
                        <a:t> best practice</a:t>
                      </a:r>
                    </a:p>
                  </a:txBody>
                  <a:tcPr marL="68580" marR="68580" marT="0" marB="0"/>
                </a:tc>
                <a:tc>
                  <a:txBody>
                    <a:bodyPr/>
                    <a:lstStyle/>
                    <a:p>
                      <a:endParaRPr lang="en-US" sz="2400" dirty="0">
                        <a:latin typeface="Times New Roman" pitchFamily="18" charset="0"/>
                        <a:cs typeface="Times New Roman" pitchFamily="18" charset="0"/>
                      </a:endParaRPr>
                    </a:p>
                  </a:txBody>
                  <a:tcPr>
                    <a:solidFill>
                      <a:srgbClr val="FF0000"/>
                    </a:solidFill>
                  </a:tcPr>
                </a:tc>
                <a:tc>
                  <a:txBody>
                    <a:bodyPr/>
                    <a:lstStyle/>
                    <a:p>
                      <a:endParaRPr lang="en-US" sz="2400" dirty="0">
                        <a:latin typeface="Times New Roman" pitchFamily="18" charset="0"/>
                        <a:cs typeface="Times New Roman" pitchFamily="18" charset="0"/>
                      </a:endParaRPr>
                    </a:p>
                  </a:txBody>
                  <a:tcPr>
                    <a:solidFill>
                      <a:srgbClr val="FF0000"/>
                    </a:solidFill>
                  </a:tcPr>
                </a:tc>
                <a:tc>
                  <a:txBody>
                    <a:bodyPr/>
                    <a:lstStyle/>
                    <a:p>
                      <a:endParaRPr lang="en-US" sz="2400" dirty="0">
                        <a:latin typeface="Times New Roman" pitchFamily="18" charset="0"/>
                        <a:cs typeface="Times New Roman" pitchFamily="18" charset="0"/>
                      </a:endParaRPr>
                    </a:p>
                  </a:txBody>
                  <a:tcPr>
                    <a:solidFill>
                      <a:srgbClr val="FF0000"/>
                    </a:solidFill>
                  </a:tcPr>
                </a:tc>
                <a:tc>
                  <a:txBody>
                    <a:bodyPr/>
                    <a:lstStyle/>
                    <a:p>
                      <a:endParaRPr lang="en-US" sz="2400" dirty="0">
                        <a:latin typeface="Times New Roman" pitchFamily="18" charset="0"/>
                        <a:cs typeface="Times New Roman" pitchFamily="18" charset="0"/>
                      </a:endParaRPr>
                    </a:p>
                  </a:txBody>
                  <a:tcPr>
                    <a:solidFill>
                      <a:srgbClr val="FF0000"/>
                    </a:solidFill>
                  </a:tcPr>
                </a:tc>
              </a:tr>
            </a:tbl>
          </a:graphicData>
        </a:graphic>
      </p:graphicFrame>
      <p:pic>
        <p:nvPicPr>
          <p:cNvPr id="5" name="Picture 23" descr="flag"/>
          <p:cNvPicPr>
            <a:picLocks noChangeAspect="1" noChangeArrowheads="1" noCrop="1"/>
          </p:cNvPicPr>
          <p:nvPr/>
        </p:nvPicPr>
        <p:blipFill>
          <a:blip r:embed="rId2" cstate="print"/>
          <a:srcRect/>
          <a:stretch>
            <a:fillRect/>
          </a:stretch>
        </p:blipFill>
        <p:spPr bwMode="auto">
          <a:xfrm>
            <a:off x="7855654" y="95251"/>
            <a:ext cx="1135946" cy="817662"/>
          </a:xfrm>
          <a:prstGeom prst="rect">
            <a:avLst/>
          </a:prstGeom>
          <a:noFill/>
          <a:ln w="9525">
            <a:noFill/>
            <a:miter lim="800000"/>
            <a:headEnd/>
            <a:tailEnd/>
          </a:ln>
        </p:spPr>
      </p:pic>
      <p:pic>
        <p:nvPicPr>
          <p:cNvPr id="6" name="Picture 2" descr="D:\NR-Downloads-Komputer\gambar Garuda.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086601" y="95250"/>
            <a:ext cx="714577" cy="7810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Mata </a:t>
            </a:r>
            <a:r>
              <a:rPr lang="en-US" dirty="0" err="1" smtClean="0"/>
              <a:t>Diklat</a:t>
            </a:r>
            <a:r>
              <a:rPr lang="en-US" dirty="0" smtClean="0"/>
              <a:t> Tim </a:t>
            </a:r>
            <a:r>
              <a:rPr lang="en-US" dirty="0" err="1" smtClean="0"/>
              <a:t>Efektif</a:t>
            </a:r>
            <a:endParaRPr lang="en-US" dirty="0"/>
          </a:p>
        </p:txBody>
      </p:sp>
      <p:graphicFrame>
        <p:nvGraphicFramePr>
          <p:cNvPr id="4" name="Content Placeholder 3"/>
          <p:cNvGraphicFramePr>
            <a:graphicFrameLocks noGrp="1"/>
          </p:cNvGraphicFramePr>
          <p:nvPr>
            <p:ph sz="quarter" idx="1"/>
            <p:extLst>
              <p:ext uri="{D42A27DB-BD31-4B8C-83A1-F6EECF244321}">
                <p14:modId xmlns="" xmlns:p14="http://schemas.microsoft.com/office/powerpoint/2010/main" val="3375748567"/>
              </p:ext>
            </p:extLst>
          </p:nvPr>
        </p:nvGraphicFramePr>
        <p:xfrm>
          <a:off x="395535" y="1447800"/>
          <a:ext cx="8538918" cy="4933528"/>
        </p:xfrm>
        <a:graphic>
          <a:graphicData uri="http://schemas.openxmlformats.org/drawingml/2006/table">
            <a:tbl>
              <a:tblPr firstRow="1" bandRow="1">
                <a:tableStyleId>{5C22544A-7EE6-4342-B048-85BDC9FD1C3A}</a:tableStyleId>
              </a:tblPr>
              <a:tblGrid>
                <a:gridCol w="708564"/>
                <a:gridCol w="3539909"/>
                <a:gridCol w="1085638"/>
                <a:gridCol w="1068269"/>
                <a:gridCol w="1068269"/>
                <a:gridCol w="1068269"/>
              </a:tblGrid>
              <a:tr h="666693">
                <a:tc rowSpan="2">
                  <a:txBody>
                    <a:bodyPr/>
                    <a:lstStyle/>
                    <a:p>
                      <a:r>
                        <a:rPr lang="en-US" sz="2400" dirty="0" smtClean="0">
                          <a:latin typeface="Times New Roman" pitchFamily="18" charset="0"/>
                          <a:cs typeface="Times New Roman" pitchFamily="18" charset="0"/>
                        </a:rPr>
                        <a:t>No</a:t>
                      </a:r>
                      <a:endParaRPr lang="en-US" sz="2400" dirty="0">
                        <a:latin typeface="Times New Roman" pitchFamily="18" charset="0"/>
                        <a:cs typeface="Times New Roman" pitchFamily="18" charset="0"/>
                      </a:endParaRPr>
                    </a:p>
                  </a:txBody>
                  <a:tcPr anchor="ctr"/>
                </a:tc>
                <a:tc rowSpan="2">
                  <a:txBody>
                    <a:bodyPr/>
                    <a:lstStyle/>
                    <a:p>
                      <a:pPr algn="ctr"/>
                      <a:r>
                        <a:rPr lang="en-US" sz="2400" dirty="0" smtClean="0">
                          <a:latin typeface="Times New Roman" pitchFamily="18" charset="0"/>
                          <a:cs typeface="Times New Roman" pitchFamily="18" charset="0"/>
                        </a:rPr>
                        <a:t>MATA</a:t>
                      </a:r>
                      <a:r>
                        <a:rPr lang="en-US" sz="2400" baseline="0" dirty="0" smtClean="0">
                          <a:latin typeface="Times New Roman" pitchFamily="18" charset="0"/>
                          <a:cs typeface="Times New Roman" pitchFamily="18" charset="0"/>
                        </a:rPr>
                        <a:t> DIKLAT</a:t>
                      </a:r>
                      <a:endParaRPr lang="en-US" sz="2400" dirty="0">
                        <a:latin typeface="Times New Roman" pitchFamily="18" charset="0"/>
                        <a:cs typeface="Times New Roman" pitchFamily="18" charset="0"/>
                      </a:endParaRPr>
                    </a:p>
                  </a:txBody>
                  <a:tcPr anchor="ctr"/>
                </a:tc>
                <a:tc gridSpan="4">
                  <a:txBody>
                    <a:bodyPr/>
                    <a:lstStyle/>
                    <a:p>
                      <a:pPr algn="ctr"/>
                      <a:r>
                        <a:rPr lang="en-US" sz="2400" dirty="0" smtClean="0">
                          <a:latin typeface="Times New Roman" pitchFamily="18" charset="0"/>
                          <a:cs typeface="Times New Roman" pitchFamily="18" charset="0"/>
                        </a:rPr>
                        <a:t>JENJANG</a:t>
                      </a:r>
                      <a:endParaRPr lang="en-US" sz="2400" dirty="0">
                        <a:latin typeface="Times New Roman" pitchFamily="18" charset="0"/>
                        <a:cs typeface="Times New Roman" pitchFamily="18" charset="0"/>
                      </a:endParaRP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1200047">
                <a:tc vMerge="1">
                  <a:txBody>
                    <a:bodyPr/>
                    <a:lstStyle/>
                    <a:p>
                      <a:endParaRPr lang="en-US" dirty="0"/>
                    </a:p>
                  </a:txBody>
                  <a:tcPr/>
                </a:tc>
                <a:tc vMerge="1">
                  <a:txBody>
                    <a:bodyPr/>
                    <a:lstStyle/>
                    <a:p>
                      <a:endParaRPr lang="en-US" dirty="0"/>
                    </a:p>
                  </a:txBody>
                  <a:tcPr/>
                </a:tc>
                <a:tc>
                  <a:txBody>
                    <a:bodyPr/>
                    <a:lstStyle/>
                    <a:p>
                      <a:pPr algn="ctr"/>
                      <a:r>
                        <a:rPr lang="en-US" sz="2400" dirty="0" err="1" smtClean="0">
                          <a:latin typeface="Times New Roman" pitchFamily="18" charset="0"/>
                          <a:cs typeface="Times New Roman" pitchFamily="18" charset="0"/>
                        </a:rPr>
                        <a:t>Pim</a:t>
                      </a:r>
                      <a:r>
                        <a:rPr lang="en-US" sz="2400" dirty="0" smtClean="0">
                          <a:latin typeface="Times New Roman" pitchFamily="18" charset="0"/>
                          <a:cs typeface="Times New Roman" pitchFamily="18" charset="0"/>
                        </a:rPr>
                        <a:t> I</a:t>
                      </a:r>
                      <a:endParaRPr lang="en-US" sz="2400" dirty="0">
                        <a:latin typeface="Times New Roman" pitchFamily="18" charset="0"/>
                        <a:cs typeface="Times New Roman" pitchFamily="18" charset="0"/>
                      </a:endParaRPr>
                    </a:p>
                  </a:txBody>
                  <a:tcP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latin typeface="Times New Roman" pitchFamily="18" charset="0"/>
                          <a:cs typeface="Times New Roman" pitchFamily="18" charset="0"/>
                        </a:rPr>
                        <a:t>Pim</a:t>
                      </a:r>
                      <a:r>
                        <a:rPr lang="en-US" sz="2400" dirty="0" smtClean="0">
                          <a:latin typeface="Times New Roman" pitchFamily="18" charset="0"/>
                          <a:cs typeface="Times New Roman" pitchFamily="18" charset="0"/>
                        </a:rPr>
                        <a:t> II</a:t>
                      </a:r>
                    </a:p>
                  </a:txBody>
                  <a:tcP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latin typeface="Times New Roman" pitchFamily="18" charset="0"/>
                          <a:cs typeface="Times New Roman" pitchFamily="18" charset="0"/>
                        </a:rPr>
                        <a:t>Pim</a:t>
                      </a:r>
                      <a:r>
                        <a:rPr lang="en-US" sz="2400" dirty="0" smtClean="0">
                          <a:latin typeface="Times New Roman" pitchFamily="18" charset="0"/>
                          <a:cs typeface="Times New Roman" pitchFamily="18" charset="0"/>
                        </a:rPr>
                        <a:t> III</a:t>
                      </a:r>
                    </a:p>
                  </a:txBody>
                  <a:tcP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latin typeface="Times New Roman" pitchFamily="18" charset="0"/>
                          <a:cs typeface="Times New Roman" pitchFamily="18" charset="0"/>
                        </a:rPr>
                        <a:t>Pim</a:t>
                      </a:r>
                      <a:r>
                        <a:rPr lang="en-US" sz="2400" dirty="0" smtClean="0">
                          <a:latin typeface="Times New Roman" pitchFamily="18" charset="0"/>
                          <a:cs typeface="Times New Roman" pitchFamily="18" charset="0"/>
                        </a:rPr>
                        <a:t> IV</a:t>
                      </a:r>
                    </a:p>
                  </a:txBody>
                  <a:tcPr>
                    <a:solidFill>
                      <a:schemeClr val="tx2">
                        <a:lumMod val="20000"/>
                        <a:lumOff val="80000"/>
                      </a:schemeClr>
                    </a:solidFill>
                  </a:tcPr>
                </a:tc>
              </a:tr>
              <a:tr h="666693">
                <a:tc>
                  <a:txBody>
                    <a:bodyPr/>
                    <a:lstStyle/>
                    <a:p>
                      <a:pPr marL="342900" lvl="0" indent="-342900">
                        <a:buFontTx/>
                        <a:buNone/>
                      </a:pPr>
                      <a:r>
                        <a:rPr lang="en-US" sz="2400" dirty="0" smtClean="0">
                          <a:latin typeface="Times New Roman" pitchFamily="18" charset="0"/>
                          <a:cs typeface="Times New Roman" pitchFamily="18" charset="0"/>
                        </a:rPr>
                        <a:t>1.</a:t>
                      </a:r>
                      <a:endParaRPr lang="en-US" sz="2400" dirty="0">
                        <a:latin typeface="Times New Roman" pitchFamily="18" charset="0"/>
                        <a:cs typeface="Times New Roman" pitchFamily="18" charset="0"/>
                      </a:endParaRPr>
                    </a:p>
                  </a:txBody>
                  <a:tcPr/>
                </a:tc>
                <a:tc>
                  <a:txBody>
                    <a:bodyPr/>
                    <a:lstStyle/>
                    <a:p>
                      <a:pPr marL="0" marR="0">
                        <a:spcBef>
                          <a:spcPts val="0"/>
                        </a:spcBef>
                        <a:spcAft>
                          <a:spcPts val="0"/>
                        </a:spcAft>
                      </a:pPr>
                      <a:r>
                        <a:rPr lang="en-US" sz="2400" dirty="0" err="1">
                          <a:latin typeface="Times New Roman" pitchFamily="18" charset="0"/>
                          <a:ea typeface="Calibri"/>
                          <a:cs typeface="Times New Roman" pitchFamily="18" charset="0"/>
                        </a:rPr>
                        <a:t>MembangunTim</a:t>
                      </a:r>
                      <a:r>
                        <a:rPr lang="en-US" sz="2400" dirty="0">
                          <a:latin typeface="Times New Roman" pitchFamily="18" charset="0"/>
                          <a:ea typeface="Calibri"/>
                          <a:cs typeface="Times New Roman" pitchFamily="18" charset="0"/>
                        </a:rPr>
                        <a:t> </a:t>
                      </a:r>
                      <a:r>
                        <a:rPr lang="en-US" sz="2400" dirty="0" err="1">
                          <a:latin typeface="Times New Roman" pitchFamily="18" charset="0"/>
                          <a:ea typeface="Calibri"/>
                          <a:cs typeface="Times New Roman" pitchFamily="18" charset="0"/>
                        </a:rPr>
                        <a:t>efektif</a:t>
                      </a:r>
                      <a:r>
                        <a:rPr lang="en-US" sz="2400" dirty="0">
                          <a:latin typeface="Times New Roman" pitchFamily="18" charset="0"/>
                          <a:ea typeface="Calibri"/>
                          <a:cs typeface="Times New Roman" pitchFamily="18" charset="0"/>
                        </a:rPr>
                        <a:t> </a:t>
                      </a:r>
                    </a:p>
                  </a:txBody>
                  <a:tcPr marL="68580" marR="68580" marT="0" marB="0"/>
                </a:tc>
                <a:tc>
                  <a:txBody>
                    <a:bodyPr/>
                    <a:lstStyle/>
                    <a:p>
                      <a:endParaRPr lang="en-US" sz="2400" dirty="0">
                        <a:latin typeface="Times New Roman" pitchFamily="18" charset="0"/>
                        <a:cs typeface="Times New Roman" pitchFamily="18" charset="0"/>
                      </a:endParaRPr>
                    </a:p>
                  </a:txBody>
                  <a:tcPr>
                    <a:solidFill>
                      <a:srgbClr val="FF0000"/>
                    </a:solidFill>
                  </a:tcPr>
                </a:tc>
                <a:tc>
                  <a:txBody>
                    <a:bodyPr/>
                    <a:lstStyle/>
                    <a:p>
                      <a:endParaRPr lang="en-US" sz="2400" dirty="0">
                        <a:latin typeface="Times New Roman" pitchFamily="18" charset="0"/>
                        <a:cs typeface="Times New Roman" pitchFamily="18" charset="0"/>
                      </a:endParaRPr>
                    </a:p>
                  </a:txBody>
                  <a:tcPr>
                    <a:solidFill>
                      <a:srgbClr val="FF0000"/>
                    </a:solidFill>
                  </a:tcPr>
                </a:tc>
                <a:tc>
                  <a:txBody>
                    <a:bodyPr/>
                    <a:lstStyle/>
                    <a:p>
                      <a:endParaRPr lang="en-US" sz="2400" dirty="0">
                        <a:latin typeface="Times New Roman" pitchFamily="18" charset="0"/>
                        <a:cs typeface="Times New Roman" pitchFamily="18" charset="0"/>
                      </a:endParaRPr>
                    </a:p>
                  </a:txBody>
                  <a:tcPr>
                    <a:solidFill>
                      <a:srgbClr val="FF0000"/>
                    </a:solidFill>
                  </a:tcPr>
                </a:tc>
                <a:tc>
                  <a:txBody>
                    <a:bodyPr/>
                    <a:lstStyle/>
                    <a:p>
                      <a:endParaRPr lang="en-US" sz="2400" dirty="0">
                        <a:latin typeface="Times New Roman" pitchFamily="18" charset="0"/>
                        <a:cs typeface="Times New Roman" pitchFamily="18" charset="0"/>
                      </a:endParaRPr>
                    </a:p>
                  </a:txBody>
                  <a:tcPr>
                    <a:solidFill>
                      <a:srgbClr val="FF0000"/>
                    </a:solidFill>
                  </a:tcPr>
                </a:tc>
              </a:tr>
              <a:tr h="666693">
                <a:tc>
                  <a:txBody>
                    <a:bodyPr/>
                    <a:lstStyle/>
                    <a:p>
                      <a:pPr marL="342900" lvl="0" indent="-342900">
                        <a:buFontTx/>
                        <a:buNone/>
                      </a:pPr>
                      <a:r>
                        <a:rPr lang="en-US" sz="2400" dirty="0" smtClean="0">
                          <a:latin typeface="Times New Roman" pitchFamily="18" charset="0"/>
                          <a:cs typeface="Times New Roman" pitchFamily="18" charset="0"/>
                        </a:rPr>
                        <a:t>2.</a:t>
                      </a:r>
                      <a:endParaRPr lang="en-US" sz="2400" dirty="0">
                        <a:latin typeface="Times New Roman" pitchFamily="18" charset="0"/>
                        <a:cs typeface="Times New Roman" pitchFamily="18" charset="0"/>
                      </a:endParaRPr>
                    </a:p>
                  </a:txBody>
                  <a:tcPr/>
                </a:tc>
                <a:tc>
                  <a:txBody>
                    <a:bodyPr/>
                    <a:lstStyle/>
                    <a:p>
                      <a:pPr marL="0" marR="0">
                        <a:spcBef>
                          <a:spcPts val="0"/>
                        </a:spcBef>
                        <a:spcAft>
                          <a:spcPts val="0"/>
                        </a:spcAft>
                      </a:pPr>
                      <a:r>
                        <a:rPr lang="en-US" sz="2400">
                          <a:latin typeface="Times New Roman" pitchFamily="18" charset="0"/>
                          <a:ea typeface="Calibri"/>
                          <a:cs typeface="Times New Roman" pitchFamily="18" charset="0"/>
                        </a:rPr>
                        <a:t>Jejaring kerja </a:t>
                      </a:r>
                    </a:p>
                  </a:txBody>
                  <a:tcPr marL="68580" marR="68580" marT="0" marB="0"/>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rgbClr val="FF0000"/>
                    </a:solidFill>
                  </a:tcPr>
                </a:tc>
                <a:tc>
                  <a:txBody>
                    <a:bodyPr/>
                    <a:lstStyle/>
                    <a:p>
                      <a:endParaRPr lang="en-US" sz="2400" dirty="0">
                        <a:latin typeface="Times New Roman" pitchFamily="18" charset="0"/>
                        <a:cs typeface="Times New Roman" pitchFamily="18" charset="0"/>
                      </a:endParaRPr>
                    </a:p>
                  </a:txBody>
                  <a:tcPr>
                    <a:solidFill>
                      <a:schemeClr val="tx1"/>
                    </a:solidFill>
                  </a:tcPr>
                </a:tc>
              </a:tr>
              <a:tr h="1066709">
                <a:tc>
                  <a:txBody>
                    <a:bodyPr/>
                    <a:lstStyle/>
                    <a:p>
                      <a:pPr marL="342900" lvl="0" indent="-342900">
                        <a:buFontTx/>
                        <a:buNone/>
                      </a:pPr>
                      <a:r>
                        <a:rPr lang="en-US" sz="2400" dirty="0" smtClean="0">
                          <a:latin typeface="Times New Roman" pitchFamily="18" charset="0"/>
                          <a:cs typeface="Times New Roman" pitchFamily="18" charset="0"/>
                        </a:rPr>
                        <a:t>3.</a:t>
                      </a:r>
                      <a:endParaRPr lang="en-US" sz="2400" dirty="0">
                        <a:latin typeface="Times New Roman" pitchFamily="18" charset="0"/>
                        <a:cs typeface="Times New Roman" pitchFamily="18" charset="0"/>
                      </a:endParaRPr>
                    </a:p>
                  </a:txBody>
                  <a:tcPr/>
                </a:tc>
                <a:tc>
                  <a:txBody>
                    <a:bodyPr/>
                    <a:lstStyle/>
                    <a:p>
                      <a:pPr marL="0" marR="0">
                        <a:spcBef>
                          <a:spcPts val="0"/>
                        </a:spcBef>
                        <a:spcAft>
                          <a:spcPts val="0"/>
                        </a:spcAft>
                      </a:pPr>
                      <a:r>
                        <a:rPr lang="en-US" sz="2400" dirty="0" err="1">
                          <a:latin typeface="Times New Roman" pitchFamily="18" charset="0"/>
                          <a:ea typeface="Calibri"/>
                          <a:cs typeface="Times New Roman" pitchFamily="18" charset="0"/>
                        </a:rPr>
                        <a:t>Koordinasi</a:t>
                      </a:r>
                      <a:r>
                        <a:rPr lang="en-US" sz="2400" dirty="0">
                          <a:latin typeface="Times New Roman" pitchFamily="18" charset="0"/>
                          <a:ea typeface="Calibri"/>
                          <a:cs typeface="Times New Roman" pitchFamily="18" charset="0"/>
                        </a:rPr>
                        <a:t> </a:t>
                      </a:r>
                      <a:r>
                        <a:rPr lang="en-US" sz="2400" dirty="0" err="1">
                          <a:latin typeface="Times New Roman" pitchFamily="18" charset="0"/>
                          <a:ea typeface="Calibri"/>
                          <a:cs typeface="Times New Roman" pitchFamily="18" charset="0"/>
                        </a:rPr>
                        <a:t>dan</a:t>
                      </a:r>
                      <a:r>
                        <a:rPr lang="en-US" sz="2400" dirty="0">
                          <a:latin typeface="Times New Roman" pitchFamily="18" charset="0"/>
                          <a:ea typeface="Calibri"/>
                          <a:cs typeface="Times New Roman" pitchFamily="18" charset="0"/>
                        </a:rPr>
                        <a:t> </a:t>
                      </a:r>
                      <a:r>
                        <a:rPr lang="en-US" sz="2400" dirty="0" err="1">
                          <a:latin typeface="Times New Roman" pitchFamily="18" charset="0"/>
                          <a:ea typeface="Calibri"/>
                          <a:cs typeface="Times New Roman" pitchFamily="18" charset="0"/>
                        </a:rPr>
                        <a:t>kolaborasi</a:t>
                      </a:r>
                      <a:r>
                        <a:rPr lang="en-US" sz="2400" dirty="0">
                          <a:latin typeface="Times New Roman" pitchFamily="18" charset="0"/>
                          <a:ea typeface="Calibri"/>
                          <a:cs typeface="Times New Roman" pitchFamily="18" charset="0"/>
                        </a:rPr>
                        <a:t> </a:t>
                      </a:r>
                    </a:p>
                  </a:txBody>
                  <a:tcPr marL="68580" marR="68580" marT="0" marB="0"/>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rgbClr val="FF0000"/>
                    </a:solidFill>
                  </a:tcPr>
                </a:tc>
              </a:tr>
              <a:tr h="666693">
                <a:tc>
                  <a:txBody>
                    <a:bodyPr/>
                    <a:lstStyle/>
                    <a:p>
                      <a:pPr marL="342900" lvl="0" indent="-342900">
                        <a:buFontTx/>
                        <a:buNone/>
                      </a:pPr>
                      <a:r>
                        <a:rPr lang="en-US" sz="2400" dirty="0" smtClean="0">
                          <a:latin typeface="Times New Roman" pitchFamily="18" charset="0"/>
                          <a:cs typeface="Times New Roman" pitchFamily="18" charset="0"/>
                        </a:rPr>
                        <a:t>4.</a:t>
                      </a:r>
                      <a:endParaRPr lang="en-US" sz="2400" dirty="0">
                        <a:latin typeface="Times New Roman" pitchFamily="18" charset="0"/>
                        <a:cs typeface="Times New Roman" pitchFamily="18" charset="0"/>
                      </a:endParaRPr>
                    </a:p>
                  </a:txBody>
                  <a:tcPr/>
                </a:tc>
                <a:tc>
                  <a:txBody>
                    <a:bodyPr/>
                    <a:lstStyle/>
                    <a:p>
                      <a:pPr marL="0" marR="0">
                        <a:spcBef>
                          <a:spcPts val="0"/>
                        </a:spcBef>
                        <a:spcAft>
                          <a:spcPts val="0"/>
                        </a:spcAft>
                      </a:pPr>
                      <a:r>
                        <a:rPr lang="en-US" sz="2400" dirty="0" err="1">
                          <a:latin typeface="Times New Roman" pitchFamily="18" charset="0"/>
                          <a:ea typeface="Calibri"/>
                          <a:cs typeface="Times New Roman" pitchFamily="18" charset="0"/>
                        </a:rPr>
                        <a:t>Kecerdasan</a:t>
                      </a:r>
                      <a:r>
                        <a:rPr lang="en-US" sz="2400" dirty="0">
                          <a:latin typeface="Times New Roman" pitchFamily="18" charset="0"/>
                          <a:ea typeface="Calibri"/>
                          <a:cs typeface="Times New Roman" pitchFamily="18" charset="0"/>
                        </a:rPr>
                        <a:t> </a:t>
                      </a:r>
                      <a:r>
                        <a:rPr lang="en-US" sz="2400" dirty="0" err="1">
                          <a:latin typeface="Times New Roman" pitchFamily="18" charset="0"/>
                          <a:ea typeface="Calibri"/>
                          <a:cs typeface="Times New Roman" pitchFamily="18" charset="0"/>
                        </a:rPr>
                        <a:t>emosional</a:t>
                      </a:r>
                      <a:r>
                        <a:rPr lang="en-US" sz="2400" dirty="0">
                          <a:latin typeface="Times New Roman" pitchFamily="18" charset="0"/>
                          <a:ea typeface="Calibri"/>
                          <a:cs typeface="Times New Roman" pitchFamily="18" charset="0"/>
                        </a:rPr>
                        <a:t> </a:t>
                      </a:r>
                    </a:p>
                  </a:txBody>
                  <a:tcPr marL="68580" marR="68580" marT="0" marB="0"/>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rgbClr val="FF0000"/>
                    </a:solidFill>
                  </a:tcPr>
                </a:tc>
              </a:tr>
            </a:tbl>
          </a:graphicData>
        </a:graphic>
      </p:graphicFrame>
      <p:pic>
        <p:nvPicPr>
          <p:cNvPr id="5" name="Picture 23" descr="flag"/>
          <p:cNvPicPr>
            <a:picLocks noChangeAspect="1" noChangeArrowheads="1" noCrop="1"/>
          </p:cNvPicPr>
          <p:nvPr/>
        </p:nvPicPr>
        <p:blipFill>
          <a:blip r:embed="rId2" cstate="print"/>
          <a:srcRect/>
          <a:stretch>
            <a:fillRect/>
          </a:stretch>
        </p:blipFill>
        <p:spPr bwMode="auto">
          <a:xfrm>
            <a:off x="7855654" y="95251"/>
            <a:ext cx="1135946" cy="817662"/>
          </a:xfrm>
          <a:prstGeom prst="rect">
            <a:avLst/>
          </a:prstGeom>
          <a:noFill/>
          <a:ln w="9525">
            <a:noFill/>
            <a:miter lim="800000"/>
            <a:headEnd/>
            <a:tailEnd/>
          </a:ln>
        </p:spPr>
      </p:pic>
      <p:pic>
        <p:nvPicPr>
          <p:cNvPr id="6" name="Picture 2" descr="D:\NR-Downloads-Komputer\gambar Garuda.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086601" y="95250"/>
            <a:ext cx="714577" cy="7810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99392"/>
            <a:ext cx="7498080" cy="1143000"/>
          </a:xfrm>
        </p:spPr>
        <p:txBody>
          <a:bodyPr>
            <a:normAutofit/>
          </a:bodyPr>
          <a:lstStyle/>
          <a:p>
            <a:pPr algn="just"/>
            <a:r>
              <a:rPr lang="en-US" dirty="0" smtClean="0"/>
              <a:t>Mata </a:t>
            </a:r>
            <a:r>
              <a:rPr lang="en-US" dirty="0" err="1" smtClean="0"/>
              <a:t>Diklat</a:t>
            </a:r>
            <a:r>
              <a:rPr lang="en-US" dirty="0" smtClean="0"/>
              <a:t> </a:t>
            </a:r>
            <a:r>
              <a:rPr lang="en-US" dirty="0" err="1" smtClean="0"/>
              <a:t>Proyek</a:t>
            </a:r>
            <a:r>
              <a:rPr lang="en-US" dirty="0" smtClean="0"/>
              <a:t> </a:t>
            </a:r>
            <a:r>
              <a:rPr lang="en-US" dirty="0" err="1" smtClean="0"/>
              <a:t>Perubahan</a:t>
            </a:r>
            <a:endParaRPr lang="en-US" dirty="0"/>
          </a:p>
        </p:txBody>
      </p:sp>
      <p:graphicFrame>
        <p:nvGraphicFramePr>
          <p:cNvPr id="4" name="Content Placeholder 3"/>
          <p:cNvGraphicFramePr>
            <a:graphicFrameLocks noGrp="1"/>
          </p:cNvGraphicFramePr>
          <p:nvPr>
            <p:ph sz="quarter" idx="1"/>
            <p:extLst>
              <p:ext uri="{D42A27DB-BD31-4B8C-83A1-F6EECF244321}">
                <p14:modId xmlns="" xmlns:p14="http://schemas.microsoft.com/office/powerpoint/2010/main" val="1220636587"/>
              </p:ext>
            </p:extLst>
          </p:nvPr>
        </p:nvGraphicFramePr>
        <p:xfrm>
          <a:off x="501647" y="856064"/>
          <a:ext cx="8318825" cy="5669280"/>
        </p:xfrm>
        <a:graphic>
          <a:graphicData uri="http://schemas.openxmlformats.org/drawingml/2006/table">
            <a:tbl>
              <a:tblPr firstRow="1" bandRow="1">
                <a:tableStyleId>{5C22544A-7EE6-4342-B048-85BDC9FD1C3A}</a:tableStyleId>
              </a:tblPr>
              <a:tblGrid>
                <a:gridCol w="613969"/>
                <a:gridCol w="3541920"/>
                <a:gridCol w="1040734"/>
                <a:gridCol w="1040734"/>
                <a:gridCol w="1040734"/>
                <a:gridCol w="1040734"/>
              </a:tblGrid>
              <a:tr h="370840">
                <a:tc rowSpan="2">
                  <a:txBody>
                    <a:bodyPr/>
                    <a:lstStyle/>
                    <a:p>
                      <a:r>
                        <a:rPr lang="en-US" sz="2400" dirty="0" smtClean="0">
                          <a:latin typeface="Times New Roman" pitchFamily="18" charset="0"/>
                          <a:cs typeface="Times New Roman" pitchFamily="18" charset="0"/>
                        </a:rPr>
                        <a:t>No</a:t>
                      </a:r>
                      <a:endParaRPr lang="en-US" sz="2400" dirty="0">
                        <a:latin typeface="Times New Roman" pitchFamily="18" charset="0"/>
                        <a:cs typeface="Times New Roman" pitchFamily="18" charset="0"/>
                      </a:endParaRPr>
                    </a:p>
                  </a:txBody>
                  <a:tcPr anchor="ctr"/>
                </a:tc>
                <a:tc rowSpan="2">
                  <a:txBody>
                    <a:bodyPr/>
                    <a:lstStyle/>
                    <a:p>
                      <a:pPr algn="ctr"/>
                      <a:r>
                        <a:rPr lang="en-US" sz="2400" dirty="0" smtClean="0">
                          <a:latin typeface="Times New Roman" pitchFamily="18" charset="0"/>
                          <a:cs typeface="Times New Roman" pitchFamily="18" charset="0"/>
                        </a:rPr>
                        <a:t>MATA</a:t>
                      </a:r>
                      <a:r>
                        <a:rPr lang="en-US" sz="2400" baseline="0" dirty="0" smtClean="0">
                          <a:latin typeface="Times New Roman" pitchFamily="18" charset="0"/>
                          <a:cs typeface="Times New Roman" pitchFamily="18" charset="0"/>
                        </a:rPr>
                        <a:t> DIKLAT</a:t>
                      </a:r>
                      <a:endParaRPr lang="en-US" sz="2400" dirty="0">
                        <a:latin typeface="Times New Roman" pitchFamily="18" charset="0"/>
                        <a:cs typeface="Times New Roman" pitchFamily="18" charset="0"/>
                      </a:endParaRPr>
                    </a:p>
                  </a:txBody>
                  <a:tcPr anchor="ctr"/>
                </a:tc>
                <a:tc gridSpan="4">
                  <a:txBody>
                    <a:bodyPr/>
                    <a:lstStyle/>
                    <a:p>
                      <a:pPr algn="ctr"/>
                      <a:r>
                        <a:rPr lang="en-US" sz="2400" dirty="0" smtClean="0">
                          <a:latin typeface="Times New Roman" pitchFamily="18" charset="0"/>
                          <a:cs typeface="Times New Roman" pitchFamily="18" charset="0"/>
                        </a:rPr>
                        <a:t>JENJANG</a:t>
                      </a:r>
                      <a:endParaRPr lang="en-US" sz="2400" dirty="0">
                        <a:latin typeface="Times New Roman" pitchFamily="18" charset="0"/>
                        <a:cs typeface="Times New Roman" pitchFamily="18" charset="0"/>
                      </a:endParaRP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vMerge="1">
                  <a:txBody>
                    <a:bodyPr/>
                    <a:lstStyle/>
                    <a:p>
                      <a:endParaRPr lang="en-US" dirty="0"/>
                    </a:p>
                  </a:txBody>
                  <a:tcPr/>
                </a:tc>
                <a:tc vMerge="1">
                  <a:txBody>
                    <a:bodyPr/>
                    <a:lstStyle/>
                    <a:p>
                      <a:endParaRPr lang="en-US" dirty="0"/>
                    </a:p>
                  </a:txBody>
                  <a:tcPr/>
                </a:tc>
                <a:tc>
                  <a:txBody>
                    <a:bodyPr/>
                    <a:lstStyle/>
                    <a:p>
                      <a:pPr algn="ctr"/>
                      <a:r>
                        <a:rPr lang="en-US" sz="2400" dirty="0" err="1" smtClean="0">
                          <a:latin typeface="Times New Roman" pitchFamily="18" charset="0"/>
                          <a:cs typeface="Times New Roman" pitchFamily="18" charset="0"/>
                        </a:rPr>
                        <a:t>Pim</a:t>
                      </a:r>
                      <a:r>
                        <a:rPr lang="en-US" sz="2400" dirty="0" smtClean="0">
                          <a:latin typeface="Times New Roman" pitchFamily="18" charset="0"/>
                          <a:cs typeface="Times New Roman" pitchFamily="18" charset="0"/>
                        </a:rPr>
                        <a:t> I</a:t>
                      </a:r>
                      <a:endParaRPr lang="en-US" sz="2400" dirty="0">
                        <a:latin typeface="Times New Roman" pitchFamily="18" charset="0"/>
                        <a:cs typeface="Times New Roman" pitchFamily="18" charset="0"/>
                      </a:endParaRPr>
                    </a:p>
                  </a:txBody>
                  <a:tcPr>
                    <a:solidFill>
                      <a:schemeClr val="accent3">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latin typeface="Times New Roman" pitchFamily="18" charset="0"/>
                          <a:cs typeface="Times New Roman" pitchFamily="18" charset="0"/>
                        </a:rPr>
                        <a:t>Pim</a:t>
                      </a:r>
                      <a:r>
                        <a:rPr lang="en-US" sz="2400" dirty="0" smtClean="0">
                          <a:latin typeface="Times New Roman" pitchFamily="18" charset="0"/>
                          <a:cs typeface="Times New Roman" pitchFamily="18" charset="0"/>
                        </a:rPr>
                        <a:t> II</a:t>
                      </a:r>
                    </a:p>
                  </a:txBody>
                  <a:tcPr>
                    <a:solidFill>
                      <a:schemeClr val="accent3">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latin typeface="Times New Roman" pitchFamily="18" charset="0"/>
                          <a:cs typeface="Times New Roman" pitchFamily="18" charset="0"/>
                        </a:rPr>
                        <a:t>Pim</a:t>
                      </a:r>
                      <a:r>
                        <a:rPr lang="en-US" sz="2400" dirty="0" smtClean="0">
                          <a:latin typeface="Times New Roman" pitchFamily="18" charset="0"/>
                          <a:cs typeface="Times New Roman" pitchFamily="18" charset="0"/>
                        </a:rPr>
                        <a:t> III</a:t>
                      </a:r>
                    </a:p>
                  </a:txBody>
                  <a:tcPr>
                    <a:solidFill>
                      <a:schemeClr val="accent3">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latin typeface="Times New Roman" pitchFamily="18" charset="0"/>
                          <a:cs typeface="Times New Roman" pitchFamily="18" charset="0"/>
                        </a:rPr>
                        <a:t>Pim</a:t>
                      </a:r>
                      <a:r>
                        <a:rPr lang="en-US" sz="2400" dirty="0" smtClean="0">
                          <a:latin typeface="Times New Roman" pitchFamily="18" charset="0"/>
                          <a:cs typeface="Times New Roman" pitchFamily="18" charset="0"/>
                        </a:rPr>
                        <a:t> IV</a:t>
                      </a:r>
                    </a:p>
                  </a:txBody>
                  <a:tcPr>
                    <a:solidFill>
                      <a:schemeClr val="accent3">
                        <a:lumMod val="75000"/>
                      </a:schemeClr>
                    </a:solidFill>
                  </a:tcPr>
                </a:tc>
              </a:tr>
              <a:tr h="370840">
                <a:tc>
                  <a:txBody>
                    <a:bodyPr/>
                    <a:lstStyle/>
                    <a:p>
                      <a:pPr marL="342900" lvl="0" indent="-342900">
                        <a:buFontTx/>
                        <a:buNone/>
                      </a:pPr>
                      <a:r>
                        <a:rPr lang="en-US" sz="2400" dirty="0" smtClean="0">
                          <a:latin typeface="Times New Roman" pitchFamily="18" charset="0"/>
                          <a:cs typeface="Times New Roman" pitchFamily="18" charset="0"/>
                        </a:rPr>
                        <a:t>1.</a:t>
                      </a:r>
                      <a:endParaRPr lang="en-US" sz="2400" dirty="0">
                        <a:latin typeface="Times New Roman" pitchFamily="18" charset="0"/>
                        <a:cs typeface="Times New Roman" pitchFamily="18" charset="0"/>
                      </a:endParaRPr>
                    </a:p>
                  </a:txBody>
                  <a:tcPr/>
                </a:tc>
                <a:tc>
                  <a:txBody>
                    <a:bodyPr/>
                    <a:lstStyle/>
                    <a:p>
                      <a:pPr marL="0" marR="0" algn="l">
                        <a:spcBef>
                          <a:spcPts val="0"/>
                        </a:spcBef>
                        <a:spcAft>
                          <a:spcPts val="0"/>
                        </a:spcAft>
                      </a:pPr>
                      <a:r>
                        <a:rPr lang="en-US" sz="1800" b="1" dirty="0" err="1">
                          <a:latin typeface="Arial" pitchFamily="34" charset="0"/>
                          <a:ea typeface="Calibri"/>
                          <a:cs typeface="Arial" pitchFamily="34" charset="0"/>
                        </a:rPr>
                        <a:t>Merancang</a:t>
                      </a:r>
                      <a:r>
                        <a:rPr lang="en-US" sz="1800" b="1" dirty="0">
                          <a:latin typeface="Arial" pitchFamily="34" charset="0"/>
                          <a:ea typeface="Calibri"/>
                          <a:cs typeface="Arial" pitchFamily="34" charset="0"/>
                        </a:rPr>
                        <a:t> Policy Brief</a:t>
                      </a:r>
                    </a:p>
                  </a:txBody>
                  <a:tcPr marL="68580" marR="68580" marT="0" marB="0"/>
                </a:tc>
                <a:tc>
                  <a:txBody>
                    <a:bodyPr/>
                    <a:lstStyle/>
                    <a:p>
                      <a:endParaRPr lang="en-US" sz="2400" dirty="0">
                        <a:latin typeface="Times New Roman" pitchFamily="18" charset="0"/>
                        <a:cs typeface="Times New Roman" pitchFamily="18" charset="0"/>
                      </a:endParaRPr>
                    </a:p>
                  </a:txBody>
                  <a:tcPr>
                    <a:solidFill>
                      <a:srgbClr val="C00000"/>
                    </a:solidFill>
                  </a:tcPr>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chemeClr val="tx1"/>
                    </a:solidFill>
                  </a:tcPr>
                </a:tc>
                <a:tc>
                  <a:txBody>
                    <a:bodyPr/>
                    <a:lstStyle/>
                    <a:p>
                      <a:endParaRPr lang="en-US" sz="2400" dirty="0">
                        <a:latin typeface="Times New Roman" pitchFamily="18" charset="0"/>
                        <a:cs typeface="Times New Roman" pitchFamily="18" charset="0"/>
                      </a:endParaRPr>
                    </a:p>
                  </a:txBody>
                  <a:tcPr>
                    <a:solidFill>
                      <a:schemeClr val="tx1"/>
                    </a:solidFill>
                  </a:tcPr>
                </a:tc>
              </a:tr>
              <a:tr h="370840">
                <a:tc>
                  <a:txBody>
                    <a:bodyPr/>
                    <a:lstStyle/>
                    <a:p>
                      <a:pPr marL="342900" lvl="0" indent="-342900">
                        <a:buFontTx/>
                        <a:buNone/>
                      </a:pPr>
                      <a:r>
                        <a:rPr lang="en-US" sz="2400" dirty="0" smtClean="0">
                          <a:latin typeface="Times New Roman" pitchFamily="18" charset="0"/>
                          <a:cs typeface="Times New Roman" pitchFamily="18" charset="0"/>
                        </a:rPr>
                        <a:t>2.</a:t>
                      </a:r>
                      <a:endParaRPr lang="en-US" sz="2400" dirty="0">
                        <a:latin typeface="Times New Roman" pitchFamily="18" charset="0"/>
                        <a:cs typeface="Times New Roman" pitchFamily="18" charset="0"/>
                      </a:endParaRPr>
                    </a:p>
                  </a:txBody>
                  <a:tcPr/>
                </a:tc>
                <a:tc>
                  <a:txBody>
                    <a:bodyPr/>
                    <a:lstStyle/>
                    <a:p>
                      <a:pPr marL="0" marR="0" algn="l">
                        <a:spcBef>
                          <a:spcPts val="0"/>
                        </a:spcBef>
                        <a:spcAft>
                          <a:spcPts val="0"/>
                        </a:spcAft>
                      </a:pPr>
                      <a:r>
                        <a:rPr lang="en-US" sz="1800" b="1" dirty="0" err="1" smtClean="0">
                          <a:latin typeface="Arial" pitchFamily="34" charset="0"/>
                          <a:ea typeface="Calibri"/>
                          <a:cs typeface="Arial" pitchFamily="34" charset="0"/>
                        </a:rPr>
                        <a:t>Penjelasan</a:t>
                      </a:r>
                      <a:r>
                        <a:rPr lang="en-US" sz="1800" b="1" baseline="0" dirty="0" smtClean="0">
                          <a:latin typeface="Arial" pitchFamily="34" charset="0"/>
                          <a:ea typeface="Calibri"/>
                          <a:cs typeface="Arial" pitchFamily="34" charset="0"/>
                        </a:rPr>
                        <a:t> </a:t>
                      </a:r>
                      <a:r>
                        <a:rPr lang="en-US" sz="1800" b="1" baseline="0" dirty="0" err="1" smtClean="0">
                          <a:latin typeface="Arial" pitchFamily="34" charset="0"/>
                          <a:ea typeface="Calibri"/>
                          <a:cs typeface="Arial" pitchFamily="34" charset="0"/>
                        </a:rPr>
                        <a:t>Proyek</a:t>
                      </a:r>
                      <a:r>
                        <a:rPr lang="en-US" sz="1800" b="1" baseline="0" dirty="0" smtClean="0">
                          <a:latin typeface="Arial" pitchFamily="34" charset="0"/>
                          <a:ea typeface="Calibri"/>
                          <a:cs typeface="Arial" pitchFamily="34" charset="0"/>
                        </a:rPr>
                        <a:t> </a:t>
                      </a:r>
                      <a:r>
                        <a:rPr lang="en-US" sz="1800" b="1" baseline="0" dirty="0" err="1" smtClean="0">
                          <a:latin typeface="Arial" pitchFamily="34" charset="0"/>
                          <a:ea typeface="Calibri"/>
                          <a:cs typeface="Arial" pitchFamily="34" charset="0"/>
                        </a:rPr>
                        <a:t>Perubahan</a:t>
                      </a:r>
                      <a:endParaRPr lang="en-US" sz="1800" b="1" dirty="0">
                        <a:latin typeface="Arial" pitchFamily="34" charset="0"/>
                        <a:ea typeface="Calibri"/>
                        <a:cs typeface="Arial" pitchFamily="34" charset="0"/>
                      </a:endParaRPr>
                    </a:p>
                  </a:txBody>
                  <a:tcPr marL="68580" marR="68580" marT="0" marB="0"/>
                </a:tc>
                <a:tc>
                  <a:txBody>
                    <a:bodyPr/>
                    <a:lstStyle/>
                    <a:p>
                      <a:endParaRPr lang="en-US" sz="2400" dirty="0">
                        <a:latin typeface="Times New Roman" pitchFamily="18" charset="0"/>
                        <a:cs typeface="Times New Roman" pitchFamily="18" charset="0"/>
                      </a:endParaRPr>
                    </a:p>
                  </a:txBody>
                  <a:tcPr>
                    <a:solidFill>
                      <a:srgbClr val="C00000"/>
                    </a:solidFill>
                  </a:tcPr>
                </a:tc>
                <a:tc>
                  <a:txBody>
                    <a:bodyPr/>
                    <a:lstStyle/>
                    <a:p>
                      <a:endParaRPr lang="en-US" sz="2400" dirty="0">
                        <a:latin typeface="Times New Roman" pitchFamily="18" charset="0"/>
                        <a:cs typeface="Times New Roman" pitchFamily="18" charset="0"/>
                      </a:endParaRPr>
                    </a:p>
                  </a:txBody>
                  <a:tcPr>
                    <a:solidFill>
                      <a:srgbClr val="C00000"/>
                    </a:solidFill>
                  </a:tcPr>
                </a:tc>
                <a:tc>
                  <a:txBody>
                    <a:bodyPr/>
                    <a:lstStyle/>
                    <a:p>
                      <a:endParaRPr lang="en-US" sz="2400" dirty="0">
                        <a:latin typeface="Times New Roman" pitchFamily="18" charset="0"/>
                        <a:cs typeface="Times New Roman" pitchFamily="18" charset="0"/>
                      </a:endParaRPr>
                    </a:p>
                  </a:txBody>
                  <a:tcPr>
                    <a:solidFill>
                      <a:srgbClr val="C00000"/>
                    </a:solidFill>
                  </a:tcPr>
                </a:tc>
                <a:tc>
                  <a:txBody>
                    <a:bodyPr/>
                    <a:lstStyle/>
                    <a:p>
                      <a:endParaRPr lang="en-US" sz="2400" dirty="0">
                        <a:latin typeface="Times New Roman" pitchFamily="18" charset="0"/>
                        <a:cs typeface="Times New Roman" pitchFamily="18" charset="0"/>
                      </a:endParaRPr>
                    </a:p>
                  </a:txBody>
                  <a:tcPr>
                    <a:solidFill>
                      <a:srgbClr val="C00000"/>
                    </a:solidFill>
                  </a:tcPr>
                </a:tc>
              </a:tr>
              <a:tr h="370840">
                <a:tc>
                  <a:txBody>
                    <a:bodyPr/>
                    <a:lstStyle/>
                    <a:p>
                      <a:pPr marL="342900" lvl="0" indent="-342900">
                        <a:buFontTx/>
                        <a:buNone/>
                      </a:pPr>
                      <a:endParaRPr lang="en-US" sz="2400" dirty="0">
                        <a:latin typeface="Times New Roman" pitchFamily="18" charset="0"/>
                        <a:cs typeface="Times New Roman" pitchFamily="18" charset="0"/>
                      </a:endParaRPr>
                    </a:p>
                  </a:txBody>
                  <a:tcPr/>
                </a:tc>
                <a:tc>
                  <a:txBody>
                    <a:bodyPr/>
                    <a:lstStyle/>
                    <a:p>
                      <a:pPr marL="365760" lvl="1" indent="0" algn="l">
                        <a:buFont typeface="+mj-lt"/>
                        <a:buNone/>
                      </a:pPr>
                      <a:r>
                        <a:rPr kumimoji="0" lang="en-GB" sz="1800" b="1" kern="1200" dirty="0" smtClean="0">
                          <a:solidFill>
                            <a:schemeClr val="dk1"/>
                          </a:solidFill>
                          <a:latin typeface="Arial" pitchFamily="34" charset="0"/>
                          <a:ea typeface="Calibri"/>
                          <a:cs typeface="Arial" pitchFamily="34" charset="0"/>
                        </a:rPr>
                        <a:t>Breakthrough</a:t>
                      </a:r>
                      <a:r>
                        <a:rPr lang="en-GB" sz="1800" b="1" dirty="0" smtClean="0">
                          <a:latin typeface="Arial" pitchFamily="34" charset="0"/>
                          <a:cs typeface="Arial" pitchFamily="34" charset="0"/>
                        </a:rPr>
                        <a:t> I</a:t>
                      </a:r>
                    </a:p>
                  </a:txBody>
                  <a:tcPr marL="68580" marR="68580" marT="0" marB="0"/>
                </a:tc>
                <a:tc gridSpan="4">
                  <a:txBody>
                    <a:bodyPr/>
                    <a:lstStyle/>
                    <a:p>
                      <a:r>
                        <a:rPr lang="en-US" sz="2400" dirty="0" smtClean="0">
                          <a:solidFill>
                            <a:schemeClr val="tx1"/>
                          </a:solidFill>
                          <a:latin typeface="Times New Roman" pitchFamily="18" charset="0"/>
                          <a:cs typeface="Times New Roman" pitchFamily="18" charset="0"/>
                        </a:rPr>
                        <a:t>Taking Ownership</a:t>
                      </a:r>
                      <a:endParaRPr lang="en-US" sz="2400" dirty="0">
                        <a:solidFill>
                          <a:schemeClr val="tx1"/>
                        </a:solidFill>
                        <a:latin typeface="Times New Roman" pitchFamily="18" charset="0"/>
                        <a:cs typeface="Times New Roman" pitchFamily="18" charset="0"/>
                      </a:endParaRPr>
                    </a:p>
                  </a:txBody>
                  <a:tcPr>
                    <a:solidFill>
                      <a:schemeClr val="bg1"/>
                    </a:solidFill>
                  </a:tcPr>
                </a:tc>
                <a:tc hMerge="1">
                  <a:txBody>
                    <a:bodyPr/>
                    <a:lstStyle/>
                    <a:p>
                      <a:endParaRPr lang="en-US" sz="2400" dirty="0">
                        <a:solidFill>
                          <a:schemeClr val="bg1"/>
                        </a:solidFill>
                        <a:latin typeface="Times New Roman" pitchFamily="18" charset="0"/>
                        <a:cs typeface="Times New Roman" pitchFamily="18" charset="0"/>
                      </a:endParaRPr>
                    </a:p>
                  </a:txBody>
                  <a:tcPr>
                    <a:solidFill>
                      <a:schemeClr val="bg1"/>
                    </a:solidFill>
                  </a:tcPr>
                </a:tc>
                <a:tc hMerge="1">
                  <a:txBody>
                    <a:bodyPr/>
                    <a:lstStyle/>
                    <a:p>
                      <a:endParaRPr lang="en-US" sz="2400" dirty="0">
                        <a:solidFill>
                          <a:schemeClr val="bg1"/>
                        </a:solidFill>
                        <a:latin typeface="Times New Roman" pitchFamily="18" charset="0"/>
                        <a:cs typeface="Times New Roman" pitchFamily="18" charset="0"/>
                      </a:endParaRPr>
                    </a:p>
                  </a:txBody>
                  <a:tcPr>
                    <a:solidFill>
                      <a:schemeClr val="bg1"/>
                    </a:solidFill>
                  </a:tcPr>
                </a:tc>
                <a:tc hMerge="1">
                  <a:txBody>
                    <a:bodyPr/>
                    <a:lstStyle/>
                    <a:p>
                      <a:endParaRPr lang="en-US" sz="2400" dirty="0">
                        <a:solidFill>
                          <a:schemeClr val="bg1"/>
                        </a:solidFill>
                        <a:latin typeface="Times New Roman" pitchFamily="18" charset="0"/>
                        <a:cs typeface="Times New Roman" pitchFamily="18" charset="0"/>
                      </a:endParaRPr>
                    </a:p>
                  </a:txBody>
                  <a:tcPr>
                    <a:solidFill>
                      <a:schemeClr val="bg1"/>
                    </a:solidFill>
                  </a:tcPr>
                </a:tc>
              </a:tr>
              <a:tr h="370840">
                <a:tc>
                  <a:txBody>
                    <a:bodyPr/>
                    <a:lstStyle/>
                    <a:p>
                      <a:pPr marL="342900" lvl="0" indent="-342900">
                        <a:buFontTx/>
                        <a:buNone/>
                      </a:pPr>
                      <a:r>
                        <a:rPr lang="en-US" sz="2400" dirty="0" smtClean="0">
                          <a:latin typeface="Times New Roman" pitchFamily="18" charset="0"/>
                          <a:cs typeface="Times New Roman" pitchFamily="18" charset="0"/>
                        </a:rPr>
                        <a:t>3</a:t>
                      </a:r>
                      <a:endParaRPr lang="en-US" sz="2400" dirty="0">
                        <a:latin typeface="Times New Roman" pitchFamily="18" charset="0"/>
                        <a:cs typeface="Times New Roman" pitchFamily="18" charset="0"/>
                      </a:endParaRPr>
                    </a:p>
                  </a:txBody>
                  <a:tcPr/>
                </a:tc>
                <a:tc>
                  <a:txBody>
                    <a:bodyPr/>
                    <a:lstStyle/>
                    <a:p>
                      <a:pPr marL="365760" lvl="1" indent="0" algn="l">
                        <a:buFont typeface="+mj-lt"/>
                        <a:buNone/>
                      </a:pPr>
                      <a:r>
                        <a:rPr kumimoji="0" lang="id-ID" sz="1800" b="1" kern="1200" dirty="0" smtClean="0">
                          <a:solidFill>
                            <a:schemeClr val="dk1"/>
                          </a:solidFill>
                          <a:latin typeface="Arial" pitchFamily="34" charset="0"/>
                          <a:ea typeface="Calibri"/>
                          <a:cs typeface="Arial" pitchFamily="34" charset="0"/>
                        </a:rPr>
                        <a:t>Merancang</a:t>
                      </a:r>
                      <a:r>
                        <a:rPr lang="id-ID" sz="1800" b="1" dirty="0" smtClean="0">
                          <a:latin typeface="Arial" pitchFamily="34" charset="0"/>
                          <a:cs typeface="Arial" pitchFamily="34" charset="0"/>
                        </a:rPr>
                        <a:t> Proyek Perubahan </a:t>
                      </a:r>
                      <a:endParaRPr lang="en-GB" sz="1800" b="1" dirty="0" smtClean="0">
                        <a:latin typeface="Arial" pitchFamily="34" charset="0"/>
                        <a:cs typeface="Arial" pitchFamily="34" charset="0"/>
                      </a:endParaRPr>
                    </a:p>
                  </a:txBody>
                  <a:tcPr marL="68580" marR="68580" marT="0" marB="0"/>
                </a:tc>
                <a:tc>
                  <a:txBody>
                    <a:bodyPr/>
                    <a:lstStyle/>
                    <a:p>
                      <a:endParaRPr lang="en-US" sz="2400" dirty="0">
                        <a:latin typeface="Times New Roman" pitchFamily="18" charset="0"/>
                        <a:cs typeface="Times New Roman" pitchFamily="18" charset="0"/>
                      </a:endParaRPr>
                    </a:p>
                  </a:txBody>
                  <a:tcPr>
                    <a:solidFill>
                      <a:srgbClr val="C00000"/>
                    </a:solidFill>
                  </a:tcPr>
                </a:tc>
                <a:tc>
                  <a:txBody>
                    <a:bodyPr/>
                    <a:lstStyle/>
                    <a:p>
                      <a:endParaRPr lang="en-US" sz="2400" dirty="0">
                        <a:latin typeface="Times New Roman" pitchFamily="18" charset="0"/>
                        <a:cs typeface="Times New Roman" pitchFamily="18" charset="0"/>
                      </a:endParaRPr>
                    </a:p>
                  </a:txBody>
                  <a:tcPr>
                    <a:solidFill>
                      <a:srgbClr val="C00000"/>
                    </a:solidFill>
                  </a:tcPr>
                </a:tc>
                <a:tc>
                  <a:txBody>
                    <a:bodyPr/>
                    <a:lstStyle/>
                    <a:p>
                      <a:endParaRPr lang="en-US" sz="2400" dirty="0">
                        <a:latin typeface="Times New Roman" pitchFamily="18" charset="0"/>
                        <a:cs typeface="Times New Roman" pitchFamily="18" charset="0"/>
                      </a:endParaRPr>
                    </a:p>
                  </a:txBody>
                  <a:tcPr>
                    <a:solidFill>
                      <a:srgbClr val="C00000"/>
                    </a:solidFill>
                  </a:tcPr>
                </a:tc>
                <a:tc>
                  <a:txBody>
                    <a:bodyPr/>
                    <a:lstStyle/>
                    <a:p>
                      <a:endParaRPr lang="en-US" sz="2400" dirty="0">
                        <a:latin typeface="Times New Roman" pitchFamily="18" charset="0"/>
                        <a:cs typeface="Times New Roman" pitchFamily="18" charset="0"/>
                      </a:endParaRPr>
                    </a:p>
                  </a:txBody>
                  <a:tcPr>
                    <a:solidFill>
                      <a:srgbClr val="C00000"/>
                    </a:solidFill>
                  </a:tcPr>
                </a:tc>
              </a:tr>
              <a:tr h="370840">
                <a:tc>
                  <a:txBody>
                    <a:bodyPr/>
                    <a:lstStyle/>
                    <a:p>
                      <a:pPr marL="342900" lvl="0" indent="-342900">
                        <a:buFontTx/>
                        <a:buNone/>
                      </a:pPr>
                      <a:r>
                        <a:rPr lang="en-US" sz="2400" dirty="0" smtClean="0">
                          <a:latin typeface="Times New Roman" pitchFamily="18" charset="0"/>
                          <a:cs typeface="Times New Roman" pitchFamily="18" charset="0"/>
                        </a:rPr>
                        <a:t>4</a:t>
                      </a:r>
                      <a:endParaRPr lang="en-US" sz="2400" dirty="0">
                        <a:latin typeface="Times New Roman" pitchFamily="18" charset="0"/>
                        <a:cs typeface="Times New Roman" pitchFamily="18" charset="0"/>
                      </a:endParaRPr>
                    </a:p>
                  </a:txBody>
                  <a:tcPr/>
                </a:tc>
                <a:tc>
                  <a:txBody>
                    <a:bodyPr/>
                    <a:lstStyle/>
                    <a:p>
                      <a:pPr marL="365760" lvl="1" indent="0" algn="l">
                        <a:buFont typeface="+mj-lt"/>
                        <a:buNone/>
                      </a:pPr>
                      <a:r>
                        <a:rPr lang="id-ID" sz="1800" b="1" dirty="0" smtClean="0">
                          <a:latin typeface="Arial" pitchFamily="34" charset="0"/>
                          <a:cs typeface="Arial" pitchFamily="34" charset="0"/>
                        </a:rPr>
                        <a:t>Seminar Presentasi Proyek Perubahan </a:t>
                      </a:r>
                      <a:endParaRPr lang="en-GB" sz="1800" b="1" dirty="0" smtClean="0">
                        <a:latin typeface="Arial" pitchFamily="34" charset="0"/>
                        <a:cs typeface="Arial" pitchFamily="34" charset="0"/>
                      </a:endParaRPr>
                    </a:p>
                  </a:txBody>
                  <a:tcPr marL="68580" marR="68580" marT="0" marB="0"/>
                </a:tc>
                <a:tc>
                  <a:txBody>
                    <a:bodyPr/>
                    <a:lstStyle/>
                    <a:p>
                      <a:endParaRPr lang="en-US" sz="2400" dirty="0">
                        <a:latin typeface="Times New Roman" pitchFamily="18" charset="0"/>
                        <a:cs typeface="Times New Roman" pitchFamily="18" charset="0"/>
                      </a:endParaRPr>
                    </a:p>
                  </a:txBody>
                  <a:tcPr>
                    <a:solidFill>
                      <a:srgbClr val="C00000"/>
                    </a:solidFill>
                  </a:tcPr>
                </a:tc>
                <a:tc>
                  <a:txBody>
                    <a:bodyPr/>
                    <a:lstStyle/>
                    <a:p>
                      <a:endParaRPr lang="en-US" sz="2400" dirty="0">
                        <a:latin typeface="Times New Roman" pitchFamily="18" charset="0"/>
                        <a:cs typeface="Times New Roman" pitchFamily="18" charset="0"/>
                      </a:endParaRPr>
                    </a:p>
                  </a:txBody>
                  <a:tcPr>
                    <a:solidFill>
                      <a:srgbClr val="C00000"/>
                    </a:solidFill>
                  </a:tcPr>
                </a:tc>
                <a:tc>
                  <a:txBody>
                    <a:bodyPr/>
                    <a:lstStyle/>
                    <a:p>
                      <a:endParaRPr lang="en-US" sz="2400" dirty="0">
                        <a:latin typeface="Times New Roman" pitchFamily="18" charset="0"/>
                        <a:cs typeface="Times New Roman" pitchFamily="18" charset="0"/>
                      </a:endParaRPr>
                    </a:p>
                  </a:txBody>
                  <a:tcPr>
                    <a:solidFill>
                      <a:srgbClr val="C00000"/>
                    </a:solidFill>
                  </a:tcPr>
                </a:tc>
                <a:tc>
                  <a:txBody>
                    <a:bodyPr/>
                    <a:lstStyle/>
                    <a:p>
                      <a:endParaRPr lang="en-US" sz="2400" dirty="0">
                        <a:latin typeface="Times New Roman" pitchFamily="18" charset="0"/>
                        <a:cs typeface="Times New Roman" pitchFamily="18" charset="0"/>
                      </a:endParaRPr>
                    </a:p>
                  </a:txBody>
                  <a:tcPr>
                    <a:solidFill>
                      <a:srgbClr val="C00000"/>
                    </a:solidFill>
                  </a:tcPr>
                </a:tc>
              </a:tr>
              <a:tr h="370840">
                <a:tc>
                  <a:txBody>
                    <a:bodyPr/>
                    <a:lstStyle/>
                    <a:p>
                      <a:pPr marL="342900" lvl="0" indent="-342900">
                        <a:buFontTx/>
                        <a:buNone/>
                      </a:pPr>
                      <a:r>
                        <a:rPr lang="en-US" sz="2400" dirty="0" smtClean="0">
                          <a:latin typeface="Times New Roman" pitchFamily="18" charset="0"/>
                          <a:cs typeface="Times New Roman" pitchFamily="18" charset="0"/>
                        </a:rPr>
                        <a:t>5</a:t>
                      </a:r>
                      <a:endParaRPr lang="en-US" sz="2400" dirty="0">
                        <a:latin typeface="Times New Roman" pitchFamily="18" charset="0"/>
                        <a:cs typeface="Times New Roman" pitchFamily="18" charset="0"/>
                      </a:endParaRPr>
                    </a:p>
                  </a:txBody>
                  <a:tcPr/>
                </a:tc>
                <a:tc>
                  <a:txBody>
                    <a:bodyPr/>
                    <a:lstStyle/>
                    <a:p>
                      <a:pPr marL="365760" lvl="1" indent="0" algn="l">
                        <a:buFont typeface="+mj-lt"/>
                        <a:buNone/>
                      </a:pPr>
                      <a:r>
                        <a:rPr lang="id-ID" sz="1800" b="1" dirty="0" smtClean="0">
                          <a:latin typeface="Arial" pitchFamily="34" charset="0"/>
                          <a:cs typeface="Arial" pitchFamily="34" charset="0"/>
                        </a:rPr>
                        <a:t>Pembekalan Implementasi Proyek Perubahan</a:t>
                      </a:r>
                      <a:endParaRPr lang="en-GB" sz="1800" b="1" dirty="0" smtClean="0">
                        <a:latin typeface="Arial" pitchFamily="34" charset="0"/>
                        <a:cs typeface="Arial" pitchFamily="34" charset="0"/>
                      </a:endParaRPr>
                    </a:p>
                  </a:txBody>
                  <a:tcPr marL="68580" marR="68580" marT="0" marB="0"/>
                </a:tc>
                <a:tc>
                  <a:txBody>
                    <a:bodyPr/>
                    <a:lstStyle/>
                    <a:p>
                      <a:endParaRPr lang="en-US" sz="2400" dirty="0">
                        <a:latin typeface="Times New Roman" pitchFamily="18" charset="0"/>
                        <a:cs typeface="Times New Roman" pitchFamily="18" charset="0"/>
                      </a:endParaRPr>
                    </a:p>
                  </a:txBody>
                  <a:tcPr>
                    <a:solidFill>
                      <a:srgbClr val="C00000"/>
                    </a:solidFill>
                  </a:tcPr>
                </a:tc>
                <a:tc>
                  <a:txBody>
                    <a:bodyPr/>
                    <a:lstStyle/>
                    <a:p>
                      <a:endParaRPr lang="en-US" sz="2400" dirty="0">
                        <a:latin typeface="Times New Roman" pitchFamily="18" charset="0"/>
                        <a:cs typeface="Times New Roman" pitchFamily="18" charset="0"/>
                      </a:endParaRPr>
                    </a:p>
                  </a:txBody>
                  <a:tcPr>
                    <a:solidFill>
                      <a:srgbClr val="C00000"/>
                    </a:solidFill>
                  </a:tcPr>
                </a:tc>
                <a:tc>
                  <a:txBody>
                    <a:bodyPr/>
                    <a:lstStyle/>
                    <a:p>
                      <a:endParaRPr lang="en-US" sz="2400" dirty="0">
                        <a:latin typeface="Times New Roman" pitchFamily="18" charset="0"/>
                        <a:cs typeface="Times New Roman" pitchFamily="18" charset="0"/>
                      </a:endParaRPr>
                    </a:p>
                  </a:txBody>
                  <a:tcPr>
                    <a:solidFill>
                      <a:srgbClr val="C00000"/>
                    </a:solidFill>
                  </a:tcPr>
                </a:tc>
                <a:tc>
                  <a:txBody>
                    <a:bodyPr/>
                    <a:lstStyle/>
                    <a:p>
                      <a:endParaRPr lang="en-US" sz="2400" dirty="0">
                        <a:latin typeface="Times New Roman" pitchFamily="18" charset="0"/>
                        <a:cs typeface="Times New Roman" pitchFamily="18" charset="0"/>
                      </a:endParaRPr>
                    </a:p>
                  </a:txBody>
                  <a:tcPr>
                    <a:solidFill>
                      <a:srgbClr val="C00000"/>
                    </a:solidFill>
                  </a:tcPr>
                </a:tc>
              </a:tr>
              <a:tr h="370840">
                <a:tc>
                  <a:txBody>
                    <a:bodyPr/>
                    <a:lstStyle/>
                    <a:p>
                      <a:pPr marL="342900" lvl="0" indent="-342900">
                        <a:buFontTx/>
                        <a:buNone/>
                      </a:pPr>
                      <a:endParaRPr lang="en-US" sz="2400" dirty="0">
                        <a:latin typeface="Times New Roman" pitchFamily="18" charset="0"/>
                        <a:cs typeface="Times New Roman" pitchFamily="18" charset="0"/>
                      </a:endParaRPr>
                    </a:p>
                  </a:txBody>
                  <a:tcPr/>
                </a:tc>
                <a:tc>
                  <a:txBody>
                    <a:bodyPr/>
                    <a:lstStyle/>
                    <a:p>
                      <a:pPr marL="365760" lvl="1" indent="0" algn="l">
                        <a:buFont typeface="+mj-lt"/>
                        <a:buNone/>
                      </a:pPr>
                      <a:r>
                        <a:rPr lang="en-GB" sz="1800" b="1" dirty="0" smtClean="0">
                          <a:latin typeface="Arial" pitchFamily="34" charset="0"/>
                          <a:cs typeface="Arial" pitchFamily="34" charset="0"/>
                        </a:rPr>
                        <a:t>Breakthrough II</a:t>
                      </a:r>
                    </a:p>
                  </a:txBody>
                  <a:tcPr marL="68580" marR="68580" marT="0" marB="0"/>
                </a:tc>
                <a:tc gridSpan="4">
                  <a:txBody>
                    <a:bodyPr/>
                    <a:lstStyle/>
                    <a:p>
                      <a:r>
                        <a:rPr lang="en-US" sz="2400" dirty="0" err="1" smtClean="0">
                          <a:latin typeface="Times New Roman" pitchFamily="18" charset="0"/>
                          <a:cs typeface="Times New Roman" pitchFamily="18" charset="0"/>
                        </a:rPr>
                        <a:t>Laboratorium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Kepemimpinan</a:t>
                      </a:r>
                      <a:endParaRPr lang="en-US" sz="2400" dirty="0">
                        <a:latin typeface="Times New Roman" pitchFamily="18" charset="0"/>
                        <a:cs typeface="Times New Roman" pitchFamily="18" charset="0"/>
                      </a:endParaRPr>
                    </a:p>
                  </a:txBody>
                  <a:tcPr>
                    <a:solidFill>
                      <a:schemeClr val="bg1"/>
                    </a:solidFill>
                  </a:tcPr>
                </a:tc>
                <a:tc hMerge="1">
                  <a:txBody>
                    <a:bodyPr/>
                    <a:lstStyle/>
                    <a:p>
                      <a:endParaRPr lang="en-US" sz="2400" dirty="0">
                        <a:latin typeface="Times New Roman" pitchFamily="18" charset="0"/>
                        <a:cs typeface="Times New Roman" pitchFamily="18" charset="0"/>
                      </a:endParaRPr>
                    </a:p>
                  </a:txBody>
                  <a:tcPr>
                    <a:solidFill>
                      <a:schemeClr val="bg1"/>
                    </a:solidFill>
                  </a:tcPr>
                </a:tc>
                <a:tc hMerge="1">
                  <a:txBody>
                    <a:bodyPr/>
                    <a:lstStyle/>
                    <a:p>
                      <a:endParaRPr lang="en-US" sz="2400" dirty="0">
                        <a:latin typeface="Times New Roman" pitchFamily="18" charset="0"/>
                        <a:cs typeface="Times New Roman" pitchFamily="18" charset="0"/>
                      </a:endParaRPr>
                    </a:p>
                  </a:txBody>
                  <a:tcPr>
                    <a:solidFill>
                      <a:schemeClr val="bg1"/>
                    </a:solidFill>
                  </a:tcPr>
                </a:tc>
                <a:tc hMerge="1">
                  <a:txBody>
                    <a:bodyPr/>
                    <a:lstStyle/>
                    <a:p>
                      <a:endParaRPr lang="en-US" sz="2400" dirty="0">
                        <a:latin typeface="Times New Roman" pitchFamily="18" charset="0"/>
                        <a:cs typeface="Times New Roman" pitchFamily="18" charset="0"/>
                      </a:endParaRPr>
                    </a:p>
                  </a:txBody>
                  <a:tcPr>
                    <a:solidFill>
                      <a:schemeClr val="bg1"/>
                    </a:solidFill>
                  </a:tcPr>
                </a:tc>
              </a:tr>
              <a:tr h="370840">
                <a:tc>
                  <a:txBody>
                    <a:bodyPr/>
                    <a:lstStyle/>
                    <a:p>
                      <a:pPr marL="342900" lvl="0" indent="-342900">
                        <a:buFontTx/>
                        <a:buNone/>
                      </a:pPr>
                      <a:r>
                        <a:rPr lang="en-US" sz="2400" dirty="0" smtClean="0">
                          <a:latin typeface="Times New Roman" pitchFamily="18" charset="0"/>
                          <a:cs typeface="Times New Roman" pitchFamily="18" charset="0"/>
                        </a:rPr>
                        <a:t>6</a:t>
                      </a:r>
                      <a:endParaRPr lang="en-US" sz="2400" dirty="0">
                        <a:latin typeface="Times New Roman" pitchFamily="18" charset="0"/>
                        <a:cs typeface="Times New Roman" pitchFamily="18" charset="0"/>
                      </a:endParaRPr>
                    </a:p>
                  </a:txBody>
                  <a:tcPr/>
                </a:tc>
                <a:tc>
                  <a:txBody>
                    <a:bodyPr/>
                    <a:lstStyle/>
                    <a:p>
                      <a:pPr marL="365760" lvl="1" indent="0" algn="l">
                        <a:buFont typeface="+mj-lt"/>
                        <a:buNone/>
                      </a:pPr>
                      <a:r>
                        <a:rPr lang="id-ID" sz="1800" b="1" dirty="0" smtClean="0">
                          <a:latin typeface="Arial" pitchFamily="34" charset="0"/>
                          <a:cs typeface="Arial" pitchFamily="34" charset="0"/>
                        </a:rPr>
                        <a:t>Seminar Laboratorium</a:t>
                      </a:r>
                      <a:endParaRPr lang="en-US" sz="1800" b="1" dirty="0">
                        <a:latin typeface="Arial" pitchFamily="34" charset="0"/>
                        <a:ea typeface="Calibri"/>
                        <a:cs typeface="Arial" pitchFamily="34" charset="0"/>
                      </a:endParaRPr>
                    </a:p>
                  </a:txBody>
                  <a:tcPr marL="68580" marR="68580" marT="0" marB="0"/>
                </a:tc>
                <a:tc>
                  <a:txBody>
                    <a:bodyPr/>
                    <a:lstStyle/>
                    <a:p>
                      <a:endParaRPr lang="en-US" sz="2400" dirty="0">
                        <a:latin typeface="Times New Roman" pitchFamily="18" charset="0"/>
                        <a:cs typeface="Times New Roman" pitchFamily="18" charset="0"/>
                      </a:endParaRPr>
                    </a:p>
                  </a:txBody>
                  <a:tcPr>
                    <a:solidFill>
                      <a:srgbClr val="C00000"/>
                    </a:solidFill>
                  </a:tcPr>
                </a:tc>
                <a:tc>
                  <a:txBody>
                    <a:bodyPr/>
                    <a:lstStyle/>
                    <a:p>
                      <a:endParaRPr lang="en-US" sz="2400" dirty="0">
                        <a:latin typeface="Times New Roman" pitchFamily="18" charset="0"/>
                        <a:cs typeface="Times New Roman" pitchFamily="18" charset="0"/>
                      </a:endParaRPr>
                    </a:p>
                  </a:txBody>
                  <a:tcPr>
                    <a:solidFill>
                      <a:srgbClr val="C00000"/>
                    </a:solidFill>
                  </a:tcPr>
                </a:tc>
                <a:tc>
                  <a:txBody>
                    <a:bodyPr/>
                    <a:lstStyle/>
                    <a:p>
                      <a:endParaRPr lang="en-US" sz="2400" dirty="0">
                        <a:latin typeface="Times New Roman" pitchFamily="18" charset="0"/>
                        <a:cs typeface="Times New Roman" pitchFamily="18" charset="0"/>
                      </a:endParaRPr>
                    </a:p>
                  </a:txBody>
                  <a:tcPr>
                    <a:solidFill>
                      <a:srgbClr val="C00000"/>
                    </a:solidFill>
                  </a:tcPr>
                </a:tc>
                <a:tc>
                  <a:txBody>
                    <a:bodyPr/>
                    <a:lstStyle/>
                    <a:p>
                      <a:endParaRPr lang="en-US" sz="2400" dirty="0">
                        <a:latin typeface="Times New Roman" pitchFamily="18" charset="0"/>
                        <a:cs typeface="Times New Roman" pitchFamily="18" charset="0"/>
                      </a:endParaRPr>
                    </a:p>
                  </a:txBody>
                  <a:tcPr>
                    <a:solidFill>
                      <a:srgbClr val="C00000"/>
                    </a:solidFill>
                  </a:tcPr>
                </a:tc>
              </a:tr>
              <a:tr h="370840">
                <a:tc>
                  <a:txBody>
                    <a:bodyPr/>
                    <a:lstStyle/>
                    <a:p>
                      <a:pPr marL="342900" lvl="0" indent="-342900">
                        <a:buFontTx/>
                        <a:buNone/>
                      </a:pPr>
                      <a:r>
                        <a:rPr lang="en-US" sz="2400" dirty="0" smtClean="0">
                          <a:latin typeface="Times New Roman" pitchFamily="18" charset="0"/>
                          <a:cs typeface="Times New Roman" pitchFamily="18" charset="0"/>
                        </a:rPr>
                        <a:t>7</a:t>
                      </a:r>
                      <a:endParaRPr lang="en-US" sz="2400" dirty="0">
                        <a:latin typeface="Times New Roman" pitchFamily="18" charset="0"/>
                        <a:cs typeface="Times New Roman" pitchFamily="18" charset="0"/>
                      </a:endParaRPr>
                    </a:p>
                  </a:txBody>
                  <a:tcPr/>
                </a:tc>
                <a:tc>
                  <a:txBody>
                    <a:bodyPr/>
                    <a:lstStyle/>
                    <a:p>
                      <a:pPr marL="365760" lvl="1" indent="0" algn="l">
                        <a:buFont typeface="+mj-lt"/>
                        <a:buNone/>
                      </a:pPr>
                      <a:r>
                        <a:rPr lang="id-ID" sz="1800" b="1" dirty="0" smtClean="0">
                          <a:latin typeface="Arial" pitchFamily="34" charset="0"/>
                          <a:cs typeface="Arial" pitchFamily="34" charset="0"/>
                        </a:rPr>
                        <a:t>Evaluasi Kepemimpinan</a:t>
                      </a:r>
                      <a:endParaRPr lang="en-US" sz="1800" b="1" dirty="0">
                        <a:latin typeface="Arial" pitchFamily="34" charset="0"/>
                        <a:ea typeface="Calibri"/>
                        <a:cs typeface="Arial" pitchFamily="34" charset="0"/>
                      </a:endParaRPr>
                    </a:p>
                  </a:txBody>
                  <a:tcPr marL="68580" marR="68580" marT="0" marB="0"/>
                </a:tc>
                <a:tc>
                  <a:txBody>
                    <a:bodyPr/>
                    <a:lstStyle/>
                    <a:p>
                      <a:endParaRPr lang="en-US" sz="2400" dirty="0">
                        <a:latin typeface="Times New Roman" pitchFamily="18" charset="0"/>
                        <a:cs typeface="Times New Roman" pitchFamily="18" charset="0"/>
                      </a:endParaRPr>
                    </a:p>
                  </a:txBody>
                  <a:tcPr>
                    <a:solidFill>
                      <a:srgbClr val="C00000"/>
                    </a:solidFill>
                  </a:tcPr>
                </a:tc>
                <a:tc>
                  <a:txBody>
                    <a:bodyPr/>
                    <a:lstStyle/>
                    <a:p>
                      <a:endParaRPr lang="en-US" sz="2400" dirty="0">
                        <a:latin typeface="Times New Roman" pitchFamily="18" charset="0"/>
                        <a:cs typeface="Times New Roman" pitchFamily="18" charset="0"/>
                      </a:endParaRPr>
                    </a:p>
                  </a:txBody>
                  <a:tcPr>
                    <a:solidFill>
                      <a:srgbClr val="C00000"/>
                    </a:solidFill>
                  </a:tcPr>
                </a:tc>
                <a:tc>
                  <a:txBody>
                    <a:bodyPr/>
                    <a:lstStyle/>
                    <a:p>
                      <a:endParaRPr lang="en-US" sz="2400" dirty="0">
                        <a:latin typeface="Times New Roman" pitchFamily="18" charset="0"/>
                        <a:cs typeface="Times New Roman" pitchFamily="18" charset="0"/>
                      </a:endParaRPr>
                    </a:p>
                  </a:txBody>
                  <a:tcPr>
                    <a:solidFill>
                      <a:srgbClr val="C00000"/>
                    </a:solidFill>
                  </a:tcPr>
                </a:tc>
                <a:tc>
                  <a:txBody>
                    <a:bodyPr/>
                    <a:lstStyle/>
                    <a:p>
                      <a:endParaRPr lang="en-US" sz="2400" dirty="0">
                        <a:latin typeface="Times New Roman" pitchFamily="18" charset="0"/>
                        <a:cs typeface="Times New Roman" pitchFamily="18" charset="0"/>
                      </a:endParaRPr>
                    </a:p>
                  </a:txBody>
                  <a:tcPr>
                    <a:solidFill>
                      <a:srgbClr val="C00000"/>
                    </a:solidFill>
                  </a:tcPr>
                </a:tc>
              </a:tr>
            </a:tbl>
          </a:graphicData>
        </a:graphic>
      </p:graphicFrame>
      <p:pic>
        <p:nvPicPr>
          <p:cNvPr id="5" name="Picture 23" descr="flag"/>
          <p:cNvPicPr>
            <a:picLocks noChangeAspect="1" noChangeArrowheads="1" noCrop="1"/>
          </p:cNvPicPr>
          <p:nvPr/>
        </p:nvPicPr>
        <p:blipFill>
          <a:blip r:embed="rId2" cstate="print"/>
          <a:srcRect/>
          <a:stretch>
            <a:fillRect/>
          </a:stretch>
        </p:blipFill>
        <p:spPr bwMode="auto">
          <a:xfrm>
            <a:off x="7855654" y="95251"/>
            <a:ext cx="1135946" cy="817662"/>
          </a:xfrm>
          <a:prstGeom prst="rect">
            <a:avLst/>
          </a:prstGeom>
          <a:noFill/>
          <a:ln w="9525">
            <a:noFill/>
            <a:miter lim="800000"/>
            <a:headEnd/>
            <a:tailEnd/>
          </a:ln>
        </p:spPr>
      </p:pic>
      <p:pic>
        <p:nvPicPr>
          <p:cNvPr id="6" name="Picture 2" descr="D:\NR-Downloads-Komputer\gambar Garuda.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086601" y="95250"/>
            <a:ext cx="714577" cy="7810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tream">
  <a:themeElements>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_Stream">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_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_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_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_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_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_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ream">
  <a:themeElements>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_Stream">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Bodoni MT Black"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Bodoni MT Black" pitchFamily="18" charset="0"/>
          </a:defRPr>
        </a:defPPr>
      </a:lstStyle>
    </a:lnDef>
  </a:objectDefaults>
  <a:extraClrSchemeLst>
    <a:extraClrScheme>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_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_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_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_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_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_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5083</TotalTime>
  <Words>1629</Words>
  <Application>Microsoft Office PowerPoint</Application>
  <PresentationFormat>On-screen Show (4:3)</PresentationFormat>
  <Paragraphs>415</Paragraphs>
  <Slides>40</Slides>
  <Notes>3</Notes>
  <HiddenSlides>0</HiddenSlides>
  <MMClips>0</MMClips>
  <ScaleCrop>false</ScaleCrop>
  <HeadingPairs>
    <vt:vector size="4" baseType="variant">
      <vt:variant>
        <vt:lpstr>Theme</vt:lpstr>
      </vt:variant>
      <vt:variant>
        <vt:i4>4</vt:i4>
      </vt:variant>
      <vt:variant>
        <vt:lpstr>Slide Titles</vt:lpstr>
      </vt:variant>
      <vt:variant>
        <vt:i4>40</vt:i4>
      </vt:variant>
    </vt:vector>
  </HeadingPairs>
  <TitlesOfParts>
    <vt:vector size="44" baseType="lpstr">
      <vt:lpstr>Angles</vt:lpstr>
      <vt:lpstr>Blue Diagonal</vt:lpstr>
      <vt:lpstr>2_Stream</vt:lpstr>
      <vt:lpstr>1_Stream</vt:lpstr>
      <vt:lpstr>Slide 1</vt:lpstr>
      <vt:lpstr>Slide 2</vt:lpstr>
      <vt:lpstr>BIODATA</vt:lpstr>
      <vt:lpstr>Slide 4</vt:lpstr>
      <vt:lpstr>Mata Diklat Penguasaan Diri (Self Mastery)</vt:lpstr>
      <vt:lpstr>Mata Diklat Diagnosa Perubahan (Diagnostic Reading)</vt:lpstr>
      <vt:lpstr>Mata Diklat Inovasi (Inovation)</vt:lpstr>
      <vt:lpstr>Mata Diklat Tim Efektif</vt:lpstr>
      <vt:lpstr>Mata Diklat Proyek Perubahan</vt:lpstr>
      <vt:lpstr>KETERKAITAN AGENDA PEMBELAJARAN DIKLATPIM</vt:lpstr>
      <vt:lpstr>Fungsi AGENDA self mastery</vt:lpstr>
      <vt:lpstr>Slide 12</vt:lpstr>
      <vt:lpstr>Slide 13</vt:lpstr>
      <vt:lpstr>Slide 14</vt:lpstr>
      <vt:lpstr>AGENDA PEMBELAJARAN </vt:lpstr>
      <vt:lpstr>Mata diklat disajikan secara interaktif dengan metode :  1.  CERAMAH  Peserta diminta mendengar ceramah ; 2. Film Pendek  Peserta diminta menonton film pendek, kemudian diminta mengomentasi dan mendiskusikannya 3. Diskusi  Peserta mendiskusikan pentingnya integritas yang harus dimiliki Pemimpin Pembaharuan. 4. STUDI KASUS: Peserta diminta mendiskusikan kasus-kasus aktual. 4. VISITASI  Peserta Berkunjung Ke Tempat yang Dapat Membantu Proses Internalisasi Hasil Belajar. 4. Aktualisasi  Peserta diminta untuk menghasilkan suatu produk pembelajaran yang menunjukkan kompetensi integritas</vt:lpstr>
      <vt:lpstr>Slide 17</vt:lpstr>
      <vt:lpstr>Slide 18</vt:lpstr>
      <vt:lpstr>MATERI POKOK</vt:lpstr>
      <vt:lpstr>SUB POKOK BAHASAN</vt:lpstr>
      <vt:lpstr> , </vt:lpstr>
      <vt:lpstr>Film</vt:lpstr>
      <vt:lpstr>Konsep &amp; Pengertian</vt:lpstr>
      <vt:lpstr>Negara</vt:lpstr>
      <vt:lpstr>Konsep Mengenai Negara</vt:lpstr>
      <vt:lpstr>BENTUK NEGARA</vt:lpstr>
      <vt:lpstr>Slide 27</vt:lpstr>
      <vt:lpstr>Slide 28</vt:lpstr>
      <vt:lpstr>Slide 29</vt:lpstr>
      <vt:lpstr>Slide 30</vt:lpstr>
      <vt:lpstr>Slide 31</vt:lpstr>
      <vt:lpstr>Slide 32</vt:lpstr>
      <vt:lpstr>Slide 33</vt:lpstr>
      <vt:lpstr>Slide 34</vt:lpstr>
      <vt:lpstr>Slide 35</vt:lpstr>
      <vt:lpstr>Slide 36</vt:lpstr>
      <vt:lpstr>Referensi </vt:lpstr>
      <vt:lpstr>BUKU-BUKU KARYA NANA RUKMANA D.Wirapradja (Yg ada relevansinya dengan agenda self mastery)</vt:lpstr>
      <vt:lpstr>Slide 39</vt:lpstr>
      <vt:lpstr>Slide 40</vt:lpstr>
    </vt:vector>
  </TitlesOfParts>
  <Company>Deftones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ita</dc:creator>
  <cp:lastModifiedBy>IMC</cp:lastModifiedBy>
  <cp:revision>434</cp:revision>
  <dcterms:created xsi:type="dcterms:W3CDTF">2011-11-24T01:55:19Z</dcterms:created>
  <dcterms:modified xsi:type="dcterms:W3CDTF">2014-02-07T08:26:24Z</dcterms:modified>
</cp:coreProperties>
</file>