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7" r:id="rId3"/>
    <p:sldId id="268" r:id="rId4"/>
    <p:sldId id="271" r:id="rId5"/>
    <p:sldId id="274" r:id="rId6"/>
    <p:sldId id="273" r:id="rId7"/>
    <p:sldId id="272" r:id="rId8"/>
    <p:sldId id="258" r:id="rId9"/>
    <p:sldId id="259" r:id="rId10"/>
    <p:sldId id="264" r:id="rId11"/>
    <p:sldId id="270" r:id="rId12"/>
    <p:sldId id="265" r:id="rId13"/>
    <p:sldId id="266" r:id="rId14"/>
    <p:sldId id="275" r:id="rId15"/>
    <p:sldId id="276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3" d="100"/>
          <a:sy n="73" d="100"/>
        </p:scale>
        <p:origin x="618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CBB024-E2E1-4F61-ADA8-D50CFB67DD09}" type="doc">
      <dgm:prSet loTypeId="urn:microsoft.com/office/officeart/2005/8/layout/cycle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078EFAF-8B65-4F15-847C-FBF31189A947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30AE84E7-ADB4-4F9D-AB46-E45BA774093E}" type="parTrans" cxnId="{F9008EC4-55F9-48C9-B2A8-D2478FD78D91}">
      <dgm:prSet/>
      <dgm:spPr/>
      <dgm:t>
        <a:bodyPr/>
        <a:lstStyle/>
        <a:p>
          <a:endParaRPr lang="en-US"/>
        </a:p>
      </dgm:t>
    </dgm:pt>
    <dgm:pt modelId="{5C0ADC40-B3DB-4E48-B079-EEB7D3849A20}" type="sibTrans" cxnId="{F9008EC4-55F9-48C9-B2A8-D2478FD78D91}">
      <dgm:prSet/>
      <dgm:spPr/>
      <dgm:t>
        <a:bodyPr/>
        <a:lstStyle/>
        <a:p>
          <a:endParaRPr lang="en-US"/>
        </a:p>
      </dgm:t>
    </dgm:pt>
    <dgm:pt modelId="{A0AC1C15-96B4-48E4-8DF8-79C81B558057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FDA2B5E1-0191-494F-8812-1F1C856DF226}" type="parTrans" cxnId="{559C1453-628D-41C5-A163-EC59AB1896F5}">
      <dgm:prSet/>
      <dgm:spPr/>
      <dgm:t>
        <a:bodyPr/>
        <a:lstStyle/>
        <a:p>
          <a:endParaRPr lang="en-US"/>
        </a:p>
      </dgm:t>
    </dgm:pt>
    <dgm:pt modelId="{52570028-8B7B-43D9-B576-EE51565E3BEE}" type="sibTrans" cxnId="{559C1453-628D-41C5-A163-EC59AB1896F5}">
      <dgm:prSet/>
      <dgm:spPr/>
      <dgm:t>
        <a:bodyPr/>
        <a:lstStyle/>
        <a:p>
          <a:endParaRPr lang="en-US"/>
        </a:p>
      </dgm:t>
    </dgm:pt>
    <dgm:pt modelId="{DDF1DB41-F145-4544-B05F-E42881AAB263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2CB9694E-9D82-41AA-A212-2DA65E01619C}" type="parTrans" cxnId="{01132043-42AB-41AD-93CD-BBFA7DBA1B95}">
      <dgm:prSet/>
      <dgm:spPr/>
      <dgm:t>
        <a:bodyPr/>
        <a:lstStyle/>
        <a:p>
          <a:endParaRPr lang="en-US"/>
        </a:p>
      </dgm:t>
    </dgm:pt>
    <dgm:pt modelId="{4EFFC3E5-A307-44F2-BEA8-02EBBE88CAE5}" type="sibTrans" cxnId="{01132043-42AB-41AD-93CD-BBFA7DBA1B95}">
      <dgm:prSet/>
      <dgm:spPr/>
      <dgm:t>
        <a:bodyPr/>
        <a:lstStyle/>
        <a:p>
          <a:endParaRPr lang="en-US"/>
        </a:p>
      </dgm:t>
    </dgm:pt>
    <dgm:pt modelId="{98431136-0D52-4FC5-B4E1-CEF01A5B982A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C349D688-E4CA-4967-BD00-843D11BA0123}" type="parTrans" cxnId="{3DF7C801-68A6-4B77-A206-CFBF29D7D378}">
      <dgm:prSet/>
      <dgm:spPr/>
      <dgm:t>
        <a:bodyPr/>
        <a:lstStyle/>
        <a:p>
          <a:endParaRPr lang="en-US"/>
        </a:p>
      </dgm:t>
    </dgm:pt>
    <dgm:pt modelId="{306F1612-E6B0-4B86-A089-4C55CA3E4B2B}" type="sibTrans" cxnId="{3DF7C801-68A6-4B77-A206-CFBF29D7D378}">
      <dgm:prSet/>
      <dgm:spPr/>
      <dgm:t>
        <a:bodyPr/>
        <a:lstStyle/>
        <a:p>
          <a:endParaRPr lang="en-US"/>
        </a:p>
      </dgm:t>
    </dgm:pt>
    <dgm:pt modelId="{6C282076-1C15-4D64-AD20-42C53D32EB2D}">
      <dgm:prSet phldrT="[Text]"/>
      <dgm:spPr/>
      <dgm:t>
        <a:bodyPr/>
        <a:lstStyle/>
        <a:p>
          <a:r>
            <a:rPr lang="en-US" dirty="0"/>
            <a:t>?</a:t>
          </a:r>
        </a:p>
      </dgm:t>
    </dgm:pt>
    <dgm:pt modelId="{D0519D96-6703-4A16-8A32-F1A604084726}" type="parTrans" cxnId="{4BF62AEE-7756-4DAA-92E5-23B93E9A1DD6}">
      <dgm:prSet/>
      <dgm:spPr/>
      <dgm:t>
        <a:bodyPr/>
        <a:lstStyle/>
        <a:p>
          <a:endParaRPr lang="en-US"/>
        </a:p>
      </dgm:t>
    </dgm:pt>
    <dgm:pt modelId="{BDFE0E46-A383-4903-BF05-00EA70DF317C}" type="sibTrans" cxnId="{4BF62AEE-7756-4DAA-92E5-23B93E9A1DD6}">
      <dgm:prSet/>
      <dgm:spPr/>
      <dgm:t>
        <a:bodyPr/>
        <a:lstStyle/>
        <a:p>
          <a:endParaRPr lang="en-US"/>
        </a:p>
      </dgm:t>
    </dgm:pt>
    <dgm:pt modelId="{56205C26-0482-48DF-8376-EC405845A85C}" type="pres">
      <dgm:prSet presAssocID="{E2CBB024-E2E1-4F61-ADA8-D50CFB67DD0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80DB11-5393-4A23-8093-FED1050A0341}" type="pres">
      <dgm:prSet presAssocID="{8078EFAF-8B65-4F15-847C-FBF31189A94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C0219A-149E-45A2-8CCE-5D893950BD53}" type="pres">
      <dgm:prSet presAssocID="{8078EFAF-8B65-4F15-847C-FBF31189A947}" presName="spNode" presStyleCnt="0"/>
      <dgm:spPr/>
    </dgm:pt>
    <dgm:pt modelId="{D50D94F0-B16E-4991-A84D-2237F50DBD9B}" type="pres">
      <dgm:prSet presAssocID="{5C0ADC40-B3DB-4E48-B079-EEB7D3849A20}" presName="sibTrans" presStyleLbl="sibTrans1D1" presStyleIdx="0" presStyleCnt="5"/>
      <dgm:spPr/>
      <dgm:t>
        <a:bodyPr/>
        <a:lstStyle/>
        <a:p>
          <a:endParaRPr lang="en-US"/>
        </a:p>
      </dgm:t>
    </dgm:pt>
    <dgm:pt modelId="{4FD814C8-5447-468A-BD5B-C3BD4C0E3FC3}" type="pres">
      <dgm:prSet presAssocID="{A0AC1C15-96B4-48E4-8DF8-79C81B558057}" presName="node" presStyleLbl="node1" presStyleIdx="1" presStyleCnt="5" custRadScaleRad="110101" custRadScaleInc="143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A17BF-B511-4325-BCCC-ED00B0A36ABB}" type="pres">
      <dgm:prSet presAssocID="{A0AC1C15-96B4-48E4-8DF8-79C81B558057}" presName="spNode" presStyleCnt="0"/>
      <dgm:spPr/>
    </dgm:pt>
    <dgm:pt modelId="{BB36F38A-6DC0-448F-A222-1AF5C60ADF8A}" type="pres">
      <dgm:prSet presAssocID="{52570028-8B7B-43D9-B576-EE51565E3BEE}" presName="sibTrans" presStyleLbl="sibTrans1D1" presStyleIdx="1" presStyleCnt="5"/>
      <dgm:spPr/>
      <dgm:t>
        <a:bodyPr/>
        <a:lstStyle/>
        <a:p>
          <a:endParaRPr lang="en-US"/>
        </a:p>
      </dgm:t>
    </dgm:pt>
    <dgm:pt modelId="{B439CB87-22EF-4501-8E27-06B9D79F2C42}" type="pres">
      <dgm:prSet presAssocID="{DDF1DB41-F145-4544-B05F-E42881AAB26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EB99A-5B94-453E-BB0B-9A43F6764ABA}" type="pres">
      <dgm:prSet presAssocID="{DDF1DB41-F145-4544-B05F-E42881AAB263}" presName="spNode" presStyleCnt="0"/>
      <dgm:spPr/>
    </dgm:pt>
    <dgm:pt modelId="{BEDD0556-0DC8-4043-AF75-47ECF28769A4}" type="pres">
      <dgm:prSet presAssocID="{4EFFC3E5-A307-44F2-BEA8-02EBBE88CAE5}" presName="sibTrans" presStyleLbl="sibTrans1D1" presStyleIdx="2" presStyleCnt="5"/>
      <dgm:spPr/>
      <dgm:t>
        <a:bodyPr/>
        <a:lstStyle/>
        <a:p>
          <a:endParaRPr lang="en-US"/>
        </a:p>
      </dgm:t>
    </dgm:pt>
    <dgm:pt modelId="{93EFD9E1-472D-411B-AD30-ABA794E5D1D2}" type="pres">
      <dgm:prSet presAssocID="{98431136-0D52-4FC5-B4E1-CEF01A5B982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184C6A-CECD-4051-8D7B-071C1DE2C11B}" type="pres">
      <dgm:prSet presAssocID="{98431136-0D52-4FC5-B4E1-CEF01A5B982A}" presName="spNode" presStyleCnt="0"/>
      <dgm:spPr/>
    </dgm:pt>
    <dgm:pt modelId="{62BBF095-DBCF-49B0-A5E8-50F1ABC4051F}" type="pres">
      <dgm:prSet presAssocID="{306F1612-E6B0-4B86-A089-4C55CA3E4B2B}" presName="sibTrans" presStyleLbl="sibTrans1D1" presStyleIdx="3" presStyleCnt="5"/>
      <dgm:spPr/>
      <dgm:t>
        <a:bodyPr/>
        <a:lstStyle/>
        <a:p>
          <a:endParaRPr lang="en-US"/>
        </a:p>
      </dgm:t>
    </dgm:pt>
    <dgm:pt modelId="{47AB10C4-E390-4BDD-9259-139C39FB9254}" type="pres">
      <dgm:prSet presAssocID="{6C282076-1C15-4D64-AD20-42C53D32EB2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EFC5F7-917C-467C-8908-F0147D24F73B}" type="pres">
      <dgm:prSet presAssocID="{6C282076-1C15-4D64-AD20-42C53D32EB2D}" presName="spNode" presStyleCnt="0"/>
      <dgm:spPr/>
    </dgm:pt>
    <dgm:pt modelId="{7114ACCD-CA71-4AF5-8037-55E52135CA39}" type="pres">
      <dgm:prSet presAssocID="{BDFE0E46-A383-4903-BF05-00EA70DF317C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E4366EED-A681-42A6-9A71-F4FB892761F4}" type="presOf" srcId="{98431136-0D52-4FC5-B4E1-CEF01A5B982A}" destId="{93EFD9E1-472D-411B-AD30-ABA794E5D1D2}" srcOrd="0" destOrd="0" presId="urn:microsoft.com/office/officeart/2005/8/layout/cycle5"/>
    <dgm:cxn modelId="{A6BDFD62-29A2-48DD-94B2-07C2D322835D}" type="presOf" srcId="{DDF1DB41-F145-4544-B05F-E42881AAB263}" destId="{B439CB87-22EF-4501-8E27-06B9D79F2C42}" srcOrd="0" destOrd="0" presId="urn:microsoft.com/office/officeart/2005/8/layout/cycle5"/>
    <dgm:cxn modelId="{9CE5D754-4810-42B5-82A5-68B8516C592D}" type="presOf" srcId="{A0AC1C15-96B4-48E4-8DF8-79C81B558057}" destId="{4FD814C8-5447-468A-BD5B-C3BD4C0E3FC3}" srcOrd="0" destOrd="0" presId="urn:microsoft.com/office/officeart/2005/8/layout/cycle5"/>
    <dgm:cxn modelId="{1D0244C8-3671-4F7D-A567-C6CA85AED643}" type="presOf" srcId="{52570028-8B7B-43D9-B576-EE51565E3BEE}" destId="{BB36F38A-6DC0-448F-A222-1AF5C60ADF8A}" srcOrd="0" destOrd="0" presId="urn:microsoft.com/office/officeart/2005/8/layout/cycle5"/>
    <dgm:cxn modelId="{BB721AA1-4352-48D6-9F0C-D122B19830B5}" type="presOf" srcId="{306F1612-E6B0-4B86-A089-4C55CA3E4B2B}" destId="{62BBF095-DBCF-49B0-A5E8-50F1ABC4051F}" srcOrd="0" destOrd="0" presId="urn:microsoft.com/office/officeart/2005/8/layout/cycle5"/>
    <dgm:cxn modelId="{3DF7C801-68A6-4B77-A206-CFBF29D7D378}" srcId="{E2CBB024-E2E1-4F61-ADA8-D50CFB67DD09}" destId="{98431136-0D52-4FC5-B4E1-CEF01A5B982A}" srcOrd="3" destOrd="0" parTransId="{C349D688-E4CA-4967-BD00-843D11BA0123}" sibTransId="{306F1612-E6B0-4B86-A089-4C55CA3E4B2B}"/>
    <dgm:cxn modelId="{E5DC1672-EB9B-4EFA-AE79-7857F9693950}" type="presOf" srcId="{6C282076-1C15-4D64-AD20-42C53D32EB2D}" destId="{47AB10C4-E390-4BDD-9259-139C39FB9254}" srcOrd="0" destOrd="0" presId="urn:microsoft.com/office/officeart/2005/8/layout/cycle5"/>
    <dgm:cxn modelId="{48B12ABD-0E6E-4191-B875-77BD7003E120}" type="presOf" srcId="{4EFFC3E5-A307-44F2-BEA8-02EBBE88CAE5}" destId="{BEDD0556-0DC8-4043-AF75-47ECF28769A4}" srcOrd="0" destOrd="0" presId="urn:microsoft.com/office/officeart/2005/8/layout/cycle5"/>
    <dgm:cxn modelId="{4BF62AEE-7756-4DAA-92E5-23B93E9A1DD6}" srcId="{E2CBB024-E2E1-4F61-ADA8-D50CFB67DD09}" destId="{6C282076-1C15-4D64-AD20-42C53D32EB2D}" srcOrd="4" destOrd="0" parTransId="{D0519D96-6703-4A16-8A32-F1A604084726}" sibTransId="{BDFE0E46-A383-4903-BF05-00EA70DF317C}"/>
    <dgm:cxn modelId="{7E851214-C45D-4EE5-AA4B-2DADD3E2DFE8}" type="presOf" srcId="{E2CBB024-E2E1-4F61-ADA8-D50CFB67DD09}" destId="{56205C26-0482-48DF-8376-EC405845A85C}" srcOrd="0" destOrd="0" presId="urn:microsoft.com/office/officeart/2005/8/layout/cycle5"/>
    <dgm:cxn modelId="{FDD4AC29-C8B2-41C8-A5BE-2459739FB46C}" type="presOf" srcId="{BDFE0E46-A383-4903-BF05-00EA70DF317C}" destId="{7114ACCD-CA71-4AF5-8037-55E52135CA39}" srcOrd="0" destOrd="0" presId="urn:microsoft.com/office/officeart/2005/8/layout/cycle5"/>
    <dgm:cxn modelId="{8784B3CD-30E0-470E-B5E0-850C5AFC20B8}" type="presOf" srcId="{5C0ADC40-B3DB-4E48-B079-EEB7D3849A20}" destId="{D50D94F0-B16E-4991-A84D-2237F50DBD9B}" srcOrd="0" destOrd="0" presId="urn:microsoft.com/office/officeart/2005/8/layout/cycle5"/>
    <dgm:cxn modelId="{F9008EC4-55F9-48C9-B2A8-D2478FD78D91}" srcId="{E2CBB024-E2E1-4F61-ADA8-D50CFB67DD09}" destId="{8078EFAF-8B65-4F15-847C-FBF31189A947}" srcOrd="0" destOrd="0" parTransId="{30AE84E7-ADB4-4F9D-AB46-E45BA774093E}" sibTransId="{5C0ADC40-B3DB-4E48-B079-EEB7D3849A20}"/>
    <dgm:cxn modelId="{01132043-42AB-41AD-93CD-BBFA7DBA1B95}" srcId="{E2CBB024-E2E1-4F61-ADA8-D50CFB67DD09}" destId="{DDF1DB41-F145-4544-B05F-E42881AAB263}" srcOrd="2" destOrd="0" parTransId="{2CB9694E-9D82-41AA-A212-2DA65E01619C}" sibTransId="{4EFFC3E5-A307-44F2-BEA8-02EBBE88CAE5}"/>
    <dgm:cxn modelId="{559C1453-628D-41C5-A163-EC59AB1896F5}" srcId="{E2CBB024-E2E1-4F61-ADA8-D50CFB67DD09}" destId="{A0AC1C15-96B4-48E4-8DF8-79C81B558057}" srcOrd="1" destOrd="0" parTransId="{FDA2B5E1-0191-494F-8812-1F1C856DF226}" sibTransId="{52570028-8B7B-43D9-B576-EE51565E3BEE}"/>
    <dgm:cxn modelId="{D53A03B1-502B-4AA0-A269-AFEFBA4E3AF4}" type="presOf" srcId="{8078EFAF-8B65-4F15-847C-FBF31189A947}" destId="{6F80DB11-5393-4A23-8093-FED1050A0341}" srcOrd="0" destOrd="0" presId="urn:microsoft.com/office/officeart/2005/8/layout/cycle5"/>
    <dgm:cxn modelId="{267783D0-7BDD-4CB5-BA2E-5A2BCF790895}" type="presParOf" srcId="{56205C26-0482-48DF-8376-EC405845A85C}" destId="{6F80DB11-5393-4A23-8093-FED1050A0341}" srcOrd="0" destOrd="0" presId="urn:microsoft.com/office/officeart/2005/8/layout/cycle5"/>
    <dgm:cxn modelId="{EDB1FB2C-FA7A-4D93-BC38-985176490992}" type="presParOf" srcId="{56205C26-0482-48DF-8376-EC405845A85C}" destId="{10C0219A-149E-45A2-8CCE-5D893950BD53}" srcOrd="1" destOrd="0" presId="urn:microsoft.com/office/officeart/2005/8/layout/cycle5"/>
    <dgm:cxn modelId="{0990540F-C7B7-4E4B-91F1-608E02D51BE2}" type="presParOf" srcId="{56205C26-0482-48DF-8376-EC405845A85C}" destId="{D50D94F0-B16E-4991-A84D-2237F50DBD9B}" srcOrd="2" destOrd="0" presId="urn:microsoft.com/office/officeart/2005/8/layout/cycle5"/>
    <dgm:cxn modelId="{F9E9CED4-F4A4-4CA4-9173-792082FE11FD}" type="presParOf" srcId="{56205C26-0482-48DF-8376-EC405845A85C}" destId="{4FD814C8-5447-468A-BD5B-C3BD4C0E3FC3}" srcOrd="3" destOrd="0" presId="urn:microsoft.com/office/officeart/2005/8/layout/cycle5"/>
    <dgm:cxn modelId="{95A7031B-62C7-4CC7-A800-88453063B876}" type="presParOf" srcId="{56205C26-0482-48DF-8376-EC405845A85C}" destId="{73EA17BF-B511-4325-BCCC-ED00B0A36ABB}" srcOrd="4" destOrd="0" presId="urn:microsoft.com/office/officeart/2005/8/layout/cycle5"/>
    <dgm:cxn modelId="{A81EBC21-1B46-4125-B923-D88AB8A6A965}" type="presParOf" srcId="{56205C26-0482-48DF-8376-EC405845A85C}" destId="{BB36F38A-6DC0-448F-A222-1AF5C60ADF8A}" srcOrd="5" destOrd="0" presId="urn:microsoft.com/office/officeart/2005/8/layout/cycle5"/>
    <dgm:cxn modelId="{6D70D0BF-48C7-4B64-945F-D7047D369EAA}" type="presParOf" srcId="{56205C26-0482-48DF-8376-EC405845A85C}" destId="{B439CB87-22EF-4501-8E27-06B9D79F2C42}" srcOrd="6" destOrd="0" presId="urn:microsoft.com/office/officeart/2005/8/layout/cycle5"/>
    <dgm:cxn modelId="{D9E03B2B-FF4A-4AA8-9247-F596C2CBC91D}" type="presParOf" srcId="{56205C26-0482-48DF-8376-EC405845A85C}" destId="{CCDEB99A-5B94-453E-BB0B-9A43F6764ABA}" srcOrd="7" destOrd="0" presId="urn:microsoft.com/office/officeart/2005/8/layout/cycle5"/>
    <dgm:cxn modelId="{2AF8466F-C2B9-49D3-9EAB-1D69806330F9}" type="presParOf" srcId="{56205C26-0482-48DF-8376-EC405845A85C}" destId="{BEDD0556-0DC8-4043-AF75-47ECF28769A4}" srcOrd="8" destOrd="0" presId="urn:microsoft.com/office/officeart/2005/8/layout/cycle5"/>
    <dgm:cxn modelId="{B5EA6EEA-12E6-4AEA-84BB-B302AABAAD62}" type="presParOf" srcId="{56205C26-0482-48DF-8376-EC405845A85C}" destId="{93EFD9E1-472D-411B-AD30-ABA794E5D1D2}" srcOrd="9" destOrd="0" presId="urn:microsoft.com/office/officeart/2005/8/layout/cycle5"/>
    <dgm:cxn modelId="{A5CD9883-6D26-49EB-A228-43EA33F21C93}" type="presParOf" srcId="{56205C26-0482-48DF-8376-EC405845A85C}" destId="{E8184C6A-CECD-4051-8D7B-071C1DE2C11B}" srcOrd="10" destOrd="0" presId="urn:microsoft.com/office/officeart/2005/8/layout/cycle5"/>
    <dgm:cxn modelId="{4004DC3A-7E70-46D7-8997-D8FB4FF6DC24}" type="presParOf" srcId="{56205C26-0482-48DF-8376-EC405845A85C}" destId="{62BBF095-DBCF-49B0-A5E8-50F1ABC4051F}" srcOrd="11" destOrd="0" presId="urn:microsoft.com/office/officeart/2005/8/layout/cycle5"/>
    <dgm:cxn modelId="{4CCD69E3-9D14-4CB1-BCCB-9C0C83E3A26C}" type="presParOf" srcId="{56205C26-0482-48DF-8376-EC405845A85C}" destId="{47AB10C4-E390-4BDD-9259-139C39FB9254}" srcOrd="12" destOrd="0" presId="urn:microsoft.com/office/officeart/2005/8/layout/cycle5"/>
    <dgm:cxn modelId="{73C71F13-FD23-4A83-9195-997962CB91F4}" type="presParOf" srcId="{56205C26-0482-48DF-8376-EC405845A85C}" destId="{DEEFC5F7-917C-467C-8908-F0147D24F73B}" srcOrd="13" destOrd="0" presId="urn:microsoft.com/office/officeart/2005/8/layout/cycle5"/>
    <dgm:cxn modelId="{E2FDD53C-5E86-4B69-806E-01FFD21F3F39}" type="presParOf" srcId="{56205C26-0482-48DF-8376-EC405845A85C}" destId="{7114ACCD-CA71-4AF5-8037-55E52135CA3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3A7CEB-4424-4A48-932B-B7C1D55315B5}" type="doc">
      <dgm:prSet loTypeId="urn:microsoft.com/office/officeart/2005/8/layout/cycle8" loCatId="cycle" qsTypeId="urn:microsoft.com/office/officeart/2005/8/quickstyle/simple1" qsCatId="simple" csTypeId="urn:microsoft.com/office/officeart/2005/8/colors/colorful3" csCatId="colorful" phldr="1"/>
      <dgm:spPr/>
    </dgm:pt>
    <dgm:pt modelId="{1F9D70E1-62C3-4707-A1D4-E61E67268766}">
      <dgm:prSet phldrT="[Text]" custT="1"/>
      <dgm:spPr/>
      <dgm:t>
        <a:bodyPr/>
        <a:lstStyle/>
        <a:p>
          <a:r>
            <a:rPr lang="id-ID" sz="2000" dirty="0" smtClean="0"/>
            <a:t>Di Luar Kebiasaan</a:t>
          </a:r>
          <a:endParaRPr lang="id-ID" sz="2000" dirty="0"/>
        </a:p>
      </dgm:t>
    </dgm:pt>
    <dgm:pt modelId="{75A139E6-2BD4-4CB7-8869-CD0E81A21D88}" type="parTrans" cxnId="{AE9B6B63-9608-4F19-9186-F832A070EA58}">
      <dgm:prSet/>
      <dgm:spPr/>
      <dgm:t>
        <a:bodyPr/>
        <a:lstStyle/>
        <a:p>
          <a:endParaRPr lang="id-ID" sz="3600"/>
        </a:p>
      </dgm:t>
    </dgm:pt>
    <dgm:pt modelId="{46E75DDB-449E-4483-BC02-EEA86145EE45}" type="sibTrans" cxnId="{AE9B6B63-9608-4F19-9186-F832A070EA58}">
      <dgm:prSet/>
      <dgm:spPr/>
      <dgm:t>
        <a:bodyPr/>
        <a:lstStyle/>
        <a:p>
          <a:endParaRPr lang="id-ID" sz="3600"/>
        </a:p>
      </dgm:t>
    </dgm:pt>
    <dgm:pt modelId="{055BF44D-0912-4B11-8DC5-EFF6F226D8E5}">
      <dgm:prSet phldrT="[Text]" custT="1"/>
      <dgm:spPr/>
      <dgm:t>
        <a:bodyPr/>
        <a:lstStyle/>
        <a:p>
          <a:r>
            <a:rPr lang="id-ID" sz="1800" dirty="0" smtClean="0"/>
            <a:t>Positif / Negatif</a:t>
          </a:r>
          <a:endParaRPr lang="id-ID" sz="1800" dirty="0"/>
        </a:p>
      </dgm:t>
    </dgm:pt>
    <dgm:pt modelId="{525E1C6A-8CE2-4E27-840C-96941A5F002F}" type="parTrans" cxnId="{3C19EAD1-3E72-4C5F-881A-C41E93E454D5}">
      <dgm:prSet/>
      <dgm:spPr/>
      <dgm:t>
        <a:bodyPr/>
        <a:lstStyle/>
        <a:p>
          <a:endParaRPr lang="id-ID" sz="3600"/>
        </a:p>
      </dgm:t>
    </dgm:pt>
    <dgm:pt modelId="{57DD348D-353E-43E7-BDAB-0CB85F65043B}" type="sibTrans" cxnId="{3C19EAD1-3E72-4C5F-881A-C41E93E454D5}">
      <dgm:prSet/>
      <dgm:spPr/>
      <dgm:t>
        <a:bodyPr/>
        <a:lstStyle/>
        <a:p>
          <a:endParaRPr lang="id-ID" sz="3600"/>
        </a:p>
      </dgm:t>
    </dgm:pt>
    <dgm:pt modelId="{6C94DE36-37C4-4670-9041-951260C50130}">
      <dgm:prSet phldrT="[Text]" custT="1"/>
      <dgm:spPr/>
      <dgm:t>
        <a:bodyPr/>
        <a:lstStyle/>
        <a:p>
          <a:r>
            <a:rPr lang="id-ID" sz="1600" dirty="0" smtClean="0"/>
            <a:t>Perkmbangan Penting</a:t>
          </a:r>
          <a:r>
            <a:rPr lang="en-US" sz="1600" dirty="0" smtClean="0"/>
            <a:t> </a:t>
          </a:r>
          <a:endParaRPr lang="id-ID" sz="1600" dirty="0"/>
        </a:p>
      </dgm:t>
    </dgm:pt>
    <dgm:pt modelId="{CAD301CF-2C9C-462B-B2C4-CDF2342A61A5}" type="parTrans" cxnId="{22F2A6D2-AE7D-4C3E-851B-916086AF490F}">
      <dgm:prSet/>
      <dgm:spPr/>
      <dgm:t>
        <a:bodyPr/>
        <a:lstStyle/>
        <a:p>
          <a:endParaRPr lang="id-ID" sz="3600"/>
        </a:p>
      </dgm:t>
    </dgm:pt>
    <dgm:pt modelId="{716FBF2A-629C-41A0-9E31-3EB0F20BE0D0}" type="sibTrans" cxnId="{22F2A6D2-AE7D-4C3E-851B-916086AF490F}">
      <dgm:prSet/>
      <dgm:spPr/>
      <dgm:t>
        <a:bodyPr/>
        <a:lstStyle/>
        <a:p>
          <a:endParaRPr lang="id-ID" sz="3600"/>
        </a:p>
      </dgm:t>
    </dgm:pt>
    <dgm:pt modelId="{665316F6-973B-439E-88FE-DFD26C8D5850}">
      <dgm:prSet custT="1"/>
      <dgm:spPr/>
      <dgm:t>
        <a:bodyPr/>
        <a:lstStyle/>
        <a:p>
          <a:r>
            <a:rPr lang="id-ID" sz="1800" dirty="0" smtClean="0"/>
            <a:t>Faktual / Obyektif</a:t>
          </a:r>
          <a:endParaRPr lang="id-ID" sz="1800" dirty="0"/>
        </a:p>
      </dgm:t>
    </dgm:pt>
    <dgm:pt modelId="{DBBBD9AB-49CA-4F16-992B-FF9E8CEF374C}" type="parTrans" cxnId="{346D5B01-1444-4B08-A41D-19F59424CB69}">
      <dgm:prSet/>
      <dgm:spPr/>
      <dgm:t>
        <a:bodyPr/>
        <a:lstStyle/>
        <a:p>
          <a:endParaRPr lang="id-ID" sz="3600"/>
        </a:p>
      </dgm:t>
    </dgm:pt>
    <dgm:pt modelId="{FE8612BF-EF9D-4D25-B511-5084BD28B4F8}" type="sibTrans" cxnId="{346D5B01-1444-4B08-A41D-19F59424CB69}">
      <dgm:prSet/>
      <dgm:spPr/>
      <dgm:t>
        <a:bodyPr/>
        <a:lstStyle/>
        <a:p>
          <a:endParaRPr lang="id-ID" sz="3600"/>
        </a:p>
      </dgm:t>
    </dgm:pt>
    <dgm:pt modelId="{C29D2EE9-A0A0-4527-BB0D-C66A4C1656E9}">
      <dgm:prSet custT="1"/>
      <dgm:spPr/>
      <dgm:t>
        <a:bodyPr/>
        <a:lstStyle/>
        <a:p>
          <a:r>
            <a:rPr lang="id-ID" sz="1800" dirty="0" smtClean="0"/>
            <a:t>Tanpa Interpretasi/Asumsi</a:t>
          </a:r>
          <a:endParaRPr lang="id-ID" sz="1800" dirty="0"/>
        </a:p>
      </dgm:t>
    </dgm:pt>
    <dgm:pt modelId="{7993B002-2C41-4F83-A378-8879FA5B4E8B}" type="parTrans" cxnId="{19219730-C11E-4CCE-8889-8D0286AE5035}">
      <dgm:prSet/>
      <dgm:spPr/>
      <dgm:t>
        <a:bodyPr/>
        <a:lstStyle/>
        <a:p>
          <a:endParaRPr lang="id-ID" sz="3600"/>
        </a:p>
      </dgm:t>
    </dgm:pt>
    <dgm:pt modelId="{E8A5B51F-C8F4-47DD-B11A-BF424EC25071}" type="sibTrans" cxnId="{19219730-C11E-4CCE-8889-8D0286AE5035}">
      <dgm:prSet/>
      <dgm:spPr/>
      <dgm:t>
        <a:bodyPr/>
        <a:lstStyle/>
        <a:p>
          <a:endParaRPr lang="id-ID" sz="3600"/>
        </a:p>
      </dgm:t>
    </dgm:pt>
    <dgm:pt modelId="{EFB86E71-1379-46FE-B444-84BD1A2B53CE}" type="pres">
      <dgm:prSet presAssocID="{3A3A7CEB-4424-4A48-932B-B7C1D55315B5}" presName="compositeShape" presStyleCnt="0">
        <dgm:presLayoutVars>
          <dgm:chMax val="7"/>
          <dgm:dir/>
          <dgm:resizeHandles val="exact"/>
        </dgm:presLayoutVars>
      </dgm:prSet>
      <dgm:spPr/>
    </dgm:pt>
    <dgm:pt modelId="{5A29B797-93AE-4CF9-8F8D-FB57437C0F42}" type="pres">
      <dgm:prSet presAssocID="{3A3A7CEB-4424-4A48-932B-B7C1D55315B5}" presName="wedge1" presStyleLbl="node1" presStyleIdx="0" presStyleCnt="5"/>
      <dgm:spPr/>
      <dgm:t>
        <a:bodyPr/>
        <a:lstStyle/>
        <a:p>
          <a:endParaRPr lang="id-ID"/>
        </a:p>
      </dgm:t>
    </dgm:pt>
    <dgm:pt modelId="{3DF210E4-0980-4BD2-991A-82C017F25256}" type="pres">
      <dgm:prSet presAssocID="{3A3A7CEB-4424-4A48-932B-B7C1D55315B5}" presName="dummy1a" presStyleCnt="0"/>
      <dgm:spPr/>
    </dgm:pt>
    <dgm:pt modelId="{EC03B470-F653-4753-9B16-C630051767AC}" type="pres">
      <dgm:prSet presAssocID="{3A3A7CEB-4424-4A48-932B-B7C1D55315B5}" presName="dummy1b" presStyleCnt="0"/>
      <dgm:spPr/>
    </dgm:pt>
    <dgm:pt modelId="{640725A5-77E6-4428-A2B4-334027508891}" type="pres">
      <dgm:prSet presAssocID="{3A3A7CEB-4424-4A48-932B-B7C1D55315B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752F275-E8DF-4DCC-A5D8-9D9A00DBC4CC}" type="pres">
      <dgm:prSet presAssocID="{3A3A7CEB-4424-4A48-932B-B7C1D55315B5}" presName="wedge2" presStyleLbl="node1" presStyleIdx="1" presStyleCnt="5"/>
      <dgm:spPr/>
      <dgm:t>
        <a:bodyPr/>
        <a:lstStyle/>
        <a:p>
          <a:endParaRPr lang="id-ID"/>
        </a:p>
      </dgm:t>
    </dgm:pt>
    <dgm:pt modelId="{FBB3AA43-CF33-4018-928A-9D13A6107710}" type="pres">
      <dgm:prSet presAssocID="{3A3A7CEB-4424-4A48-932B-B7C1D55315B5}" presName="dummy2a" presStyleCnt="0"/>
      <dgm:spPr/>
    </dgm:pt>
    <dgm:pt modelId="{5D6E8A91-5BD0-442B-88F9-8B1F1DD49142}" type="pres">
      <dgm:prSet presAssocID="{3A3A7CEB-4424-4A48-932B-B7C1D55315B5}" presName="dummy2b" presStyleCnt="0"/>
      <dgm:spPr/>
    </dgm:pt>
    <dgm:pt modelId="{34D33128-1F7A-45C4-B5A1-26FA1FA61D10}" type="pres">
      <dgm:prSet presAssocID="{3A3A7CEB-4424-4A48-932B-B7C1D55315B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C346EED-47FF-4259-8A90-CC5AB0F6EC04}" type="pres">
      <dgm:prSet presAssocID="{3A3A7CEB-4424-4A48-932B-B7C1D55315B5}" presName="wedge3" presStyleLbl="node1" presStyleIdx="2" presStyleCnt="5"/>
      <dgm:spPr/>
      <dgm:t>
        <a:bodyPr/>
        <a:lstStyle/>
        <a:p>
          <a:endParaRPr lang="id-ID"/>
        </a:p>
      </dgm:t>
    </dgm:pt>
    <dgm:pt modelId="{2A372778-D0AC-4159-B65F-A830F63DC9FF}" type="pres">
      <dgm:prSet presAssocID="{3A3A7CEB-4424-4A48-932B-B7C1D55315B5}" presName="dummy3a" presStyleCnt="0"/>
      <dgm:spPr/>
    </dgm:pt>
    <dgm:pt modelId="{676AC8D1-47E1-46F3-8350-C283B0089089}" type="pres">
      <dgm:prSet presAssocID="{3A3A7CEB-4424-4A48-932B-B7C1D55315B5}" presName="dummy3b" presStyleCnt="0"/>
      <dgm:spPr/>
    </dgm:pt>
    <dgm:pt modelId="{5A4E632D-5985-49C6-8D69-817FDBF04CB1}" type="pres">
      <dgm:prSet presAssocID="{3A3A7CEB-4424-4A48-932B-B7C1D55315B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8AEF289-429B-434F-964D-52298F2062E4}" type="pres">
      <dgm:prSet presAssocID="{3A3A7CEB-4424-4A48-932B-B7C1D55315B5}" presName="wedge4" presStyleLbl="node1" presStyleIdx="3" presStyleCnt="5"/>
      <dgm:spPr/>
      <dgm:t>
        <a:bodyPr/>
        <a:lstStyle/>
        <a:p>
          <a:endParaRPr lang="id-ID"/>
        </a:p>
      </dgm:t>
    </dgm:pt>
    <dgm:pt modelId="{EB87A518-9285-48A8-A4CA-31F5DE7D8A70}" type="pres">
      <dgm:prSet presAssocID="{3A3A7CEB-4424-4A48-932B-B7C1D55315B5}" presName="dummy4a" presStyleCnt="0"/>
      <dgm:spPr/>
    </dgm:pt>
    <dgm:pt modelId="{34403E20-43CF-449E-9C15-974929A33A5E}" type="pres">
      <dgm:prSet presAssocID="{3A3A7CEB-4424-4A48-932B-B7C1D55315B5}" presName="dummy4b" presStyleCnt="0"/>
      <dgm:spPr/>
    </dgm:pt>
    <dgm:pt modelId="{F6403310-25A5-48B5-ABF7-A2CCD8E90850}" type="pres">
      <dgm:prSet presAssocID="{3A3A7CEB-4424-4A48-932B-B7C1D55315B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83587B2-723E-4FDA-914D-3FC7DB1E640A}" type="pres">
      <dgm:prSet presAssocID="{3A3A7CEB-4424-4A48-932B-B7C1D55315B5}" presName="wedge5" presStyleLbl="node1" presStyleIdx="4" presStyleCnt="5"/>
      <dgm:spPr/>
      <dgm:t>
        <a:bodyPr/>
        <a:lstStyle/>
        <a:p>
          <a:endParaRPr lang="id-ID"/>
        </a:p>
      </dgm:t>
    </dgm:pt>
    <dgm:pt modelId="{1DEE161C-9285-44C0-9A29-27B67567A101}" type="pres">
      <dgm:prSet presAssocID="{3A3A7CEB-4424-4A48-932B-B7C1D55315B5}" presName="dummy5a" presStyleCnt="0"/>
      <dgm:spPr/>
    </dgm:pt>
    <dgm:pt modelId="{49E6602F-14BC-4891-8524-E449AEB61C21}" type="pres">
      <dgm:prSet presAssocID="{3A3A7CEB-4424-4A48-932B-B7C1D55315B5}" presName="dummy5b" presStyleCnt="0"/>
      <dgm:spPr/>
    </dgm:pt>
    <dgm:pt modelId="{88717A08-74A5-4D65-9922-3D03A6ABD9E2}" type="pres">
      <dgm:prSet presAssocID="{3A3A7CEB-4424-4A48-932B-B7C1D55315B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308799B-016D-4B2B-8B82-8DA81D6A439E}" type="pres">
      <dgm:prSet presAssocID="{46E75DDB-449E-4483-BC02-EEA86145EE45}" presName="arrowWedge1" presStyleLbl="fgSibTrans2D1" presStyleIdx="0" presStyleCnt="5"/>
      <dgm:spPr/>
    </dgm:pt>
    <dgm:pt modelId="{9A2CEED8-D481-4D18-8FB5-9F6D5E9130A7}" type="pres">
      <dgm:prSet presAssocID="{57DD348D-353E-43E7-BDAB-0CB85F65043B}" presName="arrowWedge2" presStyleLbl="fgSibTrans2D1" presStyleIdx="1" presStyleCnt="5"/>
      <dgm:spPr/>
    </dgm:pt>
    <dgm:pt modelId="{1BB3222E-73F4-4C68-8CB0-6A065C55C9EA}" type="pres">
      <dgm:prSet presAssocID="{FE8612BF-EF9D-4D25-B511-5084BD28B4F8}" presName="arrowWedge3" presStyleLbl="fgSibTrans2D1" presStyleIdx="2" presStyleCnt="5"/>
      <dgm:spPr/>
    </dgm:pt>
    <dgm:pt modelId="{4CF3BE9F-CECB-400A-BCFB-4B52F2F7FE4E}" type="pres">
      <dgm:prSet presAssocID="{E8A5B51F-C8F4-47DD-B11A-BF424EC25071}" presName="arrowWedge4" presStyleLbl="fgSibTrans2D1" presStyleIdx="3" presStyleCnt="5"/>
      <dgm:spPr/>
    </dgm:pt>
    <dgm:pt modelId="{D1252C23-D5EE-46C6-9E96-693617303447}" type="pres">
      <dgm:prSet presAssocID="{716FBF2A-629C-41A0-9E31-3EB0F20BE0D0}" presName="arrowWedge5" presStyleLbl="fgSibTrans2D1" presStyleIdx="4" presStyleCnt="5"/>
      <dgm:spPr/>
    </dgm:pt>
  </dgm:ptLst>
  <dgm:cxnLst>
    <dgm:cxn modelId="{D591198F-014B-4BBF-BA37-DD16F99AF232}" type="presOf" srcId="{055BF44D-0912-4B11-8DC5-EFF6F226D8E5}" destId="{34D33128-1F7A-45C4-B5A1-26FA1FA61D10}" srcOrd="1" destOrd="0" presId="urn:microsoft.com/office/officeart/2005/8/layout/cycle8"/>
    <dgm:cxn modelId="{A5A123BE-4CE8-4423-BE33-61BCC30AE11A}" type="presOf" srcId="{3A3A7CEB-4424-4A48-932B-B7C1D55315B5}" destId="{EFB86E71-1379-46FE-B444-84BD1A2B53CE}" srcOrd="0" destOrd="0" presId="urn:microsoft.com/office/officeart/2005/8/layout/cycle8"/>
    <dgm:cxn modelId="{1019AD78-ADF4-4B6A-B13A-581A9C5524F4}" type="presOf" srcId="{1F9D70E1-62C3-4707-A1D4-E61E67268766}" destId="{640725A5-77E6-4428-A2B4-334027508891}" srcOrd="1" destOrd="0" presId="urn:microsoft.com/office/officeart/2005/8/layout/cycle8"/>
    <dgm:cxn modelId="{3C19EAD1-3E72-4C5F-881A-C41E93E454D5}" srcId="{3A3A7CEB-4424-4A48-932B-B7C1D55315B5}" destId="{055BF44D-0912-4B11-8DC5-EFF6F226D8E5}" srcOrd="1" destOrd="0" parTransId="{525E1C6A-8CE2-4E27-840C-96941A5F002F}" sibTransId="{57DD348D-353E-43E7-BDAB-0CB85F65043B}"/>
    <dgm:cxn modelId="{346D5B01-1444-4B08-A41D-19F59424CB69}" srcId="{3A3A7CEB-4424-4A48-932B-B7C1D55315B5}" destId="{665316F6-973B-439E-88FE-DFD26C8D5850}" srcOrd="2" destOrd="0" parTransId="{DBBBD9AB-49CA-4F16-992B-FF9E8CEF374C}" sibTransId="{FE8612BF-EF9D-4D25-B511-5084BD28B4F8}"/>
    <dgm:cxn modelId="{22F2A6D2-AE7D-4C3E-851B-916086AF490F}" srcId="{3A3A7CEB-4424-4A48-932B-B7C1D55315B5}" destId="{6C94DE36-37C4-4670-9041-951260C50130}" srcOrd="4" destOrd="0" parTransId="{CAD301CF-2C9C-462B-B2C4-CDF2342A61A5}" sibTransId="{716FBF2A-629C-41A0-9E31-3EB0F20BE0D0}"/>
    <dgm:cxn modelId="{AE9B6B63-9608-4F19-9186-F832A070EA58}" srcId="{3A3A7CEB-4424-4A48-932B-B7C1D55315B5}" destId="{1F9D70E1-62C3-4707-A1D4-E61E67268766}" srcOrd="0" destOrd="0" parTransId="{75A139E6-2BD4-4CB7-8869-CD0E81A21D88}" sibTransId="{46E75DDB-449E-4483-BC02-EEA86145EE45}"/>
    <dgm:cxn modelId="{9CF44ADF-949D-4DC9-B2FC-EBCABD94EE8E}" type="presOf" srcId="{C29D2EE9-A0A0-4527-BB0D-C66A4C1656E9}" destId="{F6403310-25A5-48B5-ABF7-A2CCD8E90850}" srcOrd="1" destOrd="0" presId="urn:microsoft.com/office/officeart/2005/8/layout/cycle8"/>
    <dgm:cxn modelId="{BE2BE060-6EAE-42FC-96E3-4D8C1CBABA29}" type="presOf" srcId="{6C94DE36-37C4-4670-9041-951260C50130}" destId="{88717A08-74A5-4D65-9922-3D03A6ABD9E2}" srcOrd="1" destOrd="0" presId="urn:microsoft.com/office/officeart/2005/8/layout/cycle8"/>
    <dgm:cxn modelId="{19219730-C11E-4CCE-8889-8D0286AE5035}" srcId="{3A3A7CEB-4424-4A48-932B-B7C1D55315B5}" destId="{C29D2EE9-A0A0-4527-BB0D-C66A4C1656E9}" srcOrd="3" destOrd="0" parTransId="{7993B002-2C41-4F83-A378-8879FA5B4E8B}" sibTransId="{E8A5B51F-C8F4-47DD-B11A-BF424EC25071}"/>
    <dgm:cxn modelId="{23C41B86-2730-4366-9466-32C9F1C5648E}" type="presOf" srcId="{665316F6-973B-439E-88FE-DFD26C8D5850}" destId="{5A4E632D-5985-49C6-8D69-817FDBF04CB1}" srcOrd="1" destOrd="0" presId="urn:microsoft.com/office/officeart/2005/8/layout/cycle8"/>
    <dgm:cxn modelId="{8DCC5652-2AD0-46D0-9EE7-EB88DE0515A5}" type="presOf" srcId="{C29D2EE9-A0A0-4527-BB0D-C66A4C1656E9}" destId="{08AEF289-429B-434F-964D-52298F2062E4}" srcOrd="0" destOrd="0" presId="urn:microsoft.com/office/officeart/2005/8/layout/cycle8"/>
    <dgm:cxn modelId="{AD850F8F-1F65-4FE5-903B-5DB273E249D5}" type="presOf" srcId="{1F9D70E1-62C3-4707-A1D4-E61E67268766}" destId="{5A29B797-93AE-4CF9-8F8D-FB57437C0F42}" srcOrd="0" destOrd="0" presId="urn:microsoft.com/office/officeart/2005/8/layout/cycle8"/>
    <dgm:cxn modelId="{E41A3BEF-5396-438E-B80A-0BF8FD89B42F}" type="presOf" srcId="{055BF44D-0912-4B11-8DC5-EFF6F226D8E5}" destId="{0752F275-E8DF-4DCC-A5D8-9D9A00DBC4CC}" srcOrd="0" destOrd="0" presId="urn:microsoft.com/office/officeart/2005/8/layout/cycle8"/>
    <dgm:cxn modelId="{AAE1B17D-E7D7-48B6-805F-C0D94A5D8578}" type="presOf" srcId="{6C94DE36-37C4-4670-9041-951260C50130}" destId="{D83587B2-723E-4FDA-914D-3FC7DB1E640A}" srcOrd="0" destOrd="0" presId="urn:microsoft.com/office/officeart/2005/8/layout/cycle8"/>
    <dgm:cxn modelId="{0781DBC0-E2EA-4366-9ED9-C21D80C88863}" type="presOf" srcId="{665316F6-973B-439E-88FE-DFD26C8D5850}" destId="{DC346EED-47FF-4259-8A90-CC5AB0F6EC04}" srcOrd="0" destOrd="0" presId="urn:microsoft.com/office/officeart/2005/8/layout/cycle8"/>
    <dgm:cxn modelId="{291CFCC8-39D2-4E20-A16C-93CA732FE5AC}" type="presParOf" srcId="{EFB86E71-1379-46FE-B444-84BD1A2B53CE}" destId="{5A29B797-93AE-4CF9-8F8D-FB57437C0F42}" srcOrd="0" destOrd="0" presId="urn:microsoft.com/office/officeart/2005/8/layout/cycle8"/>
    <dgm:cxn modelId="{BEBE132F-9C41-4041-8A0C-21B1DEEB7275}" type="presParOf" srcId="{EFB86E71-1379-46FE-B444-84BD1A2B53CE}" destId="{3DF210E4-0980-4BD2-991A-82C017F25256}" srcOrd="1" destOrd="0" presId="urn:microsoft.com/office/officeart/2005/8/layout/cycle8"/>
    <dgm:cxn modelId="{41E812DB-104B-4DE1-BD15-9C6D3F54BED0}" type="presParOf" srcId="{EFB86E71-1379-46FE-B444-84BD1A2B53CE}" destId="{EC03B470-F653-4753-9B16-C630051767AC}" srcOrd="2" destOrd="0" presId="urn:microsoft.com/office/officeart/2005/8/layout/cycle8"/>
    <dgm:cxn modelId="{4AD9BF29-4F19-44DB-A295-B0432BA0E179}" type="presParOf" srcId="{EFB86E71-1379-46FE-B444-84BD1A2B53CE}" destId="{640725A5-77E6-4428-A2B4-334027508891}" srcOrd="3" destOrd="0" presId="urn:microsoft.com/office/officeart/2005/8/layout/cycle8"/>
    <dgm:cxn modelId="{18306ECD-2CAE-4B33-A78D-DD956A000C5B}" type="presParOf" srcId="{EFB86E71-1379-46FE-B444-84BD1A2B53CE}" destId="{0752F275-E8DF-4DCC-A5D8-9D9A00DBC4CC}" srcOrd="4" destOrd="0" presId="urn:microsoft.com/office/officeart/2005/8/layout/cycle8"/>
    <dgm:cxn modelId="{D3186FA2-EA76-4899-9687-0C7FC673E96D}" type="presParOf" srcId="{EFB86E71-1379-46FE-B444-84BD1A2B53CE}" destId="{FBB3AA43-CF33-4018-928A-9D13A6107710}" srcOrd="5" destOrd="0" presId="urn:microsoft.com/office/officeart/2005/8/layout/cycle8"/>
    <dgm:cxn modelId="{FBE66DFA-E0FA-479E-BE50-F682343038B0}" type="presParOf" srcId="{EFB86E71-1379-46FE-B444-84BD1A2B53CE}" destId="{5D6E8A91-5BD0-442B-88F9-8B1F1DD49142}" srcOrd="6" destOrd="0" presId="urn:microsoft.com/office/officeart/2005/8/layout/cycle8"/>
    <dgm:cxn modelId="{4BEF86F4-898E-4088-919B-3A8D8D7F4373}" type="presParOf" srcId="{EFB86E71-1379-46FE-B444-84BD1A2B53CE}" destId="{34D33128-1F7A-45C4-B5A1-26FA1FA61D10}" srcOrd="7" destOrd="0" presId="urn:microsoft.com/office/officeart/2005/8/layout/cycle8"/>
    <dgm:cxn modelId="{5E8AA6F3-27C0-4E79-B694-89BBCD67EC4A}" type="presParOf" srcId="{EFB86E71-1379-46FE-B444-84BD1A2B53CE}" destId="{DC346EED-47FF-4259-8A90-CC5AB0F6EC04}" srcOrd="8" destOrd="0" presId="urn:microsoft.com/office/officeart/2005/8/layout/cycle8"/>
    <dgm:cxn modelId="{BD08D14A-4D42-46AF-AD11-34E706D263F9}" type="presParOf" srcId="{EFB86E71-1379-46FE-B444-84BD1A2B53CE}" destId="{2A372778-D0AC-4159-B65F-A830F63DC9FF}" srcOrd="9" destOrd="0" presId="urn:microsoft.com/office/officeart/2005/8/layout/cycle8"/>
    <dgm:cxn modelId="{0143583D-D1F6-46E9-BC03-935DA9AA5A89}" type="presParOf" srcId="{EFB86E71-1379-46FE-B444-84BD1A2B53CE}" destId="{676AC8D1-47E1-46F3-8350-C283B0089089}" srcOrd="10" destOrd="0" presId="urn:microsoft.com/office/officeart/2005/8/layout/cycle8"/>
    <dgm:cxn modelId="{7150E6E4-BD95-4EB6-A7B8-7BC81E0C039F}" type="presParOf" srcId="{EFB86E71-1379-46FE-B444-84BD1A2B53CE}" destId="{5A4E632D-5985-49C6-8D69-817FDBF04CB1}" srcOrd="11" destOrd="0" presId="urn:microsoft.com/office/officeart/2005/8/layout/cycle8"/>
    <dgm:cxn modelId="{FA418938-3A5F-470E-9ACB-50E96C05D276}" type="presParOf" srcId="{EFB86E71-1379-46FE-B444-84BD1A2B53CE}" destId="{08AEF289-429B-434F-964D-52298F2062E4}" srcOrd="12" destOrd="0" presId="urn:microsoft.com/office/officeart/2005/8/layout/cycle8"/>
    <dgm:cxn modelId="{0A08A7CC-DBB6-41F0-986A-21BE61E155BB}" type="presParOf" srcId="{EFB86E71-1379-46FE-B444-84BD1A2B53CE}" destId="{EB87A518-9285-48A8-A4CA-31F5DE7D8A70}" srcOrd="13" destOrd="0" presId="urn:microsoft.com/office/officeart/2005/8/layout/cycle8"/>
    <dgm:cxn modelId="{67250CD6-4CD5-4CBB-B48F-8BA9B28B922C}" type="presParOf" srcId="{EFB86E71-1379-46FE-B444-84BD1A2B53CE}" destId="{34403E20-43CF-449E-9C15-974929A33A5E}" srcOrd="14" destOrd="0" presId="urn:microsoft.com/office/officeart/2005/8/layout/cycle8"/>
    <dgm:cxn modelId="{A5C62095-827E-4C5D-BE80-A4B2A4C31789}" type="presParOf" srcId="{EFB86E71-1379-46FE-B444-84BD1A2B53CE}" destId="{F6403310-25A5-48B5-ABF7-A2CCD8E90850}" srcOrd="15" destOrd="0" presId="urn:microsoft.com/office/officeart/2005/8/layout/cycle8"/>
    <dgm:cxn modelId="{4EAA42EB-C9A7-438B-908F-94115E307E1B}" type="presParOf" srcId="{EFB86E71-1379-46FE-B444-84BD1A2B53CE}" destId="{D83587B2-723E-4FDA-914D-3FC7DB1E640A}" srcOrd="16" destOrd="0" presId="urn:microsoft.com/office/officeart/2005/8/layout/cycle8"/>
    <dgm:cxn modelId="{A2088E5B-1F05-4F85-A995-2A60F9100479}" type="presParOf" srcId="{EFB86E71-1379-46FE-B444-84BD1A2B53CE}" destId="{1DEE161C-9285-44C0-9A29-27B67567A101}" srcOrd="17" destOrd="0" presId="urn:microsoft.com/office/officeart/2005/8/layout/cycle8"/>
    <dgm:cxn modelId="{FBB827BB-5A70-4602-9E04-5236E16E431D}" type="presParOf" srcId="{EFB86E71-1379-46FE-B444-84BD1A2B53CE}" destId="{49E6602F-14BC-4891-8524-E449AEB61C21}" srcOrd="18" destOrd="0" presId="urn:microsoft.com/office/officeart/2005/8/layout/cycle8"/>
    <dgm:cxn modelId="{4078A309-EC9E-41DC-BCE1-084C0CECE371}" type="presParOf" srcId="{EFB86E71-1379-46FE-B444-84BD1A2B53CE}" destId="{88717A08-74A5-4D65-9922-3D03A6ABD9E2}" srcOrd="19" destOrd="0" presId="urn:microsoft.com/office/officeart/2005/8/layout/cycle8"/>
    <dgm:cxn modelId="{3CD3D1D3-9AC5-4438-A490-27C6A7BE6D21}" type="presParOf" srcId="{EFB86E71-1379-46FE-B444-84BD1A2B53CE}" destId="{8308799B-016D-4B2B-8B82-8DA81D6A439E}" srcOrd="20" destOrd="0" presId="urn:microsoft.com/office/officeart/2005/8/layout/cycle8"/>
    <dgm:cxn modelId="{89BB0DBE-F817-4DA7-8065-611C5DE1024A}" type="presParOf" srcId="{EFB86E71-1379-46FE-B444-84BD1A2B53CE}" destId="{9A2CEED8-D481-4D18-8FB5-9F6D5E9130A7}" srcOrd="21" destOrd="0" presId="urn:microsoft.com/office/officeart/2005/8/layout/cycle8"/>
    <dgm:cxn modelId="{096A1924-F5FC-49A4-AAF4-379E8E5D487F}" type="presParOf" srcId="{EFB86E71-1379-46FE-B444-84BD1A2B53CE}" destId="{1BB3222E-73F4-4C68-8CB0-6A065C55C9EA}" srcOrd="22" destOrd="0" presId="urn:microsoft.com/office/officeart/2005/8/layout/cycle8"/>
    <dgm:cxn modelId="{2DFDA4DF-CE86-443F-B4C7-9DAA6FCE651A}" type="presParOf" srcId="{EFB86E71-1379-46FE-B444-84BD1A2B53CE}" destId="{4CF3BE9F-CECB-400A-BCFB-4B52F2F7FE4E}" srcOrd="23" destOrd="0" presId="urn:microsoft.com/office/officeart/2005/8/layout/cycle8"/>
    <dgm:cxn modelId="{A6F31F48-B99F-4F46-98DC-FB7C53DF4A8F}" type="presParOf" srcId="{EFB86E71-1379-46FE-B444-84BD1A2B53CE}" destId="{D1252C23-D5EE-46C6-9E96-693617303447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7D4E61-F518-468F-87EA-3E52B04357B2}" type="doc">
      <dgm:prSet loTypeId="urn:microsoft.com/office/officeart/2005/8/layout/cycle8" loCatId="cycle" qsTypeId="urn:microsoft.com/office/officeart/2005/8/quickstyle/simple1" qsCatId="simple" csTypeId="urn:microsoft.com/office/officeart/2005/8/colors/colorful2" csCatId="colorful" phldr="1"/>
      <dgm:spPr/>
    </dgm:pt>
    <dgm:pt modelId="{D3CEF057-7885-4634-9AAE-040C708DE2B4}">
      <dgm:prSet phldrT="[Text]" custT="1"/>
      <dgm:spPr/>
      <dgm:t>
        <a:bodyPr/>
        <a:lstStyle/>
        <a:p>
          <a:r>
            <a:rPr lang="id-ID" sz="1700" dirty="0" smtClean="0">
              <a:solidFill>
                <a:schemeClr val="accent6">
                  <a:lumMod val="75000"/>
                </a:schemeClr>
              </a:solidFill>
            </a:rPr>
            <a:t>Hasil Penilaian Anak</a:t>
          </a:r>
          <a:endParaRPr lang="id-ID" sz="1700" dirty="0">
            <a:solidFill>
              <a:schemeClr val="accent6">
                <a:lumMod val="75000"/>
              </a:schemeClr>
            </a:solidFill>
          </a:endParaRPr>
        </a:p>
      </dgm:t>
    </dgm:pt>
    <dgm:pt modelId="{9CBB39B6-B731-47F9-95DF-01D49E236BF2}" type="parTrans" cxnId="{19E02A31-DB4C-4992-86C5-060EE9CD4D8B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ADF069E5-C4B0-4F8E-9047-E2A40389AD99}" type="sibTrans" cxnId="{19E02A31-DB4C-4992-86C5-060EE9CD4D8B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6225F0B4-F78F-43D6-9B67-F61B3E89CA08}">
      <dgm:prSet phldrT="[Text]" custT="1"/>
      <dgm:spPr/>
      <dgm:t>
        <a:bodyPr/>
        <a:lstStyle/>
        <a:p>
          <a:r>
            <a:rPr lang="id-ID" sz="1700" dirty="0" smtClean="0">
              <a:solidFill>
                <a:schemeClr val="tx1"/>
              </a:solidFill>
            </a:rPr>
            <a:t>Foto-foto Kegiatan Anak</a:t>
          </a:r>
          <a:endParaRPr lang="id-ID" sz="1700" dirty="0">
            <a:solidFill>
              <a:schemeClr val="tx1"/>
            </a:solidFill>
          </a:endParaRPr>
        </a:p>
      </dgm:t>
    </dgm:pt>
    <dgm:pt modelId="{CAE13D8C-0B82-4A2B-9130-AA2AFA3F4353}" type="parTrans" cxnId="{6AE81342-BCDA-484D-BF66-B4068D9584BC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C742127F-C7E5-41BD-B259-8345A42DE70D}" type="sibTrans" cxnId="{6AE81342-BCDA-484D-BF66-B4068D9584BC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93427096-62E5-422F-AD49-B960872A006E}">
      <dgm:prSet phldrT="[Text]" custT="1"/>
      <dgm:spPr/>
      <dgm:t>
        <a:bodyPr/>
        <a:lstStyle/>
        <a:p>
          <a:endParaRPr lang="id-ID" sz="1700" dirty="0" smtClean="0">
            <a:solidFill>
              <a:schemeClr val="bg2"/>
            </a:solidFill>
          </a:endParaRPr>
        </a:p>
        <a:p>
          <a:r>
            <a:rPr lang="id-ID" sz="1700" dirty="0" smtClean="0">
              <a:solidFill>
                <a:schemeClr val="bg2"/>
              </a:solidFill>
            </a:rPr>
            <a:t>Contoh Hasil Karya Anak</a:t>
          </a:r>
        </a:p>
        <a:p>
          <a:endParaRPr lang="id-ID" sz="1700" dirty="0" smtClean="0">
            <a:solidFill>
              <a:schemeClr val="bg2"/>
            </a:solidFill>
          </a:endParaRPr>
        </a:p>
        <a:p>
          <a:endParaRPr lang="id-ID" sz="1700" dirty="0">
            <a:solidFill>
              <a:schemeClr val="bg2"/>
            </a:solidFill>
          </a:endParaRPr>
        </a:p>
      </dgm:t>
    </dgm:pt>
    <dgm:pt modelId="{779CA643-08A1-4C40-8E0D-5734464B09B0}" type="parTrans" cxnId="{EBC18126-2021-4B81-AA7D-6B50D4D0BD8E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0274997D-ABC5-41E9-9D6A-2B7574035C1D}" type="sibTrans" cxnId="{EBC18126-2021-4B81-AA7D-6B50D4D0BD8E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86DAE69C-DFBF-471B-9CC1-AA0FA1EC7EDC}">
      <dgm:prSet custT="1"/>
      <dgm:spPr/>
      <dgm:t>
        <a:bodyPr/>
        <a:lstStyle/>
        <a:p>
          <a:r>
            <a:rPr lang="id-ID" sz="1700" dirty="0" smtClean="0">
              <a:solidFill>
                <a:schemeClr val="bg2"/>
              </a:solidFill>
            </a:rPr>
            <a:t>Dokumen Pendukung (Hasil Pengamatan, Penilaian, dll) </a:t>
          </a:r>
          <a:endParaRPr lang="id-ID" sz="1700" dirty="0">
            <a:solidFill>
              <a:schemeClr val="bg2"/>
            </a:solidFill>
          </a:endParaRPr>
        </a:p>
      </dgm:t>
    </dgm:pt>
    <dgm:pt modelId="{9CC41757-7862-42C2-A830-870E51589FC1}" type="parTrans" cxnId="{D5DC245C-6142-44D1-8BFF-6252EF5B635A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A15A40BA-FD05-4A81-8214-D60C9C2B658E}" type="sibTrans" cxnId="{D5DC245C-6142-44D1-8BFF-6252EF5B635A}">
      <dgm:prSet/>
      <dgm:spPr/>
      <dgm:t>
        <a:bodyPr/>
        <a:lstStyle/>
        <a:p>
          <a:endParaRPr lang="id-ID" sz="1700">
            <a:solidFill>
              <a:schemeClr val="bg2"/>
            </a:solidFill>
          </a:endParaRPr>
        </a:p>
      </dgm:t>
    </dgm:pt>
    <dgm:pt modelId="{C9F6A20F-3E92-4E05-8B79-58C5849D0FB0}" type="pres">
      <dgm:prSet presAssocID="{387D4E61-F518-468F-87EA-3E52B04357B2}" presName="compositeShape" presStyleCnt="0">
        <dgm:presLayoutVars>
          <dgm:chMax val="7"/>
          <dgm:dir/>
          <dgm:resizeHandles val="exact"/>
        </dgm:presLayoutVars>
      </dgm:prSet>
      <dgm:spPr/>
    </dgm:pt>
    <dgm:pt modelId="{DE741D50-74FE-4138-9D85-9927C7D9BE76}" type="pres">
      <dgm:prSet presAssocID="{387D4E61-F518-468F-87EA-3E52B04357B2}" presName="wedge1" presStyleLbl="node1" presStyleIdx="0" presStyleCnt="4"/>
      <dgm:spPr/>
      <dgm:t>
        <a:bodyPr/>
        <a:lstStyle/>
        <a:p>
          <a:endParaRPr lang="id-ID"/>
        </a:p>
      </dgm:t>
    </dgm:pt>
    <dgm:pt modelId="{0934FC4B-D785-44F5-AF2D-A1E2656E666B}" type="pres">
      <dgm:prSet presAssocID="{387D4E61-F518-468F-87EA-3E52B04357B2}" presName="dummy1a" presStyleCnt="0"/>
      <dgm:spPr/>
    </dgm:pt>
    <dgm:pt modelId="{28368090-FFD6-40C6-8CA6-F683B632F1A3}" type="pres">
      <dgm:prSet presAssocID="{387D4E61-F518-468F-87EA-3E52B04357B2}" presName="dummy1b" presStyleCnt="0"/>
      <dgm:spPr/>
    </dgm:pt>
    <dgm:pt modelId="{33F97012-816A-4927-AEC4-7FBB055DAF1F}" type="pres">
      <dgm:prSet presAssocID="{387D4E61-F518-468F-87EA-3E52B04357B2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5DCA7D8-3ABC-4F14-BEA6-D494E4DE7DA5}" type="pres">
      <dgm:prSet presAssocID="{387D4E61-F518-468F-87EA-3E52B04357B2}" presName="wedge2" presStyleLbl="node1" presStyleIdx="1" presStyleCnt="4"/>
      <dgm:spPr/>
      <dgm:t>
        <a:bodyPr/>
        <a:lstStyle/>
        <a:p>
          <a:endParaRPr lang="id-ID"/>
        </a:p>
      </dgm:t>
    </dgm:pt>
    <dgm:pt modelId="{11A57E49-AC3D-4BEB-A919-B898DE3511ED}" type="pres">
      <dgm:prSet presAssocID="{387D4E61-F518-468F-87EA-3E52B04357B2}" presName="dummy2a" presStyleCnt="0"/>
      <dgm:spPr/>
    </dgm:pt>
    <dgm:pt modelId="{0013E51C-817D-4DA7-8749-DE5A95413B32}" type="pres">
      <dgm:prSet presAssocID="{387D4E61-F518-468F-87EA-3E52B04357B2}" presName="dummy2b" presStyleCnt="0"/>
      <dgm:spPr/>
    </dgm:pt>
    <dgm:pt modelId="{8FDDAD60-2539-4BF9-94A2-915D3679645D}" type="pres">
      <dgm:prSet presAssocID="{387D4E61-F518-468F-87EA-3E52B04357B2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EC1A8EE-B8A0-4A46-A3F6-D38EB1D86815}" type="pres">
      <dgm:prSet presAssocID="{387D4E61-F518-468F-87EA-3E52B04357B2}" presName="wedge3" presStyleLbl="node1" presStyleIdx="2" presStyleCnt="4"/>
      <dgm:spPr/>
      <dgm:t>
        <a:bodyPr/>
        <a:lstStyle/>
        <a:p>
          <a:endParaRPr lang="id-ID"/>
        </a:p>
      </dgm:t>
    </dgm:pt>
    <dgm:pt modelId="{8CA0589E-999F-4EBE-AF9E-798B3BE5B153}" type="pres">
      <dgm:prSet presAssocID="{387D4E61-F518-468F-87EA-3E52B04357B2}" presName="dummy3a" presStyleCnt="0"/>
      <dgm:spPr/>
    </dgm:pt>
    <dgm:pt modelId="{536050C8-CFCA-47D6-A956-7516A9020D04}" type="pres">
      <dgm:prSet presAssocID="{387D4E61-F518-468F-87EA-3E52B04357B2}" presName="dummy3b" presStyleCnt="0"/>
      <dgm:spPr/>
    </dgm:pt>
    <dgm:pt modelId="{99F3E7EA-7555-40BB-9087-7A74F56EBA0A}" type="pres">
      <dgm:prSet presAssocID="{387D4E61-F518-468F-87EA-3E52B04357B2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78A23A0-4BE1-4664-AB7C-2EAAFDFEF79E}" type="pres">
      <dgm:prSet presAssocID="{387D4E61-F518-468F-87EA-3E52B04357B2}" presName="wedge4" presStyleLbl="node1" presStyleIdx="3" presStyleCnt="4"/>
      <dgm:spPr/>
      <dgm:t>
        <a:bodyPr/>
        <a:lstStyle/>
        <a:p>
          <a:endParaRPr lang="id-ID"/>
        </a:p>
      </dgm:t>
    </dgm:pt>
    <dgm:pt modelId="{F6626B22-51D3-4CDC-9993-B7B83429C585}" type="pres">
      <dgm:prSet presAssocID="{387D4E61-F518-468F-87EA-3E52B04357B2}" presName="dummy4a" presStyleCnt="0"/>
      <dgm:spPr/>
    </dgm:pt>
    <dgm:pt modelId="{D8EE202D-2C52-452A-BEE4-63BB0F4DA48A}" type="pres">
      <dgm:prSet presAssocID="{387D4E61-F518-468F-87EA-3E52B04357B2}" presName="dummy4b" presStyleCnt="0"/>
      <dgm:spPr/>
    </dgm:pt>
    <dgm:pt modelId="{13BF1256-FAB9-4CA3-BD91-EBDFCA21A7A1}" type="pres">
      <dgm:prSet presAssocID="{387D4E61-F518-468F-87EA-3E52B04357B2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507AA9A-E1AF-44A2-8C1C-CED9DE4A310D}" type="pres">
      <dgm:prSet presAssocID="{ADF069E5-C4B0-4F8E-9047-E2A40389AD99}" presName="arrowWedge1" presStyleLbl="fgSibTrans2D1" presStyleIdx="0" presStyleCnt="4"/>
      <dgm:spPr/>
    </dgm:pt>
    <dgm:pt modelId="{DFF0663C-FAF3-4BCA-95A5-4217610B9722}" type="pres">
      <dgm:prSet presAssocID="{C742127F-C7E5-41BD-B259-8345A42DE70D}" presName="arrowWedge2" presStyleLbl="fgSibTrans2D1" presStyleIdx="1" presStyleCnt="4"/>
      <dgm:spPr/>
    </dgm:pt>
    <dgm:pt modelId="{3F312237-BA8F-4C72-B3F0-991C054222B6}" type="pres">
      <dgm:prSet presAssocID="{A15A40BA-FD05-4A81-8214-D60C9C2B658E}" presName="arrowWedge3" presStyleLbl="fgSibTrans2D1" presStyleIdx="2" presStyleCnt="4"/>
      <dgm:spPr/>
    </dgm:pt>
    <dgm:pt modelId="{6DF5F62C-7502-4729-97D4-0F1FA1E7D209}" type="pres">
      <dgm:prSet presAssocID="{0274997D-ABC5-41E9-9D6A-2B7574035C1D}" presName="arrowWedge4" presStyleLbl="fgSibTrans2D1" presStyleIdx="3" presStyleCnt="4"/>
      <dgm:spPr/>
    </dgm:pt>
  </dgm:ptLst>
  <dgm:cxnLst>
    <dgm:cxn modelId="{D5DC245C-6142-44D1-8BFF-6252EF5B635A}" srcId="{387D4E61-F518-468F-87EA-3E52B04357B2}" destId="{86DAE69C-DFBF-471B-9CC1-AA0FA1EC7EDC}" srcOrd="2" destOrd="0" parTransId="{9CC41757-7862-42C2-A830-870E51589FC1}" sibTransId="{A15A40BA-FD05-4A81-8214-D60C9C2B658E}"/>
    <dgm:cxn modelId="{3842086B-CB1D-4F24-BA07-B07883CBD1BA}" type="presOf" srcId="{387D4E61-F518-468F-87EA-3E52B04357B2}" destId="{C9F6A20F-3E92-4E05-8B79-58C5849D0FB0}" srcOrd="0" destOrd="0" presId="urn:microsoft.com/office/officeart/2005/8/layout/cycle8"/>
    <dgm:cxn modelId="{19E02A31-DB4C-4992-86C5-060EE9CD4D8B}" srcId="{387D4E61-F518-468F-87EA-3E52B04357B2}" destId="{D3CEF057-7885-4634-9AAE-040C708DE2B4}" srcOrd="0" destOrd="0" parTransId="{9CBB39B6-B731-47F9-95DF-01D49E236BF2}" sibTransId="{ADF069E5-C4B0-4F8E-9047-E2A40389AD99}"/>
    <dgm:cxn modelId="{64ECD365-9277-48D9-B6BD-276CA68404D5}" type="presOf" srcId="{6225F0B4-F78F-43D6-9B67-F61B3E89CA08}" destId="{8FDDAD60-2539-4BF9-94A2-915D3679645D}" srcOrd="1" destOrd="0" presId="urn:microsoft.com/office/officeart/2005/8/layout/cycle8"/>
    <dgm:cxn modelId="{0F6C99F1-1544-4233-A592-6347F3A4B3F9}" type="presOf" srcId="{86DAE69C-DFBF-471B-9CC1-AA0FA1EC7EDC}" destId="{3EC1A8EE-B8A0-4A46-A3F6-D38EB1D86815}" srcOrd="0" destOrd="0" presId="urn:microsoft.com/office/officeart/2005/8/layout/cycle8"/>
    <dgm:cxn modelId="{EBC18126-2021-4B81-AA7D-6B50D4D0BD8E}" srcId="{387D4E61-F518-468F-87EA-3E52B04357B2}" destId="{93427096-62E5-422F-AD49-B960872A006E}" srcOrd="3" destOrd="0" parTransId="{779CA643-08A1-4C40-8E0D-5734464B09B0}" sibTransId="{0274997D-ABC5-41E9-9D6A-2B7574035C1D}"/>
    <dgm:cxn modelId="{7394A17F-8E96-4EAE-BA58-1FD191DDF203}" type="presOf" srcId="{6225F0B4-F78F-43D6-9B67-F61B3E89CA08}" destId="{55DCA7D8-3ABC-4F14-BEA6-D494E4DE7DA5}" srcOrd="0" destOrd="0" presId="urn:microsoft.com/office/officeart/2005/8/layout/cycle8"/>
    <dgm:cxn modelId="{03DC644F-FB6B-4BF4-AB2A-F07B4D346952}" type="presOf" srcId="{93427096-62E5-422F-AD49-B960872A006E}" destId="{13BF1256-FAB9-4CA3-BD91-EBDFCA21A7A1}" srcOrd="1" destOrd="0" presId="urn:microsoft.com/office/officeart/2005/8/layout/cycle8"/>
    <dgm:cxn modelId="{6AE81342-BCDA-484D-BF66-B4068D9584BC}" srcId="{387D4E61-F518-468F-87EA-3E52B04357B2}" destId="{6225F0B4-F78F-43D6-9B67-F61B3E89CA08}" srcOrd="1" destOrd="0" parTransId="{CAE13D8C-0B82-4A2B-9130-AA2AFA3F4353}" sibTransId="{C742127F-C7E5-41BD-B259-8345A42DE70D}"/>
    <dgm:cxn modelId="{D23C13C0-ACD2-4FC5-9A93-049D33163BA8}" type="presOf" srcId="{93427096-62E5-422F-AD49-B960872A006E}" destId="{D78A23A0-4BE1-4664-AB7C-2EAAFDFEF79E}" srcOrd="0" destOrd="0" presId="urn:microsoft.com/office/officeart/2005/8/layout/cycle8"/>
    <dgm:cxn modelId="{65CC1D04-8AE9-4808-80CD-4A1AF3E39D8B}" type="presOf" srcId="{86DAE69C-DFBF-471B-9CC1-AA0FA1EC7EDC}" destId="{99F3E7EA-7555-40BB-9087-7A74F56EBA0A}" srcOrd="1" destOrd="0" presId="urn:microsoft.com/office/officeart/2005/8/layout/cycle8"/>
    <dgm:cxn modelId="{5CE41904-C0AA-421B-9492-7BBF964CDB81}" type="presOf" srcId="{D3CEF057-7885-4634-9AAE-040C708DE2B4}" destId="{33F97012-816A-4927-AEC4-7FBB055DAF1F}" srcOrd="1" destOrd="0" presId="urn:microsoft.com/office/officeart/2005/8/layout/cycle8"/>
    <dgm:cxn modelId="{35C65E46-D6A3-45F6-AA8D-B51AAB89B974}" type="presOf" srcId="{D3CEF057-7885-4634-9AAE-040C708DE2B4}" destId="{DE741D50-74FE-4138-9D85-9927C7D9BE76}" srcOrd="0" destOrd="0" presId="urn:microsoft.com/office/officeart/2005/8/layout/cycle8"/>
    <dgm:cxn modelId="{8A36B5BD-698C-4919-A932-2FBC2C4F5665}" type="presParOf" srcId="{C9F6A20F-3E92-4E05-8B79-58C5849D0FB0}" destId="{DE741D50-74FE-4138-9D85-9927C7D9BE76}" srcOrd="0" destOrd="0" presId="urn:microsoft.com/office/officeart/2005/8/layout/cycle8"/>
    <dgm:cxn modelId="{BF4D7C0A-CB90-4488-B80B-0C5BDBEDEB71}" type="presParOf" srcId="{C9F6A20F-3E92-4E05-8B79-58C5849D0FB0}" destId="{0934FC4B-D785-44F5-AF2D-A1E2656E666B}" srcOrd="1" destOrd="0" presId="urn:microsoft.com/office/officeart/2005/8/layout/cycle8"/>
    <dgm:cxn modelId="{840B68F3-0F81-40E5-81D6-15C92382CC66}" type="presParOf" srcId="{C9F6A20F-3E92-4E05-8B79-58C5849D0FB0}" destId="{28368090-FFD6-40C6-8CA6-F683B632F1A3}" srcOrd="2" destOrd="0" presId="urn:microsoft.com/office/officeart/2005/8/layout/cycle8"/>
    <dgm:cxn modelId="{CC5EC9F7-2AC3-4E1E-B0C3-E3212F02FFEF}" type="presParOf" srcId="{C9F6A20F-3E92-4E05-8B79-58C5849D0FB0}" destId="{33F97012-816A-4927-AEC4-7FBB055DAF1F}" srcOrd="3" destOrd="0" presId="urn:microsoft.com/office/officeart/2005/8/layout/cycle8"/>
    <dgm:cxn modelId="{AEFA8681-1FE9-46F7-BB89-44733A491163}" type="presParOf" srcId="{C9F6A20F-3E92-4E05-8B79-58C5849D0FB0}" destId="{55DCA7D8-3ABC-4F14-BEA6-D494E4DE7DA5}" srcOrd="4" destOrd="0" presId="urn:microsoft.com/office/officeart/2005/8/layout/cycle8"/>
    <dgm:cxn modelId="{1F7D7589-5B8C-4312-9D86-70AE758275EA}" type="presParOf" srcId="{C9F6A20F-3E92-4E05-8B79-58C5849D0FB0}" destId="{11A57E49-AC3D-4BEB-A919-B898DE3511ED}" srcOrd="5" destOrd="0" presId="urn:microsoft.com/office/officeart/2005/8/layout/cycle8"/>
    <dgm:cxn modelId="{2598789C-F939-40BC-BDF8-F6001E0517E2}" type="presParOf" srcId="{C9F6A20F-3E92-4E05-8B79-58C5849D0FB0}" destId="{0013E51C-817D-4DA7-8749-DE5A95413B32}" srcOrd="6" destOrd="0" presId="urn:microsoft.com/office/officeart/2005/8/layout/cycle8"/>
    <dgm:cxn modelId="{2DDAD8BC-4A8E-4BE3-85D0-793365E4ECEF}" type="presParOf" srcId="{C9F6A20F-3E92-4E05-8B79-58C5849D0FB0}" destId="{8FDDAD60-2539-4BF9-94A2-915D3679645D}" srcOrd="7" destOrd="0" presId="urn:microsoft.com/office/officeart/2005/8/layout/cycle8"/>
    <dgm:cxn modelId="{63585E4E-9762-4ECE-BA6C-EC84B341A767}" type="presParOf" srcId="{C9F6A20F-3E92-4E05-8B79-58C5849D0FB0}" destId="{3EC1A8EE-B8A0-4A46-A3F6-D38EB1D86815}" srcOrd="8" destOrd="0" presId="urn:microsoft.com/office/officeart/2005/8/layout/cycle8"/>
    <dgm:cxn modelId="{406DBA19-DC6D-41C1-BC34-EE7636B5CE78}" type="presParOf" srcId="{C9F6A20F-3E92-4E05-8B79-58C5849D0FB0}" destId="{8CA0589E-999F-4EBE-AF9E-798B3BE5B153}" srcOrd="9" destOrd="0" presId="urn:microsoft.com/office/officeart/2005/8/layout/cycle8"/>
    <dgm:cxn modelId="{8CFEF300-46C6-4F7A-8148-7B16D5CECA7C}" type="presParOf" srcId="{C9F6A20F-3E92-4E05-8B79-58C5849D0FB0}" destId="{536050C8-CFCA-47D6-A956-7516A9020D04}" srcOrd="10" destOrd="0" presId="urn:microsoft.com/office/officeart/2005/8/layout/cycle8"/>
    <dgm:cxn modelId="{50B94418-F413-4677-BD19-7A8AF7E6A9D0}" type="presParOf" srcId="{C9F6A20F-3E92-4E05-8B79-58C5849D0FB0}" destId="{99F3E7EA-7555-40BB-9087-7A74F56EBA0A}" srcOrd="11" destOrd="0" presId="urn:microsoft.com/office/officeart/2005/8/layout/cycle8"/>
    <dgm:cxn modelId="{B963E754-7AC0-45FB-B9FA-F9E74E6C8E44}" type="presParOf" srcId="{C9F6A20F-3E92-4E05-8B79-58C5849D0FB0}" destId="{D78A23A0-4BE1-4664-AB7C-2EAAFDFEF79E}" srcOrd="12" destOrd="0" presId="urn:microsoft.com/office/officeart/2005/8/layout/cycle8"/>
    <dgm:cxn modelId="{6A486D74-61BA-41A2-8B32-D3A842DBCAC8}" type="presParOf" srcId="{C9F6A20F-3E92-4E05-8B79-58C5849D0FB0}" destId="{F6626B22-51D3-4CDC-9993-B7B83429C585}" srcOrd="13" destOrd="0" presId="urn:microsoft.com/office/officeart/2005/8/layout/cycle8"/>
    <dgm:cxn modelId="{604E1D99-6A1B-4677-B5E7-16F47C774402}" type="presParOf" srcId="{C9F6A20F-3E92-4E05-8B79-58C5849D0FB0}" destId="{D8EE202D-2C52-452A-BEE4-63BB0F4DA48A}" srcOrd="14" destOrd="0" presId="urn:microsoft.com/office/officeart/2005/8/layout/cycle8"/>
    <dgm:cxn modelId="{1108B6C9-D838-42B8-8FD6-3F96EC86A6AA}" type="presParOf" srcId="{C9F6A20F-3E92-4E05-8B79-58C5849D0FB0}" destId="{13BF1256-FAB9-4CA3-BD91-EBDFCA21A7A1}" srcOrd="15" destOrd="0" presId="urn:microsoft.com/office/officeart/2005/8/layout/cycle8"/>
    <dgm:cxn modelId="{87B6A539-2B3C-4DC5-91FE-0A9CA7C884F4}" type="presParOf" srcId="{C9F6A20F-3E92-4E05-8B79-58C5849D0FB0}" destId="{2507AA9A-E1AF-44A2-8C1C-CED9DE4A310D}" srcOrd="16" destOrd="0" presId="urn:microsoft.com/office/officeart/2005/8/layout/cycle8"/>
    <dgm:cxn modelId="{45835B0E-BE2E-4926-B133-8B1A32616450}" type="presParOf" srcId="{C9F6A20F-3E92-4E05-8B79-58C5849D0FB0}" destId="{DFF0663C-FAF3-4BCA-95A5-4217610B9722}" srcOrd="17" destOrd="0" presId="urn:microsoft.com/office/officeart/2005/8/layout/cycle8"/>
    <dgm:cxn modelId="{36DA2A76-1A74-432A-AB45-C56611D0982C}" type="presParOf" srcId="{C9F6A20F-3E92-4E05-8B79-58C5849D0FB0}" destId="{3F312237-BA8F-4C72-B3F0-991C054222B6}" srcOrd="18" destOrd="0" presId="urn:microsoft.com/office/officeart/2005/8/layout/cycle8"/>
    <dgm:cxn modelId="{D5C9A457-5783-4BA7-892A-92AEDAF9B789}" type="presParOf" srcId="{C9F6A20F-3E92-4E05-8B79-58C5849D0FB0}" destId="{6DF5F62C-7502-4729-97D4-0F1FA1E7D209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0DB11-5393-4A23-8093-FED1050A0341}">
      <dsp:nvSpPr>
        <dsp:cNvPr id="0" name=""/>
        <dsp:cNvSpPr/>
      </dsp:nvSpPr>
      <dsp:spPr>
        <a:xfrm>
          <a:off x="2551405" y="1754"/>
          <a:ext cx="1566338" cy="10181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/>
            <a:t>?</a:t>
          </a:r>
        </a:p>
      </dsp:txBody>
      <dsp:txXfrm>
        <a:off x="2601105" y="51454"/>
        <a:ext cx="1466938" cy="918719"/>
      </dsp:txXfrm>
    </dsp:sp>
    <dsp:sp modelId="{D50D94F0-B16E-4991-A84D-2237F50DBD9B}">
      <dsp:nvSpPr>
        <dsp:cNvPr id="0" name=""/>
        <dsp:cNvSpPr/>
      </dsp:nvSpPr>
      <dsp:spPr>
        <a:xfrm>
          <a:off x="1602017" y="610152"/>
          <a:ext cx="4072084" cy="4072084"/>
        </a:xfrm>
        <a:custGeom>
          <a:avLst/>
          <a:gdLst/>
          <a:ahLst/>
          <a:cxnLst/>
          <a:rect l="0" t="0" r="0" b="0"/>
          <a:pathLst>
            <a:path>
              <a:moveTo>
                <a:pt x="2788762" y="144249"/>
              </a:moveTo>
              <a:arcTo wR="2036042" hR="2036042" stAng="17501819" swAng="1505685"/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D814C8-5447-468A-BD5B-C3BD4C0E3FC3}">
      <dsp:nvSpPr>
        <dsp:cNvPr id="0" name=""/>
        <dsp:cNvSpPr/>
      </dsp:nvSpPr>
      <dsp:spPr>
        <a:xfrm>
          <a:off x="4721143" y="1474353"/>
          <a:ext cx="1566338" cy="1018119"/>
        </a:xfrm>
        <a:prstGeom prst="roundRect">
          <a:avLst/>
        </a:prstGeom>
        <a:solidFill>
          <a:schemeClr val="accent5">
            <a:hueOff val="2208089"/>
            <a:satOff val="7189"/>
            <a:lumOff val="25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/>
            <a:t>?</a:t>
          </a:r>
        </a:p>
      </dsp:txBody>
      <dsp:txXfrm>
        <a:off x="4770843" y="1524053"/>
        <a:ext cx="1466938" cy="918719"/>
      </dsp:txXfrm>
    </dsp:sp>
    <dsp:sp modelId="{BB36F38A-6DC0-448F-A222-1AF5C60ADF8A}">
      <dsp:nvSpPr>
        <dsp:cNvPr id="0" name=""/>
        <dsp:cNvSpPr/>
      </dsp:nvSpPr>
      <dsp:spPr>
        <a:xfrm>
          <a:off x="1514833" y="242216"/>
          <a:ext cx="4072084" cy="4072084"/>
        </a:xfrm>
        <a:custGeom>
          <a:avLst/>
          <a:gdLst/>
          <a:ahLst/>
          <a:cxnLst/>
          <a:rect l="0" t="0" r="0" b="0"/>
          <a:pathLst>
            <a:path>
              <a:moveTo>
                <a:pt x="4016349" y="2509172"/>
              </a:moveTo>
              <a:arcTo wR="2036042" hR="2036042" stAng="806225" swAng="1372062"/>
            </a:path>
          </a:pathLst>
        </a:custGeom>
        <a:noFill/>
        <a:ln w="6350" cap="flat" cmpd="sng" algn="in">
          <a:solidFill>
            <a:schemeClr val="accent5">
              <a:hueOff val="2208089"/>
              <a:satOff val="7189"/>
              <a:lumOff val="250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9CB87-22EF-4501-8E27-06B9D79F2C42}">
      <dsp:nvSpPr>
        <dsp:cNvPr id="0" name=""/>
        <dsp:cNvSpPr/>
      </dsp:nvSpPr>
      <dsp:spPr>
        <a:xfrm>
          <a:off x="3748161" y="3684989"/>
          <a:ext cx="1566338" cy="1018119"/>
        </a:xfrm>
        <a:prstGeom prst="roundRect">
          <a:avLst/>
        </a:prstGeom>
        <a:solidFill>
          <a:schemeClr val="accent5">
            <a:hueOff val="4416178"/>
            <a:satOff val="14379"/>
            <a:lumOff val="50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/>
            <a:t>?</a:t>
          </a:r>
        </a:p>
      </dsp:txBody>
      <dsp:txXfrm>
        <a:off x="3797861" y="3734689"/>
        <a:ext cx="1466938" cy="918719"/>
      </dsp:txXfrm>
    </dsp:sp>
    <dsp:sp modelId="{BEDD0556-0DC8-4043-AF75-47ECF28769A4}">
      <dsp:nvSpPr>
        <dsp:cNvPr id="0" name=""/>
        <dsp:cNvSpPr/>
      </dsp:nvSpPr>
      <dsp:spPr>
        <a:xfrm>
          <a:off x="1298532" y="510814"/>
          <a:ext cx="4072084" cy="4072084"/>
        </a:xfrm>
        <a:custGeom>
          <a:avLst/>
          <a:gdLst/>
          <a:ahLst/>
          <a:cxnLst/>
          <a:rect l="0" t="0" r="0" b="0"/>
          <a:pathLst>
            <a:path>
              <a:moveTo>
                <a:pt x="2286456" y="4056626"/>
              </a:moveTo>
              <a:arcTo wR="2036042" hR="2036042" stAng="4976115" swAng="847769"/>
            </a:path>
          </a:pathLst>
        </a:custGeom>
        <a:noFill/>
        <a:ln w="6350" cap="flat" cmpd="sng" algn="in">
          <a:solidFill>
            <a:schemeClr val="accent5">
              <a:hueOff val="4416178"/>
              <a:satOff val="14379"/>
              <a:lumOff val="500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FD9E1-472D-411B-AD30-ABA794E5D1D2}">
      <dsp:nvSpPr>
        <dsp:cNvPr id="0" name=""/>
        <dsp:cNvSpPr/>
      </dsp:nvSpPr>
      <dsp:spPr>
        <a:xfrm>
          <a:off x="1354650" y="3684989"/>
          <a:ext cx="1566338" cy="1018119"/>
        </a:xfrm>
        <a:prstGeom prst="roundRect">
          <a:avLst/>
        </a:prstGeom>
        <a:solidFill>
          <a:schemeClr val="accent5">
            <a:hueOff val="6624266"/>
            <a:satOff val="21568"/>
            <a:lumOff val="75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/>
            <a:t>?</a:t>
          </a:r>
        </a:p>
      </dsp:txBody>
      <dsp:txXfrm>
        <a:off x="1404350" y="3734689"/>
        <a:ext cx="1466938" cy="918719"/>
      </dsp:txXfrm>
    </dsp:sp>
    <dsp:sp modelId="{62BBF095-DBCF-49B0-A5E8-50F1ABC4051F}">
      <dsp:nvSpPr>
        <dsp:cNvPr id="0" name=""/>
        <dsp:cNvSpPr/>
      </dsp:nvSpPr>
      <dsp:spPr>
        <a:xfrm>
          <a:off x="1298532" y="510814"/>
          <a:ext cx="4072084" cy="4072084"/>
        </a:xfrm>
        <a:custGeom>
          <a:avLst/>
          <a:gdLst/>
          <a:ahLst/>
          <a:cxnLst/>
          <a:rect l="0" t="0" r="0" b="0"/>
          <a:pathLst>
            <a:path>
              <a:moveTo>
                <a:pt x="216211" y="2949105"/>
              </a:moveTo>
              <a:arcTo wR="2036042" hR="2036042" stAng="9201343" swAng="1361065"/>
            </a:path>
          </a:pathLst>
        </a:custGeom>
        <a:noFill/>
        <a:ln w="6350" cap="flat" cmpd="sng" algn="in">
          <a:solidFill>
            <a:schemeClr val="accent5">
              <a:hueOff val="6624266"/>
              <a:satOff val="21568"/>
              <a:lumOff val="750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AB10C4-E390-4BDD-9259-139C39FB9254}">
      <dsp:nvSpPr>
        <dsp:cNvPr id="0" name=""/>
        <dsp:cNvSpPr/>
      </dsp:nvSpPr>
      <dsp:spPr>
        <a:xfrm>
          <a:off x="615014" y="1408625"/>
          <a:ext cx="1566338" cy="1018119"/>
        </a:xfrm>
        <a:prstGeom prst="roundRect">
          <a:avLst/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/>
            <a:t>?</a:t>
          </a:r>
        </a:p>
      </dsp:txBody>
      <dsp:txXfrm>
        <a:off x="664714" y="1458325"/>
        <a:ext cx="1466938" cy="918719"/>
      </dsp:txXfrm>
    </dsp:sp>
    <dsp:sp modelId="{7114ACCD-CA71-4AF5-8037-55E52135CA39}">
      <dsp:nvSpPr>
        <dsp:cNvPr id="0" name=""/>
        <dsp:cNvSpPr/>
      </dsp:nvSpPr>
      <dsp:spPr>
        <a:xfrm>
          <a:off x="1298532" y="510814"/>
          <a:ext cx="4072084" cy="4072084"/>
        </a:xfrm>
        <a:custGeom>
          <a:avLst/>
          <a:gdLst/>
          <a:ahLst/>
          <a:cxnLst/>
          <a:rect l="0" t="0" r="0" b="0"/>
          <a:pathLst>
            <a:path>
              <a:moveTo>
                <a:pt x="489511" y="711764"/>
              </a:moveTo>
              <a:arcTo wR="2036042" hR="2036042" stAng="13234386" swAng="1213269"/>
            </a:path>
          </a:pathLst>
        </a:custGeom>
        <a:noFill/>
        <a:ln w="6350" cap="flat" cmpd="sng" algn="in">
          <a:solidFill>
            <a:schemeClr val="accent5">
              <a:hueOff val="8832355"/>
              <a:satOff val="28758"/>
              <a:lumOff val="1000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29B797-93AE-4CF9-8F8D-FB57437C0F42}">
      <dsp:nvSpPr>
        <dsp:cNvPr id="0" name=""/>
        <dsp:cNvSpPr/>
      </dsp:nvSpPr>
      <dsp:spPr>
        <a:xfrm>
          <a:off x="475670" y="594200"/>
          <a:ext cx="4352544" cy="4352544"/>
        </a:xfrm>
        <a:prstGeom prst="pie">
          <a:avLst>
            <a:gd name="adj1" fmla="val 16200000"/>
            <a:gd name="adj2" fmla="val 2052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Di Luar Kebiasaan</a:t>
          </a:r>
          <a:endParaRPr lang="id-ID" sz="2000" kern="1200" dirty="0"/>
        </a:p>
      </dsp:txBody>
      <dsp:txXfrm>
        <a:off x="2746248" y="1325841"/>
        <a:ext cx="1399032" cy="932688"/>
      </dsp:txXfrm>
    </dsp:sp>
    <dsp:sp modelId="{0752F275-E8DF-4DCC-A5D8-9D9A00DBC4CC}">
      <dsp:nvSpPr>
        <dsp:cNvPr id="0" name=""/>
        <dsp:cNvSpPr/>
      </dsp:nvSpPr>
      <dsp:spPr>
        <a:xfrm>
          <a:off x="512978" y="710267"/>
          <a:ext cx="4352544" cy="4352544"/>
        </a:xfrm>
        <a:prstGeom prst="pie">
          <a:avLst>
            <a:gd name="adj1" fmla="val 20520000"/>
            <a:gd name="adj2" fmla="val 3240000"/>
          </a:avLst>
        </a:prstGeom>
        <a:solidFill>
          <a:schemeClr val="accent3">
            <a:hueOff val="1244992"/>
            <a:satOff val="-486"/>
            <a:lumOff val="382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Positif / Negatif</a:t>
          </a:r>
          <a:endParaRPr lang="id-ID" sz="1800" kern="1200" dirty="0"/>
        </a:p>
      </dsp:txBody>
      <dsp:txXfrm>
        <a:off x="3316224" y="2698965"/>
        <a:ext cx="1295400" cy="1036320"/>
      </dsp:txXfrm>
    </dsp:sp>
    <dsp:sp modelId="{DC346EED-47FF-4259-8A90-CC5AB0F6EC04}">
      <dsp:nvSpPr>
        <dsp:cNvPr id="0" name=""/>
        <dsp:cNvSpPr/>
      </dsp:nvSpPr>
      <dsp:spPr>
        <a:xfrm>
          <a:off x="414527" y="781773"/>
          <a:ext cx="4352544" cy="4352544"/>
        </a:xfrm>
        <a:prstGeom prst="pie">
          <a:avLst>
            <a:gd name="adj1" fmla="val 3240000"/>
            <a:gd name="adj2" fmla="val 7560000"/>
          </a:avLst>
        </a:prstGeom>
        <a:solidFill>
          <a:schemeClr val="accent3">
            <a:hueOff val="2489983"/>
            <a:satOff val="-971"/>
            <a:lumOff val="7647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Faktual / Obyektif</a:t>
          </a:r>
          <a:endParaRPr lang="id-ID" sz="1800" kern="1200" dirty="0"/>
        </a:p>
      </dsp:txBody>
      <dsp:txXfrm>
        <a:off x="1969008" y="3838917"/>
        <a:ext cx="1243584" cy="1139952"/>
      </dsp:txXfrm>
    </dsp:sp>
    <dsp:sp modelId="{08AEF289-429B-434F-964D-52298F2062E4}">
      <dsp:nvSpPr>
        <dsp:cNvPr id="0" name=""/>
        <dsp:cNvSpPr/>
      </dsp:nvSpPr>
      <dsp:spPr>
        <a:xfrm>
          <a:off x="316077" y="710267"/>
          <a:ext cx="4352544" cy="4352544"/>
        </a:xfrm>
        <a:prstGeom prst="pie">
          <a:avLst>
            <a:gd name="adj1" fmla="val 7560000"/>
            <a:gd name="adj2" fmla="val 11880000"/>
          </a:avLst>
        </a:prstGeom>
        <a:solidFill>
          <a:schemeClr val="accent3">
            <a:hueOff val="3734975"/>
            <a:satOff val="-1457"/>
            <a:lumOff val="1147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kern="1200" dirty="0" smtClean="0"/>
            <a:t>Tanpa Interpretasi/Asumsi</a:t>
          </a:r>
          <a:endParaRPr lang="id-ID" sz="1800" kern="1200" dirty="0"/>
        </a:p>
      </dsp:txBody>
      <dsp:txXfrm>
        <a:off x="569976" y="2698965"/>
        <a:ext cx="1295400" cy="1036320"/>
      </dsp:txXfrm>
    </dsp:sp>
    <dsp:sp modelId="{D83587B2-723E-4FDA-914D-3FC7DB1E640A}">
      <dsp:nvSpPr>
        <dsp:cNvPr id="0" name=""/>
        <dsp:cNvSpPr/>
      </dsp:nvSpPr>
      <dsp:spPr>
        <a:xfrm>
          <a:off x="353385" y="594200"/>
          <a:ext cx="4352544" cy="4352544"/>
        </a:xfrm>
        <a:prstGeom prst="pie">
          <a:avLst>
            <a:gd name="adj1" fmla="val 11880000"/>
            <a:gd name="adj2" fmla="val 16200000"/>
          </a:avLst>
        </a:prstGeom>
        <a:solidFill>
          <a:schemeClr val="accent3">
            <a:hueOff val="4979966"/>
            <a:satOff val="-1943"/>
            <a:lumOff val="15294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Perkmbangan Penting</a:t>
          </a:r>
          <a:r>
            <a:rPr lang="en-US" sz="1600" kern="1200" dirty="0" smtClean="0"/>
            <a:t> </a:t>
          </a:r>
          <a:endParaRPr lang="id-ID" sz="1600" kern="1200" dirty="0"/>
        </a:p>
      </dsp:txBody>
      <dsp:txXfrm>
        <a:off x="1036320" y="1325841"/>
        <a:ext cx="1399032" cy="932688"/>
      </dsp:txXfrm>
    </dsp:sp>
    <dsp:sp modelId="{8308799B-016D-4B2B-8B82-8DA81D6A439E}">
      <dsp:nvSpPr>
        <dsp:cNvPr id="0" name=""/>
        <dsp:cNvSpPr/>
      </dsp:nvSpPr>
      <dsp:spPr>
        <a:xfrm>
          <a:off x="206022" y="324756"/>
          <a:ext cx="4891430" cy="4891430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CEED8-D481-4D18-8FB5-9F6D5E9130A7}">
      <dsp:nvSpPr>
        <dsp:cNvPr id="0" name=""/>
        <dsp:cNvSpPr/>
      </dsp:nvSpPr>
      <dsp:spPr>
        <a:xfrm>
          <a:off x="243835" y="440786"/>
          <a:ext cx="4891430" cy="4891430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3">
            <a:hueOff val="1244992"/>
            <a:satOff val="-486"/>
            <a:lumOff val="38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B3222E-73F4-4C68-8CB0-6A065C55C9EA}">
      <dsp:nvSpPr>
        <dsp:cNvPr id="0" name=""/>
        <dsp:cNvSpPr/>
      </dsp:nvSpPr>
      <dsp:spPr>
        <a:xfrm>
          <a:off x="145084" y="512511"/>
          <a:ext cx="4891430" cy="4891430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3">
            <a:hueOff val="2489983"/>
            <a:satOff val="-971"/>
            <a:lumOff val="76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F3BE9F-CECB-400A-BCFB-4B52F2F7FE4E}">
      <dsp:nvSpPr>
        <dsp:cNvPr id="0" name=""/>
        <dsp:cNvSpPr/>
      </dsp:nvSpPr>
      <dsp:spPr>
        <a:xfrm>
          <a:off x="46333" y="440786"/>
          <a:ext cx="4891430" cy="4891430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3">
            <a:hueOff val="3734975"/>
            <a:satOff val="-1457"/>
            <a:lumOff val="114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52C23-D5EE-46C6-9E96-693617303447}">
      <dsp:nvSpPr>
        <dsp:cNvPr id="0" name=""/>
        <dsp:cNvSpPr/>
      </dsp:nvSpPr>
      <dsp:spPr>
        <a:xfrm>
          <a:off x="84146" y="324756"/>
          <a:ext cx="4891430" cy="4891430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3">
            <a:hueOff val="4979966"/>
            <a:satOff val="-1943"/>
            <a:lumOff val="15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41D50-74FE-4138-9D85-9927C7D9BE76}">
      <dsp:nvSpPr>
        <dsp:cNvPr id="0" name=""/>
        <dsp:cNvSpPr/>
      </dsp:nvSpPr>
      <dsp:spPr>
        <a:xfrm>
          <a:off x="426566" y="717207"/>
          <a:ext cx="3968496" cy="3968496"/>
        </a:xfrm>
        <a:prstGeom prst="pie">
          <a:avLst>
            <a:gd name="adj1" fmla="val 162000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>
              <a:solidFill>
                <a:schemeClr val="accent6">
                  <a:lumMod val="75000"/>
                </a:schemeClr>
              </a:solidFill>
            </a:rPr>
            <a:t>Hasil Penilaian Anak</a:t>
          </a:r>
          <a:endParaRPr lang="id-ID" sz="17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2533175" y="1539726"/>
        <a:ext cx="1464564" cy="1086611"/>
      </dsp:txXfrm>
    </dsp:sp>
    <dsp:sp modelId="{55DCA7D8-3ABC-4F14-BEA6-D494E4DE7DA5}">
      <dsp:nvSpPr>
        <dsp:cNvPr id="0" name=""/>
        <dsp:cNvSpPr/>
      </dsp:nvSpPr>
      <dsp:spPr>
        <a:xfrm>
          <a:off x="426566" y="850436"/>
          <a:ext cx="3968496" cy="3968496"/>
        </a:xfrm>
        <a:prstGeom prst="pie">
          <a:avLst>
            <a:gd name="adj1" fmla="val 0"/>
            <a:gd name="adj2" fmla="val 5400000"/>
          </a:avLst>
        </a:prstGeom>
        <a:solidFill>
          <a:schemeClr val="accent2">
            <a:hueOff val="-55218"/>
            <a:satOff val="-18112"/>
            <a:lumOff val="-6601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>
              <a:solidFill>
                <a:schemeClr val="tx1"/>
              </a:solidFill>
            </a:rPr>
            <a:t>Foto-foto Kegiatan Anak</a:t>
          </a:r>
          <a:endParaRPr lang="id-ID" sz="1700" kern="1200" dirty="0">
            <a:solidFill>
              <a:schemeClr val="tx1"/>
            </a:solidFill>
          </a:endParaRPr>
        </a:p>
      </dsp:txBody>
      <dsp:txXfrm>
        <a:off x="2533175" y="2909802"/>
        <a:ext cx="1464564" cy="1086611"/>
      </dsp:txXfrm>
    </dsp:sp>
    <dsp:sp modelId="{3EC1A8EE-B8A0-4A46-A3F6-D38EB1D86815}">
      <dsp:nvSpPr>
        <dsp:cNvPr id="0" name=""/>
        <dsp:cNvSpPr/>
      </dsp:nvSpPr>
      <dsp:spPr>
        <a:xfrm>
          <a:off x="293337" y="850436"/>
          <a:ext cx="3968496" cy="3968496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hueOff val="-110436"/>
            <a:satOff val="-36223"/>
            <a:lumOff val="-13202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>
              <a:solidFill>
                <a:schemeClr val="bg2"/>
              </a:solidFill>
            </a:rPr>
            <a:t>Dokumen Pendukung (Hasil Pengamatan, Penilaian, dll) </a:t>
          </a:r>
          <a:endParaRPr lang="id-ID" sz="1700" kern="1200" dirty="0">
            <a:solidFill>
              <a:schemeClr val="bg2"/>
            </a:solidFill>
          </a:endParaRPr>
        </a:p>
      </dsp:txBody>
      <dsp:txXfrm>
        <a:off x="690659" y="2909802"/>
        <a:ext cx="1464564" cy="1086611"/>
      </dsp:txXfrm>
    </dsp:sp>
    <dsp:sp modelId="{D78A23A0-4BE1-4664-AB7C-2EAAFDFEF79E}">
      <dsp:nvSpPr>
        <dsp:cNvPr id="0" name=""/>
        <dsp:cNvSpPr/>
      </dsp:nvSpPr>
      <dsp:spPr>
        <a:xfrm>
          <a:off x="293337" y="717207"/>
          <a:ext cx="3968496" cy="3968496"/>
        </a:xfrm>
        <a:prstGeom prst="pie">
          <a:avLst>
            <a:gd name="adj1" fmla="val 10800000"/>
            <a:gd name="adj2" fmla="val 16200000"/>
          </a:avLst>
        </a:prstGeom>
        <a:solidFill>
          <a:schemeClr val="accent2">
            <a:hueOff val="-165654"/>
            <a:satOff val="-54335"/>
            <a:lumOff val="-19803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 dirty="0" smtClean="0">
            <a:solidFill>
              <a:schemeClr val="bg2"/>
            </a:solidFill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>
              <a:solidFill>
                <a:schemeClr val="bg2"/>
              </a:solidFill>
            </a:rPr>
            <a:t>Contoh Hasil Karya Anak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 dirty="0" smtClean="0">
            <a:solidFill>
              <a:schemeClr val="bg2"/>
            </a:solidFill>
          </a:endParaRP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700" kern="1200" dirty="0">
            <a:solidFill>
              <a:schemeClr val="bg2"/>
            </a:solidFill>
          </a:endParaRPr>
        </a:p>
      </dsp:txBody>
      <dsp:txXfrm>
        <a:off x="690659" y="1539726"/>
        <a:ext cx="1464564" cy="1086611"/>
      </dsp:txXfrm>
    </dsp:sp>
    <dsp:sp modelId="{2507AA9A-E1AF-44A2-8C1C-CED9DE4A310D}">
      <dsp:nvSpPr>
        <dsp:cNvPr id="0" name=""/>
        <dsp:cNvSpPr/>
      </dsp:nvSpPr>
      <dsp:spPr>
        <a:xfrm>
          <a:off x="180897" y="471539"/>
          <a:ext cx="4459833" cy="4459833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F0663C-FAF3-4BCA-95A5-4217610B9722}">
      <dsp:nvSpPr>
        <dsp:cNvPr id="0" name=""/>
        <dsp:cNvSpPr/>
      </dsp:nvSpPr>
      <dsp:spPr>
        <a:xfrm>
          <a:off x="180897" y="604767"/>
          <a:ext cx="4459833" cy="4459833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2">
            <a:hueOff val="-55218"/>
            <a:satOff val="-18112"/>
            <a:lumOff val="-66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312237-BA8F-4C72-B3F0-991C054222B6}">
      <dsp:nvSpPr>
        <dsp:cNvPr id="0" name=""/>
        <dsp:cNvSpPr/>
      </dsp:nvSpPr>
      <dsp:spPr>
        <a:xfrm>
          <a:off x="47669" y="604767"/>
          <a:ext cx="4459833" cy="4459833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2">
            <a:hueOff val="-110436"/>
            <a:satOff val="-36223"/>
            <a:lumOff val="-132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F5F62C-7502-4729-97D4-0F1FA1E7D209}">
      <dsp:nvSpPr>
        <dsp:cNvPr id="0" name=""/>
        <dsp:cNvSpPr/>
      </dsp:nvSpPr>
      <dsp:spPr>
        <a:xfrm>
          <a:off x="47669" y="471539"/>
          <a:ext cx="4459833" cy="4459833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2">
            <a:hueOff val="-165654"/>
            <a:satOff val="-54335"/>
            <a:lumOff val="-198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8DE70-4997-4644-8F7F-EC5B39CC6ADB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868E6-9096-4A29-9FFF-21AB92DCA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08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Ajak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peserta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pendapat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perlunya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CC1E4-239F-4DA7-BFA3-D59E65E5010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790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457200">
              <a:buAutoNum type="arabicPeriod"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Jelaskan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bahwa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pembelajaran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PAUD GCD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menilai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perkembangan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setelah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stimulasi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pembelajaran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457200" lvl="0" indent="-4572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CC1E4-239F-4DA7-BFA3-D59E65E5010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57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anekdot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31CFF6-631A-4B29-A361-E163AA6F23F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39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Tunjukkan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anekdot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Suplemen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Guru.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Minta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peserta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melihat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penulisan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Suplemen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Guru.</a:t>
            </a:r>
            <a:endParaRPr lang="en-SG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CC1E4-239F-4DA7-BFA3-D59E65E5010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399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smtClean="0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EAAE0F-24CD-46C6-83E1-399CC0A451D5}" type="slidenum">
              <a:rPr lang="en-US" smtClean="0">
                <a:cs typeface="Arial" pitchFamily="34" charset="0"/>
              </a:rPr>
              <a:pPr/>
              <a:t>16</a:t>
            </a:fld>
            <a:endParaRPr lang="en-US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509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31012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80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1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04679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50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07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3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26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785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664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5D0D49F-97D3-4C94-B16C-4720511D62D7}" type="datetimeFigureOut">
              <a:rPr lang="en-US" smtClean="0"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023941C-A96F-44D1-BD2C-79E474E7C1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838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Terpadu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38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1524000" y="900922"/>
          <a:ext cx="5181600" cy="5728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2324106" y="159247"/>
            <a:ext cx="7915300" cy="714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>
              <a:defRPr/>
            </a:pPr>
            <a:r>
              <a:rPr lang="id-ID" sz="36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" pitchFamily="34" charset="0"/>
                <a:ea typeface="+mj-ea"/>
                <a:cs typeface="+mj-cs"/>
              </a:rPr>
              <a:t>Catatan Anekdot</a:t>
            </a:r>
            <a:endParaRPr lang="en-US" sz="3600" dirty="0">
              <a:solidFill>
                <a:schemeClr val="tx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erlin Sans FB" pitchFamily="34" charset="0"/>
              <a:ea typeface="+mj-ea"/>
              <a:cs typeface="+mj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682323" y="1196752"/>
            <a:ext cx="3819556" cy="4876800"/>
          </a:xfrm>
          <a:prstGeom prst="roundRect">
            <a:avLst/>
          </a:prstGeom>
          <a:solidFill>
            <a:schemeClr val="accent1">
              <a:alpha val="7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2400" dirty="0"/>
              <a:t>Catatan kejadian khusus (anekdot) yaitu catatan perkembangan anak yang dibuat oleh pendidik pada saat anak menunjukkan perkembangan penting saat bermain baik positif maupun negatif, yang dimunculkan anak pada waktu bermain</a:t>
            </a:r>
            <a:r>
              <a:rPr lang="id-ID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3199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83"/>
          <a:stretch/>
        </p:blipFill>
        <p:spPr>
          <a:xfrm>
            <a:off x="2283417" y="1558761"/>
            <a:ext cx="7611680" cy="44864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98049" y="203196"/>
            <a:ext cx="7222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Format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catatan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anekdot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45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576979" y="188640"/>
            <a:ext cx="7824613" cy="656332"/>
            <a:chOff x="0" y="2165895"/>
            <a:chExt cx="8763000" cy="656332"/>
          </a:xfrm>
        </p:grpSpPr>
        <p:sp>
          <p:nvSpPr>
            <p:cNvPr id="3" name="Rounded Rectangle 2"/>
            <p:cNvSpPr/>
            <p:nvPr/>
          </p:nvSpPr>
          <p:spPr>
            <a:xfrm>
              <a:off x="0" y="2165895"/>
              <a:ext cx="8763000" cy="656332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Rounded Rectangle 4"/>
            <p:cNvSpPr/>
            <p:nvPr/>
          </p:nvSpPr>
          <p:spPr>
            <a:xfrm>
              <a:off x="172068" y="2165895"/>
              <a:ext cx="8590931" cy="6563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400" b="1" dirty="0">
                  <a:solidFill>
                    <a:prstClr val="black"/>
                  </a:solidFill>
                </a:rPr>
                <a:t>UNJUK KERJA (</a:t>
              </a:r>
              <a:r>
                <a:rPr lang="en-US" sz="2400" b="1" i="1" dirty="0">
                  <a:solidFill>
                    <a:prstClr val="black"/>
                  </a:solidFill>
                </a:rPr>
                <a:t>PERFORMANCE</a:t>
              </a:r>
              <a:r>
                <a:rPr lang="en-US" sz="2400" b="1" dirty="0">
                  <a:solidFill>
                    <a:prstClr val="black"/>
                  </a:solidFill>
                </a:rPr>
                <a:t>)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781801" y="1219200"/>
            <a:ext cx="363793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Unjuk</a:t>
            </a:r>
            <a:r>
              <a:rPr lang="en-US" sz="2800" dirty="0"/>
              <a:t> </a:t>
            </a:r>
            <a:r>
              <a:rPr lang="en-US" sz="2800" dirty="0" err="1"/>
              <a:t>kerja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penilaian</a:t>
            </a:r>
            <a:r>
              <a:rPr lang="en-US" sz="2800" dirty="0"/>
              <a:t> yang </a:t>
            </a:r>
            <a:r>
              <a:rPr lang="en-US" sz="2800" dirty="0" err="1"/>
              <a:t>menuntut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didik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tugas</a:t>
            </a:r>
            <a:r>
              <a:rPr lang="en-US" sz="2800" dirty="0"/>
              <a:t>/</a:t>
            </a:r>
            <a:r>
              <a:rPr lang="en-US" sz="2800" dirty="0" err="1"/>
              <a:t>penampilan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perbuatan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diamati</a:t>
            </a:r>
            <a:r>
              <a:rPr lang="en-US" sz="2800" dirty="0"/>
              <a:t>, </a:t>
            </a:r>
            <a:r>
              <a:rPr lang="en-US" sz="2800" dirty="0" err="1"/>
              <a:t>misalnya</a:t>
            </a:r>
            <a:r>
              <a:rPr lang="en-US" sz="2800" dirty="0"/>
              <a:t> </a:t>
            </a:r>
            <a:r>
              <a:rPr lang="en-US" sz="2800" dirty="0" err="1"/>
              <a:t>praktek</a:t>
            </a:r>
            <a:r>
              <a:rPr lang="en-US" sz="2800" dirty="0"/>
              <a:t> </a:t>
            </a:r>
            <a:r>
              <a:rPr lang="en-US" sz="2800" dirty="0" err="1"/>
              <a:t>menyanyi</a:t>
            </a:r>
            <a:r>
              <a:rPr lang="en-US" sz="2800" dirty="0"/>
              <a:t>, </a:t>
            </a:r>
            <a:r>
              <a:rPr lang="en-US" sz="2800" dirty="0" err="1"/>
              <a:t>memperagakan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841" y="1447801"/>
            <a:ext cx="5182885" cy="401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48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038484" y="214290"/>
            <a:ext cx="6986606" cy="7143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>
              <a:defRPr/>
            </a:pPr>
            <a:r>
              <a:rPr lang="id-ID" sz="4400" dirty="0">
                <a:solidFill>
                  <a:schemeClr val="tx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" pitchFamily="34" charset="0"/>
                <a:ea typeface="+mj-ea"/>
                <a:cs typeface="+mj-cs"/>
              </a:rPr>
              <a:t>Portofolio</a:t>
            </a:r>
            <a:endParaRPr lang="en-US" sz="4400" dirty="0">
              <a:solidFill>
                <a:schemeClr val="tx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erlin Sans FB" pitchFamily="34" charset="0"/>
              <a:ea typeface="+mj-ea"/>
              <a:cs typeface="+mj-cs"/>
            </a:endParaRP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1676400" y="1142984"/>
          <a:ext cx="47244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531788" y="1295401"/>
            <a:ext cx="39685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Portofolio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koleksi</a:t>
            </a:r>
            <a:r>
              <a:rPr lang="en-US" sz="2400" dirty="0"/>
              <a:t> </a:t>
            </a:r>
            <a:r>
              <a:rPr lang="en-US" sz="2400" dirty="0" err="1"/>
              <a:t>pekerjaan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kegiatan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yang </a:t>
            </a:r>
            <a:r>
              <a:rPr lang="en-US" sz="2400" dirty="0" err="1"/>
              <a:t>diorganisasi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sistematis</a:t>
            </a:r>
            <a:r>
              <a:rPr lang="en-US" sz="2400" dirty="0"/>
              <a:t> </a:t>
            </a:r>
            <a:r>
              <a:rPr lang="en-US" sz="2400" dirty="0" err="1"/>
              <a:t>menggambarkan</a:t>
            </a:r>
            <a:r>
              <a:rPr lang="en-US" sz="2400" dirty="0"/>
              <a:t> </a:t>
            </a:r>
            <a:r>
              <a:rPr lang="en-US" sz="2400" dirty="0" err="1"/>
              <a:t>potret</a:t>
            </a:r>
            <a:r>
              <a:rPr lang="en-US" sz="2400" dirty="0"/>
              <a:t> </a:t>
            </a:r>
            <a:r>
              <a:rPr lang="en-US" sz="2400" dirty="0" err="1"/>
              <a:t>anak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menyeluruh</a:t>
            </a:r>
            <a:r>
              <a:rPr lang="en-US" sz="2400" dirty="0"/>
              <a:t>. Proses </a:t>
            </a:r>
            <a:r>
              <a:rPr lang="en-US" sz="2400" dirty="0" err="1"/>
              <a:t>sistematis</a:t>
            </a:r>
            <a:r>
              <a:rPr lang="en-US" sz="2400" dirty="0"/>
              <a:t> yang </a:t>
            </a:r>
            <a:r>
              <a:rPr lang="en-US" sz="2400" dirty="0" err="1"/>
              <a:t>dimaksud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mengumpulkan</a:t>
            </a:r>
            <a:r>
              <a:rPr lang="en-US" sz="2400" dirty="0"/>
              <a:t>, </a:t>
            </a:r>
            <a:r>
              <a:rPr lang="en-US" sz="2400" dirty="0" err="1"/>
              <a:t>memilih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menggambarkan</a:t>
            </a:r>
            <a:r>
              <a:rPr lang="en-US" sz="2400" dirty="0"/>
              <a:t> yang </a:t>
            </a:r>
            <a:r>
              <a:rPr lang="en-US" sz="2400" dirty="0" err="1"/>
              <a:t>didasarkan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portofolio</a:t>
            </a:r>
            <a:r>
              <a:rPr lang="en-US" sz="2400" dirty="0"/>
              <a:t> </a:t>
            </a:r>
            <a:r>
              <a:rPr lang="en-US" sz="2400" dirty="0" err="1"/>
              <a:t>dinamis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bermakna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1320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952751" y="857251"/>
            <a:ext cx="63912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latin typeface="Calibri" pitchFamily="34" charset="0"/>
              </a:rPr>
              <a:t>Wulan sudah dapat…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Ananda </a:t>
            </a:r>
            <a:r>
              <a:rPr lang="id-ID" sz="2400" b="1">
                <a:latin typeface="Calibri" pitchFamily="34" charset="0"/>
              </a:rPr>
              <a:t>W</a:t>
            </a:r>
            <a:r>
              <a:rPr lang="en-US" sz="2400" b="1">
                <a:latin typeface="Calibri" pitchFamily="34" charset="0"/>
              </a:rPr>
              <a:t>ulan sudah dapat…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Wulan telah belajar tentang…dan</a:t>
            </a:r>
            <a:endParaRPr lang="id-ID" sz="2400" b="1">
              <a:latin typeface="Calibri" pitchFamily="34" charset="0"/>
            </a:endParaRPr>
          </a:p>
          <a:p>
            <a:pPr eaLnBrk="1" hangingPunct="1"/>
            <a:r>
              <a:rPr lang="en-US" sz="2400" b="1">
                <a:latin typeface="Calibri" pitchFamily="34" charset="0"/>
              </a:rPr>
              <a:t> melakukannya dengan…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Wulan menunjukan perkembangan yang menggembirakan dalam…..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952750" y="3071813"/>
            <a:ext cx="6357938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latin typeface="Calibri" pitchFamily="34" charset="0"/>
              </a:rPr>
              <a:t>Misal: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Dapat merespon saat dipanggil namanya..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Dapat memotong kertas dengan gunting…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Dapat memasangkan benda berdasar warna dan ukuran…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Melempar bola lebih dari 3 meter…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Duduk di kursi dengan manis…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Dapat membuka halaman buku dengan baik..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Mengidentifikasi bentuk-bentuk geometri, segitiga, persegi…</a:t>
            </a:r>
          </a:p>
          <a:p>
            <a:pPr eaLnBrk="1" hangingPunct="1"/>
            <a:endParaRPr lang="en-US" sz="200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1" y="0"/>
            <a:ext cx="6218369" cy="7848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Bahasa Narasi Positif</a:t>
            </a:r>
            <a:endParaRPr lang="en-US" sz="4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844544" y="3387352"/>
            <a:ext cx="3066866" cy="86177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5000" b="1" dirty="0">
                <a:ln>
                  <a:prstDash val="solid"/>
                </a:ln>
                <a:solidFill>
                  <a:srgbClr val="FF66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 charset="0"/>
                <a:cs typeface="Arial" charset="0"/>
              </a:rPr>
              <a:t>Kekuatan</a:t>
            </a:r>
            <a:endParaRPr lang="en-US" sz="5000" b="1" dirty="0">
              <a:ln>
                <a:prstDash val="solid"/>
              </a:ln>
              <a:solidFill>
                <a:srgbClr val="FF66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4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667001" y="714376"/>
            <a:ext cx="592931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latin typeface="Calibri" pitchFamily="34" charset="0"/>
              </a:rPr>
              <a:t>Berupa saran (anjuran) untuk meningkatkan atau mengubah perliku yg belum tercapai, baik secara umum maupun secara spesifik.</a:t>
            </a:r>
          </a:p>
          <a:p>
            <a:pPr eaLnBrk="1" hangingPunct="1"/>
            <a:endParaRPr lang="en-US" sz="2000">
              <a:latin typeface="Calibri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67000" y="2428876"/>
            <a:ext cx="62865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>
                <a:latin typeface="Calibri" pitchFamily="34" charset="0"/>
              </a:rPr>
              <a:t>Misal: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Sebaiknya di rumah ananda sering diajak berbicara…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Untuk lebih meningkatkan minat akan buku/membaca, sebaiknya di rumah disediakan beberapa buku yang menarik anak…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Untuk meningkatkan kemampuan merapikan benda, sebaiknya</a:t>
            </a:r>
            <a:r>
              <a:rPr lang="id-ID" sz="2400" b="1">
                <a:latin typeface="Calibri" pitchFamily="34" charset="0"/>
              </a:rPr>
              <a:t> di rumah </a:t>
            </a:r>
            <a:r>
              <a:rPr lang="en-US" sz="2400" b="1">
                <a:latin typeface="Calibri" pitchFamily="34" charset="0"/>
              </a:rPr>
              <a:t> anak sering diingatkan untuk selalu menyimpan benda kembali benda/barang pada tempatnya.</a:t>
            </a:r>
          </a:p>
          <a:p>
            <a:pPr eaLnBrk="1" hangingPunct="1"/>
            <a:r>
              <a:rPr lang="en-US" sz="2400" b="1">
                <a:latin typeface="Calibri" pitchFamily="34" charset="0"/>
              </a:rPr>
              <a:t>Pada semester </a:t>
            </a:r>
            <a:r>
              <a:rPr lang="id-ID" sz="2400" b="1">
                <a:latin typeface="Calibri" pitchFamily="34" charset="0"/>
              </a:rPr>
              <a:t>mendatang</a:t>
            </a:r>
            <a:r>
              <a:rPr lang="en-US" sz="2400" b="1">
                <a:latin typeface="Calibri" pitchFamily="34" charset="0"/>
              </a:rPr>
              <a:t>, kami akan terus membim</a:t>
            </a:r>
            <a:r>
              <a:rPr lang="id-ID" sz="2400" b="1">
                <a:latin typeface="Calibri" pitchFamily="34" charset="0"/>
              </a:rPr>
              <a:t>b</a:t>
            </a:r>
            <a:r>
              <a:rPr lang="en-US" sz="2400" b="1">
                <a:latin typeface="Calibri" pitchFamily="34" charset="0"/>
              </a:rPr>
              <a:t>ing ananda dalam….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1" y="0"/>
            <a:ext cx="6218369" cy="7848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4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Bahasa Narasi Positif</a:t>
            </a:r>
            <a:endParaRPr lang="en-US" sz="4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-152860" y="3172484"/>
            <a:ext cx="4349269" cy="86177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defRPr/>
            </a:pPr>
            <a:r>
              <a:rPr lang="id-ID" sz="5000" b="1" dirty="0">
                <a:ln>
                  <a:prstDash val="solid"/>
                </a:ln>
                <a:solidFill>
                  <a:srgbClr val="FF66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Arial" charset="0"/>
                <a:cs typeface="Arial" charset="0"/>
              </a:rPr>
              <a:t>Rekomendasi</a:t>
            </a:r>
            <a:endParaRPr lang="en-US" sz="5000" b="1" dirty="0">
              <a:ln>
                <a:prstDash val="solid"/>
              </a:ln>
              <a:solidFill>
                <a:srgbClr val="FF66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9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Content Placeholder 2"/>
          <p:cNvSpPr>
            <a:spLocks noGrp="1"/>
          </p:cNvSpPr>
          <p:nvPr>
            <p:ph sz="quarter" idx="1"/>
          </p:nvPr>
        </p:nvSpPr>
        <p:spPr>
          <a:xfrm>
            <a:off x="2095500" y="12954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perkembngan</a:t>
            </a:r>
            <a:r>
              <a:rPr lang="en-US" sz="2800" dirty="0"/>
              <a:t> </a:t>
            </a:r>
            <a:r>
              <a:rPr lang="en-US" sz="2800" b="1" i="1" dirty="0" err="1"/>
              <a:t>disajikan</a:t>
            </a:r>
            <a:r>
              <a:rPr lang="en-US" sz="2800" b="1" i="1" dirty="0"/>
              <a:t> </a:t>
            </a:r>
            <a:r>
              <a:rPr lang="en-US" sz="2800" dirty="0" err="1"/>
              <a:t>secara</a:t>
            </a:r>
            <a:r>
              <a:rPr lang="en-US" sz="2800" b="1" i="1" dirty="0"/>
              <a:t> </a:t>
            </a:r>
            <a:r>
              <a:rPr lang="en-US" sz="2800" b="1" i="1" dirty="0" err="1"/>
              <a:t>naratif</a:t>
            </a:r>
            <a:endParaRPr lang="en-US" sz="2800" b="1" i="1" dirty="0"/>
          </a:p>
          <a:p>
            <a:r>
              <a:rPr lang="en-US" sz="2800" b="1" i="1" dirty="0" err="1"/>
              <a:t>Laporan</a:t>
            </a:r>
            <a:r>
              <a:rPr lang="en-US" sz="2800" b="1" i="1" dirty="0"/>
              <a:t> </a:t>
            </a:r>
            <a:r>
              <a:rPr lang="en-US" sz="2800" b="1" i="1" dirty="0" err="1"/>
              <a:t>perkembangan</a:t>
            </a:r>
            <a:r>
              <a:rPr lang="en-US" sz="2800" b="1" i="1" dirty="0"/>
              <a:t> </a:t>
            </a:r>
            <a:r>
              <a:rPr lang="en-US" sz="2800" b="1" i="1" dirty="0" err="1"/>
              <a:t>anak</a:t>
            </a:r>
            <a:r>
              <a:rPr lang="en-US" sz="2800" dirty="0"/>
              <a:t> DISAJIKAN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kemajuan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b="1" dirty="0" err="1"/>
              <a:t>aspek</a:t>
            </a:r>
            <a:r>
              <a:rPr lang="en-US" sz="2800" dirty="0" err="1"/>
              <a:t>-</a:t>
            </a:r>
            <a:r>
              <a:rPr lang="en-US" sz="2800" b="1" i="1" dirty="0" err="1"/>
              <a:t>aspek</a:t>
            </a:r>
            <a:r>
              <a:rPr lang="en-US" sz="2800" b="1" i="1" dirty="0"/>
              <a:t> </a:t>
            </a:r>
            <a:r>
              <a:rPr lang="en-US" sz="2800" b="1" i="1" dirty="0" err="1"/>
              <a:t>perkembangan</a:t>
            </a:r>
            <a:r>
              <a:rPr lang="en-US" sz="2800" dirty="0"/>
              <a:t> yang </a:t>
            </a:r>
            <a:r>
              <a:rPr lang="en-US" sz="2800" dirty="0" err="1"/>
              <a:t>tertuang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b="1" i="1" dirty="0" err="1"/>
              <a:t>struktur</a:t>
            </a:r>
            <a:r>
              <a:rPr lang="en-US" sz="2800" b="1" i="1" dirty="0"/>
              <a:t> </a:t>
            </a:r>
            <a:r>
              <a:rPr lang="en-US" sz="2800" b="1" i="1" dirty="0" err="1"/>
              <a:t>kurikulum</a:t>
            </a:r>
            <a:r>
              <a:rPr lang="en-US" sz="2800" dirty="0"/>
              <a:t>.</a:t>
            </a:r>
          </a:p>
          <a:p>
            <a:r>
              <a:rPr lang="en-US" sz="2800" b="1" i="1" dirty="0"/>
              <a:t>Yang </a:t>
            </a:r>
            <a:r>
              <a:rPr lang="en-US" sz="2800" b="1" i="1" dirty="0" err="1"/>
              <a:t>disajikan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b="1" i="1" dirty="0" err="1"/>
              <a:t>ketercapaian</a:t>
            </a:r>
            <a:r>
              <a:rPr lang="en-US" sz="2800" b="1" i="1" dirty="0"/>
              <a:t> KD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setiap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Kandungan</a:t>
            </a:r>
            <a:r>
              <a:rPr lang="en-US" sz="2800" dirty="0"/>
              <a:t> KD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b="1" i="1" dirty="0" err="1"/>
              <a:t>berisi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utuh</a:t>
            </a:r>
            <a:r>
              <a:rPr lang="en-US" sz="2800" dirty="0"/>
              <a:t> </a:t>
            </a:r>
            <a:r>
              <a:rPr lang="en-US" sz="2800" dirty="0" err="1"/>
              <a:t>kemampuan</a:t>
            </a:r>
            <a:r>
              <a:rPr lang="en-US" sz="2800" dirty="0"/>
              <a:t> </a:t>
            </a:r>
            <a:r>
              <a:rPr lang="en-US" sz="2800" b="1" i="1" dirty="0" err="1"/>
              <a:t>sikap</a:t>
            </a:r>
            <a:r>
              <a:rPr lang="en-US" sz="2800" b="1" i="1" dirty="0"/>
              <a:t>, </a:t>
            </a:r>
            <a:r>
              <a:rPr lang="en-US" sz="2800" b="1" i="1" dirty="0" err="1"/>
              <a:t>pengetahuan</a:t>
            </a:r>
            <a:r>
              <a:rPr lang="en-US" sz="2800" b="1" i="1" dirty="0"/>
              <a:t> </a:t>
            </a:r>
            <a:r>
              <a:rPr lang="en-US" sz="2800" b="1" i="1" dirty="0" err="1"/>
              <a:t>dan</a:t>
            </a:r>
            <a:r>
              <a:rPr lang="en-US" sz="2800" b="1" i="1" dirty="0"/>
              <a:t> </a:t>
            </a:r>
            <a:r>
              <a:rPr lang="en-US" sz="2800" b="1" i="1" dirty="0" err="1"/>
              <a:t>keterampilan</a:t>
            </a:r>
            <a:r>
              <a:rPr lang="en-US" sz="2800" dirty="0"/>
              <a:t>.</a:t>
            </a:r>
          </a:p>
          <a:p>
            <a:r>
              <a:rPr lang="en-US" sz="2800" b="1" i="1" dirty="0" err="1"/>
              <a:t>Isi</a:t>
            </a:r>
            <a:r>
              <a:rPr lang="en-US" sz="2800" b="1" i="1" dirty="0"/>
              <a:t> </a:t>
            </a:r>
            <a:r>
              <a:rPr lang="en-US" sz="2800" b="1" i="1" dirty="0" err="1"/>
              <a:t>ilustrasi</a:t>
            </a:r>
            <a:r>
              <a:rPr lang="en-US" sz="2800" dirty="0"/>
              <a:t> </a:t>
            </a:r>
            <a:r>
              <a:rPr lang="en-US" sz="2800" dirty="0" err="1"/>
              <a:t>capaian</a:t>
            </a:r>
            <a:r>
              <a:rPr lang="en-US" sz="2800" dirty="0"/>
              <a:t> </a:t>
            </a:r>
            <a:r>
              <a:rPr lang="en-US" sz="2800" dirty="0" err="1"/>
              <a:t>sikap</a:t>
            </a:r>
            <a:r>
              <a:rPr lang="en-US" sz="2800" dirty="0"/>
              <a:t>, </a:t>
            </a:r>
            <a:r>
              <a:rPr lang="en-US" sz="2800" dirty="0" err="1"/>
              <a:t>pengetahuan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keterampilan</a:t>
            </a:r>
            <a:r>
              <a:rPr lang="en-US" sz="2800" dirty="0"/>
              <a:t> </a:t>
            </a:r>
            <a:r>
              <a:rPr lang="en-US" sz="2800" b="1" i="1" dirty="0" err="1"/>
              <a:t>diidentifikasi</a:t>
            </a:r>
            <a:r>
              <a:rPr lang="en-US" sz="2800" b="1" i="1" dirty="0"/>
              <a:t> </a:t>
            </a:r>
            <a:r>
              <a:rPr lang="en-US" sz="2800" b="1" i="1" dirty="0" err="1"/>
              <a:t>berdasar</a:t>
            </a:r>
            <a:r>
              <a:rPr lang="en-US" sz="2800" b="1" i="1" dirty="0"/>
              <a:t> </a:t>
            </a:r>
            <a:r>
              <a:rPr lang="en-US" sz="2800" b="1" i="1" dirty="0" err="1"/>
              <a:t>indikator</a:t>
            </a:r>
            <a:r>
              <a:rPr lang="en-US" sz="2800" dirty="0"/>
              <a:t> </a:t>
            </a: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usia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(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usia</a:t>
            </a:r>
            <a:r>
              <a:rPr lang="en-US" sz="2800" dirty="0"/>
              <a:t>).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1" y="1"/>
            <a:ext cx="9270487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MENULIS </a:t>
            </a:r>
            <a:r>
              <a:rPr lang="id-ID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LAPORAN PERKEM.ANAK</a:t>
            </a: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 </a:t>
            </a:r>
            <a:endParaRPr lang="id-ID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rPr>
              <a:t>PADA KUR 2013 PAUD</a:t>
            </a:r>
            <a:endParaRPr lang="id-ID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1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93385" y="149763"/>
            <a:ext cx="636962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Mengapa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Perlu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Mempelajari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Materi</a:t>
            </a:r>
            <a:r>
              <a:rPr lang="en-US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6485117"/>
              </p:ext>
            </p:extLst>
          </p:nvPr>
        </p:nvGraphicFramePr>
        <p:xfrm>
          <a:off x="2593384" y="1473202"/>
          <a:ext cx="6669150" cy="4772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4080932" y="3204397"/>
            <a:ext cx="384822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Evaluasi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pembelajaran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38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7" t="25763" r="23899" b="11413"/>
          <a:stretch/>
        </p:blipFill>
        <p:spPr>
          <a:xfrm>
            <a:off x="3426574" y="1766807"/>
            <a:ext cx="5331417" cy="430853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01249" y="274935"/>
            <a:ext cx="458542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Apa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itu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evaluasi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918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Penilaian</a:t>
            </a:r>
            <a:r>
              <a:rPr lang="en-US" dirty="0" smtClean="0"/>
              <a:t>/ </a:t>
            </a:r>
            <a:r>
              <a:rPr lang="en-US" dirty="0" err="1" smtClean="0"/>
              <a:t>Evaluasi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 smtClean="0"/>
              <a:t>Penilaian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proses </a:t>
            </a:r>
            <a:r>
              <a:rPr lang="en-US" sz="2800" dirty="0" err="1" smtClean="0"/>
              <a:t>pengumpulan</a:t>
            </a:r>
            <a:r>
              <a:rPr lang="en-US" sz="2800" dirty="0" smtClean="0"/>
              <a:t> </a:t>
            </a:r>
            <a:r>
              <a:rPr lang="en-US" sz="2800" dirty="0" err="1" smtClean="0"/>
              <a:t>informasi</a:t>
            </a:r>
            <a:r>
              <a:rPr lang="en-US" sz="2800" dirty="0" smtClean="0"/>
              <a:t> </a:t>
            </a:r>
            <a:r>
              <a:rPr lang="en-US" sz="2800" dirty="0" err="1" smtClean="0"/>
              <a:t>tentang</a:t>
            </a:r>
            <a:r>
              <a:rPr lang="en-US" sz="2800" dirty="0" smtClean="0"/>
              <a:t> </a:t>
            </a:r>
            <a:r>
              <a:rPr lang="en-US" sz="2800" dirty="0" err="1" smtClean="0"/>
              <a:t>anak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memahami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mendukung</a:t>
            </a:r>
            <a:r>
              <a:rPr lang="en-US" sz="2800" dirty="0" smtClean="0"/>
              <a:t> </a:t>
            </a:r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pembelajaran</a:t>
            </a:r>
            <a:r>
              <a:rPr lang="en-US" sz="2800" dirty="0" smtClean="0"/>
              <a:t> </a:t>
            </a:r>
            <a:r>
              <a:rPr lang="en-US" sz="2800" dirty="0" err="1" smtClean="0"/>
              <a:t>serta</a:t>
            </a:r>
            <a:r>
              <a:rPr lang="en-US" sz="2800" dirty="0" smtClean="0"/>
              <a:t> </a:t>
            </a:r>
            <a:r>
              <a:rPr lang="en-US" sz="2800" dirty="0" err="1" smtClean="0"/>
              <a:t>perkembangan</a:t>
            </a:r>
            <a:r>
              <a:rPr lang="en-US" sz="2800" dirty="0" smtClean="0"/>
              <a:t> </a:t>
            </a:r>
            <a:r>
              <a:rPr lang="en-US" sz="2800" dirty="0" err="1" smtClean="0"/>
              <a:t>anak</a:t>
            </a:r>
            <a:r>
              <a:rPr lang="en-US" sz="2800" dirty="0" smtClean="0"/>
              <a:t> yang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baik</a:t>
            </a:r>
            <a:endParaRPr lang="en-US" sz="2800" dirty="0" smtClean="0"/>
          </a:p>
          <a:p>
            <a:pPr algn="just"/>
            <a:r>
              <a:rPr lang="en-US" sz="2800" dirty="0" err="1" smtClean="0"/>
              <a:t>Penilaian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proses </a:t>
            </a:r>
            <a:r>
              <a:rPr lang="en-US" sz="2800" dirty="0" err="1" smtClean="0"/>
              <a:t>pengukuran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belajar</a:t>
            </a:r>
            <a:r>
              <a:rPr lang="en-US" sz="2800" dirty="0" smtClean="0"/>
              <a:t> </a:t>
            </a:r>
            <a:r>
              <a:rPr lang="en-US" sz="2800" dirty="0" err="1" smtClean="0"/>
              <a:t>anak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402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02475"/>
            <a:ext cx="9601200" cy="711926"/>
          </a:xfrm>
        </p:spPr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1162595"/>
            <a:ext cx="10228217" cy="527739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		   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Orangtua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ortu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	    	   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disekolah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dirumah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endParaRPr lang="en-US" dirty="0" smtClean="0"/>
          </a:p>
          <a:p>
            <a:r>
              <a:rPr lang="en-US" dirty="0" err="1" smtClean="0"/>
              <a:t>Bagi</a:t>
            </a:r>
            <a:r>
              <a:rPr lang="en-US" dirty="0" smtClean="0"/>
              <a:t> Guru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keterampilan</a:t>
            </a:r>
            <a:r>
              <a:rPr lang="en-US" dirty="0" smtClean="0"/>
              <a:t>, </a:t>
            </a:r>
            <a:r>
              <a:rPr lang="en-US" dirty="0" err="1" smtClean="0"/>
              <a:t>pengetahuan</a:t>
            </a:r>
            <a:r>
              <a:rPr lang="en-US" dirty="0" smtClean="0"/>
              <a:t>,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Memudahkan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berkegiatan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01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362200" y="1066800"/>
            <a:ext cx="7543800" cy="1143000"/>
          </a:xfrm>
          <a:prstGeom prst="rect">
            <a:avLst/>
          </a:prstGeom>
          <a:gradFill rotWithShape="1">
            <a:gsLst>
              <a:gs pos="0">
                <a:srgbClr val="FF0000">
                  <a:alpha val="20000"/>
                </a:srgbClr>
              </a:gs>
              <a:gs pos="50000">
                <a:srgbClr val="FF0000">
                  <a:gamma/>
                  <a:shade val="46275"/>
                  <a:invGamma/>
                </a:srgbClr>
              </a:gs>
              <a:gs pos="100000">
                <a:srgbClr val="FF0000">
                  <a:alpha val="20000"/>
                </a:srgbClr>
              </a:gs>
            </a:gsLst>
            <a:lin ang="5400000" scaled="1"/>
          </a:gradFill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4300" dirty="0">
                <a:solidFill>
                  <a:srgbClr val="FF993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     </a:t>
            </a:r>
            <a:r>
              <a:rPr lang="en-US" sz="4300" dirty="0" err="1">
                <a:solidFill>
                  <a:srgbClr val="FF993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Forte" pitchFamily="66" charset="0"/>
                <a:ea typeface="+mj-ea"/>
                <a:cs typeface="+mj-cs"/>
              </a:rPr>
              <a:t>Penilaian</a:t>
            </a:r>
            <a:r>
              <a:rPr lang="en-US" sz="4300" dirty="0">
                <a:solidFill>
                  <a:srgbClr val="FF993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Forte" pitchFamily="66" charset="0"/>
                <a:ea typeface="+mj-ea"/>
                <a:cs typeface="+mj-cs"/>
              </a:rPr>
              <a:t> </a:t>
            </a:r>
            <a:r>
              <a:rPr lang="en-US" sz="4300" dirty="0" err="1">
                <a:solidFill>
                  <a:srgbClr val="FF993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Forte" pitchFamily="66" charset="0"/>
                <a:ea typeface="+mj-ea"/>
                <a:cs typeface="+mj-cs"/>
              </a:rPr>
              <a:t>di</a:t>
            </a:r>
            <a:r>
              <a:rPr lang="en-US" sz="4300" dirty="0">
                <a:solidFill>
                  <a:srgbClr val="FF9933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Forte" pitchFamily="66" charset="0"/>
                <a:ea typeface="+mj-ea"/>
                <a:cs typeface="+mj-cs"/>
              </a:rPr>
              <a:t> TK</a:t>
            </a:r>
            <a:endParaRPr lang="en-US" sz="4300" dirty="0">
              <a:solidFill>
                <a:srgbClr val="FF9933"/>
              </a:solidFill>
              <a:latin typeface="Forte" pitchFamily="66" charset="0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362200" y="2286000"/>
            <a:ext cx="7543800" cy="2819400"/>
          </a:xfrm>
          <a:prstGeom prst="rect">
            <a:avLst/>
          </a:prstGeom>
          <a:solidFill>
            <a:srgbClr val="0000FF">
              <a:alpha val="20000"/>
            </a:srgbClr>
          </a:solidFill>
        </p:spPr>
        <p:txBody>
          <a:bodyPr>
            <a:normAutofit/>
          </a:bodyPr>
          <a:lstStyle/>
          <a:p>
            <a:pPr marL="365760" indent="-283464">
              <a:lnSpc>
                <a:spcPct val="75000"/>
              </a:lnSpc>
              <a:spcBef>
                <a:spcPct val="100000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2800" b="1" dirty="0" err="1"/>
              <a:t>Penilaian</a:t>
            </a:r>
            <a:r>
              <a:rPr lang="en-US" sz="2800" b="1" dirty="0"/>
              <a:t> </a:t>
            </a:r>
            <a:r>
              <a:rPr lang="en-US" sz="2800" b="1" dirty="0" err="1"/>
              <a:t>di</a:t>
            </a:r>
            <a:r>
              <a:rPr lang="en-US" sz="2800" b="1" dirty="0"/>
              <a:t> TK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banyak</a:t>
            </a:r>
            <a:r>
              <a:rPr lang="en-US" sz="2800" b="1" dirty="0"/>
              <a:t> </a:t>
            </a:r>
            <a:r>
              <a:rPr lang="en-US" sz="2800" b="1" dirty="0" err="1"/>
              <a:t>menggunakan</a:t>
            </a:r>
            <a:r>
              <a:rPr lang="en-US" sz="2800" b="1" dirty="0"/>
              <a:t> </a:t>
            </a:r>
            <a:r>
              <a:rPr lang="en-US" sz="2800" b="1" dirty="0" err="1"/>
              <a:t>metode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non </a:t>
            </a:r>
            <a:r>
              <a:rPr lang="en-US" sz="2800" b="1" dirty="0" err="1"/>
              <a:t>tes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teknik</a:t>
            </a:r>
            <a:r>
              <a:rPr lang="en-US" sz="2800" b="1" dirty="0"/>
              <a:t> informal</a:t>
            </a:r>
          </a:p>
          <a:p>
            <a:pPr marL="365760" indent="-283464">
              <a:lnSpc>
                <a:spcPct val="75000"/>
              </a:lnSpc>
              <a:spcBef>
                <a:spcPct val="100000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2800" b="1" dirty="0" err="1"/>
              <a:t>Bentuk</a:t>
            </a:r>
            <a:r>
              <a:rPr lang="en-US" sz="2800" b="1" dirty="0"/>
              <a:t> </a:t>
            </a:r>
            <a:r>
              <a:rPr lang="en-US" sz="2800" b="1" dirty="0" err="1"/>
              <a:t>penilaiannya</a:t>
            </a:r>
            <a:r>
              <a:rPr lang="en-US" sz="2800" b="1" dirty="0"/>
              <a:t> </a:t>
            </a:r>
            <a:r>
              <a:rPr lang="en-US" sz="2800" b="1" dirty="0" err="1"/>
              <a:t>lebih</a:t>
            </a:r>
            <a:r>
              <a:rPr lang="en-US" sz="2800" b="1" dirty="0"/>
              <a:t> </a:t>
            </a:r>
            <a:r>
              <a:rPr lang="en-US" sz="2800" b="1" dirty="0" err="1"/>
              <a:t>banyak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</a:t>
            </a:r>
            <a:r>
              <a:rPr lang="en-US" sz="2800" b="1" dirty="0" err="1"/>
              <a:t>kinerja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penampilan</a:t>
            </a:r>
            <a:r>
              <a:rPr lang="en-US" sz="2800" b="1" dirty="0"/>
              <a:t> (Performance assessment) </a:t>
            </a:r>
            <a:endParaRPr lang="en-US" sz="2800" dirty="0"/>
          </a:p>
        </p:txBody>
      </p:sp>
      <p:pic>
        <p:nvPicPr>
          <p:cNvPr id="4" name="Picture 4" descr="a_gay0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590801" y="1219200"/>
            <a:ext cx="23971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omputer101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39200" y="1143000"/>
            <a:ext cx="9334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910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57824"/>
            <a:ext cx="9601200" cy="659674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Prinsip</a:t>
            </a:r>
            <a:r>
              <a:rPr lang="en-US" b="1" dirty="0" smtClean="0"/>
              <a:t> </a:t>
            </a:r>
            <a:r>
              <a:rPr lang="en-US" b="1" dirty="0" err="1" smtClean="0"/>
              <a:t>Penilaian</a:t>
            </a:r>
            <a:r>
              <a:rPr lang="en-US" b="1" dirty="0" smtClean="0"/>
              <a:t>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76103"/>
            <a:ext cx="9601200" cy="492469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Mendidik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Berkesinambungan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Objektif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Akuntabel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Transparan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Sistematis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Menyeluruh</a:t>
            </a:r>
            <a:endParaRPr lang="en-US" sz="2400" dirty="0" smtClean="0">
              <a:latin typeface="Arial Rounded MT Bold" panose="020F07040305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400" dirty="0" err="1" smtClean="0">
                <a:latin typeface="Arial Rounded MT Bold" panose="020F0704030504030204" pitchFamily="34" charset="0"/>
              </a:rPr>
              <a:t>Bermakna</a:t>
            </a:r>
            <a:endParaRPr lang="en-US" sz="2400" dirty="0">
              <a:latin typeface="Arial Rounded MT Bold" panose="020F07040305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5" t="25029" r="2835" b="17740"/>
          <a:stretch/>
        </p:blipFill>
        <p:spPr>
          <a:xfrm>
            <a:off x="5721652" y="1476103"/>
            <a:ext cx="5251148" cy="466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7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81439" y="2090738"/>
          <a:ext cx="4643437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3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  <a:defRPr/>
                      </a:pPr>
                      <a:r>
                        <a:rPr lang="id-ID" sz="3200" dirty="0" smtClean="0">
                          <a:solidFill>
                            <a:srgbClr val="002060"/>
                          </a:solidFill>
                          <a:latin typeface="Aharoni" pitchFamily="2" charset="-79"/>
                          <a:ea typeface="Times New Roman" pitchFamily="18" charset="0"/>
                          <a:cs typeface="Aharoni" pitchFamily="2" charset="-79"/>
                        </a:rPr>
                        <a:t>TELITI</a:t>
                      </a:r>
                    </a:p>
                    <a:p>
                      <a:pPr algn="ctr"/>
                      <a:endParaRPr lang="id-ID" sz="3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id-ID" sz="3200" dirty="0" smtClean="0">
                          <a:solidFill>
                            <a:srgbClr val="002060"/>
                          </a:solidFill>
                          <a:latin typeface="Aharoni" pitchFamily="2" charset="-79"/>
                          <a:ea typeface="Times New Roman" pitchFamily="18" charset="0"/>
                          <a:cs typeface="Aharoni" pitchFamily="2" charset="-79"/>
                        </a:rPr>
                        <a:t>HATI-HATI</a:t>
                      </a:r>
                    </a:p>
                    <a:p>
                      <a:pPr algn="ctr"/>
                      <a:endParaRPr lang="id-ID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3200" dirty="0" smtClean="0">
                          <a:solidFill>
                            <a:srgbClr val="002060"/>
                          </a:solidFill>
                          <a:latin typeface="Aharoni" pitchFamily="2" charset="-79"/>
                          <a:ea typeface="Times New Roman" pitchFamily="18" charset="0"/>
                          <a:cs typeface="Aharoni" pitchFamily="2" charset="-79"/>
                        </a:rPr>
                        <a:t>OBYEKTIVITAS</a:t>
                      </a:r>
                    </a:p>
                    <a:p>
                      <a:pPr algn="ctr"/>
                      <a:endParaRPr lang="id-ID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itchFamily="34" charset="0"/>
                        <a:buNone/>
                        <a:defRPr/>
                      </a:pPr>
                      <a:r>
                        <a:rPr lang="id-ID" sz="3200" dirty="0" smtClean="0">
                          <a:solidFill>
                            <a:srgbClr val="002060"/>
                          </a:solidFill>
                          <a:latin typeface="Aharoni" pitchFamily="2" charset="-79"/>
                          <a:ea typeface="Times New Roman" pitchFamily="18" charset="0"/>
                          <a:cs typeface="Aharoni" pitchFamily="2" charset="-79"/>
                        </a:rPr>
                        <a:t>FAKTUAL</a:t>
                      </a:r>
                      <a:endParaRPr lang="sv-SE" sz="3200" dirty="0" smtClean="0">
                        <a:solidFill>
                          <a:srgbClr val="002060"/>
                        </a:solidFill>
                        <a:latin typeface="Aharoni" pitchFamily="2" charset="-79"/>
                        <a:ea typeface="Times New Roman" pitchFamily="18" charset="0"/>
                        <a:cs typeface="Aharoni" pitchFamily="2" charset="-79"/>
                      </a:endParaRPr>
                    </a:p>
                    <a:p>
                      <a:pPr algn="ctr"/>
                      <a:endParaRPr lang="id-ID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2609856" y="500042"/>
            <a:ext cx="7915300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pPr algn="ctr">
              <a:defRPr/>
            </a:pPr>
            <a:r>
              <a:rPr lang="id-ID" sz="4000" dirty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Berlin Sans FB" pitchFamily="34" charset="0"/>
                <a:ea typeface="+mj-ea"/>
                <a:cs typeface="+mj-cs"/>
              </a:rPr>
              <a:t>Pelaksanaan Penilaian</a:t>
            </a:r>
            <a:endParaRPr lang="en-US" sz="4000" dirty="0"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Berlin Sans FB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0337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1"/>
          <p:cNvSpPr txBox="1">
            <a:spLocks noChangeArrowheads="1"/>
          </p:cNvSpPr>
          <p:nvPr/>
        </p:nvSpPr>
        <p:spPr bwMode="auto">
          <a:xfrm>
            <a:off x="1524000" y="1"/>
            <a:ext cx="9144000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US" sz="3600" dirty="0">
              <a:solidFill>
                <a:srgbClr val="FFFF00"/>
              </a:solidFill>
              <a:latin typeface="Broadway" pitchFamily="82" charset="0"/>
            </a:endParaRPr>
          </a:p>
          <a:p>
            <a:pPr algn="ctr">
              <a:defRPr/>
            </a:pPr>
            <a:r>
              <a:rPr lang="id-ID" sz="3600" dirty="0">
                <a:latin typeface="Broadway" pitchFamily="82" charset="0"/>
              </a:rPr>
              <a:t>HINDARI...</a:t>
            </a:r>
            <a:endParaRPr lang="id-ID" sz="2400" dirty="0">
              <a:latin typeface="Comic Sans MS" pitchFamily="66" charset="0"/>
            </a:endParaRPr>
          </a:p>
          <a:p>
            <a:pPr algn="ctr">
              <a:defRPr/>
            </a:pPr>
            <a:r>
              <a:rPr lang="id-ID" sz="3200" b="1" dirty="0">
                <a:latin typeface="Century Gothic" pitchFamily="34" charset="0"/>
              </a:rPr>
              <a:t>I</a:t>
            </a:r>
            <a:r>
              <a:rPr lang="sv-SE" sz="3200" b="1" dirty="0">
                <a:latin typeface="Century Gothic" pitchFamily="34" charset="0"/>
              </a:rPr>
              <a:t>nterpretasi (</a:t>
            </a:r>
            <a:r>
              <a:rPr lang="id-ID" sz="3200" b="1" dirty="0">
                <a:latin typeface="Century Gothic" pitchFamily="34" charset="0"/>
              </a:rPr>
              <a:t>P</a:t>
            </a:r>
            <a:r>
              <a:rPr lang="sv-SE" sz="3200" b="1" dirty="0">
                <a:latin typeface="Century Gothic" pitchFamily="34" charset="0"/>
              </a:rPr>
              <a:t>enafsiran) </a:t>
            </a:r>
            <a:r>
              <a:rPr lang="id-ID" sz="3200" b="1" dirty="0">
                <a:latin typeface="Century Gothic" pitchFamily="34" charset="0"/>
              </a:rPr>
              <a:t>&amp;</a:t>
            </a:r>
            <a:r>
              <a:rPr lang="sv-SE" sz="3200" b="1" dirty="0">
                <a:latin typeface="Century Gothic" pitchFamily="34" charset="0"/>
              </a:rPr>
              <a:t> </a:t>
            </a:r>
            <a:r>
              <a:rPr lang="id-ID" sz="3200" b="1" dirty="0">
                <a:latin typeface="Century Gothic" pitchFamily="34" charset="0"/>
              </a:rPr>
              <a:t>A</a:t>
            </a:r>
            <a:r>
              <a:rPr lang="sv-SE" sz="3200" b="1" dirty="0">
                <a:latin typeface="Century Gothic" pitchFamily="34" charset="0"/>
              </a:rPr>
              <a:t>sumsi (</a:t>
            </a:r>
            <a:r>
              <a:rPr lang="id-ID" sz="3200" b="1" dirty="0">
                <a:latin typeface="Century Gothic" pitchFamily="34" charset="0"/>
              </a:rPr>
              <a:t>D</a:t>
            </a:r>
            <a:r>
              <a:rPr lang="sv-SE" sz="3200" b="1" dirty="0">
                <a:latin typeface="Century Gothic" pitchFamily="34" charset="0"/>
              </a:rPr>
              <a:t>ugaan)</a:t>
            </a:r>
            <a:r>
              <a:rPr lang="sv-SE" sz="2400" dirty="0">
                <a:latin typeface="Comic Sans MS" pitchFamily="66" charset="0"/>
              </a:rPr>
              <a:t> </a:t>
            </a:r>
          </a:p>
          <a:p>
            <a:pPr>
              <a:defRPr/>
            </a:pPr>
            <a:endParaRPr lang="it-IT" sz="2400" dirty="0">
              <a:latin typeface="Comic Sans MS" pitchFamily="66" charset="0"/>
            </a:endParaRPr>
          </a:p>
          <a:p>
            <a:pPr algn="ctr">
              <a:defRPr/>
            </a:pPr>
            <a:r>
              <a:rPr lang="it-IT" sz="2800" dirty="0">
                <a:latin typeface="Broadway" pitchFamily="82" charset="0"/>
              </a:rPr>
              <a:t>1) </a:t>
            </a:r>
            <a:r>
              <a:rPr lang="id-ID" sz="2800" dirty="0">
                <a:latin typeface="Broadway" pitchFamily="82" charset="0"/>
              </a:rPr>
              <a:t>L</a:t>
            </a:r>
            <a:r>
              <a:rPr lang="it-IT" sz="2800" dirty="0">
                <a:latin typeface="Broadway" pitchFamily="82" charset="0"/>
              </a:rPr>
              <a:t>abel</a:t>
            </a:r>
            <a:r>
              <a:rPr lang="id-ID" sz="2800" dirty="0">
                <a:latin typeface="Broadway" pitchFamily="82" charset="0"/>
              </a:rPr>
              <a:t>ling</a:t>
            </a:r>
            <a:r>
              <a:rPr lang="it-IT" sz="2800" dirty="0">
                <a:latin typeface="Broadway" pitchFamily="82" charset="0"/>
              </a:rPr>
              <a:t>/cap  </a:t>
            </a:r>
          </a:p>
          <a:p>
            <a:pPr algn="ctr">
              <a:defRPr/>
            </a:pPr>
            <a:r>
              <a:rPr lang="it-IT" sz="2800" dirty="0">
                <a:latin typeface="Broadway" pitchFamily="82" charset="0"/>
              </a:rPr>
              <a:t>2) Maksud </a:t>
            </a:r>
          </a:p>
          <a:p>
            <a:pPr algn="ctr">
              <a:defRPr/>
            </a:pPr>
            <a:r>
              <a:rPr lang="it-IT" sz="2800" dirty="0">
                <a:latin typeface="Broadway" pitchFamily="82" charset="0"/>
              </a:rPr>
              <a:t>3) Evaluasi </a:t>
            </a:r>
          </a:p>
          <a:p>
            <a:pPr algn="ctr">
              <a:defRPr/>
            </a:pPr>
            <a:r>
              <a:rPr lang="it-IT" sz="2800" dirty="0">
                <a:latin typeface="Broadway" pitchFamily="82" charset="0"/>
              </a:rPr>
              <a:t>4) Pernyataan negatif </a:t>
            </a:r>
          </a:p>
          <a:p>
            <a:pPr algn="ctr">
              <a:defRPr/>
            </a:pPr>
            <a:r>
              <a:rPr lang="it-IT" sz="2800" dirty="0">
                <a:latin typeface="Broadway" pitchFamily="82" charset="0"/>
              </a:rPr>
              <a:t>5) Pernyataan positif </a:t>
            </a:r>
            <a:endParaRPr lang="en-US" sz="2800" dirty="0">
              <a:latin typeface="Broadway" pitchFamily="82" charset="0"/>
            </a:endParaRPr>
          </a:p>
        </p:txBody>
      </p:sp>
      <p:pic>
        <p:nvPicPr>
          <p:cNvPr id="24579" name="Picture 5" descr="E:\Erma\animasi\Lucu\ATT002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4153" y="4120265"/>
            <a:ext cx="2875483" cy="2038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" descr="bab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5560" y="4032250"/>
            <a:ext cx="1674440" cy="20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 descr="bayi_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7768" y="4323668"/>
            <a:ext cx="2562200" cy="1732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8044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286</TotalTime>
  <Words>587</Words>
  <Application>Microsoft Office PowerPoint</Application>
  <PresentationFormat>Widescreen</PresentationFormat>
  <Paragraphs>110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Aharoni</vt:lpstr>
      <vt:lpstr>Arial</vt:lpstr>
      <vt:lpstr>Arial Rounded MT Bold</vt:lpstr>
      <vt:lpstr>Berlin Sans FB</vt:lpstr>
      <vt:lpstr>Broadway</vt:lpstr>
      <vt:lpstr>Calibri</vt:lpstr>
      <vt:lpstr>Century Gothic</vt:lpstr>
      <vt:lpstr>Comic Sans MS</vt:lpstr>
      <vt:lpstr>Forte</vt:lpstr>
      <vt:lpstr>Franklin Gothic Book</vt:lpstr>
      <vt:lpstr>Times New Roman</vt:lpstr>
      <vt:lpstr>Wingdings 2</vt:lpstr>
      <vt:lpstr>Crop</vt:lpstr>
      <vt:lpstr>Evaluasi Pembelajaran Terpadu</vt:lpstr>
      <vt:lpstr>PowerPoint Presentation</vt:lpstr>
      <vt:lpstr>PowerPoint Presentation</vt:lpstr>
      <vt:lpstr>Penilaian/ Evaluasi ?</vt:lpstr>
      <vt:lpstr>Manfaat Penilaian :</vt:lpstr>
      <vt:lpstr>PowerPoint Presentation</vt:lpstr>
      <vt:lpstr>Prinsip Penilaian 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Pembelajaran Terpadu</dc:title>
  <dc:creator>User</dc:creator>
  <cp:lastModifiedBy>User</cp:lastModifiedBy>
  <cp:revision>10</cp:revision>
  <dcterms:created xsi:type="dcterms:W3CDTF">2018-12-11T07:25:35Z</dcterms:created>
  <dcterms:modified xsi:type="dcterms:W3CDTF">2018-12-20T07:25:09Z</dcterms:modified>
</cp:coreProperties>
</file>