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7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B63C8F-62C2-4618-96D2-411C0A52D985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AA56960-9862-4C6F-BF01-5EE7F0EF8103}">
      <dgm:prSet phldrT="[Text]" custT="1"/>
      <dgm:spPr/>
      <dgm:t>
        <a:bodyPr/>
        <a:lstStyle/>
        <a:p>
          <a:r>
            <a:rPr lang="en-US" sz="1600" b="1" dirty="0" smtClean="0"/>
            <a:t>Pancasila</a:t>
          </a:r>
          <a:endParaRPr lang="en-US" sz="1600" b="1" dirty="0"/>
        </a:p>
      </dgm:t>
    </dgm:pt>
    <dgm:pt modelId="{323BE4CB-5CA8-4E0A-B398-43E3BF4767D6}" type="parTrans" cxnId="{3BE2D4C5-B24F-48B5-8CA8-4A7F5F5FB156}">
      <dgm:prSet/>
      <dgm:spPr/>
      <dgm:t>
        <a:bodyPr/>
        <a:lstStyle/>
        <a:p>
          <a:endParaRPr lang="en-US"/>
        </a:p>
      </dgm:t>
    </dgm:pt>
    <dgm:pt modelId="{C07D75EB-ED27-4A9D-89ED-01F89FA049A7}" type="sibTrans" cxnId="{3BE2D4C5-B24F-48B5-8CA8-4A7F5F5FB156}">
      <dgm:prSet/>
      <dgm:spPr/>
      <dgm:t>
        <a:bodyPr/>
        <a:lstStyle/>
        <a:p>
          <a:endParaRPr lang="en-US"/>
        </a:p>
      </dgm:t>
    </dgm:pt>
    <dgm:pt modelId="{F2743DD5-36A9-41C8-A5C1-5BEA7B0E7E4B}">
      <dgm:prSet phldrT="[Text]" custT="1"/>
      <dgm:spPr/>
      <dgm:t>
        <a:bodyPr/>
        <a:lstStyle/>
        <a:p>
          <a:r>
            <a:rPr lang="en-US" sz="1800" b="1" dirty="0" err="1" smtClean="0"/>
            <a:t>Bhinneka</a:t>
          </a:r>
          <a:r>
            <a:rPr lang="en-US" sz="1800" b="1" dirty="0" smtClean="0"/>
            <a:t> Tunggal </a:t>
          </a:r>
          <a:r>
            <a:rPr lang="en-US" sz="1800" b="1" dirty="0" err="1" smtClean="0"/>
            <a:t>Ika</a:t>
          </a:r>
          <a:endParaRPr lang="en-US" sz="1800" b="1" dirty="0"/>
        </a:p>
      </dgm:t>
    </dgm:pt>
    <dgm:pt modelId="{D194ECC5-E2C4-488F-92F4-1E0CBE089FA4}" type="parTrans" cxnId="{DD4A2C28-5E23-4A8B-AF66-CD35B6BB8B4A}">
      <dgm:prSet/>
      <dgm:spPr/>
      <dgm:t>
        <a:bodyPr/>
        <a:lstStyle/>
        <a:p>
          <a:endParaRPr lang="en-US"/>
        </a:p>
      </dgm:t>
    </dgm:pt>
    <dgm:pt modelId="{9350D1F5-559B-46DD-9072-C2478A6457CE}" type="sibTrans" cxnId="{DD4A2C28-5E23-4A8B-AF66-CD35B6BB8B4A}">
      <dgm:prSet/>
      <dgm:spPr/>
      <dgm:t>
        <a:bodyPr/>
        <a:lstStyle/>
        <a:p>
          <a:endParaRPr lang="en-US"/>
        </a:p>
      </dgm:t>
    </dgm:pt>
    <dgm:pt modelId="{0FC8119D-E769-4D68-BD91-FC9028DB492D}">
      <dgm:prSet phldrT="[Text]" custT="1"/>
      <dgm:spPr/>
      <dgm:t>
        <a:bodyPr/>
        <a:lstStyle/>
        <a:p>
          <a:r>
            <a:rPr lang="en-US" sz="2400" b="1" dirty="0" smtClean="0"/>
            <a:t>NKRI</a:t>
          </a:r>
          <a:endParaRPr lang="en-US" sz="2400" b="1" dirty="0"/>
        </a:p>
      </dgm:t>
    </dgm:pt>
    <dgm:pt modelId="{35A21552-7070-452F-AC0E-7B60519400A1}" type="parTrans" cxnId="{4866D9A2-2C10-46BB-ABCB-089ABF201371}">
      <dgm:prSet/>
      <dgm:spPr/>
      <dgm:t>
        <a:bodyPr/>
        <a:lstStyle/>
        <a:p>
          <a:endParaRPr lang="en-US"/>
        </a:p>
      </dgm:t>
    </dgm:pt>
    <dgm:pt modelId="{A2F4AB41-DF1C-4734-AF4E-91258566AD78}" type="sibTrans" cxnId="{4866D9A2-2C10-46BB-ABCB-089ABF201371}">
      <dgm:prSet/>
      <dgm:spPr/>
      <dgm:t>
        <a:bodyPr/>
        <a:lstStyle/>
        <a:p>
          <a:endParaRPr lang="en-US"/>
        </a:p>
      </dgm:t>
    </dgm:pt>
    <dgm:pt modelId="{D9E3CA00-5803-4E40-A8E9-5EFF45FC5119}">
      <dgm:prSet phldrT="[Text]" custT="1"/>
      <dgm:spPr/>
      <dgm:t>
        <a:bodyPr/>
        <a:lstStyle/>
        <a:p>
          <a:r>
            <a:rPr lang="en-US" sz="2000" b="1" dirty="0" smtClean="0"/>
            <a:t>UUD 1945</a:t>
          </a:r>
          <a:endParaRPr lang="en-US" sz="2000" b="1" dirty="0"/>
        </a:p>
      </dgm:t>
    </dgm:pt>
    <dgm:pt modelId="{3A6AFF18-55A2-43FC-87D2-BA2B475E42EA}" type="parTrans" cxnId="{A7C81E42-7D26-43A0-9722-8BB5AF4A9D5C}">
      <dgm:prSet/>
      <dgm:spPr/>
      <dgm:t>
        <a:bodyPr/>
        <a:lstStyle/>
        <a:p>
          <a:endParaRPr lang="en-US"/>
        </a:p>
      </dgm:t>
    </dgm:pt>
    <dgm:pt modelId="{7FF20A34-BE8C-4C6A-AD71-A525800ECF91}" type="sibTrans" cxnId="{A7C81E42-7D26-43A0-9722-8BB5AF4A9D5C}">
      <dgm:prSet/>
      <dgm:spPr/>
      <dgm:t>
        <a:bodyPr/>
        <a:lstStyle/>
        <a:p>
          <a:endParaRPr lang="en-US"/>
        </a:p>
      </dgm:t>
    </dgm:pt>
    <dgm:pt modelId="{6AA6DD02-BA0D-487A-BCA6-39F6A3F39DA4}" type="pres">
      <dgm:prSet presAssocID="{2AB63C8F-62C2-4618-96D2-411C0A52D98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C10582E-9AE1-48A9-9960-3251E16249A8}" type="pres">
      <dgm:prSet presAssocID="{0AA56960-9862-4C6F-BF01-5EE7F0EF8103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9F9C5E-09AD-4B01-BCED-59DFB89FE184}" type="pres">
      <dgm:prSet presAssocID="{0AA56960-9862-4C6F-BF01-5EE7F0EF8103}" presName="spNode" presStyleCnt="0"/>
      <dgm:spPr/>
    </dgm:pt>
    <dgm:pt modelId="{49BC15F5-AB7D-4792-B461-98731F9E4157}" type="pres">
      <dgm:prSet presAssocID="{C07D75EB-ED27-4A9D-89ED-01F89FA049A7}" presName="sibTrans" presStyleLbl="sibTrans1D1" presStyleIdx="0" presStyleCnt="4"/>
      <dgm:spPr/>
      <dgm:t>
        <a:bodyPr/>
        <a:lstStyle/>
        <a:p>
          <a:endParaRPr lang="en-US"/>
        </a:p>
      </dgm:t>
    </dgm:pt>
    <dgm:pt modelId="{DC28B694-730C-4BB2-93EF-BCAC1A84D1B4}" type="pres">
      <dgm:prSet presAssocID="{F2743DD5-36A9-41C8-A5C1-5BEA7B0E7E4B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606106-A0D9-4D0D-A183-2E6584FBA95D}" type="pres">
      <dgm:prSet presAssocID="{F2743DD5-36A9-41C8-A5C1-5BEA7B0E7E4B}" presName="spNode" presStyleCnt="0"/>
      <dgm:spPr/>
    </dgm:pt>
    <dgm:pt modelId="{51E14E34-6BD3-4B82-8FD7-E5DA10E7AA78}" type="pres">
      <dgm:prSet presAssocID="{9350D1F5-559B-46DD-9072-C2478A6457CE}" presName="sibTrans" presStyleLbl="sibTrans1D1" presStyleIdx="1" presStyleCnt="4"/>
      <dgm:spPr/>
      <dgm:t>
        <a:bodyPr/>
        <a:lstStyle/>
        <a:p>
          <a:endParaRPr lang="en-US"/>
        </a:p>
      </dgm:t>
    </dgm:pt>
    <dgm:pt modelId="{610DE811-0FB7-4750-8731-F8D7F24FC2F2}" type="pres">
      <dgm:prSet presAssocID="{0FC8119D-E769-4D68-BD91-FC9028DB492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620A6F-6FA2-4D37-9566-BF2F5D3DE47F}" type="pres">
      <dgm:prSet presAssocID="{0FC8119D-E769-4D68-BD91-FC9028DB492D}" presName="spNode" presStyleCnt="0"/>
      <dgm:spPr/>
    </dgm:pt>
    <dgm:pt modelId="{3EBA3F4F-7BE4-499E-98AA-1658B60E2019}" type="pres">
      <dgm:prSet presAssocID="{A2F4AB41-DF1C-4734-AF4E-91258566AD78}" presName="sibTrans" presStyleLbl="sibTrans1D1" presStyleIdx="2" presStyleCnt="4"/>
      <dgm:spPr/>
      <dgm:t>
        <a:bodyPr/>
        <a:lstStyle/>
        <a:p>
          <a:endParaRPr lang="en-US"/>
        </a:p>
      </dgm:t>
    </dgm:pt>
    <dgm:pt modelId="{1285D8F3-9D8C-4BDD-A92D-2EC4458C47B1}" type="pres">
      <dgm:prSet presAssocID="{D9E3CA00-5803-4E40-A8E9-5EFF45FC5119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C626C1A-5045-467B-984F-70EBD5D0688E}" type="pres">
      <dgm:prSet presAssocID="{D9E3CA00-5803-4E40-A8E9-5EFF45FC5119}" presName="spNode" presStyleCnt="0"/>
      <dgm:spPr/>
    </dgm:pt>
    <dgm:pt modelId="{609FDC57-0E0F-415E-BE28-FF61BF0E38C2}" type="pres">
      <dgm:prSet presAssocID="{7FF20A34-BE8C-4C6A-AD71-A525800ECF91}" presName="sibTrans" presStyleLbl="sibTrans1D1" presStyleIdx="3" presStyleCnt="4"/>
      <dgm:spPr/>
      <dgm:t>
        <a:bodyPr/>
        <a:lstStyle/>
        <a:p>
          <a:endParaRPr lang="en-US"/>
        </a:p>
      </dgm:t>
    </dgm:pt>
  </dgm:ptLst>
  <dgm:cxnLst>
    <dgm:cxn modelId="{4DB5EA6A-5918-4B1A-B75D-2A057D7C19D0}" type="presOf" srcId="{C07D75EB-ED27-4A9D-89ED-01F89FA049A7}" destId="{49BC15F5-AB7D-4792-B461-98731F9E4157}" srcOrd="0" destOrd="0" presId="urn:microsoft.com/office/officeart/2005/8/layout/cycle6"/>
    <dgm:cxn modelId="{23C950F3-5962-45B9-8C50-FEB8A880ECF9}" type="presOf" srcId="{D9E3CA00-5803-4E40-A8E9-5EFF45FC5119}" destId="{1285D8F3-9D8C-4BDD-A92D-2EC4458C47B1}" srcOrd="0" destOrd="0" presId="urn:microsoft.com/office/officeart/2005/8/layout/cycle6"/>
    <dgm:cxn modelId="{DEB4390F-5EFC-48B1-8D77-38B62A26A11E}" type="presOf" srcId="{F2743DD5-36A9-41C8-A5C1-5BEA7B0E7E4B}" destId="{DC28B694-730C-4BB2-93EF-BCAC1A84D1B4}" srcOrd="0" destOrd="0" presId="urn:microsoft.com/office/officeart/2005/8/layout/cycle6"/>
    <dgm:cxn modelId="{01C0F8B9-FFFF-4D41-937B-E12D730643F6}" type="presOf" srcId="{0AA56960-9862-4C6F-BF01-5EE7F0EF8103}" destId="{3C10582E-9AE1-48A9-9960-3251E16249A8}" srcOrd="0" destOrd="0" presId="urn:microsoft.com/office/officeart/2005/8/layout/cycle6"/>
    <dgm:cxn modelId="{30A3A076-BEA5-4F0F-A225-5A37D5D36474}" type="presOf" srcId="{2AB63C8F-62C2-4618-96D2-411C0A52D985}" destId="{6AA6DD02-BA0D-487A-BCA6-39F6A3F39DA4}" srcOrd="0" destOrd="0" presId="urn:microsoft.com/office/officeart/2005/8/layout/cycle6"/>
    <dgm:cxn modelId="{35B19EE3-3F76-4FAE-A661-DF52A7D39471}" type="presOf" srcId="{A2F4AB41-DF1C-4734-AF4E-91258566AD78}" destId="{3EBA3F4F-7BE4-499E-98AA-1658B60E2019}" srcOrd="0" destOrd="0" presId="urn:microsoft.com/office/officeart/2005/8/layout/cycle6"/>
    <dgm:cxn modelId="{C109A794-5FFF-47A6-9FEC-282A6EFA56CC}" type="presOf" srcId="{7FF20A34-BE8C-4C6A-AD71-A525800ECF91}" destId="{609FDC57-0E0F-415E-BE28-FF61BF0E38C2}" srcOrd="0" destOrd="0" presId="urn:microsoft.com/office/officeart/2005/8/layout/cycle6"/>
    <dgm:cxn modelId="{20A00A06-424C-4582-A25E-CA35C1CA8963}" type="presOf" srcId="{0FC8119D-E769-4D68-BD91-FC9028DB492D}" destId="{610DE811-0FB7-4750-8731-F8D7F24FC2F2}" srcOrd="0" destOrd="0" presId="urn:microsoft.com/office/officeart/2005/8/layout/cycle6"/>
    <dgm:cxn modelId="{DD4A2C28-5E23-4A8B-AF66-CD35B6BB8B4A}" srcId="{2AB63C8F-62C2-4618-96D2-411C0A52D985}" destId="{F2743DD5-36A9-41C8-A5C1-5BEA7B0E7E4B}" srcOrd="1" destOrd="0" parTransId="{D194ECC5-E2C4-488F-92F4-1E0CBE089FA4}" sibTransId="{9350D1F5-559B-46DD-9072-C2478A6457CE}"/>
    <dgm:cxn modelId="{A7C81E42-7D26-43A0-9722-8BB5AF4A9D5C}" srcId="{2AB63C8F-62C2-4618-96D2-411C0A52D985}" destId="{D9E3CA00-5803-4E40-A8E9-5EFF45FC5119}" srcOrd="3" destOrd="0" parTransId="{3A6AFF18-55A2-43FC-87D2-BA2B475E42EA}" sibTransId="{7FF20A34-BE8C-4C6A-AD71-A525800ECF91}"/>
    <dgm:cxn modelId="{3BE2D4C5-B24F-48B5-8CA8-4A7F5F5FB156}" srcId="{2AB63C8F-62C2-4618-96D2-411C0A52D985}" destId="{0AA56960-9862-4C6F-BF01-5EE7F0EF8103}" srcOrd="0" destOrd="0" parTransId="{323BE4CB-5CA8-4E0A-B398-43E3BF4767D6}" sibTransId="{C07D75EB-ED27-4A9D-89ED-01F89FA049A7}"/>
    <dgm:cxn modelId="{4866D9A2-2C10-46BB-ABCB-089ABF201371}" srcId="{2AB63C8F-62C2-4618-96D2-411C0A52D985}" destId="{0FC8119D-E769-4D68-BD91-FC9028DB492D}" srcOrd="2" destOrd="0" parTransId="{35A21552-7070-452F-AC0E-7B60519400A1}" sibTransId="{A2F4AB41-DF1C-4734-AF4E-91258566AD78}"/>
    <dgm:cxn modelId="{4778DB5F-90C6-4281-AE86-FC3E3E334A26}" type="presOf" srcId="{9350D1F5-559B-46DD-9072-C2478A6457CE}" destId="{51E14E34-6BD3-4B82-8FD7-E5DA10E7AA78}" srcOrd="0" destOrd="0" presId="urn:microsoft.com/office/officeart/2005/8/layout/cycle6"/>
    <dgm:cxn modelId="{28E1C4B5-00C9-42A1-A2D8-4C795EE9B022}" type="presParOf" srcId="{6AA6DD02-BA0D-487A-BCA6-39F6A3F39DA4}" destId="{3C10582E-9AE1-48A9-9960-3251E16249A8}" srcOrd="0" destOrd="0" presId="urn:microsoft.com/office/officeart/2005/8/layout/cycle6"/>
    <dgm:cxn modelId="{08B0E5DF-7F97-4910-90BA-72F4E9D03EA1}" type="presParOf" srcId="{6AA6DD02-BA0D-487A-BCA6-39F6A3F39DA4}" destId="{109F9C5E-09AD-4B01-BCED-59DFB89FE184}" srcOrd="1" destOrd="0" presId="urn:microsoft.com/office/officeart/2005/8/layout/cycle6"/>
    <dgm:cxn modelId="{AE79F520-5175-48C4-9852-05281E39E71C}" type="presParOf" srcId="{6AA6DD02-BA0D-487A-BCA6-39F6A3F39DA4}" destId="{49BC15F5-AB7D-4792-B461-98731F9E4157}" srcOrd="2" destOrd="0" presId="urn:microsoft.com/office/officeart/2005/8/layout/cycle6"/>
    <dgm:cxn modelId="{AC3629F2-3FAF-4BC0-ADA6-03353D1FFCF0}" type="presParOf" srcId="{6AA6DD02-BA0D-487A-BCA6-39F6A3F39DA4}" destId="{DC28B694-730C-4BB2-93EF-BCAC1A84D1B4}" srcOrd="3" destOrd="0" presId="urn:microsoft.com/office/officeart/2005/8/layout/cycle6"/>
    <dgm:cxn modelId="{8BF13BD3-CE28-4586-B569-84D6D02E64BA}" type="presParOf" srcId="{6AA6DD02-BA0D-487A-BCA6-39F6A3F39DA4}" destId="{37606106-A0D9-4D0D-A183-2E6584FBA95D}" srcOrd="4" destOrd="0" presId="urn:microsoft.com/office/officeart/2005/8/layout/cycle6"/>
    <dgm:cxn modelId="{145CB663-D75B-4239-8DA0-1C45F4098998}" type="presParOf" srcId="{6AA6DD02-BA0D-487A-BCA6-39F6A3F39DA4}" destId="{51E14E34-6BD3-4B82-8FD7-E5DA10E7AA78}" srcOrd="5" destOrd="0" presId="urn:microsoft.com/office/officeart/2005/8/layout/cycle6"/>
    <dgm:cxn modelId="{A29132D9-DF51-46EC-B6D8-7DA5C3920D91}" type="presParOf" srcId="{6AA6DD02-BA0D-487A-BCA6-39F6A3F39DA4}" destId="{610DE811-0FB7-4750-8731-F8D7F24FC2F2}" srcOrd="6" destOrd="0" presId="urn:microsoft.com/office/officeart/2005/8/layout/cycle6"/>
    <dgm:cxn modelId="{FFFB194B-B1E7-447F-AF25-AB124A9868DA}" type="presParOf" srcId="{6AA6DD02-BA0D-487A-BCA6-39F6A3F39DA4}" destId="{D0620A6F-6FA2-4D37-9566-BF2F5D3DE47F}" srcOrd="7" destOrd="0" presId="urn:microsoft.com/office/officeart/2005/8/layout/cycle6"/>
    <dgm:cxn modelId="{A51BE21D-B199-43B9-80CD-C3D4B7267366}" type="presParOf" srcId="{6AA6DD02-BA0D-487A-BCA6-39F6A3F39DA4}" destId="{3EBA3F4F-7BE4-499E-98AA-1658B60E2019}" srcOrd="8" destOrd="0" presId="urn:microsoft.com/office/officeart/2005/8/layout/cycle6"/>
    <dgm:cxn modelId="{C1EEFA05-4BD0-4B7C-9882-BA14969F0F8A}" type="presParOf" srcId="{6AA6DD02-BA0D-487A-BCA6-39F6A3F39DA4}" destId="{1285D8F3-9D8C-4BDD-A92D-2EC4458C47B1}" srcOrd="9" destOrd="0" presId="urn:microsoft.com/office/officeart/2005/8/layout/cycle6"/>
    <dgm:cxn modelId="{9E5C3C9F-9E0C-4347-8528-9CC1B016A786}" type="presParOf" srcId="{6AA6DD02-BA0D-487A-BCA6-39F6A3F39DA4}" destId="{FC626C1A-5045-467B-984F-70EBD5D0688E}" srcOrd="10" destOrd="0" presId="urn:microsoft.com/office/officeart/2005/8/layout/cycle6"/>
    <dgm:cxn modelId="{1A926F48-36AB-4E3D-A34E-DBAA1027E503}" type="presParOf" srcId="{6AA6DD02-BA0D-487A-BCA6-39F6A3F39DA4}" destId="{609FDC57-0E0F-415E-BE28-FF61BF0E38C2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53A7FF3-1BF4-4C7A-ABCF-4D021592B8F6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63E7619-235F-4754-877D-92C45E55182A}">
      <dgm:prSet phldrT="[Text]"/>
      <dgm:spPr/>
      <dgm:t>
        <a:bodyPr/>
        <a:lstStyle/>
        <a:p>
          <a:r>
            <a:rPr lang="en-US" dirty="0" smtClean="0"/>
            <a:t>KI</a:t>
          </a:r>
          <a:endParaRPr lang="en-US" dirty="0"/>
        </a:p>
      </dgm:t>
    </dgm:pt>
    <dgm:pt modelId="{7AABA001-CED0-4D3D-8840-78636B3B8A34}" type="parTrans" cxnId="{42FEE11E-9AFE-4F5D-8E0D-250A4A6C7929}">
      <dgm:prSet/>
      <dgm:spPr/>
      <dgm:t>
        <a:bodyPr/>
        <a:lstStyle/>
        <a:p>
          <a:endParaRPr lang="en-US"/>
        </a:p>
      </dgm:t>
    </dgm:pt>
    <dgm:pt modelId="{1ADECE76-53B6-482F-9C5D-A703B86E74D6}" type="sibTrans" cxnId="{42FEE11E-9AFE-4F5D-8E0D-250A4A6C7929}">
      <dgm:prSet/>
      <dgm:spPr/>
      <dgm:t>
        <a:bodyPr/>
        <a:lstStyle/>
        <a:p>
          <a:endParaRPr lang="en-US"/>
        </a:p>
      </dgm:t>
    </dgm:pt>
    <dgm:pt modelId="{867AFA92-B324-4D18-940E-FBB1BBB8D1C2}">
      <dgm:prSet phldrT="[Text]" custT="1"/>
      <dgm:spPr/>
      <dgm:t>
        <a:bodyPr/>
        <a:lstStyle/>
        <a:p>
          <a:r>
            <a:rPr lang="en-US" sz="1800" b="1" dirty="0" smtClean="0"/>
            <a:t>KI 1</a:t>
          </a:r>
        </a:p>
        <a:p>
          <a:r>
            <a:rPr lang="en-US" sz="1800" b="1" dirty="0" smtClean="0"/>
            <a:t>SIKAP SPIRITUAL</a:t>
          </a:r>
          <a:endParaRPr lang="en-US" sz="1800" b="1" dirty="0"/>
        </a:p>
      </dgm:t>
    </dgm:pt>
    <dgm:pt modelId="{7DDA6C75-8754-4877-93EE-B856CCA67EFC}" type="parTrans" cxnId="{0F42DAF6-8121-4F89-AAC8-659766B45019}">
      <dgm:prSet/>
      <dgm:spPr/>
      <dgm:t>
        <a:bodyPr/>
        <a:lstStyle/>
        <a:p>
          <a:endParaRPr lang="en-US"/>
        </a:p>
      </dgm:t>
    </dgm:pt>
    <dgm:pt modelId="{9483F879-E72B-48FB-B56E-C87A5F11B463}" type="sibTrans" cxnId="{0F42DAF6-8121-4F89-AAC8-659766B45019}">
      <dgm:prSet/>
      <dgm:spPr/>
      <dgm:t>
        <a:bodyPr/>
        <a:lstStyle/>
        <a:p>
          <a:endParaRPr lang="en-US"/>
        </a:p>
      </dgm:t>
    </dgm:pt>
    <dgm:pt modelId="{80DC3642-BAD5-47BC-B232-C290449DBADA}">
      <dgm:prSet phldrT="[Text]" custT="1"/>
      <dgm:spPr/>
      <dgm:t>
        <a:bodyPr/>
        <a:lstStyle/>
        <a:p>
          <a:r>
            <a:rPr lang="en-US" sz="1800" b="1" dirty="0" smtClean="0"/>
            <a:t>KI 2</a:t>
          </a:r>
        </a:p>
        <a:p>
          <a:r>
            <a:rPr lang="en-US" sz="1800" b="1" dirty="0" smtClean="0"/>
            <a:t>SIKAP SOSIAL</a:t>
          </a:r>
          <a:endParaRPr lang="en-US" sz="1800" b="1" dirty="0"/>
        </a:p>
      </dgm:t>
    </dgm:pt>
    <dgm:pt modelId="{5265B017-668C-42F7-A9D9-203FAC7C46D5}" type="parTrans" cxnId="{7854759C-FD12-491E-88B3-2C54B0AB5135}">
      <dgm:prSet/>
      <dgm:spPr/>
      <dgm:t>
        <a:bodyPr/>
        <a:lstStyle/>
        <a:p>
          <a:endParaRPr lang="en-US"/>
        </a:p>
      </dgm:t>
    </dgm:pt>
    <dgm:pt modelId="{82073332-7903-4F70-AA43-6278F50A7A72}" type="sibTrans" cxnId="{7854759C-FD12-491E-88B3-2C54B0AB5135}">
      <dgm:prSet/>
      <dgm:spPr/>
      <dgm:t>
        <a:bodyPr/>
        <a:lstStyle/>
        <a:p>
          <a:endParaRPr lang="en-US"/>
        </a:p>
      </dgm:t>
    </dgm:pt>
    <dgm:pt modelId="{0B43DAEE-F2B2-48BB-A52F-F0C598DA667F}">
      <dgm:prSet phldrT="[Text]"/>
      <dgm:spPr/>
      <dgm:t>
        <a:bodyPr/>
        <a:lstStyle/>
        <a:p>
          <a:r>
            <a:rPr lang="en-US" b="1" dirty="0" smtClean="0"/>
            <a:t>KI 3</a:t>
          </a:r>
        </a:p>
        <a:p>
          <a:r>
            <a:rPr lang="en-US" b="1" dirty="0" smtClean="0"/>
            <a:t>PENGETAHUAN</a:t>
          </a:r>
          <a:endParaRPr lang="en-US" b="1" dirty="0"/>
        </a:p>
      </dgm:t>
    </dgm:pt>
    <dgm:pt modelId="{F6B83298-F4B4-4C26-B5CA-8572F6DC7D19}" type="parTrans" cxnId="{295185E0-B9A1-4EDB-87BF-2AB5CD416AEE}">
      <dgm:prSet/>
      <dgm:spPr/>
      <dgm:t>
        <a:bodyPr/>
        <a:lstStyle/>
        <a:p>
          <a:endParaRPr lang="en-US"/>
        </a:p>
      </dgm:t>
    </dgm:pt>
    <dgm:pt modelId="{71C3988A-C3B0-4CF8-B82A-3BECC001FE02}" type="sibTrans" cxnId="{295185E0-B9A1-4EDB-87BF-2AB5CD416AEE}">
      <dgm:prSet/>
      <dgm:spPr/>
      <dgm:t>
        <a:bodyPr/>
        <a:lstStyle/>
        <a:p>
          <a:endParaRPr lang="en-US"/>
        </a:p>
      </dgm:t>
    </dgm:pt>
    <dgm:pt modelId="{41D762C5-CF78-4C4D-8D98-269DDD3DEE11}">
      <dgm:prSet phldrT="[Text]" custT="1"/>
      <dgm:spPr/>
      <dgm:t>
        <a:bodyPr/>
        <a:lstStyle/>
        <a:p>
          <a:r>
            <a:rPr lang="en-US" sz="1600" b="1" dirty="0" smtClean="0"/>
            <a:t>KI 4</a:t>
          </a:r>
        </a:p>
        <a:p>
          <a:r>
            <a:rPr lang="en-US" sz="1600" b="1" dirty="0" smtClean="0"/>
            <a:t>KETERAMPILAN</a:t>
          </a:r>
        </a:p>
      </dgm:t>
    </dgm:pt>
    <dgm:pt modelId="{DDBA54FF-7990-45C2-A10E-E7CC58DE87F5}" type="parTrans" cxnId="{3440DF6E-D595-4EBB-9938-4E34E5706F24}">
      <dgm:prSet/>
      <dgm:spPr/>
      <dgm:t>
        <a:bodyPr/>
        <a:lstStyle/>
        <a:p>
          <a:endParaRPr lang="en-US"/>
        </a:p>
      </dgm:t>
    </dgm:pt>
    <dgm:pt modelId="{32693CB5-CED3-4BD6-922C-E47110A96CEB}" type="sibTrans" cxnId="{3440DF6E-D595-4EBB-9938-4E34E5706F24}">
      <dgm:prSet/>
      <dgm:spPr/>
      <dgm:t>
        <a:bodyPr/>
        <a:lstStyle/>
        <a:p>
          <a:endParaRPr lang="en-US"/>
        </a:p>
      </dgm:t>
    </dgm:pt>
    <dgm:pt modelId="{79DD7A0E-0424-4D5E-A1D0-3CABEF865FE2}" type="pres">
      <dgm:prSet presAssocID="{753A7FF3-1BF4-4C7A-ABCF-4D021592B8F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7071EEA-F2E7-4F6B-B7FD-8B105ACB0055}" type="pres">
      <dgm:prSet presAssocID="{E63E7619-235F-4754-877D-92C45E55182A}" presName="centerShape" presStyleLbl="node0" presStyleIdx="0" presStyleCnt="1"/>
      <dgm:spPr/>
      <dgm:t>
        <a:bodyPr/>
        <a:lstStyle/>
        <a:p>
          <a:endParaRPr lang="en-US"/>
        </a:p>
      </dgm:t>
    </dgm:pt>
    <dgm:pt modelId="{9D0C5123-B14D-447B-BE86-CABE59074A47}" type="pres">
      <dgm:prSet presAssocID="{7DDA6C75-8754-4877-93EE-B856CCA67EFC}" presName="Name9" presStyleLbl="parChTrans1D2" presStyleIdx="0" presStyleCnt="4"/>
      <dgm:spPr/>
      <dgm:t>
        <a:bodyPr/>
        <a:lstStyle/>
        <a:p>
          <a:endParaRPr lang="en-US"/>
        </a:p>
      </dgm:t>
    </dgm:pt>
    <dgm:pt modelId="{7B2FBC03-7E29-40D4-8507-1F081E8E6755}" type="pres">
      <dgm:prSet presAssocID="{7DDA6C75-8754-4877-93EE-B856CCA67EFC}" presName="connTx" presStyleLbl="parChTrans1D2" presStyleIdx="0" presStyleCnt="4"/>
      <dgm:spPr/>
      <dgm:t>
        <a:bodyPr/>
        <a:lstStyle/>
        <a:p>
          <a:endParaRPr lang="en-US"/>
        </a:p>
      </dgm:t>
    </dgm:pt>
    <dgm:pt modelId="{9B9E2CC7-BB30-4E24-A124-617A2BFFB478}" type="pres">
      <dgm:prSet presAssocID="{867AFA92-B324-4D18-940E-FBB1BBB8D1C2}" presName="node" presStyleLbl="node1" presStyleIdx="0" presStyleCnt="4" custScaleX="23319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117036-0A49-4E3A-908B-6E9947E4FBFA}" type="pres">
      <dgm:prSet presAssocID="{5265B017-668C-42F7-A9D9-203FAC7C46D5}" presName="Name9" presStyleLbl="parChTrans1D2" presStyleIdx="1" presStyleCnt="4"/>
      <dgm:spPr/>
      <dgm:t>
        <a:bodyPr/>
        <a:lstStyle/>
        <a:p>
          <a:endParaRPr lang="en-US"/>
        </a:p>
      </dgm:t>
    </dgm:pt>
    <dgm:pt modelId="{C0818E98-68FA-4F89-8BE1-D944C3881A31}" type="pres">
      <dgm:prSet presAssocID="{5265B017-668C-42F7-A9D9-203FAC7C46D5}" presName="connTx" presStyleLbl="parChTrans1D2" presStyleIdx="1" presStyleCnt="4"/>
      <dgm:spPr/>
      <dgm:t>
        <a:bodyPr/>
        <a:lstStyle/>
        <a:p>
          <a:endParaRPr lang="en-US"/>
        </a:p>
      </dgm:t>
    </dgm:pt>
    <dgm:pt modelId="{EF392BB6-8A84-4B06-B009-79AD6737811C}" type="pres">
      <dgm:prSet presAssocID="{80DC3642-BAD5-47BC-B232-C290449DBADA}" presName="node" presStyleLbl="node1" presStyleIdx="1" presStyleCnt="4" custScaleX="232131" custRadScaleRad="153785" custRadScaleInc="-8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3C2C21-06AD-49B4-9030-A0ECEFDCEC8C}" type="pres">
      <dgm:prSet presAssocID="{F6B83298-F4B4-4C26-B5CA-8572F6DC7D19}" presName="Name9" presStyleLbl="parChTrans1D2" presStyleIdx="2" presStyleCnt="4"/>
      <dgm:spPr/>
      <dgm:t>
        <a:bodyPr/>
        <a:lstStyle/>
        <a:p>
          <a:endParaRPr lang="en-US"/>
        </a:p>
      </dgm:t>
    </dgm:pt>
    <dgm:pt modelId="{483271E4-6AE8-4D2C-8237-FA42CE90AB92}" type="pres">
      <dgm:prSet presAssocID="{F6B83298-F4B4-4C26-B5CA-8572F6DC7D19}" presName="connTx" presStyleLbl="parChTrans1D2" presStyleIdx="2" presStyleCnt="4"/>
      <dgm:spPr/>
      <dgm:t>
        <a:bodyPr/>
        <a:lstStyle/>
        <a:p>
          <a:endParaRPr lang="en-US"/>
        </a:p>
      </dgm:t>
    </dgm:pt>
    <dgm:pt modelId="{6FF1BD95-4E85-4F2C-ACD2-81059B238075}" type="pres">
      <dgm:prSet presAssocID="{0B43DAEE-F2B2-48BB-A52F-F0C598DA667F}" presName="node" presStyleLbl="node1" presStyleIdx="2" presStyleCnt="4" custScaleX="2201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A4062C-0B29-4249-ADC3-487F9340D76A}" type="pres">
      <dgm:prSet presAssocID="{DDBA54FF-7990-45C2-A10E-E7CC58DE87F5}" presName="Name9" presStyleLbl="parChTrans1D2" presStyleIdx="3" presStyleCnt="4"/>
      <dgm:spPr/>
      <dgm:t>
        <a:bodyPr/>
        <a:lstStyle/>
        <a:p>
          <a:endParaRPr lang="en-US"/>
        </a:p>
      </dgm:t>
    </dgm:pt>
    <dgm:pt modelId="{FA884B07-2551-4B9D-901B-34E007D9F187}" type="pres">
      <dgm:prSet presAssocID="{DDBA54FF-7990-45C2-A10E-E7CC58DE87F5}" presName="connTx" presStyleLbl="parChTrans1D2" presStyleIdx="3" presStyleCnt="4"/>
      <dgm:spPr/>
      <dgm:t>
        <a:bodyPr/>
        <a:lstStyle/>
        <a:p>
          <a:endParaRPr lang="en-US"/>
        </a:p>
      </dgm:t>
    </dgm:pt>
    <dgm:pt modelId="{3990EF7D-4C77-4C73-929B-ED16EB3E3391}" type="pres">
      <dgm:prSet presAssocID="{41D762C5-CF78-4C4D-8D98-269DDD3DEE11}" presName="node" presStyleLbl="node1" presStyleIdx="3" presStyleCnt="4" custScaleX="208125" custRadScaleRad="140382" custRadScaleInc="95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6D03B83-3132-401C-9FCD-4FD962FBD70B}" type="presOf" srcId="{867AFA92-B324-4D18-940E-FBB1BBB8D1C2}" destId="{9B9E2CC7-BB30-4E24-A124-617A2BFFB478}" srcOrd="0" destOrd="0" presId="urn:microsoft.com/office/officeart/2005/8/layout/radial1"/>
    <dgm:cxn modelId="{821F0B92-2A2F-4BC6-B1F5-F6F9AB3AB615}" type="presOf" srcId="{5265B017-668C-42F7-A9D9-203FAC7C46D5}" destId="{C0818E98-68FA-4F89-8BE1-D944C3881A31}" srcOrd="1" destOrd="0" presId="urn:microsoft.com/office/officeart/2005/8/layout/radial1"/>
    <dgm:cxn modelId="{0F42DAF6-8121-4F89-AAC8-659766B45019}" srcId="{E63E7619-235F-4754-877D-92C45E55182A}" destId="{867AFA92-B324-4D18-940E-FBB1BBB8D1C2}" srcOrd="0" destOrd="0" parTransId="{7DDA6C75-8754-4877-93EE-B856CCA67EFC}" sibTransId="{9483F879-E72B-48FB-B56E-C87A5F11B463}"/>
    <dgm:cxn modelId="{35D70AAE-B049-4C22-A806-84503F6F8C10}" type="presOf" srcId="{F6B83298-F4B4-4C26-B5CA-8572F6DC7D19}" destId="{523C2C21-06AD-49B4-9030-A0ECEFDCEC8C}" srcOrd="0" destOrd="0" presId="urn:microsoft.com/office/officeart/2005/8/layout/radial1"/>
    <dgm:cxn modelId="{D44043FC-891F-4B29-AE72-8EBB9C8C2644}" type="presOf" srcId="{5265B017-668C-42F7-A9D9-203FAC7C46D5}" destId="{F7117036-0A49-4E3A-908B-6E9947E4FBFA}" srcOrd="0" destOrd="0" presId="urn:microsoft.com/office/officeart/2005/8/layout/radial1"/>
    <dgm:cxn modelId="{35AF1B7D-670C-46A0-A94B-ED1B205962B9}" type="presOf" srcId="{E63E7619-235F-4754-877D-92C45E55182A}" destId="{67071EEA-F2E7-4F6B-B7FD-8B105ACB0055}" srcOrd="0" destOrd="0" presId="urn:microsoft.com/office/officeart/2005/8/layout/radial1"/>
    <dgm:cxn modelId="{295185E0-B9A1-4EDB-87BF-2AB5CD416AEE}" srcId="{E63E7619-235F-4754-877D-92C45E55182A}" destId="{0B43DAEE-F2B2-48BB-A52F-F0C598DA667F}" srcOrd="2" destOrd="0" parTransId="{F6B83298-F4B4-4C26-B5CA-8572F6DC7D19}" sibTransId="{71C3988A-C3B0-4CF8-B82A-3BECC001FE02}"/>
    <dgm:cxn modelId="{A96B4B7A-D9E5-4E7F-A549-17E14960AF42}" type="presOf" srcId="{41D762C5-CF78-4C4D-8D98-269DDD3DEE11}" destId="{3990EF7D-4C77-4C73-929B-ED16EB3E3391}" srcOrd="0" destOrd="0" presId="urn:microsoft.com/office/officeart/2005/8/layout/radial1"/>
    <dgm:cxn modelId="{C08D0DA9-441F-4499-B20E-F643595A3EC5}" type="presOf" srcId="{DDBA54FF-7990-45C2-A10E-E7CC58DE87F5}" destId="{FA884B07-2551-4B9D-901B-34E007D9F187}" srcOrd="1" destOrd="0" presId="urn:microsoft.com/office/officeart/2005/8/layout/radial1"/>
    <dgm:cxn modelId="{319736D3-B3D7-42B7-8CBF-98F82CF6F409}" type="presOf" srcId="{7DDA6C75-8754-4877-93EE-B856CCA67EFC}" destId="{9D0C5123-B14D-447B-BE86-CABE59074A47}" srcOrd="0" destOrd="0" presId="urn:microsoft.com/office/officeart/2005/8/layout/radial1"/>
    <dgm:cxn modelId="{B5C8ECF9-0937-4310-9E5F-21F67DE138F0}" type="presOf" srcId="{0B43DAEE-F2B2-48BB-A52F-F0C598DA667F}" destId="{6FF1BD95-4E85-4F2C-ACD2-81059B238075}" srcOrd="0" destOrd="0" presId="urn:microsoft.com/office/officeart/2005/8/layout/radial1"/>
    <dgm:cxn modelId="{42FEE11E-9AFE-4F5D-8E0D-250A4A6C7929}" srcId="{753A7FF3-1BF4-4C7A-ABCF-4D021592B8F6}" destId="{E63E7619-235F-4754-877D-92C45E55182A}" srcOrd="0" destOrd="0" parTransId="{7AABA001-CED0-4D3D-8840-78636B3B8A34}" sibTransId="{1ADECE76-53B6-482F-9C5D-A703B86E74D6}"/>
    <dgm:cxn modelId="{3440DF6E-D595-4EBB-9938-4E34E5706F24}" srcId="{E63E7619-235F-4754-877D-92C45E55182A}" destId="{41D762C5-CF78-4C4D-8D98-269DDD3DEE11}" srcOrd="3" destOrd="0" parTransId="{DDBA54FF-7990-45C2-A10E-E7CC58DE87F5}" sibTransId="{32693CB5-CED3-4BD6-922C-E47110A96CEB}"/>
    <dgm:cxn modelId="{0FCFE6FF-4D6F-4A37-AB1A-11C2C9466A42}" type="presOf" srcId="{80DC3642-BAD5-47BC-B232-C290449DBADA}" destId="{EF392BB6-8A84-4B06-B009-79AD6737811C}" srcOrd="0" destOrd="0" presId="urn:microsoft.com/office/officeart/2005/8/layout/radial1"/>
    <dgm:cxn modelId="{D8CC3C7A-BEBA-49C9-B1DB-FD716C0F7AFE}" type="presOf" srcId="{7DDA6C75-8754-4877-93EE-B856CCA67EFC}" destId="{7B2FBC03-7E29-40D4-8507-1F081E8E6755}" srcOrd="1" destOrd="0" presId="urn:microsoft.com/office/officeart/2005/8/layout/radial1"/>
    <dgm:cxn modelId="{7854759C-FD12-491E-88B3-2C54B0AB5135}" srcId="{E63E7619-235F-4754-877D-92C45E55182A}" destId="{80DC3642-BAD5-47BC-B232-C290449DBADA}" srcOrd="1" destOrd="0" parTransId="{5265B017-668C-42F7-A9D9-203FAC7C46D5}" sibTransId="{82073332-7903-4F70-AA43-6278F50A7A72}"/>
    <dgm:cxn modelId="{9BAD6F47-2A28-4C65-A45B-0386FEEF1642}" type="presOf" srcId="{DDBA54FF-7990-45C2-A10E-E7CC58DE87F5}" destId="{3FA4062C-0B29-4249-ADC3-487F9340D76A}" srcOrd="0" destOrd="0" presId="urn:microsoft.com/office/officeart/2005/8/layout/radial1"/>
    <dgm:cxn modelId="{9BDAB760-16DB-4869-91EC-FBB2DE46F770}" type="presOf" srcId="{753A7FF3-1BF4-4C7A-ABCF-4D021592B8F6}" destId="{79DD7A0E-0424-4D5E-A1D0-3CABEF865FE2}" srcOrd="0" destOrd="0" presId="urn:microsoft.com/office/officeart/2005/8/layout/radial1"/>
    <dgm:cxn modelId="{48CDB591-2043-4129-BD8F-4DE718B8C16B}" type="presOf" srcId="{F6B83298-F4B4-4C26-B5CA-8572F6DC7D19}" destId="{483271E4-6AE8-4D2C-8237-FA42CE90AB92}" srcOrd="1" destOrd="0" presId="urn:microsoft.com/office/officeart/2005/8/layout/radial1"/>
    <dgm:cxn modelId="{195CC23A-F387-4F01-8D17-4074B2620FDE}" type="presParOf" srcId="{79DD7A0E-0424-4D5E-A1D0-3CABEF865FE2}" destId="{67071EEA-F2E7-4F6B-B7FD-8B105ACB0055}" srcOrd="0" destOrd="0" presId="urn:microsoft.com/office/officeart/2005/8/layout/radial1"/>
    <dgm:cxn modelId="{DE516672-5663-4E2C-AC34-32B24FF48EA5}" type="presParOf" srcId="{79DD7A0E-0424-4D5E-A1D0-3CABEF865FE2}" destId="{9D0C5123-B14D-447B-BE86-CABE59074A47}" srcOrd="1" destOrd="0" presId="urn:microsoft.com/office/officeart/2005/8/layout/radial1"/>
    <dgm:cxn modelId="{FD20F018-708C-46AB-9DC7-0E55A36B24E3}" type="presParOf" srcId="{9D0C5123-B14D-447B-BE86-CABE59074A47}" destId="{7B2FBC03-7E29-40D4-8507-1F081E8E6755}" srcOrd="0" destOrd="0" presId="urn:microsoft.com/office/officeart/2005/8/layout/radial1"/>
    <dgm:cxn modelId="{9C48B868-699D-47C9-87C0-CD9567573685}" type="presParOf" srcId="{79DD7A0E-0424-4D5E-A1D0-3CABEF865FE2}" destId="{9B9E2CC7-BB30-4E24-A124-617A2BFFB478}" srcOrd="2" destOrd="0" presId="urn:microsoft.com/office/officeart/2005/8/layout/radial1"/>
    <dgm:cxn modelId="{6DF36A1D-B847-412E-BC26-77954C46143D}" type="presParOf" srcId="{79DD7A0E-0424-4D5E-A1D0-3CABEF865FE2}" destId="{F7117036-0A49-4E3A-908B-6E9947E4FBFA}" srcOrd="3" destOrd="0" presId="urn:microsoft.com/office/officeart/2005/8/layout/radial1"/>
    <dgm:cxn modelId="{25EAA503-7668-4255-8F7C-3F20146E26F1}" type="presParOf" srcId="{F7117036-0A49-4E3A-908B-6E9947E4FBFA}" destId="{C0818E98-68FA-4F89-8BE1-D944C3881A31}" srcOrd="0" destOrd="0" presId="urn:microsoft.com/office/officeart/2005/8/layout/radial1"/>
    <dgm:cxn modelId="{3D8C52D7-5652-47EF-A6A7-9F821FCD23FF}" type="presParOf" srcId="{79DD7A0E-0424-4D5E-A1D0-3CABEF865FE2}" destId="{EF392BB6-8A84-4B06-B009-79AD6737811C}" srcOrd="4" destOrd="0" presId="urn:microsoft.com/office/officeart/2005/8/layout/radial1"/>
    <dgm:cxn modelId="{1EFD456A-A18F-49D5-8CEF-37F2DC9D102A}" type="presParOf" srcId="{79DD7A0E-0424-4D5E-A1D0-3CABEF865FE2}" destId="{523C2C21-06AD-49B4-9030-A0ECEFDCEC8C}" srcOrd="5" destOrd="0" presId="urn:microsoft.com/office/officeart/2005/8/layout/radial1"/>
    <dgm:cxn modelId="{53ED7973-5AF2-4345-9D58-4C517E77FF56}" type="presParOf" srcId="{523C2C21-06AD-49B4-9030-A0ECEFDCEC8C}" destId="{483271E4-6AE8-4D2C-8237-FA42CE90AB92}" srcOrd="0" destOrd="0" presId="urn:microsoft.com/office/officeart/2005/8/layout/radial1"/>
    <dgm:cxn modelId="{37130A76-5F19-4178-B285-19CB2AF07E1B}" type="presParOf" srcId="{79DD7A0E-0424-4D5E-A1D0-3CABEF865FE2}" destId="{6FF1BD95-4E85-4F2C-ACD2-81059B238075}" srcOrd="6" destOrd="0" presId="urn:microsoft.com/office/officeart/2005/8/layout/radial1"/>
    <dgm:cxn modelId="{A8C04EAE-6EB4-40A5-93C0-0E28FA81CA3C}" type="presParOf" srcId="{79DD7A0E-0424-4D5E-A1D0-3CABEF865FE2}" destId="{3FA4062C-0B29-4249-ADC3-487F9340D76A}" srcOrd="7" destOrd="0" presId="urn:microsoft.com/office/officeart/2005/8/layout/radial1"/>
    <dgm:cxn modelId="{70814C35-2F5E-4990-92CF-B90B0B67701D}" type="presParOf" srcId="{3FA4062C-0B29-4249-ADC3-487F9340D76A}" destId="{FA884B07-2551-4B9D-901B-34E007D9F187}" srcOrd="0" destOrd="0" presId="urn:microsoft.com/office/officeart/2005/8/layout/radial1"/>
    <dgm:cxn modelId="{8C3BA0A0-D119-4EEE-B17F-8FCE2000BF12}" type="presParOf" srcId="{79DD7A0E-0424-4D5E-A1D0-3CABEF865FE2}" destId="{3990EF7D-4C77-4C73-929B-ED16EB3E3391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76784D6-15A9-4F88-A88E-7934B23CC506}" type="doc">
      <dgm:prSet loTypeId="urn:microsoft.com/office/officeart/2005/8/layout/matrix2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94B6405-69BB-402B-9744-2D5570262914}">
      <dgm:prSet phldrT="[Text]" custT="1"/>
      <dgm:spPr/>
      <dgm:t>
        <a:bodyPr/>
        <a:lstStyle/>
        <a:p>
          <a:r>
            <a:rPr lang="en-US" sz="1600" b="1" dirty="0" smtClean="0"/>
            <a:t>KI 1</a:t>
          </a:r>
        </a:p>
        <a:p>
          <a:r>
            <a:rPr lang="id-ID" sz="1600" b="1" dirty="0" smtClean="0"/>
            <a:t>Menerima</a:t>
          </a:r>
          <a:r>
            <a:rPr lang="en-US" sz="1600" b="1" dirty="0" smtClean="0"/>
            <a:t>,</a:t>
          </a:r>
          <a:r>
            <a:rPr lang="id-ID" sz="1600" b="1" dirty="0" smtClean="0"/>
            <a:t> menjalankan </a:t>
          </a:r>
          <a:r>
            <a:rPr lang="en-US" sz="1600" b="1" dirty="0" err="1" smtClean="0"/>
            <a:t>dan</a:t>
          </a:r>
          <a:r>
            <a:rPr lang="en-US" sz="1600" b="1" dirty="0" smtClean="0"/>
            <a:t> </a:t>
          </a:r>
          <a:r>
            <a:rPr lang="en-US" sz="1600" b="1" dirty="0" err="1" smtClean="0"/>
            <a:t>menghargai</a:t>
          </a:r>
          <a:r>
            <a:rPr lang="en-US" sz="1600" b="1" dirty="0" smtClean="0"/>
            <a:t> </a:t>
          </a:r>
          <a:r>
            <a:rPr lang="id-ID" sz="1600" b="1" dirty="0" smtClean="0"/>
            <a:t>ajaran agama yang dianutnya</a:t>
          </a:r>
          <a:endParaRPr lang="en-US" sz="1600" b="1" dirty="0"/>
        </a:p>
      </dgm:t>
    </dgm:pt>
    <dgm:pt modelId="{9F0171D9-50EB-45EE-A981-7BB6B29374DF}" type="parTrans" cxnId="{EF2FF32D-386A-4152-B8C5-B63E59A5BA1A}">
      <dgm:prSet/>
      <dgm:spPr/>
      <dgm:t>
        <a:bodyPr/>
        <a:lstStyle/>
        <a:p>
          <a:endParaRPr lang="en-US"/>
        </a:p>
      </dgm:t>
    </dgm:pt>
    <dgm:pt modelId="{3A682C30-7447-421D-BD6C-EB5AD8E17E11}" type="sibTrans" cxnId="{EF2FF32D-386A-4152-B8C5-B63E59A5BA1A}">
      <dgm:prSet/>
      <dgm:spPr/>
      <dgm:t>
        <a:bodyPr/>
        <a:lstStyle/>
        <a:p>
          <a:endParaRPr lang="en-US"/>
        </a:p>
      </dgm:t>
    </dgm:pt>
    <dgm:pt modelId="{6B105B22-B968-4E6D-9A1E-6B747DF6546D}">
      <dgm:prSet phldrT="[Text]" custT="1"/>
      <dgm:spPr/>
      <dgm:t>
        <a:bodyPr/>
        <a:lstStyle/>
        <a:p>
          <a:r>
            <a:rPr lang="en-US" sz="1600" b="1" dirty="0" smtClean="0"/>
            <a:t>KI 2</a:t>
          </a:r>
        </a:p>
        <a:p>
          <a:r>
            <a:rPr lang="en-US" sz="1600" b="1" dirty="0" err="1" smtClean="0"/>
            <a:t>Menunjukkan</a:t>
          </a:r>
          <a:r>
            <a:rPr lang="en-US" sz="1600" b="1" dirty="0" smtClean="0"/>
            <a:t> </a:t>
          </a:r>
          <a:r>
            <a:rPr lang="id-ID" sz="1600" b="1" dirty="0" smtClean="0"/>
            <a:t> perilaku jujur, disiplin, tanggung jawab, santun, peduli, dan percaya diri dalam berinteraksi dengan keluarga, teman, guru</a:t>
          </a:r>
          <a:r>
            <a:rPr lang="en-US" sz="1600" b="1" dirty="0" smtClean="0"/>
            <a:t> </a:t>
          </a:r>
          <a:r>
            <a:rPr lang="en-US" sz="1600" b="1" dirty="0" err="1" smtClean="0"/>
            <a:t>dan</a:t>
          </a:r>
          <a:r>
            <a:rPr lang="en-US" sz="1600" b="1" dirty="0" smtClean="0"/>
            <a:t> </a:t>
          </a:r>
          <a:r>
            <a:rPr lang="en-US" sz="1600" b="1" dirty="0" err="1" smtClean="0"/>
            <a:t>tetangganya</a:t>
          </a:r>
          <a:endParaRPr lang="en-US" sz="1600" b="1" dirty="0"/>
        </a:p>
      </dgm:t>
    </dgm:pt>
    <dgm:pt modelId="{6F463E1D-0F55-4AE1-8EFE-32AD7068FDA5}" type="parTrans" cxnId="{92805B63-FC8F-4DE9-9F8E-B70C7A7CE652}">
      <dgm:prSet/>
      <dgm:spPr/>
      <dgm:t>
        <a:bodyPr/>
        <a:lstStyle/>
        <a:p>
          <a:endParaRPr lang="en-US"/>
        </a:p>
      </dgm:t>
    </dgm:pt>
    <dgm:pt modelId="{755D2E73-3526-4FCF-8D00-BD3BD8B97494}" type="sibTrans" cxnId="{92805B63-FC8F-4DE9-9F8E-B70C7A7CE652}">
      <dgm:prSet/>
      <dgm:spPr/>
      <dgm:t>
        <a:bodyPr/>
        <a:lstStyle/>
        <a:p>
          <a:endParaRPr lang="en-US"/>
        </a:p>
      </dgm:t>
    </dgm:pt>
    <dgm:pt modelId="{4C55DEF3-3114-4846-98F2-465327CC26B8}">
      <dgm:prSet phldrT="[Text]" custT="1"/>
      <dgm:spPr/>
      <dgm:t>
        <a:bodyPr/>
        <a:lstStyle/>
        <a:p>
          <a:r>
            <a:rPr lang="en-US" sz="1200" b="1" dirty="0" smtClean="0"/>
            <a:t>KI 4</a:t>
          </a:r>
        </a:p>
        <a:p>
          <a:r>
            <a:rPr lang="id-ID" sz="1200" b="1" dirty="0" smtClean="0"/>
            <a:t>Menyajikan pengetahuan faktual dalam bahasa yang jelas dan logis, dalam karya yang estetis, dalam gerakan yang mencerminkan anak sehat, dan dalam tindakan yang mencerminkan perilaku anak beriman dan berakhlak mulia</a:t>
          </a:r>
          <a:endParaRPr lang="en-US" sz="1200" b="1" dirty="0"/>
        </a:p>
      </dgm:t>
    </dgm:pt>
    <dgm:pt modelId="{C198D1AD-74AB-4FA9-BC86-9A72E0AE3022}" type="parTrans" cxnId="{EAC860E8-4F18-494B-83DB-67A5EE0B201C}">
      <dgm:prSet/>
      <dgm:spPr/>
      <dgm:t>
        <a:bodyPr/>
        <a:lstStyle/>
        <a:p>
          <a:endParaRPr lang="en-US"/>
        </a:p>
      </dgm:t>
    </dgm:pt>
    <dgm:pt modelId="{AC04E110-DBEF-4435-AF70-C09060E72D99}" type="sibTrans" cxnId="{EAC860E8-4F18-494B-83DB-67A5EE0B201C}">
      <dgm:prSet/>
      <dgm:spPr/>
      <dgm:t>
        <a:bodyPr/>
        <a:lstStyle/>
        <a:p>
          <a:endParaRPr lang="en-US"/>
        </a:p>
      </dgm:t>
    </dgm:pt>
    <dgm:pt modelId="{5873933D-B10B-4ABA-91EC-18890041A13F}">
      <dgm:prSet phldrT="[Text]" custT="1"/>
      <dgm:spPr/>
      <dgm:t>
        <a:bodyPr/>
        <a:lstStyle/>
        <a:p>
          <a:r>
            <a:rPr lang="en-US" sz="1400" b="1" dirty="0" smtClean="0"/>
            <a:t>KI 3</a:t>
          </a:r>
        </a:p>
        <a:p>
          <a:r>
            <a:rPr lang="id-ID" sz="1400" b="1" dirty="0" smtClean="0"/>
            <a:t>Memahami pengetahuan faktual dengan cara mengamati [mendengar, melihat, membaca] dan menanya berdasarkan rasa ingin tahu tentang dirinya, makhluk ciptaan Tuhan dan kegiatannya, dan benda-benda yang dijumpainya di rumah dan di sekolah</a:t>
          </a:r>
          <a:endParaRPr lang="en-US" sz="1400" b="1" dirty="0"/>
        </a:p>
      </dgm:t>
    </dgm:pt>
    <dgm:pt modelId="{C30811C8-E6F5-461F-B7B3-E70FACB2839F}" type="parTrans" cxnId="{8F687B97-3ED9-4E68-9CC3-E93A20948FDC}">
      <dgm:prSet/>
      <dgm:spPr/>
      <dgm:t>
        <a:bodyPr/>
        <a:lstStyle/>
        <a:p>
          <a:endParaRPr lang="en-US"/>
        </a:p>
      </dgm:t>
    </dgm:pt>
    <dgm:pt modelId="{20A00A89-DE31-4BFF-BB6C-80FDF74EDF01}" type="sibTrans" cxnId="{8F687B97-3ED9-4E68-9CC3-E93A20948FDC}">
      <dgm:prSet/>
      <dgm:spPr/>
      <dgm:t>
        <a:bodyPr/>
        <a:lstStyle/>
        <a:p>
          <a:endParaRPr lang="en-US"/>
        </a:p>
      </dgm:t>
    </dgm:pt>
    <dgm:pt modelId="{87A2FFD4-5800-40FD-BCDC-389AB924BAFA}" type="pres">
      <dgm:prSet presAssocID="{676784D6-15A9-4F88-A88E-7934B23CC506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9CDCBE3-7870-4A81-9283-50BA4BE5180E}" type="pres">
      <dgm:prSet presAssocID="{676784D6-15A9-4F88-A88E-7934B23CC506}" presName="axisShape" presStyleLbl="bgShp" presStyleIdx="0" presStyleCnt="1" custScaleX="134322"/>
      <dgm:spPr/>
    </dgm:pt>
    <dgm:pt modelId="{6E6F29E2-0A9D-4B26-8416-DEED43FFF174}" type="pres">
      <dgm:prSet presAssocID="{676784D6-15A9-4F88-A88E-7934B23CC506}" presName="rect1" presStyleLbl="node1" presStyleIdx="0" presStyleCnt="4" custScaleX="161664" custLinFactNeighborX="-32367" custLinFactNeighborY="-41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425842-59E9-492F-8007-3D2C92EDDAAB}" type="pres">
      <dgm:prSet presAssocID="{676784D6-15A9-4F88-A88E-7934B23CC506}" presName="rect2" presStyleLbl="node1" presStyleIdx="1" presStyleCnt="4" custScaleX="161664" custLinFactNeighborX="32367" custLinFactNeighborY="-41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5FA701-B804-4E28-A9F1-718A45BAEDD1}" type="pres">
      <dgm:prSet presAssocID="{676784D6-15A9-4F88-A88E-7934B23CC506}" presName="rect3" presStyleLbl="node1" presStyleIdx="2" presStyleCnt="4" custScaleX="161663" custScaleY="98314" custLinFactNeighborX="-40459" custLinFactNeighborY="701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9AB83F-EC44-416D-9449-97E6BBF8068A}" type="pres">
      <dgm:prSet presAssocID="{676784D6-15A9-4F88-A88E-7934B23CC506}" presName="rect4" presStyleLbl="node1" presStyleIdx="3" presStyleCnt="4" custScaleX="161663" custLinFactNeighborX="40459" custLinFactNeighborY="900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F2FF32D-386A-4152-B8C5-B63E59A5BA1A}" srcId="{676784D6-15A9-4F88-A88E-7934B23CC506}" destId="{594B6405-69BB-402B-9744-2D5570262914}" srcOrd="0" destOrd="0" parTransId="{9F0171D9-50EB-45EE-A981-7BB6B29374DF}" sibTransId="{3A682C30-7447-421D-BD6C-EB5AD8E17E11}"/>
    <dgm:cxn modelId="{99327FBB-FA7B-4F1F-A39A-A243C2A9D2A7}" type="presOf" srcId="{6B105B22-B968-4E6D-9A1E-6B747DF6546D}" destId="{A9425842-59E9-492F-8007-3D2C92EDDAAB}" srcOrd="0" destOrd="0" presId="urn:microsoft.com/office/officeart/2005/8/layout/matrix2"/>
    <dgm:cxn modelId="{EAC860E8-4F18-494B-83DB-67A5EE0B201C}" srcId="{676784D6-15A9-4F88-A88E-7934B23CC506}" destId="{4C55DEF3-3114-4846-98F2-465327CC26B8}" srcOrd="2" destOrd="0" parTransId="{C198D1AD-74AB-4FA9-BC86-9A72E0AE3022}" sibTransId="{AC04E110-DBEF-4435-AF70-C09060E72D99}"/>
    <dgm:cxn modelId="{8F687B97-3ED9-4E68-9CC3-E93A20948FDC}" srcId="{676784D6-15A9-4F88-A88E-7934B23CC506}" destId="{5873933D-B10B-4ABA-91EC-18890041A13F}" srcOrd="3" destOrd="0" parTransId="{C30811C8-E6F5-461F-B7B3-E70FACB2839F}" sibTransId="{20A00A89-DE31-4BFF-BB6C-80FDF74EDF01}"/>
    <dgm:cxn modelId="{DBF37247-5818-4160-AFAE-232C17050F74}" type="presOf" srcId="{676784D6-15A9-4F88-A88E-7934B23CC506}" destId="{87A2FFD4-5800-40FD-BCDC-389AB924BAFA}" srcOrd="0" destOrd="0" presId="urn:microsoft.com/office/officeart/2005/8/layout/matrix2"/>
    <dgm:cxn modelId="{1CABF828-AC32-41D5-85EE-042248ECEBB3}" type="presOf" srcId="{4C55DEF3-3114-4846-98F2-465327CC26B8}" destId="{195FA701-B804-4E28-A9F1-718A45BAEDD1}" srcOrd="0" destOrd="0" presId="urn:microsoft.com/office/officeart/2005/8/layout/matrix2"/>
    <dgm:cxn modelId="{61D7F6FE-4E42-4608-861D-E172A61CEE96}" type="presOf" srcId="{594B6405-69BB-402B-9744-2D5570262914}" destId="{6E6F29E2-0A9D-4B26-8416-DEED43FFF174}" srcOrd="0" destOrd="0" presId="urn:microsoft.com/office/officeart/2005/8/layout/matrix2"/>
    <dgm:cxn modelId="{F8F22B48-A7CF-4153-9199-B91FB6CFF83F}" type="presOf" srcId="{5873933D-B10B-4ABA-91EC-18890041A13F}" destId="{D39AB83F-EC44-416D-9449-97E6BBF8068A}" srcOrd="0" destOrd="0" presId="urn:microsoft.com/office/officeart/2005/8/layout/matrix2"/>
    <dgm:cxn modelId="{92805B63-FC8F-4DE9-9F8E-B70C7A7CE652}" srcId="{676784D6-15A9-4F88-A88E-7934B23CC506}" destId="{6B105B22-B968-4E6D-9A1E-6B747DF6546D}" srcOrd="1" destOrd="0" parTransId="{6F463E1D-0F55-4AE1-8EFE-32AD7068FDA5}" sibTransId="{755D2E73-3526-4FCF-8D00-BD3BD8B97494}"/>
    <dgm:cxn modelId="{53C3C516-5022-4FA0-A6D2-D1C4B8DCBBAA}" type="presParOf" srcId="{87A2FFD4-5800-40FD-BCDC-389AB924BAFA}" destId="{69CDCBE3-7870-4A81-9283-50BA4BE5180E}" srcOrd="0" destOrd="0" presId="urn:microsoft.com/office/officeart/2005/8/layout/matrix2"/>
    <dgm:cxn modelId="{2F0EB79A-E224-49A3-AAEC-90413293EED7}" type="presParOf" srcId="{87A2FFD4-5800-40FD-BCDC-389AB924BAFA}" destId="{6E6F29E2-0A9D-4B26-8416-DEED43FFF174}" srcOrd="1" destOrd="0" presId="urn:microsoft.com/office/officeart/2005/8/layout/matrix2"/>
    <dgm:cxn modelId="{D45B7B76-5764-47DE-B156-7DF31C6AAFD1}" type="presParOf" srcId="{87A2FFD4-5800-40FD-BCDC-389AB924BAFA}" destId="{A9425842-59E9-492F-8007-3D2C92EDDAAB}" srcOrd="2" destOrd="0" presId="urn:microsoft.com/office/officeart/2005/8/layout/matrix2"/>
    <dgm:cxn modelId="{D2CFDA5F-55DD-4F20-B070-4FE61FAD9D79}" type="presParOf" srcId="{87A2FFD4-5800-40FD-BCDC-389AB924BAFA}" destId="{195FA701-B804-4E28-A9F1-718A45BAEDD1}" srcOrd="3" destOrd="0" presId="urn:microsoft.com/office/officeart/2005/8/layout/matrix2"/>
    <dgm:cxn modelId="{D30363E6-08A8-4147-8524-7D94D9CCA00B}" type="presParOf" srcId="{87A2FFD4-5800-40FD-BCDC-389AB924BAFA}" destId="{D39AB83F-EC44-416D-9449-97E6BBF8068A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3279CA9-EC44-4079-80A6-1A7E0F028F34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BC9D5DA-3E7E-492A-BE48-F56C236DA3F5}">
      <dgm:prSet phldrT="[Text]" custT="1"/>
      <dgm:spPr/>
      <dgm:t>
        <a:bodyPr/>
        <a:lstStyle/>
        <a:p>
          <a:r>
            <a:rPr lang="en-US" sz="1800" b="1" dirty="0" err="1" smtClean="0"/>
            <a:t>Mengamati</a:t>
          </a:r>
          <a:r>
            <a:rPr lang="en-US" sz="1800" b="1" dirty="0" smtClean="0"/>
            <a:t> (</a:t>
          </a:r>
          <a:r>
            <a:rPr lang="en-US" sz="1800" b="1" i="1" dirty="0" smtClean="0"/>
            <a:t>observing)</a:t>
          </a:r>
          <a:endParaRPr lang="en-US" sz="900" dirty="0"/>
        </a:p>
      </dgm:t>
    </dgm:pt>
    <dgm:pt modelId="{16853B8E-A76F-4E0B-91CB-10D9B21FDCC8}" type="parTrans" cxnId="{8B3B87F8-70D1-4332-AC14-050AFA72E3F8}">
      <dgm:prSet/>
      <dgm:spPr/>
      <dgm:t>
        <a:bodyPr/>
        <a:lstStyle/>
        <a:p>
          <a:endParaRPr lang="en-US"/>
        </a:p>
      </dgm:t>
    </dgm:pt>
    <dgm:pt modelId="{66A611A6-B647-4C4F-AB91-25EFD77FAD68}" type="sibTrans" cxnId="{8B3B87F8-70D1-4332-AC14-050AFA72E3F8}">
      <dgm:prSet/>
      <dgm:spPr/>
      <dgm:t>
        <a:bodyPr/>
        <a:lstStyle/>
        <a:p>
          <a:endParaRPr lang="en-US"/>
        </a:p>
      </dgm:t>
    </dgm:pt>
    <dgm:pt modelId="{4D0D0C1C-CD5F-4383-AEB0-67CBEE283341}">
      <dgm:prSet phldrT="[Text]" custT="1"/>
      <dgm:spPr/>
      <dgm:t>
        <a:bodyPr/>
        <a:lstStyle/>
        <a:p>
          <a:r>
            <a:rPr lang="en-US" sz="1800" dirty="0" err="1" smtClean="0"/>
            <a:t>Menanya</a:t>
          </a:r>
          <a:r>
            <a:rPr lang="en-US" sz="1800" dirty="0" smtClean="0"/>
            <a:t> (</a:t>
          </a:r>
          <a:r>
            <a:rPr lang="en-US" sz="1800" i="1" dirty="0" smtClean="0"/>
            <a:t>questioning)</a:t>
          </a:r>
          <a:endParaRPr lang="en-US" sz="900" dirty="0"/>
        </a:p>
      </dgm:t>
    </dgm:pt>
    <dgm:pt modelId="{735E4734-1CE0-4480-AE65-163D69CEBF4D}" type="parTrans" cxnId="{8C3F8297-9D32-455A-890C-5AE92FE3698A}">
      <dgm:prSet/>
      <dgm:spPr/>
      <dgm:t>
        <a:bodyPr/>
        <a:lstStyle/>
        <a:p>
          <a:endParaRPr lang="en-US"/>
        </a:p>
      </dgm:t>
    </dgm:pt>
    <dgm:pt modelId="{2A07BD16-C02E-4868-A0D2-09157054423F}" type="sibTrans" cxnId="{8C3F8297-9D32-455A-890C-5AE92FE3698A}">
      <dgm:prSet/>
      <dgm:spPr/>
      <dgm:t>
        <a:bodyPr/>
        <a:lstStyle/>
        <a:p>
          <a:endParaRPr lang="en-US"/>
        </a:p>
      </dgm:t>
    </dgm:pt>
    <dgm:pt modelId="{41C332F9-1322-4339-B29F-038C02604C88}">
      <dgm:prSet phldrT="[Text]" custT="1"/>
      <dgm:spPr/>
      <dgm:t>
        <a:bodyPr/>
        <a:lstStyle/>
        <a:p>
          <a:r>
            <a:rPr lang="en-US" sz="1600" dirty="0" err="1" smtClean="0"/>
            <a:t>Mengeksplorasi</a:t>
          </a:r>
          <a:r>
            <a:rPr lang="en-US" sz="1600" dirty="0" smtClean="0"/>
            <a:t>/</a:t>
          </a:r>
          <a:r>
            <a:rPr lang="en-US" sz="1600" dirty="0" err="1" smtClean="0"/>
            <a:t>mencoba</a:t>
          </a:r>
          <a:r>
            <a:rPr lang="en-US" sz="1600" dirty="0" smtClean="0"/>
            <a:t> (</a:t>
          </a:r>
          <a:r>
            <a:rPr lang="en-US" sz="1600" i="1" dirty="0" smtClean="0"/>
            <a:t>exploring</a:t>
          </a:r>
          <a:r>
            <a:rPr lang="en-US" sz="1600" dirty="0" smtClean="0"/>
            <a:t>)</a:t>
          </a:r>
          <a:endParaRPr lang="en-US" sz="1600" dirty="0"/>
        </a:p>
      </dgm:t>
    </dgm:pt>
    <dgm:pt modelId="{289E41B9-016B-4B47-A248-9C5E6A0AF401}" type="parTrans" cxnId="{0151FC5F-1BBC-4127-B932-850220923D22}">
      <dgm:prSet/>
      <dgm:spPr/>
      <dgm:t>
        <a:bodyPr/>
        <a:lstStyle/>
        <a:p>
          <a:endParaRPr lang="en-US"/>
        </a:p>
      </dgm:t>
    </dgm:pt>
    <dgm:pt modelId="{2D001339-3167-41A4-AEB3-FF4899A2CE58}" type="sibTrans" cxnId="{0151FC5F-1BBC-4127-B932-850220923D22}">
      <dgm:prSet/>
      <dgm:spPr/>
      <dgm:t>
        <a:bodyPr/>
        <a:lstStyle/>
        <a:p>
          <a:endParaRPr lang="en-US"/>
        </a:p>
      </dgm:t>
    </dgm:pt>
    <dgm:pt modelId="{E6569297-7230-4F8A-BAC7-5D7C73939EAA}">
      <dgm:prSet phldrT="[Text]" custT="1"/>
      <dgm:spPr/>
      <dgm:t>
        <a:bodyPr/>
        <a:lstStyle/>
        <a:p>
          <a:r>
            <a:rPr lang="en-US" sz="1600" b="1" dirty="0" err="1" smtClean="0"/>
            <a:t>Mengasosiasi</a:t>
          </a:r>
          <a:r>
            <a:rPr lang="en-US" sz="1600" b="1" dirty="0" smtClean="0"/>
            <a:t>/</a:t>
          </a:r>
          <a:r>
            <a:rPr lang="en-US" sz="1600" b="1" dirty="0" err="1" smtClean="0"/>
            <a:t>menalar</a:t>
          </a:r>
          <a:r>
            <a:rPr lang="en-US" sz="1600" b="1" dirty="0" smtClean="0"/>
            <a:t> (</a:t>
          </a:r>
          <a:r>
            <a:rPr lang="en-US" sz="1600" b="1" i="1" dirty="0" err="1" smtClean="0"/>
            <a:t>assosiating</a:t>
          </a:r>
          <a:r>
            <a:rPr lang="en-US" sz="1600" b="1" dirty="0" smtClean="0"/>
            <a:t>)</a:t>
          </a:r>
          <a:endParaRPr lang="en-US" sz="1600" b="1" dirty="0"/>
        </a:p>
      </dgm:t>
    </dgm:pt>
    <dgm:pt modelId="{33EB3AF6-F52B-45F2-BE6A-C94A597CF143}" type="parTrans" cxnId="{13FE61D9-9C90-4F91-A9CC-FDE5546DDCC3}">
      <dgm:prSet/>
      <dgm:spPr/>
      <dgm:t>
        <a:bodyPr/>
        <a:lstStyle/>
        <a:p>
          <a:endParaRPr lang="en-US"/>
        </a:p>
      </dgm:t>
    </dgm:pt>
    <dgm:pt modelId="{0379D34F-2F6B-4C6C-8BDB-E716897D246E}" type="sibTrans" cxnId="{13FE61D9-9C90-4F91-A9CC-FDE5546DDCC3}">
      <dgm:prSet/>
      <dgm:spPr/>
      <dgm:t>
        <a:bodyPr/>
        <a:lstStyle/>
        <a:p>
          <a:endParaRPr lang="en-US"/>
        </a:p>
      </dgm:t>
    </dgm:pt>
    <dgm:pt modelId="{963B8269-5909-4007-90F9-93348BF1A1BF}">
      <dgm:prSet phldrT="[Text]" custT="1"/>
      <dgm:spPr/>
      <dgm:t>
        <a:bodyPr/>
        <a:lstStyle/>
        <a:p>
          <a:r>
            <a:rPr lang="en-US" sz="1400" b="1" dirty="0" err="1" smtClean="0"/>
            <a:t>Mengkomunikasikan</a:t>
          </a:r>
          <a:r>
            <a:rPr lang="en-US" sz="1400" b="1" dirty="0" smtClean="0"/>
            <a:t> (</a:t>
          </a:r>
          <a:r>
            <a:rPr lang="en-US" sz="1400" b="1" i="1" dirty="0" smtClean="0"/>
            <a:t>communicating</a:t>
          </a:r>
          <a:r>
            <a:rPr lang="en-US" sz="1100" dirty="0" smtClean="0"/>
            <a:t>)</a:t>
          </a:r>
          <a:endParaRPr lang="en-US" sz="1100" dirty="0"/>
        </a:p>
      </dgm:t>
    </dgm:pt>
    <dgm:pt modelId="{C6D71C3C-246D-46CB-97E6-9727FC417B2D}" type="parTrans" cxnId="{D53BFEE0-505D-4947-8508-E9666EB94705}">
      <dgm:prSet/>
      <dgm:spPr/>
      <dgm:t>
        <a:bodyPr/>
        <a:lstStyle/>
        <a:p>
          <a:endParaRPr lang="en-US"/>
        </a:p>
      </dgm:t>
    </dgm:pt>
    <dgm:pt modelId="{86BCCE2E-9EAB-4E2C-AF5F-E9D522241FDF}" type="sibTrans" cxnId="{D53BFEE0-505D-4947-8508-E9666EB94705}">
      <dgm:prSet/>
      <dgm:spPr/>
      <dgm:t>
        <a:bodyPr/>
        <a:lstStyle/>
        <a:p>
          <a:endParaRPr lang="en-US"/>
        </a:p>
      </dgm:t>
    </dgm:pt>
    <dgm:pt modelId="{1A054B02-62CF-4EFA-9AAA-5500D134C053}" type="pres">
      <dgm:prSet presAssocID="{03279CA9-EC44-4079-80A6-1A7E0F028F34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988D9B6-D4B8-46B6-8CD8-7DAF94172373}" type="pres">
      <dgm:prSet presAssocID="{ABC9D5DA-3E7E-492A-BE48-F56C236DA3F5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46B67F-706B-4789-AA10-F61758414B6C}" type="pres">
      <dgm:prSet presAssocID="{ABC9D5DA-3E7E-492A-BE48-F56C236DA3F5}" presName="spNode" presStyleCnt="0"/>
      <dgm:spPr/>
    </dgm:pt>
    <dgm:pt modelId="{CEB3984E-637D-4B98-BBD4-A21523F4D763}" type="pres">
      <dgm:prSet presAssocID="{66A611A6-B647-4C4F-AB91-25EFD77FAD68}" presName="sibTrans" presStyleLbl="sibTrans1D1" presStyleIdx="0" presStyleCnt="5"/>
      <dgm:spPr/>
      <dgm:t>
        <a:bodyPr/>
        <a:lstStyle/>
        <a:p>
          <a:endParaRPr lang="en-US"/>
        </a:p>
      </dgm:t>
    </dgm:pt>
    <dgm:pt modelId="{76B38602-E660-4D9C-B885-0BEF3F5FBA81}" type="pres">
      <dgm:prSet presAssocID="{4D0D0C1C-CD5F-4383-AEB0-67CBEE283341}" presName="node" presStyleLbl="node1" presStyleIdx="1" presStyleCnt="5" custScaleX="107448" custRadScaleRad="98326" custRadScaleInc="137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90A7FB-3335-4454-B0A1-EAEAB29F1A42}" type="pres">
      <dgm:prSet presAssocID="{4D0D0C1C-CD5F-4383-AEB0-67CBEE283341}" presName="spNode" presStyleCnt="0"/>
      <dgm:spPr/>
    </dgm:pt>
    <dgm:pt modelId="{8BB340F3-FEEA-4C97-87EA-273119A0B465}" type="pres">
      <dgm:prSet presAssocID="{2A07BD16-C02E-4868-A0D2-09157054423F}" presName="sibTrans" presStyleLbl="sibTrans1D1" presStyleIdx="1" presStyleCnt="5"/>
      <dgm:spPr/>
      <dgm:t>
        <a:bodyPr/>
        <a:lstStyle/>
        <a:p>
          <a:endParaRPr lang="en-US"/>
        </a:p>
      </dgm:t>
    </dgm:pt>
    <dgm:pt modelId="{6B2443B0-8A79-4638-B82A-4D29C1B59931}" type="pres">
      <dgm:prSet presAssocID="{41C332F9-1322-4339-B29F-038C02604C88}" presName="node" presStyleLbl="node1" presStyleIdx="2" presStyleCnt="5" custScaleX="116889" custRadScaleRad="100246" custRadScaleInc="42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BC734A-1C3B-4B80-85FF-54B60F649A42}" type="pres">
      <dgm:prSet presAssocID="{41C332F9-1322-4339-B29F-038C02604C88}" presName="spNode" presStyleCnt="0"/>
      <dgm:spPr/>
    </dgm:pt>
    <dgm:pt modelId="{5A7F5AC8-CD82-4EA3-A71A-056CB732D850}" type="pres">
      <dgm:prSet presAssocID="{2D001339-3167-41A4-AEB3-FF4899A2CE58}" presName="sibTrans" presStyleLbl="sibTrans1D1" presStyleIdx="2" presStyleCnt="5"/>
      <dgm:spPr/>
      <dgm:t>
        <a:bodyPr/>
        <a:lstStyle/>
        <a:p>
          <a:endParaRPr lang="en-US"/>
        </a:p>
      </dgm:t>
    </dgm:pt>
    <dgm:pt modelId="{3983D1D2-8A55-485D-9578-AD2B7C58093B}" type="pres">
      <dgm:prSet presAssocID="{E6569297-7230-4F8A-BAC7-5D7C73939EAA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78D6D0-403A-413B-9209-23D7D9AB2984}" type="pres">
      <dgm:prSet presAssocID="{E6569297-7230-4F8A-BAC7-5D7C73939EAA}" presName="spNode" presStyleCnt="0"/>
      <dgm:spPr/>
    </dgm:pt>
    <dgm:pt modelId="{AE84AFB7-2494-4CDF-9FA3-E7104DBC71E7}" type="pres">
      <dgm:prSet presAssocID="{0379D34F-2F6B-4C6C-8BDB-E716897D246E}" presName="sibTrans" presStyleLbl="sibTrans1D1" presStyleIdx="3" presStyleCnt="5"/>
      <dgm:spPr/>
      <dgm:t>
        <a:bodyPr/>
        <a:lstStyle/>
        <a:p>
          <a:endParaRPr lang="en-US"/>
        </a:p>
      </dgm:t>
    </dgm:pt>
    <dgm:pt modelId="{4C0848CC-E4B6-48F9-BC30-A1924D990519}" type="pres">
      <dgm:prSet presAssocID="{963B8269-5909-4007-90F9-93348BF1A1BF}" presName="node" presStyleLbl="node1" presStyleIdx="4" presStyleCnt="5" custScaleX="134734" custRadScaleRad="98326" custRadScaleInc="-137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1BDAC7-9ECE-438D-9921-14EF1DB87BFD}" type="pres">
      <dgm:prSet presAssocID="{963B8269-5909-4007-90F9-93348BF1A1BF}" presName="spNode" presStyleCnt="0"/>
      <dgm:spPr/>
    </dgm:pt>
    <dgm:pt modelId="{1525653D-B54A-4D3A-8C16-674AE9EACF60}" type="pres">
      <dgm:prSet presAssocID="{86BCCE2E-9EAB-4E2C-AF5F-E9D522241FDF}" presName="sibTrans" presStyleLbl="sibTrans1D1" presStyleIdx="4" presStyleCnt="5"/>
      <dgm:spPr/>
      <dgm:t>
        <a:bodyPr/>
        <a:lstStyle/>
        <a:p>
          <a:endParaRPr lang="en-US"/>
        </a:p>
      </dgm:t>
    </dgm:pt>
  </dgm:ptLst>
  <dgm:cxnLst>
    <dgm:cxn modelId="{D28B3620-0EA8-4CA4-8978-8BB390DE8C47}" type="presOf" srcId="{4D0D0C1C-CD5F-4383-AEB0-67CBEE283341}" destId="{76B38602-E660-4D9C-B885-0BEF3F5FBA81}" srcOrd="0" destOrd="0" presId="urn:microsoft.com/office/officeart/2005/8/layout/cycle6"/>
    <dgm:cxn modelId="{8B3B87F8-70D1-4332-AC14-050AFA72E3F8}" srcId="{03279CA9-EC44-4079-80A6-1A7E0F028F34}" destId="{ABC9D5DA-3E7E-492A-BE48-F56C236DA3F5}" srcOrd="0" destOrd="0" parTransId="{16853B8E-A76F-4E0B-91CB-10D9B21FDCC8}" sibTransId="{66A611A6-B647-4C4F-AB91-25EFD77FAD68}"/>
    <dgm:cxn modelId="{8D77F098-25E5-4936-ADFC-2D67CFF19FE1}" type="presOf" srcId="{963B8269-5909-4007-90F9-93348BF1A1BF}" destId="{4C0848CC-E4B6-48F9-BC30-A1924D990519}" srcOrd="0" destOrd="0" presId="urn:microsoft.com/office/officeart/2005/8/layout/cycle6"/>
    <dgm:cxn modelId="{D53BFEE0-505D-4947-8508-E9666EB94705}" srcId="{03279CA9-EC44-4079-80A6-1A7E0F028F34}" destId="{963B8269-5909-4007-90F9-93348BF1A1BF}" srcOrd="4" destOrd="0" parTransId="{C6D71C3C-246D-46CB-97E6-9727FC417B2D}" sibTransId="{86BCCE2E-9EAB-4E2C-AF5F-E9D522241FDF}"/>
    <dgm:cxn modelId="{8C3F8297-9D32-455A-890C-5AE92FE3698A}" srcId="{03279CA9-EC44-4079-80A6-1A7E0F028F34}" destId="{4D0D0C1C-CD5F-4383-AEB0-67CBEE283341}" srcOrd="1" destOrd="0" parTransId="{735E4734-1CE0-4480-AE65-163D69CEBF4D}" sibTransId="{2A07BD16-C02E-4868-A0D2-09157054423F}"/>
    <dgm:cxn modelId="{063DE874-F28B-439F-B2D0-DB45947E2EA3}" type="presOf" srcId="{ABC9D5DA-3E7E-492A-BE48-F56C236DA3F5}" destId="{4988D9B6-D4B8-46B6-8CD8-7DAF94172373}" srcOrd="0" destOrd="0" presId="urn:microsoft.com/office/officeart/2005/8/layout/cycle6"/>
    <dgm:cxn modelId="{D99FC204-9BEF-432F-9998-ACCE70018E7D}" type="presOf" srcId="{86BCCE2E-9EAB-4E2C-AF5F-E9D522241FDF}" destId="{1525653D-B54A-4D3A-8C16-674AE9EACF60}" srcOrd="0" destOrd="0" presId="urn:microsoft.com/office/officeart/2005/8/layout/cycle6"/>
    <dgm:cxn modelId="{1D4AA019-463C-44F4-9624-70256AE24BAB}" type="presOf" srcId="{0379D34F-2F6B-4C6C-8BDB-E716897D246E}" destId="{AE84AFB7-2494-4CDF-9FA3-E7104DBC71E7}" srcOrd="0" destOrd="0" presId="urn:microsoft.com/office/officeart/2005/8/layout/cycle6"/>
    <dgm:cxn modelId="{13FE61D9-9C90-4F91-A9CC-FDE5546DDCC3}" srcId="{03279CA9-EC44-4079-80A6-1A7E0F028F34}" destId="{E6569297-7230-4F8A-BAC7-5D7C73939EAA}" srcOrd="3" destOrd="0" parTransId="{33EB3AF6-F52B-45F2-BE6A-C94A597CF143}" sibTransId="{0379D34F-2F6B-4C6C-8BDB-E716897D246E}"/>
    <dgm:cxn modelId="{537DB5AD-EE75-4E3B-B14F-465B16508276}" type="presOf" srcId="{66A611A6-B647-4C4F-AB91-25EFD77FAD68}" destId="{CEB3984E-637D-4B98-BBD4-A21523F4D763}" srcOrd="0" destOrd="0" presId="urn:microsoft.com/office/officeart/2005/8/layout/cycle6"/>
    <dgm:cxn modelId="{0151FC5F-1BBC-4127-B932-850220923D22}" srcId="{03279CA9-EC44-4079-80A6-1A7E0F028F34}" destId="{41C332F9-1322-4339-B29F-038C02604C88}" srcOrd="2" destOrd="0" parTransId="{289E41B9-016B-4B47-A248-9C5E6A0AF401}" sibTransId="{2D001339-3167-41A4-AEB3-FF4899A2CE58}"/>
    <dgm:cxn modelId="{355792EA-6B27-413B-AB88-A692ECC3AE04}" type="presOf" srcId="{2A07BD16-C02E-4868-A0D2-09157054423F}" destId="{8BB340F3-FEEA-4C97-87EA-273119A0B465}" srcOrd="0" destOrd="0" presId="urn:microsoft.com/office/officeart/2005/8/layout/cycle6"/>
    <dgm:cxn modelId="{BB51D0FC-1D96-4957-9770-66A2ED48CBAF}" type="presOf" srcId="{2D001339-3167-41A4-AEB3-FF4899A2CE58}" destId="{5A7F5AC8-CD82-4EA3-A71A-056CB732D850}" srcOrd="0" destOrd="0" presId="urn:microsoft.com/office/officeart/2005/8/layout/cycle6"/>
    <dgm:cxn modelId="{EE5E76D6-79E5-41E0-8A48-AE08B50A2A09}" type="presOf" srcId="{41C332F9-1322-4339-B29F-038C02604C88}" destId="{6B2443B0-8A79-4638-B82A-4D29C1B59931}" srcOrd="0" destOrd="0" presId="urn:microsoft.com/office/officeart/2005/8/layout/cycle6"/>
    <dgm:cxn modelId="{3B8456C8-9FD4-4973-A987-3B54577DE0D6}" type="presOf" srcId="{03279CA9-EC44-4079-80A6-1A7E0F028F34}" destId="{1A054B02-62CF-4EFA-9AAA-5500D134C053}" srcOrd="0" destOrd="0" presId="urn:microsoft.com/office/officeart/2005/8/layout/cycle6"/>
    <dgm:cxn modelId="{4155F496-9184-401D-9CC4-B937F24FA99C}" type="presOf" srcId="{E6569297-7230-4F8A-BAC7-5D7C73939EAA}" destId="{3983D1D2-8A55-485D-9578-AD2B7C58093B}" srcOrd="0" destOrd="0" presId="urn:microsoft.com/office/officeart/2005/8/layout/cycle6"/>
    <dgm:cxn modelId="{8B4551D1-C21B-4334-9331-DECF05DBDAD0}" type="presParOf" srcId="{1A054B02-62CF-4EFA-9AAA-5500D134C053}" destId="{4988D9B6-D4B8-46B6-8CD8-7DAF94172373}" srcOrd="0" destOrd="0" presId="urn:microsoft.com/office/officeart/2005/8/layout/cycle6"/>
    <dgm:cxn modelId="{4871E574-F91C-46F5-8F7D-DFAD285D0DE5}" type="presParOf" srcId="{1A054B02-62CF-4EFA-9AAA-5500D134C053}" destId="{1B46B67F-706B-4789-AA10-F61758414B6C}" srcOrd="1" destOrd="0" presId="urn:microsoft.com/office/officeart/2005/8/layout/cycle6"/>
    <dgm:cxn modelId="{E2D1B44E-E8A4-4838-8CF8-BE488677DAFD}" type="presParOf" srcId="{1A054B02-62CF-4EFA-9AAA-5500D134C053}" destId="{CEB3984E-637D-4B98-BBD4-A21523F4D763}" srcOrd="2" destOrd="0" presId="urn:microsoft.com/office/officeart/2005/8/layout/cycle6"/>
    <dgm:cxn modelId="{FEBA8668-F662-4100-91E0-C21D56EBAA31}" type="presParOf" srcId="{1A054B02-62CF-4EFA-9AAA-5500D134C053}" destId="{76B38602-E660-4D9C-B885-0BEF3F5FBA81}" srcOrd="3" destOrd="0" presId="urn:microsoft.com/office/officeart/2005/8/layout/cycle6"/>
    <dgm:cxn modelId="{F86AE5CE-C37D-46F2-AB51-D3C4EE80AA25}" type="presParOf" srcId="{1A054B02-62CF-4EFA-9AAA-5500D134C053}" destId="{7090A7FB-3335-4454-B0A1-EAEAB29F1A42}" srcOrd="4" destOrd="0" presId="urn:microsoft.com/office/officeart/2005/8/layout/cycle6"/>
    <dgm:cxn modelId="{6BE30619-EDC4-49AE-9B02-CA1B39F24DA1}" type="presParOf" srcId="{1A054B02-62CF-4EFA-9AAA-5500D134C053}" destId="{8BB340F3-FEEA-4C97-87EA-273119A0B465}" srcOrd="5" destOrd="0" presId="urn:microsoft.com/office/officeart/2005/8/layout/cycle6"/>
    <dgm:cxn modelId="{1D027FBD-C1C0-4674-AEE6-1D582ADDC5E7}" type="presParOf" srcId="{1A054B02-62CF-4EFA-9AAA-5500D134C053}" destId="{6B2443B0-8A79-4638-B82A-4D29C1B59931}" srcOrd="6" destOrd="0" presId="urn:microsoft.com/office/officeart/2005/8/layout/cycle6"/>
    <dgm:cxn modelId="{61769516-CE48-451E-9D11-5D20292C1C34}" type="presParOf" srcId="{1A054B02-62CF-4EFA-9AAA-5500D134C053}" destId="{A5BC734A-1C3B-4B80-85FF-54B60F649A42}" srcOrd="7" destOrd="0" presId="urn:microsoft.com/office/officeart/2005/8/layout/cycle6"/>
    <dgm:cxn modelId="{858A52D9-4753-47B5-AAA3-4AF2D7B83BA4}" type="presParOf" srcId="{1A054B02-62CF-4EFA-9AAA-5500D134C053}" destId="{5A7F5AC8-CD82-4EA3-A71A-056CB732D850}" srcOrd="8" destOrd="0" presId="urn:microsoft.com/office/officeart/2005/8/layout/cycle6"/>
    <dgm:cxn modelId="{D9345940-764F-442B-AB92-12C049168A49}" type="presParOf" srcId="{1A054B02-62CF-4EFA-9AAA-5500D134C053}" destId="{3983D1D2-8A55-485D-9578-AD2B7C58093B}" srcOrd="9" destOrd="0" presId="urn:microsoft.com/office/officeart/2005/8/layout/cycle6"/>
    <dgm:cxn modelId="{5A4996B4-6FBD-4B55-975F-9A7C058B2B9C}" type="presParOf" srcId="{1A054B02-62CF-4EFA-9AAA-5500D134C053}" destId="{D678D6D0-403A-413B-9209-23D7D9AB2984}" srcOrd="10" destOrd="0" presId="urn:microsoft.com/office/officeart/2005/8/layout/cycle6"/>
    <dgm:cxn modelId="{E9167493-BFDE-4748-99A8-384BF6DAE0AD}" type="presParOf" srcId="{1A054B02-62CF-4EFA-9AAA-5500D134C053}" destId="{AE84AFB7-2494-4CDF-9FA3-E7104DBC71E7}" srcOrd="11" destOrd="0" presId="urn:microsoft.com/office/officeart/2005/8/layout/cycle6"/>
    <dgm:cxn modelId="{D38EF656-5C8E-4584-8301-8D907C121BA7}" type="presParOf" srcId="{1A054B02-62CF-4EFA-9AAA-5500D134C053}" destId="{4C0848CC-E4B6-48F9-BC30-A1924D990519}" srcOrd="12" destOrd="0" presId="urn:microsoft.com/office/officeart/2005/8/layout/cycle6"/>
    <dgm:cxn modelId="{DC858883-8543-4FC1-B5CA-864717957AFF}" type="presParOf" srcId="{1A054B02-62CF-4EFA-9AAA-5500D134C053}" destId="{D01BDAC7-9ECE-438D-9921-14EF1DB87BFD}" srcOrd="13" destOrd="0" presId="urn:microsoft.com/office/officeart/2005/8/layout/cycle6"/>
    <dgm:cxn modelId="{DC804B90-0016-41DC-AC3F-75162210E397}" type="presParOf" srcId="{1A054B02-62CF-4EFA-9AAA-5500D134C053}" destId="{1525653D-B54A-4D3A-8C16-674AE9EACF60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10582E-9AE1-48A9-9960-3251E16249A8}">
      <dsp:nvSpPr>
        <dsp:cNvPr id="0" name=""/>
        <dsp:cNvSpPr/>
      </dsp:nvSpPr>
      <dsp:spPr>
        <a:xfrm>
          <a:off x="2383817" y="386"/>
          <a:ext cx="1252165" cy="8139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Pancasila</a:t>
          </a:r>
          <a:endParaRPr lang="en-US" sz="1600" b="1" kern="1200" dirty="0"/>
        </a:p>
      </dsp:txBody>
      <dsp:txXfrm>
        <a:off x="2423549" y="40118"/>
        <a:ext cx="1172701" cy="734443"/>
      </dsp:txXfrm>
    </dsp:sp>
    <dsp:sp modelId="{49BC15F5-AB7D-4792-B461-98731F9E4157}">
      <dsp:nvSpPr>
        <dsp:cNvPr id="0" name=""/>
        <dsp:cNvSpPr/>
      </dsp:nvSpPr>
      <dsp:spPr>
        <a:xfrm>
          <a:off x="1664640" y="407340"/>
          <a:ext cx="2690518" cy="2690518"/>
        </a:xfrm>
        <a:custGeom>
          <a:avLst/>
          <a:gdLst/>
          <a:ahLst/>
          <a:cxnLst/>
          <a:rect l="0" t="0" r="0" b="0"/>
          <a:pathLst>
            <a:path>
              <a:moveTo>
                <a:pt x="1980370" y="159360"/>
              </a:moveTo>
              <a:arcTo wR="1345259" hR="1345259" stAng="17890284" swAng="2627092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28B694-730C-4BB2-93EF-BCAC1A84D1B4}">
      <dsp:nvSpPr>
        <dsp:cNvPr id="0" name=""/>
        <dsp:cNvSpPr/>
      </dsp:nvSpPr>
      <dsp:spPr>
        <a:xfrm>
          <a:off x="3729076" y="1345646"/>
          <a:ext cx="1252165" cy="8139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/>
            <a:t>Bhinneka</a:t>
          </a:r>
          <a:r>
            <a:rPr lang="en-US" sz="1800" b="1" kern="1200" dirty="0" smtClean="0"/>
            <a:t> Tunggal </a:t>
          </a:r>
          <a:r>
            <a:rPr lang="en-US" sz="1800" b="1" kern="1200" dirty="0" err="1" smtClean="0"/>
            <a:t>Ika</a:t>
          </a:r>
          <a:endParaRPr lang="en-US" sz="1800" b="1" kern="1200" dirty="0"/>
        </a:p>
      </dsp:txBody>
      <dsp:txXfrm>
        <a:off x="3768808" y="1385378"/>
        <a:ext cx="1172701" cy="734443"/>
      </dsp:txXfrm>
    </dsp:sp>
    <dsp:sp modelId="{51E14E34-6BD3-4B82-8FD7-E5DA10E7AA78}">
      <dsp:nvSpPr>
        <dsp:cNvPr id="0" name=""/>
        <dsp:cNvSpPr/>
      </dsp:nvSpPr>
      <dsp:spPr>
        <a:xfrm>
          <a:off x="1664640" y="407340"/>
          <a:ext cx="2690518" cy="2690518"/>
        </a:xfrm>
        <a:custGeom>
          <a:avLst/>
          <a:gdLst/>
          <a:ahLst/>
          <a:cxnLst/>
          <a:rect l="0" t="0" r="0" b="0"/>
          <a:pathLst>
            <a:path>
              <a:moveTo>
                <a:pt x="2624359" y="1761943"/>
              </a:moveTo>
              <a:arcTo wR="1345259" hR="1345259" stAng="1082624" swAng="2627092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0DE811-0FB7-4750-8731-F8D7F24FC2F2}">
      <dsp:nvSpPr>
        <dsp:cNvPr id="0" name=""/>
        <dsp:cNvSpPr/>
      </dsp:nvSpPr>
      <dsp:spPr>
        <a:xfrm>
          <a:off x="2383817" y="2690905"/>
          <a:ext cx="1252165" cy="8139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NKRI</a:t>
          </a:r>
          <a:endParaRPr lang="en-US" sz="2400" b="1" kern="1200" dirty="0"/>
        </a:p>
      </dsp:txBody>
      <dsp:txXfrm>
        <a:off x="2423549" y="2730637"/>
        <a:ext cx="1172701" cy="734443"/>
      </dsp:txXfrm>
    </dsp:sp>
    <dsp:sp modelId="{3EBA3F4F-7BE4-499E-98AA-1658B60E2019}">
      <dsp:nvSpPr>
        <dsp:cNvPr id="0" name=""/>
        <dsp:cNvSpPr/>
      </dsp:nvSpPr>
      <dsp:spPr>
        <a:xfrm>
          <a:off x="1664640" y="407340"/>
          <a:ext cx="2690518" cy="2690518"/>
        </a:xfrm>
        <a:custGeom>
          <a:avLst/>
          <a:gdLst/>
          <a:ahLst/>
          <a:cxnLst/>
          <a:rect l="0" t="0" r="0" b="0"/>
          <a:pathLst>
            <a:path>
              <a:moveTo>
                <a:pt x="710147" y="2531158"/>
              </a:moveTo>
              <a:arcTo wR="1345259" hR="1345259" stAng="7090284" swAng="2627092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85D8F3-9D8C-4BDD-A92D-2EC4458C47B1}">
      <dsp:nvSpPr>
        <dsp:cNvPr id="0" name=""/>
        <dsp:cNvSpPr/>
      </dsp:nvSpPr>
      <dsp:spPr>
        <a:xfrm>
          <a:off x="1038557" y="1345646"/>
          <a:ext cx="1252165" cy="81390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UUD 1945</a:t>
          </a:r>
          <a:endParaRPr lang="en-US" sz="2000" b="1" kern="1200" dirty="0"/>
        </a:p>
      </dsp:txBody>
      <dsp:txXfrm>
        <a:off x="1078289" y="1385378"/>
        <a:ext cx="1172701" cy="734443"/>
      </dsp:txXfrm>
    </dsp:sp>
    <dsp:sp modelId="{609FDC57-0E0F-415E-BE28-FF61BF0E38C2}">
      <dsp:nvSpPr>
        <dsp:cNvPr id="0" name=""/>
        <dsp:cNvSpPr/>
      </dsp:nvSpPr>
      <dsp:spPr>
        <a:xfrm>
          <a:off x="1664640" y="407340"/>
          <a:ext cx="2690518" cy="2690518"/>
        </a:xfrm>
        <a:custGeom>
          <a:avLst/>
          <a:gdLst/>
          <a:ahLst/>
          <a:cxnLst/>
          <a:rect l="0" t="0" r="0" b="0"/>
          <a:pathLst>
            <a:path>
              <a:moveTo>
                <a:pt x="66159" y="928575"/>
              </a:moveTo>
              <a:arcTo wR="1345259" hR="1345259" stAng="11882624" swAng="2627092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7071EEA-F2E7-4F6B-B7FD-8B105ACB0055}">
      <dsp:nvSpPr>
        <dsp:cNvPr id="0" name=""/>
        <dsp:cNvSpPr/>
      </dsp:nvSpPr>
      <dsp:spPr>
        <a:xfrm>
          <a:off x="3001664" y="1540021"/>
          <a:ext cx="1171281" cy="117128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36195" rIns="36195" bIns="36195" numCol="1" spcCol="1270" anchor="ctr" anchorCtr="0">
          <a:noAutofit/>
        </a:bodyPr>
        <a:lstStyle/>
        <a:p>
          <a:pPr lvl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700" kern="1200" dirty="0" smtClean="0"/>
            <a:t>KI</a:t>
          </a:r>
          <a:endParaRPr lang="en-US" sz="5700" kern="1200" dirty="0"/>
        </a:p>
      </dsp:txBody>
      <dsp:txXfrm>
        <a:off x="3173194" y="1711551"/>
        <a:ext cx="828221" cy="828221"/>
      </dsp:txXfrm>
    </dsp:sp>
    <dsp:sp modelId="{9D0C5123-B14D-447B-BE86-CABE59074A47}">
      <dsp:nvSpPr>
        <dsp:cNvPr id="0" name=""/>
        <dsp:cNvSpPr/>
      </dsp:nvSpPr>
      <dsp:spPr>
        <a:xfrm rot="16200000">
          <a:off x="3410778" y="1349083"/>
          <a:ext cx="353054" cy="28820"/>
        </a:xfrm>
        <a:custGeom>
          <a:avLst/>
          <a:gdLst/>
          <a:ahLst/>
          <a:cxnLst/>
          <a:rect l="0" t="0" r="0" b="0"/>
          <a:pathLst>
            <a:path>
              <a:moveTo>
                <a:pt x="0" y="14410"/>
              </a:moveTo>
              <a:lnTo>
                <a:pt x="353054" y="1441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578479" y="1354668"/>
        <a:ext cx="17652" cy="17652"/>
      </dsp:txXfrm>
    </dsp:sp>
    <dsp:sp modelId="{9B9E2CC7-BB30-4E24-A124-617A2BFFB478}">
      <dsp:nvSpPr>
        <dsp:cNvPr id="0" name=""/>
        <dsp:cNvSpPr/>
      </dsp:nvSpPr>
      <dsp:spPr>
        <a:xfrm>
          <a:off x="2221608" y="15685"/>
          <a:ext cx="2731394" cy="117128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KI 1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SIKAP SPIRITUAL</a:t>
          </a:r>
          <a:endParaRPr lang="en-US" sz="1800" b="1" kern="1200" dirty="0"/>
        </a:p>
      </dsp:txBody>
      <dsp:txXfrm>
        <a:off x="2621611" y="187215"/>
        <a:ext cx="1931388" cy="828221"/>
      </dsp:txXfrm>
    </dsp:sp>
    <dsp:sp modelId="{F7117036-0A49-4E3A-908B-6E9947E4FBFA}">
      <dsp:nvSpPr>
        <dsp:cNvPr id="0" name=""/>
        <dsp:cNvSpPr/>
      </dsp:nvSpPr>
      <dsp:spPr>
        <a:xfrm rot="21576537">
          <a:off x="4172928" y="2105892"/>
          <a:ext cx="399244" cy="28820"/>
        </a:xfrm>
        <a:custGeom>
          <a:avLst/>
          <a:gdLst/>
          <a:ahLst/>
          <a:cxnLst/>
          <a:rect l="0" t="0" r="0" b="0"/>
          <a:pathLst>
            <a:path>
              <a:moveTo>
                <a:pt x="0" y="14410"/>
              </a:moveTo>
              <a:lnTo>
                <a:pt x="399244" y="1441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4362569" y="2110321"/>
        <a:ext cx="19962" cy="19962"/>
      </dsp:txXfrm>
    </dsp:sp>
    <dsp:sp modelId="{EF392BB6-8A84-4B06-B009-79AD6737811C}">
      <dsp:nvSpPr>
        <dsp:cNvPr id="0" name=""/>
        <dsp:cNvSpPr/>
      </dsp:nvSpPr>
      <dsp:spPr>
        <a:xfrm>
          <a:off x="4571997" y="1524022"/>
          <a:ext cx="2718908" cy="117128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KI 2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SIKAP SOSIAL</a:t>
          </a:r>
          <a:endParaRPr lang="en-US" sz="1800" b="1" kern="1200" dirty="0"/>
        </a:p>
      </dsp:txBody>
      <dsp:txXfrm>
        <a:off x="4970172" y="1695552"/>
        <a:ext cx="1922558" cy="828221"/>
      </dsp:txXfrm>
    </dsp:sp>
    <dsp:sp modelId="{523C2C21-06AD-49B4-9030-A0ECEFDCEC8C}">
      <dsp:nvSpPr>
        <dsp:cNvPr id="0" name=""/>
        <dsp:cNvSpPr/>
      </dsp:nvSpPr>
      <dsp:spPr>
        <a:xfrm rot="5400000">
          <a:off x="3410778" y="2873420"/>
          <a:ext cx="353054" cy="28820"/>
        </a:xfrm>
        <a:custGeom>
          <a:avLst/>
          <a:gdLst/>
          <a:ahLst/>
          <a:cxnLst/>
          <a:rect l="0" t="0" r="0" b="0"/>
          <a:pathLst>
            <a:path>
              <a:moveTo>
                <a:pt x="0" y="14410"/>
              </a:moveTo>
              <a:lnTo>
                <a:pt x="353054" y="1441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578479" y="2879004"/>
        <a:ext cx="17652" cy="17652"/>
      </dsp:txXfrm>
    </dsp:sp>
    <dsp:sp modelId="{6FF1BD95-4E85-4F2C-ACD2-81059B238075}">
      <dsp:nvSpPr>
        <dsp:cNvPr id="0" name=""/>
        <dsp:cNvSpPr/>
      </dsp:nvSpPr>
      <dsp:spPr>
        <a:xfrm>
          <a:off x="2297811" y="3064357"/>
          <a:ext cx="2578987" cy="117128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/>
            <a:t>KI 3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/>
            <a:t>PENGETAHUAN</a:t>
          </a:r>
          <a:endParaRPr lang="en-US" sz="1700" b="1" kern="1200" dirty="0"/>
        </a:p>
      </dsp:txBody>
      <dsp:txXfrm>
        <a:off x="2675495" y="3235887"/>
        <a:ext cx="1823619" cy="828221"/>
      </dsp:txXfrm>
    </dsp:sp>
    <dsp:sp modelId="{3FA4062C-0B29-4249-ADC3-487F9340D76A}">
      <dsp:nvSpPr>
        <dsp:cNvPr id="0" name=""/>
        <dsp:cNvSpPr/>
      </dsp:nvSpPr>
      <dsp:spPr>
        <a:xfrm rot="10825731">
          <a:off x="2666184" y="2105613"/>
          <a:ext cx="335501" cy="28820"/>
        </a:xfrm>
        <a:custGeom>
          <a:avLst/>
          <a:gdLst/>
          <a:ahLst/>
          <a:cxnLst/>
          <a:rect l="0" t="0" r="0" b="0"/>
          <a:pathLst>
            <a:path>
              <a:moveTo>
                <a:pt x="0" y="14410"/>
              </a:moveTo>
              <a:lnTo>
                <a:pt x="335501" y="1441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 rot="10800000">
        <a:off x="2825547" y="2111636"/>
        <a:ext cx="16775" cy="16775"/>
      </dsp:txXfrm>
    </dsp:sp>
    <dsp:sp modelId="{3990EF7D-4C77-4C73-929B-ED16EB3E3391}">
      <dsp:nvSpPr>
        <dsp:cNvPr id="0" name=""/>
        <dsp:cNvSpPr/>
      </dsp:nvSpPr>
      <dsp:spPr>
        <a:xfrm>
          <a:off x="228606" y="1524004"/>
          <a:ext cx="2437730" cy="117128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KI 4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KETERAMPILAN</a:t>
          </a:r>
        </a:p>
      </dsp:txBody>
      <dsp:txXfrm>
        <a:off x="585603" y="1695534"/>
        <a:ext cx="1723736" cy="82822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CDCBE3-7870-4A81-9283-50BA4BE5180E}">
      <dsp:nvSpPr>
        <dsp:cNvPr id="0" name=""/>
        <dsp:cNvSpPr/>
      </dsp:nvSpPr>
      <dsp:spPr>
        <a:xfrm>
          <a:off x="762007" y="0"/>
          <a:ext cx="6324584" cy="4708525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6F29E2-0A9D-4B26-8416-DEED43FFF174}">
      <dsp:nvSpPr>
        <dsp:cNvPr id="0" name=""/>
        <dsp:cNvSpPr/>
      </dsp:nvSpPr>
      <dsp:spPr>
        <a:xfrm>
          <a:off x="685795" y="228608"/>
          <a:ext cx="3044795" cy="18834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KI 1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b="1" kern="1200" dirty="0" smtClean="0"/>
            <a:t>Menerima</a:t>
          </a:r>
          <a:r>
            <a:rPr lang="en-US" sz="1600" b="1" kern="1200" dirty="0" smtClean="0"/>
            <a:t>,</a:t>
          </a:r>
          <a:r>
            <a:rPr lang="id-ID" sz="1600" b="1" kern="1200" dirty="0" smtClean="0"/>
            <a:t> menjalankan </a:t>
          </a:r>
          <a:r>
            <a:rPr lang="en-US" sz="1600" b="1" kern="1200" dirty="0" err="1" smtClean="0"/>
            <a:t>dan</a:t>
          </a:r>
          <a:r>
            <a:rPr lang="en-US" sz="1600" b="1" kern="1200" dirty="0" smtClean="0"/>
            <a:t> </a:t>
          </a:r>
          <a:r>
            <a:rPr lang="en-US" sz="1600" b="1" kern="1200" dirty="0" err="1" smtClean="0"/>
            <a:t>menghargai</a:t>
          </a:r>
          <a:r>
            <a:rPr lang="en-US" sz="1600" b="1" kern="1200" dirty="0" smtClean="0"/>
            <a:t> </a:t>
          </a:r>
          <a:r>
            <a:rPr lang="id-ID" sz="1600" b="1" kern="1200" dirty="0" smtClean="0"/>
            <a:t>ajaran agama yang dianutnya</a:t>
          </a:r>
          <a:endParaRPr lang="en-US" sz="1600" b="1" kern="1200" dirty="0"/>
        </a:p>
      </dsp:txBody>
      <dsp:txXfrm>
        <a:off x="777735" y="320548"/>
        <a:ext cx="2860915" cy="1699530"/>
      </dsp:txXfrm>
    </dsp:sp>
    <dsp:sp modelId="{A9425842-59E9-492F-8007-3D2C92EDDAAB}">
      <dsp:nvSpPr>
        <dsp:cNvPr id="0" name=""/>
        <dsp:cNvSpPr/>
      </dsp:nvSpPr>
      <dsp:spPr>
        <a:xfrm>
          <a:off x="4118008" y="228608"/>
          <a:ext cx="3044795" cy="18834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KI 2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/>
            <a:t>Menunjukkan</a:t>
          </a:r>
          <a:r>
            <a:rPr lang="en-US" sz="1600" b="1" kern="1200" dirty="0" smtClean="0"/>
            <a:t> </a:t>
          </a:r>
          <a:r>
            <a:rPr lang="id-ID" sz="1600" b="1" kern="1200" dirty="0" smtClean="0"/>
            <a:t> perilaku jujur, disiplin, tanggung jawab, santun, peduli, dan percaya diri dalam berinteraksi dengan keluarga, teman, guru</a:t>
          </a:r>
          <a:r>
            <a:rPr lang="en-US" sz="1600" b="1" kern="1200" dirty="0" smtClean="0"/>
            <a:t> </a:t>
          </a:r>
          <a:r>
            <a:rPr lang="en-US" sz="1600" b="1" kern="1200" dirty="0" err="1" smtClean="0"/>
            <a:t>dan</a:t>
          </a:r>
          <a:r>
            <a:rPr lang="en-US" sz="1600" b="1" kern="1200" dirty="0" smtClean="0"/>
            <a:t> </a:t>
          </a:r>
          <a:r>
            <a:rPr lang="en-US" sz="1600" b="1" kern="1200" dirty="0" err="1" smtClean="0"/>
            <a:t>tetangganya</a:t>
          </a:r>
          <a:endParaRPr lang="en-US" sz="1600" b="1" kern="1200" dirty="0"/>
        </a:p>
      </dsp:txBody>
      <dsp:txXfrm>
        <a:off x="4209948" y="320548"/>
        <a:ext cx="2860915" cy="1699530"/>
      </dsp:txXfrm>
    </dsp:sp>
    <dsp:sp modelId="{195FA701-B804-4E28-A9F1-718A45BAEDD1}">
      <dsp:nvSpPr>
        <dsp:cNvPr id="0" name=""/>
        <dsp:cNvSpPr/>
      </dsp:nvSpPr>
      <dsp:spPr>
        <a:xfrm>
          <a:off x="533399" y="2667002"/>
          <a:ext cx="3044777" cy="18516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KI 4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200" b="1" kern="1200" dirty="0" smtClean="0"/>
            <a:t>Menyajikan pengetahuan faktual dalam bahasa yang jelas dan logis, dalam karya yang estetis, dalam gerakan yang mencerminkan anak sehat, dan dalam tindakan yang mencerminkan perilaku anak beriman dan berakhlak mulia</a:t>
          </a:r>
          <a:endParaRPr lang="en-US" sz="1200" b="1" kern="1200" dirty="0"/>
        </a:p>
      </dsp:txBody>
      <dsp:txXfrm>
        <a:off x="623789" y="2757392"/>
        <a:ext cx="2863997" cy="1670875"/>
      </dsp:txXfrm>
    </dsp:sp>
    <dsp:sp modelId="{D39AB83F-EC44-416D-9449-97E6BBF8068A}">
      <dsp:nvSpPr>
        <dsp:cNvPr id="0" name=""/>
        <dsp:cNvSpPr/>
      </dsp:nvSpPr>
      <dsp:spPr>
        <a:xfrm>
          <a:off x="4270423" y="2688586"/>
          <a:ext cx="3044777" cy="18834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KI 3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400" b="1" kern="1200" dirty="0" smtClean="0"/>
            <a:t>Memahami pengetahuan faktual dengan cara mengamati [mendengar, melihat, membaca] dan menanya berdasarkan rasa ingin tahu tentang dirinya, makhluk ciptaan Tuhan dan kegiatannya, dan benda-benda yang dijumpainya di rumah dan di sekolah</a:t>
          </a:r>
          <a:endParaRPr lang="en-US" sz="1400" b="1" kern="1200" dirty="0"/>
        </a:p>
      </dsp:txBody>
      <dsp:txXfrm>
        <a:off x="4362363" y="2780526"/>
        <a:ext cx="2860897" cy="16995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88D9B6-D4B8-46B6-8CD8-7DAF94172373}">
      <dsp:nvSpPr>
        <dsp:cNvPr id="0" name=""/>
        <dsp:cNvSpPr/>
      </dsp:nvSpPr>
      <dsp:spPr>
        <a:xfrm>
          <a:off x="3217620" y="46"/>
          <a:ext cx="1548407" cy="10064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err="1" smtClean="0"/>
            <a:t>Mengamati</a:t>
          </a:r>
          <a:r>
            <a:rPr lang="en-US" sz="1800" b="1" kern="1200" dirty="0" smtClean="0"/>
            <a:t> (</a:t>
          </a:r>
          <a:r>
            <a:rPr lang="en-US" sz="1800" b="1" i="1" kern="1200" dirty="0" smtClean="0"/>
            <a:t>observing)</a:t>
          </a:r>
          <a:endParaRPr lang="en-US" sz="900" kern="1200" dirty="0"/>
        </a:p>
      </dsp:txBody>
      <dsp:txXfrm>
        <a:off x="3266752" y="49178"/>
        <a:ext cx="1450143" cy="908201"/>
      </dsp:txXfrm>
    </dsp:sp>
    <dsp:sp modelId="{CEB3984E-637D-4B98-BBD4-A21523F4D763}">
      <dsp:nvSpPr>
        <dsp:cNvPr id="0" name=""/>
        <dsp:cNvSpPr/>
      </dsp:nvSpPr>
      <dsp:spPr>
        <a:xfrm>
          <a:off x="1930400" y="480827"/>
          <a:ext cx="4019391" cy="4019391"/>
        </a:xfrm>
        <a:custGeom>
          <a:avLst/>
          <a:gdLst/>
          <a:ahLst/>
          <a:cxnLst/>
          <a:rect l="0" t="0" r="0" b="0"/>
          <a:pathLst>
            <a:path>
              <a:moveTo>
                <a:pt x="2847077" y="182767"/>
              </a:moveTo>
              <a:arcTo wR="2009695" hR="2009695" stAng="17677476" swAng="2145209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B38602-E660-4D9C-B885-0BEF3F5FBA81}">
      <dsp:nvSpPr>
        <dsp:cNvPr id="0" name=""/>
        <dsp:cNvSpPr/>
      </dsp:nvSpPr>
      <dsp:spPr>
        <a:xfrm>
          <a:off x="5071286" y="1508134"/>
          <a:ext cx="1663733" cy="10064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/>
            <a:t>Menanya</a:t>
          </a:r>
          <a:r>
            <a:rPr lang="en-US" sz="1800" kern="1200" dirty="0" smtClean="0"/>
            <a:t> (</a:t>
          </a:r>
          <a:r>
            <a:rPr lang="en-US" sz="1800" i="1" kern="1200" dirty="0" smtClean="0"/>
            <a:t>questioning)</a:t>
          </a:r>
          <a:endParaRPr lang="en-US" sz="900" kern="1200" dirty="0"/>
        </a:p>
      </dsp:txBody>
      <dsp:txXfrm>
        <a:off x="5120418" y="1557266"/>
        <a:ext cx="1565469" cy="908201"/>
      </dsp:txXfrm>
    </dsp:sp>
    <dsp:sp modelId="{8BB340F3-FEEA-4C97-87EA-273119A0B465}">
      <dsp:nvSpPr>
        <dsp:cNvPr id="0" name=""/>
        <dsp:cNvSpPr/>
      </dsp:nvSpPr>
      <dsp:spPr>
        <a:xfrm>
          <a:off x="1949315" y="562640"/>
          <a:ext cx="4019391" cy="4019391"/>
        </a:xfrm>
        <a:custGeom>
          <a:avLst/>
          <a:gdLst/>
          <a:ahLst/>
          <a:cxnLst/>
          <a:rect l="0" t="0" r="0" b="0"/>
          <a:pathLst>
            <a:path>
              <a:moveTo>
                <a:pt x="4018863" y="1963637"/>
              </a:moveTo>
              <a:arcTo wR="2009695" hR="2009695" stAng="21521207" swAng="1987725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2443B0-8A79-4638-B82A-4D29C1B59931}">
      <dsp:nvSpPr>
        <dsp:cNvPr id="0" name=""/>
        <dsp:cNvSpPr/>
      </dsp:nvSpPr>
      <dsp:spPr>
        <a:xfrm>
          <a:off x="4268130" y="3641729"/>
          <a:ext cx="1809918" cy="10064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Mengeksplorasi</a:t>
          </a:r>
          <a:r>
            <a:rPr lang="en-US" sz="1600" kern="1200" dirty="0" smtClean="0"/>
            <a:t>/</a:t>
          </a:r>
          <a:r>
            <a:rPr lang="en-US" sz="1600" kern="1200" dirty="0" err="1" smtClean="0"/>
            <a:t>mencoba</a:t>
          </a:r>
          <a:r>
            <a:rPr lang="en-US" sz="1600" kern="1200" dirty="0" smtClean="0"/>
            <a:t> (</a:t>
          </a:r>
          <a:r>
            <a:rPr lang="en-US" sz="1600" i="1" kern="1200" dirty="0" smtClean="0"/>
            <a:t>exploring</a:t>
          </a:r>
          <a:r>
            <a:rPr lang="en-US" sz="1600" kern="1200" dirty="0" smtClean="0"/>
            <a:t>)</a:t>
          </a:r>
          <a:endParaRPr lang="en-US" sz="1600" kern="1200" dirty="0"/>
        </a:p>
      </dsp:txBody>
      <dsp:txXfrm>
        <a:off x="4317262" y="3690861"/>
        <a:ext cx="1711654" cy="908201"/>
      </dsp:txXfrm>
    </dsp:sp>
    <dsp:sp modelId="{5A7F5AC8-CD82-4EA3-A71A-056CB732D850}">
      <dsp:nvSpPr>
        <dsp:cNvPr id="0" name=""/>
        <dsp:cNvSpPr/>
      </dsp:nvSpPr>
      <dsp:spPr>
        <a:xfrm>
          <a:off x="1996563" y="506319"/>
          <a:ext cx="4019391" cy="4019391"/>
        </a:xfrm>
        <a:custGeom>
          <a:avLst/>
          <a:gdLst/>
          <a:ahLst/>
          <a:cxnLst/>
          <a:rect l="0" t="0" r="0" b="0"/>
          <a:pathLst>
            <a:path>
              <a:moveTo>
                <a:pt x="2264784" y="4003136"/>
              </a:moveTo>
              <a:arcTo wR="2009695" hR="2009695" stAng="4962469" swAng="1152235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83D1D2-8A55-485D-9578-AD2B7C58093B}">
      <dsp:nvSpPr>
        <dsp:cNvPr id="0" name=""/>
        <dsp:cNvSpPr/>
      </dsp:nvSpPr>
      <dsp:spPr>
        <a:xfrm>
          <a:off x="2036351" y="3635619"/>
          <a:ext cx="1548407" cy="10064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err="1" smtClean="0"/>
            <a:t>Mengasosiasi</a:t>
          </a:r>
          <a:r>
            <a:rPr lang="en-US" sz="1600" b="1" kern="1200" dirty="0" smtClean="0"/>
            <a:t>/</a:t>
          </a:r>
          <a:r>
            <a:rPr lang="en-US" sz="1600" b="1" kern="1200" dirty="0" err="1" smtClean="0"/>
            <a:t>menalar</a:t>
          </a:r>
          <a:r>
            <a:rPr lang="en-US" sz="1600" b="1" kern="1200" dirty="0" smtClean="0"/>
            <a:t> (</a:t>
          </a:r>
          <a:r>
            <a:rPr lang="en-US" sz="1600" b="1" i="1" kern="1200" dirty="0" err="1" smtClean="0"/>
            <a:t>assosiating</a:t>
          </a:r>
          <a:r>
            <a:rPr lang="en-US" sz="1600" b="1" kern="1200" dirty="0" smtClean="0"/>
            <a:t>)</a:t>
          </a:r>
          <a:endParaRPr lang="en-US" sz="1600" b="1" kern="1200" dirty="0"/>
        </a:p>
      </dsp:txBody>
      <dsp:txXfrm>
        <a:off x="2085483" y="3684751"/>
        <a:ext cx="1450143" cy="908201"/>
      </dsp:txXfrm>
    </dsp:sp>
    <dsp:sp modelId="{AE84AFB7-2494-4CDF-9FA3-E7104DBC71E7}">
      <dsp:nvSpPr>
        <dsp:cNvPr id="0" name=""/>
        <dsp:cNvSpPr/>
      </dsp:nvSpPr>
      <dsp:spPr>
        <a:xfrm>
          <a:off x="2015172" y="553972"/>
          <a:ext cx="4019391" cy="4019391"/>
        </a:xfrm>
        <a:custGeom>
          <a:avLst/>
          <a:gdLst/>
          <a:ahLst/>
          <a:cxnLst/>
          <a:rect l="0" t="0" r="0" b="0"/>
          <a:pathLst>
            <a:path>
              <a:moveTo>
                <a:pt x="303581" y="3071792"/>
              </a:moveTo>
              <a:arcTo wR="2009695" hR="2009695" stAng="8885805" swAng="1978248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0848CC-E4B6-48F9-BC30-A1924D990519}">
      <dsp:nvSpPr>
        <dsp:cNvPr id="0" name=""/>
        <dsp:cNvSpPr/>
      </dsp:nvSpPr>
      <dsp:spPr>
        <a:xfrm>
          <a:off x="1037380" y="1508134"/>
          <a:ext cx="2086231" cy="100646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err="1" smtClean="0"/>
            <a:t>Mengkomunikasikan</a:t>
          </a:r>
          <a:r>
            <a:rPr lang="en-US" sz="1400" b="1" kern="1200" dirty="0" smtClean="0"/>
            <a:t> (</a:t>
          </a:r>
          <a:r>
            <a:rPr lang="en-US" sz="1400" b="1" i="1" kern="1200" dirty="0" smtClean="0"/>
            <a:t>communicating</a:t>
          </a:r>
          <a:r>
            <a:rPr lang="en-US" sz="1100" kern="1200" dirty="0" smtClean="0"/>
            <a:t>)</a:t>
          </a:r>
          <a:endParaRPr lang="en-US" sz="1100" kern="1200" dirty="0"/>
        </a:p>
      </dsp:txBody>
      <dsp:txXfrm>
        <a:off x="1086512" y="1557266"/>
        <a:ext cx="1987967" cy="908201"/>
      </dsp:txXfrm>
    </dsp:sp>
    <dsp:sp modelId="{1525653D-B54A-4D3A-8C16-674AE9EACF60}">
      <dsp:nvSpPr>
        <dsp:cNvPr id="0" name=""/>
        <dsp:cNvSpPr/>
      </dsp:nvSpPr>
      <dsp:spPr>
        <a:xfrm>
          <a:off x="2033856" y="480827"/>
          <a:ext cx="4019391" cy="4019391"/>
        </a:xfrm>
        <a:custGeom>
          <a:avLst/>
          <a:gdLst/>
          <a:ahLst/>
          <a:cxnLst/>
          <a:rect l="0" t="0" r="0" b="0"/>
          <a:pathLst>
            <a:path>
              <a:moveTo>
                <a:pt x="262655" y="1016354"/>
              </a:moveTo>
              <a:arcTo wR="2009695" hR="2009695" stAng="12577316" swAng="2145209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6401496C-2C1A-4C7C-9194-5F46CBEF3C31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3FEA6A15-7EDF-42EC-8613-9AE54B8496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1496C-2C1A-4C7C-9194-5F46CBEF3C31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A6A15-7EDF-42EC-8613-9AE54B8496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1496C-2C1A-4C7C-9194-5F46CBEF3C31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A6A15-7EDF-42EC-8613-9AE54B8496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1496C-2C1A-4C7C-9194-5F46CBEF3C31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FEA6A15-7EDF-42EC-8613-9AE54B84969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1496C-2C1A-4C7C-9194-5F46CBEF3C31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A6A15-7EDF-42EC-8613-9AE54B8496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1496C-2C1A-4C7C-9194-5F46CBEF3C31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A6A15-7EDF-42EC-8613-9AE54B8496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1496C-2C1A-4C7C-9194-5F46CBEF3C31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A6A15-7EDF-42EC-8613-9AE54B84969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1496C-2C1A-4C7C-9194-5F46CBEF3C31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A6A15-7EDF-42EC-8613-9AE54B84969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1496C-2C1A-4C7C-9194-5F46CBEF3C31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A6A15-7EDF-42EC-8613-9AE54B8496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1496C-2C1A-4C7C-9194-5F46CBEF3C31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A6A15-7EDF-42EC-8613-9AE54B8496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1496C-2C1A-4C7C-9194-5F46CBEF3C31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A6A15-7EDF-42EC-8613-9AE54B8496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1496C-2C1A-4C7C-9194-5F46CBEF3C31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A6A15-7EDF-42EC-8613-9AE54B8496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1496C-2C1A-4C7C-9194-5F46CBEF3C31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A6A15-7EDF-42EC-8613-9AE54B8496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1496C-2C1A-4C7C-9194-5F46CBEF3C31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A6A15-7EDF-42EC-8613-9AE54B8496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1496C-2C1A-4C7C-9194-5F46CBEF3C31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A6A15-7EDF-42EC-8613-9AE54B8496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1496C-2C1A-4C7C-9194-5F46CBEF3C31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A6A15-7EDF-42EC-8613-9AE54B8496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1496C-2C1A-4C7C-9194-5F46CBEF3C31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A6A15-7EDF-42EC-8613-9AE54B8496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401496C-2C1A-4C7C-9194-5F46CBEF3C31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3FEA6A15-7EDF-42EC-8613-9AE54B84969B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6401496C-2C1A-4C7C-9194-5F46CBEF3C31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3FEA6A15-7EDF-42EC-8613-9AE54B8496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1496C-2C1A-4C7C-9194-5F46CBEF3C31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A6A15-7EDF-42EC-8613-9AE54B8496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1496C-2C1A-4C7C-9194-5F46CBEF3C31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A6A15-7EDF-42EC-8613-9AE54B8496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1496C-2C1A-4C7C-9194-5F46CBEF3C31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A6A15-7EDF-42EC-8613-9AE54B84969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6401496C-2C1A-4C7C-9194-5F46CBEF3C31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3FEA6A15-7EDF-42EC-8613-9AE54B84969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6401496C-2C1A-4C7C-9194-5F46CBEF3C31}" type="datetimeFigureOut">
              <a:rPr lang="en-US" smtClean="0"/>
              <a:t>12/2/2018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FEA6A15-7EDF-42EC-8613-9AE54B84969B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slow">
    <p:push dir="u"/>
  </p:transition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470025"/>
          </a:xfrm>
        </p:spPr>
        <p:txBody>
          <a:bodyPr/>
          <a:lstStyle/>
          <a:p>
            <a:r>
              <a:rPr lang="en-US" dirty="0" err="1" smtClean="0"/>
              <a:t>Muatan</a:t>
            </a:r>
            <a:r>
              <a:rPr lang="en-US" dirty="0" smtClean="0"/>
              <a:t> </a:t>
            </a:r>
            <a:r>
              <a:rPr lang="en-US" dirty="0" err="1" smtClean="0"/>
              <a:t>Materi</a:t>
            </a:r>
            <a:r>
              <a:rPr lang="en-US" dirty="0" smtClean="0"/>
              <a:t> PKN </a:t>
            </a:r>
            <a:br>
              <a:rPr lang="en-US" dirty="0" smtClean="0"/>
            </a:br>
            <a:r>
              <a:rPr lang="en-US" dirty="0" smtClean="0"/>
              <a:t>SD </a:t>
            </a:r>
            <a:r>
              <a:rPr lang="en-US" dirty="0" err="1" smtClean="0"/>
              <a:t>Kelas</a:t>
            </a:r>
            <a:r>
              <a:rPr lang="en-US" dirty="0" smtClean="0"/>
              <a:t> </a:t>
            </a:r>
            <a:r>
              <a:rPr lang="en-US" dirty="0" smtClean="0"/>
              <a:t>Tinggi (4,5,6)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4038600"/>
            <a:ext cx="6400800" cy="1143000"/>
          </a:xfrm>
        </p:spPr>
        <p:txBody>
          <a:bodyPr/>
          <a:lstStyle/>
          <a:p>
            <a:r>
              <a:rPr lang="en-US" dirty="0" err="1" smtClean="0">
                <a:solidFill>
                  <a:schemeClr val="tx1"/>
                </a:solidFill>
              </a:rPr>
              <a:t>Deden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Herdiana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Altaftazani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M.Pd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PGSD IKIP </a:t>
            </a:r>
            <a:r>
              <a:rPr lang="en-US" dirty="0" err="1" smtClean="0">
                <a:solidFill>
                  <a:schemeClr val="tx1"/>
                </a:solidFill>
              </a:rPr>
              <a:t>Siliwangi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8902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"/>
            <a:ext cx="7315200" cy="762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Kompetensi</a:t>
            </a:r>
            <a:r>
              <a:rPr lang="en-US" dirty="0" smtClean="0"/>
              <a:t> Yang </a:t>
            </a:r>
            <a:r>
              <a:rPr lang="en-US" dirty="0" err="1" smtClean="0"/>
              <a:t>Harus</a:t>
            </a:r>
            <a:r>
              <a:rPr lang="en-US" dirty="0" smtClean="0"/>
              <a:t> di </a:t>
            </a:r>
            <a:r>
              <a:rPr lang="en-US" dirty="0" err="1" smtClean="0"/>
              <a:t>Capai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847805"/>
              </p:ext>
            </p:extLst>
          </p:nvPr>
        </p:nvGraphicFramePr>
        <p:xfrm>
          <a:off x="1205680" y="2362200"/>
          <a:ext cx="6019800" cy="3505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ounded Rectangle 6"/>
          <p:cNvSpPr/>
          <p:nvPr/>
        </p:nvSpPr>
        <p:spPr>
          <a:xfrm>
            <a:off x="5715000" y="1676400"/>
            <a:ext cx="3048000" cy="1905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Menghayati</a:t>
            </a:r>
            <a:r>
              <a:rPr lang="en-US" dirty="0"/>
              <a:t>, </a:t>
            </a:r>
            <a:r>
              <a:rPr lang="en-US" dirty="0" err="1"/>
              <a:t>bersikap</a:t>
            </a:r>
            <a:r>
              <a:rPr lang="en-US" dirty="0"/>
              <a:t>, </a:t>
            </a:r>
            <a:r>
              <a:rPr lang="en-US" dirty="0" err="1"/>
              <a:t>menganalisis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menerapkan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bersama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nilai-nilai</a:t>
            </a:r>
            <a:r>
              <a:rPr lang="en-US" dirty="0"/>
              <a:t> Pancasila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sehari-hari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5562600" y="4800600"/>
            <a:ext cx="3325761" cy="1905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Mensyukuri</a:t>
            </a:r>
            <a:r>
              <a:rPr lang="en-US" dirty="0"/>
              <a:t>,  </a:t>
            </a:r>
            <a:r>
              <a:rPr lang="en-US" dirty="0" err="1"/>
              <a:t>bersikap</a:t>
            </a:r>
            <a:r>
              <a:rPr lang="en-US" dirty="0"/>
              <a:t> </a:t>
            </a:r>
            <a:r>
              <a:rPr lang="en-US" dirty="0" err="1"/>
              <a:t>toleran</a:t>
            </a:r>
            <a:r>
              <a:rPr lang="en-US" dirty="0"/>
              <a:t>, </a:t>
            </a:r>
            <a:r>
              <a:rPr lang="en-US" dirty="0" err="1"/>
              <a:t>menggali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melaksanakan</a:t>
            </a:r>
            <a:r>
              <a:rPr lang="en-US" dirty="0"/>
              <a:t> </a:t>
            </a:r>
            <a:r>
              <a:rPr lang="en-US" dirty="0" err="1"/>
              <a:t>tanggungjawab</a:t>
            </a:r>
            <a:r>
              <a:rPr lang="en-US" dirty="0"/>
              <a:t> </a:t>
            </a:r>
            <a:r>
              <a:rPr lang="en-US" dirty="0" err="1"/>
              <a:t>terkait</a:t>
            </a:r>
            <a:r>
              <a:rPr lang="en-US" dirty="0"/>
              <a:t> </a:t>
            </a:r>
            <a:r>
              <a:rPr lang="en-US" dirty="0" err="1"/>
              <a:t>keberagaman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 </a:t>
            </a:r>
            <a:r>
              <a:rPr lang="en-US" dirty="0" err="1"/>
              <a:t>masyarakat</a:t>
            </a:r>
            <a:endParaRPr lang="en-US" dirty="0"/>
          </a:p>
        </p:txBody>
      </p:sp>
      <p:sp>
        <p:nvSpPr>
          <p:cNvPr id="12" name="Bent Arrow 11"/>
          <p:cNvSpPr/>
          <p:nvPr/>
        </p:nvSpPr>
        <p:spPr>
          <a:xfrm rot="5400000">
            <a:off x="6394483" y="3849513"/>
            <a:ext cx="609600" cy="1052393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4876800" y="2628900"/>
            <a:ext cx="685800" cy="266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152400" y="4724400"/>
            <a:ext cx="3048000" cy="1905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Meyakini</a:t>
            </a:r>
            <a:r>
              <a:rPr lang="en-US" dirty="0"/>
              <a:t>, </a:t>
            </a:r>
            <a:r>
              <a:rPr lang="en-US" dirty="0" err="1"/>
              <a:t>mendukung</a:t>
            </a:r>
            <a:r>
              <a:rPr lang="en-US" dirty="0"/>
              <a:t>, </a:t>
            </a:r>
            <a:r>
              <a:rPr lang="en-US" dirty="0" err="1"/>
              <a:t>menelaah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mendemonstrasikan</a:t>
            </a:r>
            <a:r>
              <a:rPr lang="en-US" dirty="0"/>
              <a:t>  </a:t>
            </a:r>
            <a:r>
              <a:rPr lang="en-US" dirty="0" err="1"/>
              <a:t>dampak</a:t>
            </a:r>
            <a:r>
              <a:rPr lang="en-US" dirty="0"/>
              <a:t>  </a:t>
            </a:r>
            <a:r>
              <a:rPr lang="en-US" dirty="0" err="1"/>
              <a:t>persatuan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kesatuan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berbangsa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bernegara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184355" y="1219200"/>
            <a:ext cx="3048000" cy="2133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err="1"/>
              <a:t>Menghargai</a:t>
            </a:r>
            <a:r>
              <a:rPr lang="en-US" sz="1600" dirty="0"/>
              <a:t>, </a:t>
            </a:r>
            <a:r>
              <a:rPr lang="en-US" sz="1600" dirty="0" err="1"/>
              <a:t>melaksanakan</a:t>
            </a:r>
            <a:r>
              <a:rPr lang="en-US" sz="1600" dirty="0"/>
              <a:t>, </a:t>
            </a:r>
            <a:r>
              <a:rPr lang="en-US" sz="1600" dirty="0" err="1"/>
              <a:t>merasionalkan</a:t>
            </a:r>
            <a:r>
              <a:rPr lang="en-US" sz="1600" dirty="0"/>
              <a:t> </a:t>
            </a:r>
            <a:r>
              <a:rPr lang="en-US" sz="1600" dirty="0" err="1"/>
              <a:t>dan</a:t>
            </a:r>
            <a:r>
              <a:rPr lang="en-US" sz="1600" dirty="0"/>
              <a:t> </a:t>
            </a:r>
            <a:r>
              <a:rPr lang="en-US" sz="1600" dirty="0" err="1"/>
              <a:t>menyajikan</a:t>
            </a:r>
            <a:r>
              <a:rPr lang="en-US" sz="1600" dirty="0"/>
              <a:t>  </a:t>
            </a:r>
            <a:r>
              <a:rPr lang="en-US" sz="1600" dirty="0" err="1"/>
              <a:t>pelaksanaan</a:t>
            </a:r>
            <a:r>
              <a:rPr lang="en-US" sz="1600" dirty="0"/>
              <a:t> </a:t>
            </a:r>
            <a:r>
              <a:rPr lang="en-US" sz="1600" dirty="0" err="1"/>
              <a:t>kewajiban</a:t>
            </a:r>
            <a:r>
              <a:rPr lang="en-US" sz="1600" dirty="0"/>
              <a:t>, </a:t>
            </a:r>
            <a:r>
              <a:rPr lang="en-US" sz="1600" dirty="0" err="1"/>
              <a:t>hak</a:t>
            </a:r>
            <a:r>
              <a:rPr lang="en-US" sz="1600" dirty="0"/>
              <a:t>,  </a:t>
            </a:r>
            <a:r>
              <a:rPr lang="en-US" sz="1600" dirty="0" err="1"/>
              <a:t>dan</a:t>
            </a:r>
            <a:r>
              <a:rPr lang="en-US" sz="1600" dirty="0"/>
              <a:t>   </a:t>
            </a:r>
            <a:r>
              <a:rPr lang="en-US" sz="1600" dirty="0" err="1"/>
              <a:t>tanggung</a:t>
            </a:r>
            <a:r>
              <a:rPr lang="en-US" sz="1600" dirty="0"/>
              <a:t> </a:t>
            </a:r>
            <a:r>
              <a:rPr lang="en-US" sz="1600" dirty="0" err="1"/>
              <a:t>jawab</a:t>
            </a:r>
            <a:r>
              <a:rPr lang="en-US" sz="1600" dirty="0"/>
              <a:t> </a:t>
            </a:r>
            <a:r>
              <a:rPr lang="en-US" sz="1600" dirty="0" err="1"/>
              <a:t>sebagai</a:t>
            </a:r>
            <a:r>
              <a:rPr lang="en-US" sz="1600" dirty="0"/>
              <a:t> </a:t>
            </a:r>
            <a:r>
              <a:rPr lang="en-US" sz="1600" dirty="0" err="1"/>
              <a:t>warga</a:t>
            </a:r>
            <a:r>
              <a:rPr lang="en-US" sz="1600" dirty="0"/>
              <a:t> </a:t>
            </a:r>
            <a:r>
              <a:rPr lang="en-US" sz="1600" dirty="0" err="1"/>
              <a:t>negara</a:t>
            </a:r>
            <a:r>
              <a:rPr lang="en-US" sz="1600" dirty="0"/>
              <a:t> </a:t>
            </a:r>
            <a:r>
              <a:rPr lang="en-US" sz="1600" dirty="0" err="1"/>
              <a:t>terhadap</a:t>
            </a:r>
            <a:r>
              <a:rPr lang="en-US" sz="1600" dirty="0"/>
              <a:t> </a:t>
            </a:r>
            <a:r>
              <a:rPr lang="en-US" sz="1600" dirty="0" err="1"/>
              <a:t>kehidupan</a:t>
            </a:r>
            <a:r>
              <a:rPr lang="en-US" sz="1600" dirty="0"/>
              <a:t> </a:t>
            </a:r>
            <a:r>
              <a:rPr lang="en-US" sz="1600" dirty="0" err="1"/>
              <a:t>sehari-hari</a:t>
            </a:r>
            <a:endParaRPr lang="en-US" sz="1600" dirty="0"/>
          </a:p>
        </p:txBody>
      </p:sp>
      <p:sp>
        <p:nvSpPr>
          <p:cNvPr id="16" name="Bent Arrow 15"/>
          <p:cNvSpPr/>
          <p:nvPr/>
        </p:nvSpPr>
        <p:spPr>
          <a:xfrm rot="10800000">
            <a:off x="3247103" y="5899352"/>
            <a:ext cx="961447" cy="533403"/>
          </a:xfrm>
          <a:prstGeom prst="bentArrow">
            <a:avLst>
              <a:gd name="adj1" fmla="val 25000"/>
              <a:gd name="adj2" fmla="val 26382"/>
              <a:gd name="adj3" fmla="val 25000"/>
              <a:gd name="adj4" fmla="val 4616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Bent Arrow 16"/>
          <p:cNvSpPr/>
          <p:nvPr/>
        </p:nvSpPr>
        <p:spPr>
          <a:xfrm rot="16200000">
            <a:off x="1462378" y="3518015"/>
            <a:ext cx="961447" cy="533403"/>
          </a:xfrm>
          <a:prstGeom prst="bentArrow">
            <a:avLst>
              <a:gd name="adj1" fmla="val 25000"/>
              <a:gd name="adj2" fmla="val 26382"/>
              <a:gd name="adj3" fmla="val 25000"/>
              <a:gd name="adj4" fmla="val 4616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8197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6" grpId="0">
        <p:bldAsOne/>
      </p:bldGraphic>
      <p:bldP spid="7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315200" cy="870012"/>
          </a:xfrm>
        </p:spPr>
        <p:txBody>
          <a:bodyPr/>
          <a:lstStyle/>
          <a:p>
            <a:r>
              <a:rPr lang="en-US" dirty="0" smtClean="0"/>
              <a:t>KOMPETENSI INTI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0601692"/>
              </p:ext>
            </p:extLst>
          </p:nvPr>
        </p:nvGraphicFramePr>
        <p:xfrm>
          <a:off x="914400" y="1752600"/>
          <a:ext cx="7315200" cy="4251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114821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838200" y="22123"/>
            <a:ext cx="7315200" cy="1154097"/>
          </a:xfrm>
        </p:spPr>
        <p:txBody>
          <a:bodyPr/>
          <a:lstStyle/>
          <a:p>
            <a:r>
              <a:rPr lang="en-US" dirty="0" smtClean="0"/>
              <a:t>KI PKN KELAS 4,5,6</a:t>
            </a:r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7475309"/>
              </p:ext>
            </p:extLst>
          </p:nvPr>
        </p:nvGraphicFramePr>
        <p:xfrm>
          <a:off x="381000" y="1600200"/>
          <a:ext cx="7848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811388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Graphic spid="9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33400"/>
            <a:ext cx="7315200" cy="6414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MATERI PKN KELAS TINGGI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43382712"/>
              </p:ext>
            </p:extLst>
          </p:nvPr>
        </p:nvGraphicFramePr>
        <p:xfrm>
          <a:off x="990598" y="1447800"/>
          <a:ext cx="7162801" cy="4924604"/>
        </p:xfrm>
        <a:graphic>
          <a:graphicData uri="http://schemas.openxmlformats.org/drawingml/2006/table">
            <a:tbl>
              <a:tblPr firstRow="1" firstCol="1" bandRow="1">
                <a:tableStyleId>{793D81CF-94F2-401A-BA57-92F5A7B2D0C5}</a:tableStyleId>
              </a:tblPr>
              <a:tblGrid>
                <a:gridCol w="2387051"/>
                <a:gridCol w="2387875"/>
                <a:gridCol w="2387875"/>
              </a:tblGrid>
              <a:tr h="2364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400" dirty="0">
                          <a:effectLst/>
                        </a:rPr>
                        <a:t>Kelas IV</a:t>
                      </a:r>
                      <a:endParaRPr lang="en-US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351" marR="5035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400" dirty="0">
                          <a:effectLst/>
                        </a:rPr>
                        <a:t>Kelas V</a:t>
                      </a:r>
                      <a:endParaRPr lang="en-US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351" marR="50351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400" dirty="0">
                          <a:effectLst/>
                        </a:rPr>
                        <a:t>Kelas VI</a:t>
                      </a:r>
                      <a:endParaRPr lang="en-US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351" marR="50351" marT="0" marB="0"/>
                </a:tc>
              </a:tr>
              <a:tr h="1012741"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id-ID" sz="1400" b="0" dirty="0">
                          <a:effectLst/>
                        </a:rPr>
                        <a:t>M</a:t>
                      </a:r>
                      <a:r>
                        <a:rPr lang="en-US" sz="1400" b="0" dirty="0" err="1">
                          <a:effectLst/>
                        </a:rPr>
                        <a:t>akna</a:t>
                      </a:r>
                      <a:r>
                        <a:rPr lang="en-US" sz="1400" b="0" dirty="0">
                          <a:effectLst/>
                        </a:rPr>
                        <a:t> </a:t>
                      </a:r>
                      <a:r>
                        <a:rPr lang="en-US" sz="1400" b="0" dirty="0" err="1">
                          <a:effectLst/>
                        </a:rPr>
                        <a:t>hubungan</a:t>
                      </a:r>
                      <a:r>
                        <a:rPr lang="en-US" sz="1400" b="0" dirty="0">
                          <a:effectLst/>
                        </a:rPr>
                        <a:t>  </a:t>
                      </a:r>
                      <a:r>
                        <a:rPr lang="en-US" sz="1400" b="0" dirty="0" err="1">
                          <a:effectLst/>
                        </a:rPr>
                        <a:t>simbol</a:t>
                      </a:r>
                      <a:r>
                        <a:rPr lang="en-US" sz="1400" b="0" dirty="0">
                          <a:effectLst/>
                        </a:rPr>
                        <a:t> </a:t>
                      </a:r>
                      <a:r>
                        <a:rPr lang="en-US" sz="1400" b="0" dirty="0" err="1">
                          <a:effectLst/>
                        </a:rPr>
                        <a:t>dengan</a:t>
                      </a:r>
                      <a:r>
                        <a:rPr lang="en-US" sz="1400" b="0" dirty="0">
                          <a:effectLst/>
                        </a:rPr>
                        <a:t> </a:t>
                      </a:r>
                      <a:r>
                        <a:rPr lang="en-US" sz="1400" b="0" dirty="0" err="1">
                          <a:effectLst/>
                        </a:rPr>
                        <a:t>sila-sila</a:t>
                      </a:r>
                      <a:r>
                        <a:rPr lang="en-US" sz="1400" b="0" dirty="0">
                          <a:effectLst/>
                        </a:rPr>
                        <a:t> Pancasila </a:t>
                      </a:r>
                      <a:r>
                        <a:rPr lang="en-US" sz="1400" b="0" dirty="0" err="1">
                          <a:effectLst/>
                        </a:rPr>
                        <a:t>dalam</a:t>
                      </a:r>
                      <a:r>
                        <a:rPr lang="en-US" sz="1400" b="0" dirty="0">
                          <a:effectLst/>
                        </a:rPr>
                        <a:t> </a:t>
                      </a:r>
                      <a:r>
                        <a:rPr lang="en-US" sz="1400" b="0" dirty="0" err="1">
                          <a:effectLst/>
                        </a:rPr>
                        <a:t>kehidupan</a:t>
                      </a:r>
                      <a:r>
                        <a:rPr lang="en-US" sz="1400" b="0" dirty="0">
                          <a:effectLst/>
                        </a:rPr>
                        <a:t> </a:t>
                      </a:r>
                      <a:r>
                        <a:rPr lang="en-US" sz="1400" b="0" dirty="0" err="1">
                          <a:effectLst/>
                        </a:rPr>
                        <a:t>sehari-hari</a:t>
                      </a:r>
                      <a:endParaRPr lang="en-US" sz="14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351" marR="50351" marT="0" marB="0"/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id-ID" sz="1400">
                          <a:effectLst/>
                        </a:rPr>
                        <a:t>Nilai-nilai </a:t>
                      </a:r>
                      <a:r>
                        <a:rPr lang="en-US" sz="1400">
                          <a:effectLst/>
                        </a:rPr>
                        <a:t>Pancasila dalam kehidupan sehari-hari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400">
                          <a:effectLst/>
                        </a:rPr>
                        <a:t> </a:t>
                      </a:r>
                      <a:endParaRPr lang="en-U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351" marR="50351" marT="0" marB="0"/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id-ID" sz="1400" dirty="0">
                          <a:effectLst/>
                        </a:rPr>
                        <a:t>Penerapan nilai-nilai Pancasila dalam kehidupan sehari-hari</a:t>
                      </a:r>
                      <a:endParaRPr lang="en-US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351" marR="50351" marT="0" marB="0"/>
                </a:tc>
              </a:tr>
              <a:tr h="1639885"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id-ID" sz="1400" b="0" dirty="0">
                          <a:effectLst/>
                        </a:rPr>
                        <a:t>Pelaksanaan kewajiban dan hak sebagai warga masyarakat dalam kehidupan sehari-hari</a:t>
                      </a:r>
                      <a:endParaRPr lang="en-US" sz="14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351" marR="50351" marT="0" marB="0"/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id-ID" sz="1400">
                          <a:effectLst/>
                        </a:rPr>
                        <a:t>Pelaksanaan kewajiban, hak dan tanggung jawab sebagai warga masyarakat dalam kehidupan sehari-hari</a:t>
                      </a:r>
                      <a:endParaRPr lang="en-U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351" marR="50351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id-ID" sz="1400" dirty="0">
                          <a:effectLst/>
                        </a:rPr>
                        <a:t>D</a:t>
                      </a:r>
                      <a:r>
                        <a:rPr lang="en-US" sz="1400" dirty="0" err="1">
                          <a:effectLst/>
                        </a:rPr>
                        <a:t>ampak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pelaksanaan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kewajiban</a:t>
                      </a:r>
                      <a:r>
                        <a:rPr lang="en-US" sz="1400" dirty="0">
                          <a:effectLst/>
                        </a:rPr>
                        <a:t>, </a:t>
                      </a:r>
                      <a:r>
                        <a:rPr lang="en-US" sz="1400" dirty="0" err="1">
                          <a:effectLst/>
                        </a:rPr>
                        <a:t>hak</a:t>
                      </a:r>
                      <a:r>
                        <a:rPr lang="en-US" sz="1400" dirty="0">
                          <a:effectLst/>
                        </a:rPr>
                        <a:t>,  </a:t>
                      </a:r>
                      <a:r>
                        <a:rPr lang="en-US" sz="1400" dirty="0" err="1">
                          <a:effectLst/>
                        </a:rPr>
                        <a:t>dan</a:t>
                      </a:r>
                      <a:r>
                        <a:rPr lang="en-US" sz="1400" dirty="0">
                          <a:effectLst/>
                        </a:rPr>
                        <a:t>   </a:t>
                      </a:r>
                      <a:r>
                        <a:rPr lang="en-US" sz="1400" dirty="0" err="1">
                          <a:effectLst/>
                        </a:rPr>
                        <a:t>tanggung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jawab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sebagai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warga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negara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terhadap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kehidupan</a:t>
                      </a:r>
                      <a:r>
                        <a:rPr lang="en-US" sz="1400" dirty="0">
                          <a:effectLst/>
                        </a:rPr>
                        <a:t> </a:t>
                      </a:r>
                      <a:r>
                        <a:rPr lang="en-US" sz="1400" dirty="0" err="1">
                          <a:effectLst/>
                        </a:rPr>
                        <a:t>sehari-hari</a:t>
                      </a:r>
                      <a:endParaRPr lang="en-US" sz="14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0351" marR="50351" marT="0" marB="0"/>
                </a:tc>
              </a:tr>
              <a:tr h="751148"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x-none" sz="1400" b="0">
                          <a:effectLst/>
                        </a:rPr>
                        <a:t>Keberagaman umat beragama di masyarakat</a:t>
                      </a:r>
                      <a:endParaRPr lang="en-US" sz="14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351" marR="50351" marT="0" marB="0"/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id-ID" sz="1400" dirty="0">
                          <a:effectLst/>
                        </a:rPr>
                        <a:t>Keberagaman sosial budaya  masyarakat</a:t>
                      </a:r>
                      <a:endParaRPr lang="en-US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351" marR="50351" marT="0" marB="0"/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id-ID" sz="1400" dirty="0">
                          <a:effectLst/>
                        </a:rPr>
                        <a:t>Keberagaman ekonomi masyarakat</a:t>
                      </a:r>
                      <a:endParaRPr lang="en-US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351" marR="50351" marT="0" marB="0"/>
                </a:tc>
              </a:tr>
              <a:tr h="1275466"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id-ID" sz="1400" b="0" dirty="0">
                          <a:effectLst/>
                        </a:rPr>
                        <a:t>Bentuk keberagaman suku bangsa, sosial, dan budaya di Indonesia yang terikat persatuan dan kesatuan</a:t>
                      </a:r>
                      <a:endParaRPr lang="en-US" sz="1400" b="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351" marR="50351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id-ID" sz="1400">
                          <a:effectLst/>
                        </a:rPr>
                        <a:t>M</a:t>
                      </a:r>
                      <a:r>
                        <a:rPr lang="en-US" sz="1400">
                          <a:effectLst/>
                        </a:rPr>
                        <a:t>anfaat persatuan dan kesatuan untuk membangun kerukunan hidup</a:t>
                      </a: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400">
                          <a:effectLst/>
                        </a:rPr>
                        <a:t> </a:t>
                      </a:r>
                      <a:endParaRPr lang="en-US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351" marR="50351" marT="0" marB="0"/>
                </a:tc>
                <a:tc>
                  <a:txBody>
                    <a:bodyPr/>
                    <a:lstStyle/>
                    <a:p>
                      <a:pPr marL="342900" marR="0" lvl="0" indent="-34290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id-ID" sz="1400" dirty="0">
                          <a:effectLst/>
                        </a:rPr>
                        <a:t>Dampak  persatuan dan kesatuan terhadap kehidupan berbangsa dan bernegara</a:t>
                      </a:r>
                      <a:endParaRPr lang="en-US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351" marR="5035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56548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7315200" cy="1154097"/>
          </a:xfrm>
        </p:spPr>
        <p:txBody>
          <a:bodyPr/>
          <a:lstStyle/>
          <a:p>
            <a:r>
              <a:rPr lang="en-US" dirty="0" smtClean="0"/>
              <a:t>PEMBELAJARAN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4724021"/>
              </p:ext>
            </p:extLst>
          </p:nvPr>
        </p:nvGraphicFramePr>
        <p:xfrm>
          <a:off x="457200" y="1600200"/>
          <a:ext cx="77724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635780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315200" cy="115409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KOMPETENSI DASAR KELAS IV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7098365"/>
              </p:ext>
            </p:extLst>
          </p:nvPr>
        </p:nvGraphicFramePr>
        <p:xfrm>
          <a:off x="838200" y="1524000"/>
          <a:ext cx="7467600" cy="4700617"/>
        </p:xfrm>
        <a:graphic>
          <a:graphicData uri="http://schemas.openxmlformats.org/drawingml/2006/table">
            <a:tbl>
              <a:tblPr firstRow="1" firstCol="1" bandRow="1">
                <a:tableStyleId>{9DCAF9ED-07DC-4A11-8D7F-57B35C25682E}</a:tableStyleId>
              </a:tblPr>
              <a:tblGrid>
                <a:gridCol w="7467600"/>
              </a:tblGrid>
              <a:tr h="27146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050" dirty="0">
                          <a:effectLst/>
                        </a:rPr>
                        <a:t>Kompetensi Dasar</a:t>
                      </a:r>
                      <a:endParaRPr lang="en-US" sz="105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2469" marR="42469" marT="0" marB="0" anchor="ctr"/>
                </a:tc>
              </a:tr>
              <a:tr h="1290300">
                <a:tc>
                  <a:txBody>
                    <a:bodyPr/>
                    <a:lstStyle/>
                    <a:p>
                      <a:pPr marL="291465" marR="0" indent="-26987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050" dirty="0">
                          <a:effectLst/>
                        </a:rPr>
                        <a:t>1.1 </a:t>
                      </a:r>
                      <a:r>
                        <a:rPr lang="en-US" sz="1050" dirty="0" err="1">
                          <a:effectLst/>
                        </a:rPr>
                        <a:t>Meyakini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makna</a:t>
                      </a:r>
                      <a:r>
                        <a:rPr lang="en-US" sz="1050" dirty="0">
                          <a:effectLst/>
                        </a:rPr>
                        <a:t>  </a:t>
                      </a:r>
                      <a:r>
                        <a:rPr lang="en-US" sz="1050" dirty="0" err="1">
                          <a:effectLst/>
                        </a:rPr>
                        <a:t>hubungan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simbol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dengan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sila-sila</a:t>
                      </a:r>
                      <a:r>
                        <a:rPr lang="en-US" sz="1050" dirty="0">
                          <a:effectLst/>
                        </a:rPr>
                        <a:t> Pancasila </a:t>
                      </a:r>
                      <a:r>
                        <a:rPr lang="en-US" sz="1050" dirty="0" err="1">
                          <a:effectLst/>
                        </a:rPr>
                        <a:t>sebagai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satu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kesatuan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dalam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kehidupan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sehari-hari</a:t>
                      </a:r>
                      <a:endParaRPr lang="en-US" sz="1050" dirty="0">
                        <a:effectLst/>
                      </a:endParaRPr>
                    </a:p>
                    <a:p>
                      <a:pPr marL="291465" marR="0" indent="-29146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</a:rPr>
                        <a:t>2.1 </a:t>
                      </a:r>
                      <a:r>
                        <a:rPr lang="en-US" sz="1050" dirty="0" err="1">
                          <a:effectLst/>
                        </a:rPr>
                        <a:t>Menghargai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makna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hubungan</a:t>
                      </a:r>
                      <a:r>
                        <a:rPr lang="en-US" sz="1050" dirty="0">
                          <a:effectLst/>
                        </a:rPr>
                        <a:t>  </a:t>
                      </a:r>
                      <a:r>
                        <a:rPr lang="en-US" sz="1050" dirty="0" err="1">
                          <a:effectLst/>
                        </a:rPr>
                        <a:t>simbol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dengan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sila-sila</a:t>
                      </a:r>
                      <a:r>
                        <a:rPr lang="en-US" sz="1050" dirty="0">
                          <a:effectLst/>
                        </a:rPr>
                        <a:t> Pancasila </a:t>
                      </a:r>
                      <a:r>
                        <a:rPr lang="en-US" sz="1050" dirty="0" err="1">
                          <a:effectLst/>
                        </a:rPr>
                        <a:t>dalam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kehidupan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sehari-hari</a:t>
                      </a:r>
                      <a:endParaRPr lang="en-US" sz="1050" dirty="0">
                        <a:effectLst/>
                      </a:endParaRPr>
                    </a:p>
                    <a:p>
                      <a:pPr marL="291465" marR="0" indent="-29146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</a:rPr>
                        <a:t>3.1 </a:t>
                      </a:r>
                      <a:r>
                        <a:rPr lang="en-US" sz="1050" dirty="0" err="1">
                          <a:effectLst/>
                        </a:rPr>
                        <a:t>Mengasosiasikan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makna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hubungan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simbol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dengan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sila-sila</a:t>
                      </a:r>
                      <a:r>
                        <a:rPr lang="en-US" sz="1050" dirty="0">
                          <a:effectLst/>
                        </a:rPr>
                        <a:t> Pancasila </a:t>
                      </a:r>
                      <a:r>
                        <a:rPr lang="en-US" sz="1050" dirty="0" err="1">
                          <a:effectLst/>
                        </a:rPr>
                        <a:t>dalam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kehidupan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sehari-hari</a:t>
                      </a:r>
                      <a:endParaRPr lang="en-US" sz="1050" dirty="0">
                        <a:effectLst/>
                      </a:endParaRPr>
                    </a:p>
                    <a:p>
                      <a:pPr marL="280670" marR="0" indent="-28067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050">
                          <a:effectLst/>
                        </a:rPr>
                        <a:t>4.1 Menceritakan </a:t>
                      </a:r>
                      <a:r>
                        <a:rPr lang="en-US" sz="1050" dirty="0" err="1">
                          <a:effectLst/>
                        </a:rPr>
                        <a:t>makna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x-none" sz="1050">
                          <a:effectLst/>
                        </a:rPr>
                        <a:t>hubungan simbol dengan sila-sila Pancasila sebagai satu kesatuan dalam kehidupan sehari-hari</a:t>
                      </a:r>
                      <a:endParaRPr lang="en-US" sz="105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2469" marR="42469" marT="0" marB="0"/>
                </a:tc>
              </a:tr>
              <a:tr h="952831">
                <a:tc>
                  <a:txBody>
                    <a:bodyPr/>
                    <a:lstStyle/>
                    <a:p>
                      <a:pPr marL="291465" marR="0" indent="-26987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050" dirty="0">
                          <a:effectLst/>
                        </a:rPr>
                        <a:t>1.2 </a:t>
                      </a:r>
                      <a:r>
                        <a:rPr lang="en-US" sz="1050" dirty="0" err="1">
                          <a:effectLst/>
                        </a:rPr>
                        <a:t>Menghargai</a:t>
                      </a:r>
                      <a:r>
                        <a:rPr lang="en-US" sz="1050" dirty="0">
                          <a:effectLst/>
                        </a:rPr>
                        <a:t>  </a:t>
                      </a:r>
                      <a:r>
                        <a:rPr lang="en-US" sz="1050" dirty="0" err="1">
                          <a:effectLst/>
                        </a:rPr>
                        <a:t>kewajiban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dan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hak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sebagai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amanah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warga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masyarakat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dalam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kehidupan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sehari-hari</a:t>
                      </a:r>
                      <a:endParaRPr lang="en-US" sz="1050" dirty="0">
                        <a:effectLst/>
                      </a:endParaRPr>
                    </a:p>
                    <a:p>
                      <a:pPr marL="291465" marR="0" indent="-26987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</a:rPr>
                        <a:t>2.2 </a:t>
                      </a:r>
                      <a:r>
                        <a:rPr lang="en-US" sz="1050" dirty="0" err="1">
                          <a:effectLst/>
                        </a:rPr>
                        <a:t>Menunjukan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sikap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memenuhi</a:t>
                      </a:r>
                      <a:r>
                        <a:rPr lang="en-US" sz="1050" dirty="0">
                          <a:effectLst/>
                        </a:rPr>
                        <a:t>  </a:t>
                      </a:r>
                      <a:r>
                        <a:rPr lang="en-US" sz="1050" dirty="0" err="1">
                          <a:effectLst/>
                        </a:rPr>
                        <a:t>kewajiban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dan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hak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sebagai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warga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masyarakat</a:t>
                      </a:r>
                      <a:endParaRPr lang="en-US" sz="1050" dirty="0">
                        <a:effectLst/>
                      </a:endParaRPr>
                    </a:p>
                    <a:p>
                      <a:pPr marL="291465" marR="0" indent="-26987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</a:rPr>
                        <a:t>3.2 </a:t>
                      </a:r>
                      <a:r>
                        <a:rPr lang="en-US" sz="1050" dirty="0" err="1">
                          <a:effectLst/>
                        </a:rPr>
                        <a:t>Memahami</a:t>
                      </a:r>
                      <a:r>
                        <a:rPr lang="en-US" sz="1050" dirty="0">
                          <a:effectLst/>
                        </a:rPr>
                        <a:t>  </a:t>
                      </a:r>
                      <a:r>
                        <a:rPr lang="en-US" sz="1050" dirty="0" err="1">
                          <a:effectLst/>
                        </a:rPr>
                        <a:t>pelaksanaan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kewajiban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dan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hak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sebagai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warga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masyarakat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dalam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kehidupan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sehari-hari</a:t>
                      </a:r>
                      <a:endParaRPr lang="en-US" sz="1050" dirty="0">
                        <a:effectLst/>
                      </a:endParaRPr>
                    </a:p>
                    <a:p>
                      <a:pPr marL="291465" marR="0" indent="-26987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x-none" sz="1050">
                          <a:effectLst/>
                        </a:rPr>
                        <a:t>4.2 </a:t>
                      </a:r>
                      <a:r>
                        <a:rPr lang="en-US" sz="1050" dirty="0" err="1">
                          <a:effectLst/>
                        </a:rPr>
                        <a:t>Melaksanakan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kewajiban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dan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hak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sebagai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warga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masyarakat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dalam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kehidupan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sehari-hari</a:t>
                      </a:r>
                      <a:endParaRPr lang="en-US" sz="105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469" marR="42469" marT="0" marB="0"/>
                </a:tc>
              </a:tr>
              <a:tr h="967724">
                <a:tc>
                  <a:txBody>
                    <a:bodyPr/>
                    <a:lstStyle/>
                    <a:p>
                      <a:pPr marL="291465" marR="0" indent="-26987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050" dirty="0">
                          <a:effectLst/>
                        </a:rPr>
                        <a:t>1.3 </a:t>
                      </a:r>
                      <a:r>
                        <a:rPr lang="en-US" sz="1050" dirty="0" err="1">
                          <a:effectLst/>
                        </a:rPr>
                        <a:t>Mensyukuri</a:t>
                      </a:r>
                      <a:r>
                        <a:rPr lang="en-US" sz="1050" dirty="0">
                          <a:effectLst/>
                        </a:rPr>
                        <a:t>  </a:t>
                      </a:r>
                      <a:r>
                        <a:rPr lang="en-US" sz="1050" dirty="0" err="1">
                          <a:effectLst/>
                        </a:rPr>
                        <a:t>keberagaman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umat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beragama</a:t>
                      </a:r>
                      <a:r>
                        <a:rPr lang="en-US" sz="1050" dirty="0">
                          <a:effectLst/>
                        </a:rPr>
                        <a:t> di </a:t>
                      </a:r>
                      <a:r>
                        <a:rPr lang="en-US" sz="1050" dirty="0" err="1">
                          <a:effectLst/>
                        </a:rPr>
                        <a:t>masyarakat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dalam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konteks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Bhinneka</a:t>
                      </a:r>
                      <a:r>
                        <a:rPr lang="en-US" sz="1050" dirty="0">
                          <a:effectLst/>
                        </a:rPr>
                        <a:t> Tunggal </a:t>
                      </a:r>
                      <a:r>
                        <a:rPr lang="en-US" sz="1050" dirty="0" err="1">
                          <a:effectLst/>
                        </a:rPr>
                        <a:t>Ika</a:t>
                      </a:r>
                      <a:r>
                        <a:rPr lang="en-US" sz="1050" dirty="0">
                          <a:effectLst/>
                        </a:rPr>
                        <a:t>  </a:t>
                      </a:r>
                    </a:p>
                    <a:p>
                      <a:pPr marL="291465" marR="0" indent="-26987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</a:rPr>
                        <a:t>2.3 </a:t>
                      </a:r>
                      <a:r>
                        <a:rPr lang="en-US" sz="1050" dirty="0" err="1">
                          <a:effectLst/>
                        </a:rPr>
                        <a:t>Bersikap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toleran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dalam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keberagaman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umat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beragama</a:t>
                      </a:r>
                      <a:r>
                        <a:rPr lang="en-US" sz="1050" dirty="0">
                          <a:effectLst/>
                        </a:rPr>
                        <a:t> di </a:t>
                      </a:r>
                      <a:r>
                        <a:rPr lang="en-US" sz="1050" dirty="0" err="1">
                          <a:effectLst/>
                        </a:rPr>
                        <a:t>masyarakat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dalam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konteks</a:t>
                      </a:r>
                      <a:r>
                        <a:rPr lang="en-US" sz="1050" dirty="0">
                          <a:effectLst/>
                        </a:rPr>
                        <a:t>  </a:t>
                      </a:r>
                      <a:r>
                        <a:rPr lang="en-US" sz="1050" dirty="0" err="1">
                          <a:effectLst/>
                        </a:rPr>
                        <a:t>Bhinneka</a:t>
                      </a:r>
                      <a:r>
                        <a:rPr lang="en-US" sz="1050" dirty="0">
                          <a:effectLst/>
                        </a:rPr>
                        <a:t> Tunggal </a:t>
                      </a:r>
                      <a:r>
                        <a:rPr lang="en-US" sz="1050" dirty="0" err="1">
                          <a:effectLst/>
                        </a:rPr>
                        <a:t>Ika</a:t>
                      </a:r>
                      <a:r>
                        <a:rPr lang="en-US" sz="1050" dirty="0">
                          <a:effectLst/>
                        </a:rPr>
                        <a:t>  </a:t>
                      </a:r>
                    </a:p>
                    <a:p>
                      <a:pPr marL="291465" marR="0" indent="-26987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</a:rPr>
                        <a:t>3.3 </a:t>
                      </a:r>
                      <a:r>
                        <a:rPr lang="en-US" sz="1050" dirty="0" err="1">
                          <a:effectLst/>
                        </a:rPr>
                        <a:t>Menganalisis</a:t>
                      </a:r>
                      <a:r>
                        <a:rPr lang="en-US" sz="1050" dirty="0">
                          <a:effectLst/>
                        </a:rPr>
                        <a:t>  </a:t>
                      </a:r>
                      <a:r>
                        <a:rPr lang="en-US" sz="1050" dirty="0" err="1">
                          <a:effectLst/>
                        </a:rPr>
                        <a:t>keberagaman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umat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beragama</a:t>
                      </a:r>
                      <a:r>
                        <a:rPr lang="en-US" sz="1050" dirty="0">
                          <a:effectLst/>
                        </a:rPr>
                        <a:t> di </a:t>
                      </a:r>
                      <a:r>
                        <a:rPr lang="en-US" sz="1050" dirty="0" err="1">
                          <a:effectLst/>
                        </a:rPr>
                        <a:t>masyarakat</a:t>
                      </a:r>
                      <a:endParaRPr lang="en-US" sz="1050" dirty="0">
                        <a:effectLst/>
                      </a:endParaRPr>
                    </a:p>
                    <a:p>
                      <a:pPr marL="291465" marR="0" indent="-26987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</a:rPr>
                        <a:t>4.3 </a:t>
                      </a:r>
                      <a:r>
                        <a:rPr lang="en-US" sz="1050" dirty="0" err="1">
                          <a:effectLst/>
                        </a:rPr>
                        <a:t>Bekerja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sama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dalam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keberagaman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umat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beragama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dalam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masyarakat</a:t>
                      </a:r>
                      <a:endParaRPr lang="en-US" sz="105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42469" marR="42469" marT="0" marB="0"/>
                </a:tc>
              </a:tr>
              <a:tr h="1218293">
                <a:tc>
                  <a:txBody>
                    <a:bodyPr/>
                    <a:lstStyle/>
                    <a:p>
                      <a:pPr marL="291465" marR="0" indent="-269875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050" dirty="0">
                          <a:effectLst/>
                        </a:rPr>
                        <a:t>1.4 </a:t>
                      </a:r>
                      <a:r>
                        <a:rPr lang="en-US" sz="1050" dirty="0" err="1">
                          <a:effectLst/>
                        </a:rPr>
                        <a:t>Menghargai</a:t>
                      </a:r>
                      <a:r>
                        <a:rPr lang="en-US" sz="1050" dirty="0">
                          <a:effectLst/>
                        </a:rPr>
                        <a:t>  </a:t>
                      </a:r>
                      <a:r>
                        <a:rPr lang="en-US" sz="1050" dirty="0" err="1">
                          <a:effectLst/>
                        </a:rPr>
                        <a:t>berbagai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bentuk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persatuan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dan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kesatuan</a:t>
                      </a:r>
                      <a:r>
                        <a:rPr lang="en-US" sz="1050" dirty="0">
                          <a:effectLst/>
                        </a:rPr>
                        <a:t>  </a:t>
                      </a:r>
                      <a:r>
                        <a:rPr lang="en-US" sz="1050" dirty="0" err="1">
                          <a:effectLst/>
                        </a:rPr>
                        <a:t>suku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bangsa</a:t>
                      </a:r>
                      <a:r>
                        <a:rPr lang="en-US" sz="1050" dirty="0">
                          <a:effectLst/>
                        </a:rPr>
                        <a:t>, </a:t>
                      </a:r>
                      <a:r>
                        <a:rPr lang="en-US" sz="1050" dirty="0" err="1">
                          <a:effectLst/>
                        </a:rPr>
                        <a:t>sosial</a:t>
                      </a:r>
                      <a:r>
                        <a:rPr lang="en-US" sz="1050" dirty="0">
                          <a:effectLst/>
                        </a:rPr>
                        <a:t>, </a:t>
                      </a:r>
                      <a:r>
                        <a:rPr lang="en-US" sz="1050" dirty="0" err="1">
                          <a:effectLst/>
                        </a:rPr>
                        <a:t>dan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budaya</a:t>
                      </a:r>
                      <a:r>
                        <a:rPr lang="en-US" sz="1050" dirty="0">
                          <a:effectLst/>
                        </a:rPr>
                        <a:t>  di Indonesia </a:t>
                      </a:r>
                      <a:r>
                        <a:rPr lang="en-US" sz="1050" dirty="0" err="1">
                          <a:effectLst/>
                        </a:rPr>
                        <a:t>sebagai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anugerah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Tuhan</a:t>
                      </a:r>
                      <a:r>
                        <a:rPr lang="en-US" sz="1050" dirty="0">
                          <a:effectLst/>
                        </a:rPr>
                        <a:t> Yang </a:t>
                      </a:r>
                      <a:r>
                        <a:rPr lang="en-US" sz="1050" dirty="0" err="1">
                          <a:effectLst/>
                        </a:rPr>
                        <a:t>Maha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Esa</a:t>
                      </a:r>
                      <a:endParaRPr lang="en-US" sz="1050" dirty="0">
                        <a:effectLst/>
                      </a:endParaRPr>
                    </a:p>
                    <a:p>
                      <a:pPr marL="291465" marR="0" indent="-269875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</a:rPr>
                        <a:t>2.4 </a:t>
                      </a:r>
                      <a:r>
                        <a:rPr lang="en-US" sz="1050" dirty="0" err="1">
                          <a:effectLst/>
                        </a:rPr>
                        <a:t>Bekerja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sama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dalam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berbagai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bentuk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keberagaman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suku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bangsa</a:t>
                      </a:r>
                      <a:r>
                        <a:rPr lang="en-US" sz="1050" dirty="0">
                          <a:effectLst/>
                        </a:rPr>
                        <a:t>, </a:t>
                      </a:r>
                      <a:r>
                        <a:rPr lang="en-US" sz="1050" dirty="0" err="1">
                          <a:effectLst/>
                        </a:rPr>
                        <a:t>sosial</a:t>
                      </a:r>
                      <a:r>
                        <a:rPr lang="en-US" sz="1050" dirty="0">
                          <a:effectLst/>
                        </a:rPr>
                        <a:t>, </a:t>
                      </a:r>
                      <a:r>
                        <a:rPr lang="en-US" sz="1050" dirty="0" err="1">
                          <a:effectLst/>
                        </a:rPr>
                        <a:t>dan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budaya</a:t>
                      </a:r>
                      <a:r>
                        <a:rPr lang="en-US" sz="1050" dirty="0">
                          <a:effectLst/>
                        </a:rPr>
                        <a:t>  di Indonesia yang  </a:t>
                      </a:r>
                      <a:r>
                        <a:rPr lang="en-US" sz="1050" dirty="0" err="1">
                          <a:effectLst/>
                        </a:rPr>
                        <a:t>terikat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persatuan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dan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kesatuan</a:t>
                      </a:r>
                      <a:endParaRPr lang="en-US" sz="1050" dirty="0">
                        <a:effectLst/>
                      </a:endParaRPr>
                    </a:p>
                    <a:p>
                      <a:pPr marL="291465" marR="0" indent="-269875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</a:rPr>
                        <a:t>3.4 </a:t>
                      </a:r>
                      <a:r>
                        <a:rPr lang="en-US" sz="1050" dirty="0" err="1">
                          <a:effectLst/>
                        </a:rPr>
                        <a:t>Mendeskripsikan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berbagai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bentuk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keberagaman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suku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bangsa</a:t>
                      </a:r>
                      <a:r>
                        <a:rPr lang="en-US" sz="1050" dirty="0">
                          <a:effectLst/>
                        </a:rPr>
                        <a:t>, </a:t>
                      </a:r>
                      <a:r>
                        <a:rPr lang="en-US" sz="1050" dirty="0" err="1">
                          <a:effectLst/>
                        </a:rPr>
                        <a:t>sosial</a:t>
                      </a:r>
                      <a:r>
                        <a:rPr lang="en-US" sz="1050" dirty="0">
                          <a:effectLst/>
                        </a:rPr>
                        <a:t>, </a:t>
                      </a:r>
                      <a:r>
                        <a:rPr lang="en-US" sz="1050" dirty="0" err="1">
                          <a:effectLst/>
                        </a:rPr>
                        <a:t>dan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budaya</a:t>
                      </a:r>
                      <a:r>
                        <a:rPr lang="en-US" sz="1050" dirty="0">
                          <a:effectLst/>
                        </a:rPr>
                        <a:t> di Indonesia yang </a:t>
                      </a:r>
                      <a:r>
                        <a:rPr lang="en-US" sz="1050" dirty="0" err="1">
                          <a:effectLst/>
                        </a:rPr>
                        <a:t>terikat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persatuan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dan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kesatuan</a:t>
                      </a:r>
                      <a:endParaRPr lang="en-US" sz="1050" dirty="0">
                        <a:effectLst/>
                      </a:endParaRPr>
                    </a:p>
                    <a:p>
                      <a:pPr marL="291465" marR="0" indent="-269875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>
                          <a:effectLst/>
                        </a:rPr>
                        <a:t>4.4 </a:t>
                      </a:r>
                      <a:r>
                        <a:rPr lang="en-US" sz="1050" dirty="0" err="1">
                          <a:effectLst/>
                        </a:rPr>
                        <a:t>Bekerja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sama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dalam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keberagaman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suku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bangsa</a:t>
                      </a:r>
                      <a:r>
                        <a:rPr lang="en-US" sz="1050" dirty="0">
                          <a:effectLst/>
                        </a:rPr>
                        <a:t>, </a:t>
                      </a:r>
                      <a:r>
                        <a:rPr lang="en-US" sz="1050" dirty="0" err="1">
                          <a:effectLst/>
                        </a:rPr>
                        <a:t>sosial</a:t>
                      </a:r>
                      <a:r>
                        <a:rPr lang="en-US" sz="1050" dirty="0">
                          <a:effectLst/>
                        </a:rPr>
                        <a:t>, </a:t>
                      </a:r>
                      <a:r>
                        <a:rPr lang="en-US" sz="1050" dirty="0" err="1">
                          <a:effectLst/>
                        </a:rPr>
                        <a:t>dan</a:t>
                      </a:r>
                      <a:r>
                        <a:rPr lang="en-US" sz="1050" dirty="0">
                          <a:effectLst/>
                        </a:rPr>
                        <a:t> </a:t>
                      </a:r>
                      <a:r>
                        <a:rPr lang="en-US" sz="1050" dirty="0" err="1">
                          <a:effectLst/>
                        </a:rPr>
                        <a:t>budaya</a:t>
                      </a:r>
                      <a:r>
                        <a:rPr lang="en-US" sz="1050" dirty="0">
                          <a:effectLst/>
                        </a:rPr>
                        <a:t>  </a:t>
                      </a:r>
                      <a:r>
                        <a:rPr lang="en-US" sz="1050" dirty="0" err="1">
                          <a:effectLst/>
                        </a:rPr>
                        <a:t>dalam</a:t>
                      </a:r>
                      <a:r>
                        <a:rPr lang="en-US" sz="1050" dirty="0">
                          <a:effectLst/>
                        </a:rPr>
                        <a:t>  </a:t>
                      </a:r>
                      <a:r>
                        <a:rPr lang="en-US" sz="1050" dirty="0" err="1">
                          <a:effectLst/>
                        </a:rPr>
                        <a:t>masyarakat</a:t>
                      </a:r>
                      <a:endParaRPr lang="en-US" sz="1050" dirty="0">
                        <a:effectLst/>
                        <a:latin typeface="Arial"/>
                        <a:ea typeface="Times New Roman"/>
                      </a:endParaRPr>
                    </a:p>
                  </a:txBody>
                  <a:tcPr marL="42469" marR="4246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27658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315200" cy="115409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KOMPETENSI DASAR KELAS V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8023758"/>
              </p:ext>
            </p:extLst>
          </p:nvPr>
        </p:nvGraphicFramePr>
        <p:xfrm>
          <a:off x="685800" y="1371600"/>
          <a:ext cx="7772400" cy="4937125"/>
        </p:xfrm>
        <a:graphic>
          <a:graphicData uri="http://schemas.openxmlformats.org/drawingml/2006/table">
            <a:tbl>
              <a:tblPr firstRow="1" firstCol="1" bandRow="1">
                <a:tableStyleId>{16D9F66E-5EB9-4882-86FB-DCBF35E3C3E4}</a:tableStyleId>
              </a:tblPr>
              <a:tblGrid>
                <a:gridCol w="7772400"/>
              </a:tblGrid>
              <a:tr h="4488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err="1" smtClean="0">
                          <a:effectLst/>
                        </a:rPr>
                        <a:t>Kompetensi</a:t>
                      </a:r>
                      <a:r>
                        <a:rPr lang="en-US" sz="1100" dirty="0" smtClean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Dasar</a:t>
                      </a:r>
                      <a:endParaRPr lang="en-US" sz="11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44" marR="38144" marT="0" marB="0" anchor="ctr"/>
                </a:tc>
              </a:tr>
              <a:tr h="1047269">
                <a:tc>
                  <a:txBody>
                    <a:bodyPr/>
                    <a:lstStyle/>
                    <a:p>
                      <a:pPr marL="292735" marR="0" indent="-292735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100" dirty="0">
                          <a:effectLst/>
                        </a:rPr>
                        <a:t>1.1 Men</a:t>
                      </a:r>
                      <a:r>
                        <a:rPr lang="en-US" sz="1100" dirty="0" err="1">
                          <a:effectLst/>
                        </a:rPr>
                        <a:t>syukuri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id-ID" sz="1100" dirty="0">
                          <a:effectLst/>
                        </a:rPr>
                        <a:t> nilai-nilai Pancasila dalam kehidupan sehari-hari  sebagai anugerah Tuhan Yang Maha Esa</a:t>
                      </a:r>
                      <a:endParaRPr lang="en-US" sz="1100" dirty="0">
                        <a:effectLst/>
                      </a:endParaRPr>
                    </a:p>
                    <a:p>
                      <a:pPr marL="269240" marR="0" indent="-26924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100" dirty="0">
                          <a:effectLst/>
                        </a:rPr>
                        <a:t>2.1 </a:t>
                      </a:r>
                      <a:r>
                        <a:rPr lang="en-US" sz="1100" dirty="0" err="1">
                          <a:effectLst/>
                        </a:rPr>
                        <a:t>Bersikap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id-ID" sz="1100" dirty="0">
                          <a:effectLst/>
                        </a:rPr>
                        <a:t>jujur </a:t>
                      </a:r>
                      <a:r>
                        <a:rPr lang="en-US" sz="1100" dirty="0" err="1">
                          <a:effectLst/>
                        </a:rPr>
                        <a:t>sesuai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id-ID" sz="1100" dirty="0">
                          <a:effectLst/>
                        </a:rPr>
                        <a:t>nilai-nilai Pancasila dalam kehidupan sehari-hari</a:t>
                      </a:r>
                      <a:endParaRPr lang="en-US" sz="1100" dirty="0">
                        <a:effectLst/>
                      </a:endParaRPr>
                    </a:p>
                    <a:p>
                      <a:pPr marL="280035" marR="0" indent="-269875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100" dirty="0">
                          <a:effectLst/>
                        </a:rPr>
                        <a:t>3.1 </a:t>
                      </a:r>
                      <a:r>
                        <a:rPr lang="en-US" sz="1100" dirty="0" err="1">
                          <a:effectLst/>
                        </a:rPr>
                        <a:t>Meganalisis</a:t>
                      </a:r>
                      <a:r>
                        <a:rPr lang="en-US" sz="1100" dirty="0">
                          <a:effectLst/>
                        </a:rPr>
                        <a:t>  </a:t>
                      </a:r>
                      <a:r>
                        <a:rPr lang="en-US" sz="1100" dirty="0" err="1">
                          <a:effectLst/>
                        </a:rPr>
                        <a:t>nilai-nilai</a:t>
                      </a:r>
                      <a:r>
                        <a:rPr lang="en-US" sz="1100" dirty="0">
                          <a:effectLst/>
                        </a:rPr>
                        <a:t> Pancasila </a:t>
                      </a:r>
                      <a:r>
                        <a:rPr lang="en-US" sz="1100" dirty="0" err="1">
                          <a:effectLst/>
                        </a:rPr>
                        <a:t>dalam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kehidupan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sehari-hari</a:t>
                      </a:r>
                      <a:r>
                        <a:rPr lang="en-US" sz="1100" dirty="0">
                          <a:effectLst/>
                        </a:rPr>
                        <a:t>   </a:t>
                      </a:r>
                    </a:p>
                    <a:p>
                      <a:pPr marL="291465" marR="0" indent="-269875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100" dirty="0">
                          <a:effectLst/>
                        </a:rPr>
                        <a:t>4.1  Men</a:t>
                      </a:r>
                      <a:r>
                        <a:rPr lang="en-US" sz="1100" dirty="0" err="1">
                          <a:effectLst/>
                        </a:rPr>
                        <a:t>demonstrasikan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id-ID" sz="1100" dirty="0">
                          <a:effectLst/>
                        </a:rPr>
                        <a:t> penerapan nilai-nilai Pancasila dalam kehidupan sehari-hari        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100" dirty="0">
                          <a:effectLst/>
                        </a:rPr>
                        <a:t> </a:t>
                      </a:r>
                      <a:endParaRPr lang="en-US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8144" marR="38144" marT="0" marB="0"/>
                </a:tc>
              </a:tr>
              <a:tr h="1196879">
                <a:tc>
                  <a:txBody>
                    <a:bodyPr/>
                    <a:lstStyle/>
                    <a:p>
                      <a:pPr marL="291465" marR="0" indent="-26987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100" dirty="0">
                          <a:effectLst/>
                        </a:rPr>
                        <a:t>1.2 </a:t>
                      </a:r>
                      <a:r>
                        <a:rPr lang="en-US" sz="1100" dirty="0" err="1">
                          <a:effectLst/>
                        </a:rPr>
                        <a:t>Menghargai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makna</a:t>
                      </a:r>
                      <a:r>
                        <a:rPr lang="en-US" sz="1100" dirty="0">
                          <a:effectLst/>
                        </a:rPr>
                        <a:t>  </a:t>
                      </a:r>
                      <a:r>
                        <a:rPr lang="en-US" sz="1100" dirty="0" err="1">
                          <a:effectLst/>
                        </a:rPr>
                        <a:t>kewajiban</a:t>
                      </a:r>
                      <a:r>
                        <a:rPr lang="en-US" sz="1100" dirty="0">
                          <a:effectLst/>
                        </a:rPr>
                        <a:t>, </a:t>
                      </a:r>
                      <a:r>
                        <a:rPr lang="en-US" sz="1100" dirty="0" err="1">
                          <a:effectLst/>
                        </a:rPr>
                        <a:t>hak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dan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tanggungjawab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sebagai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warga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masyarakat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dalam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kehidupan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sehari-hari</a:t>
                      </a:r>
                      <a:endParaRPr lang="en-US" sz="1100" dirty="0">
                        <a:effectLst/>
                      </a:endParaRPr>
                    </a:p>
                    <a:p>
                      <a:pPr marL="291465" marR="0" indent="-26987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2.2	</a:t>
                      </a:r>
                      <a:r>
                        <a:rPr lang="en-US" sz="1100" dirty="0" err="1">
                          <a:effectLst/>
                        </a:rPr>
                        <a:t>Bertanggung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jawab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dalam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memenuhi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kewajiban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dan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hak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sebagai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warga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masyarakat</a:t>
                      </a:r>
                      <a:endParaRPr lang="en-US" sz="1100" dirty="0">
                        <a:effectLst/>
                      </a:endParaRPr>
                    </a:p>
                    <a:p>
                      <a:pPr marL="291465" marR="0" indent="-26987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3.2	</a:t>
                      </a:r>
                      <a:r>
                        <a:rPr lang="en-US" sz="1100" dirty="0" err="1">
                          <a:effectLst/>
                        </a:rPr>
                        <a:t>Memprediksi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pelaksanaan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kewajiban</a:t>
                      </a:r>
                      <a:r>
                        <a:rPr lang="en-US" sz="1100" dirty="0">
                          <a:effectLst/>
                        </a:rPr>
                        <a:t>, </a:t>
                      </a:r>
                      <a:r>
                        <a:rPr lang="en-US" sz="1100" dirty="0" err="1">
                          <a:effectLst/>
                        </a:rPr>
                        <a:t>hak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dan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tanggung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jawab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sebagai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warga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masyarakat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dalam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kehidupan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sehari-hari</a:t>
                      </a:r>
                      <a:endParaRPr lang="en-US" sz="1100" dirty="0">
                        <a:effectLst/>
                      </a:endParaRPr>
                    </a:p>
                    <a:p>
                      <a:pPr marL="291465" marR="0" indent="-26987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4.2 </a:t>
                      </a:r>
                      <a:r>
                        <a:rPr lang="en-US" sz="1100" dirty="0" err="1">
                          <a:effectLst/>
                        </a:rPr>
                        <a:t>Melaksanakan</a:t>
                      </a:r>
                      <a:r>
                        <a:rPr lang="en-US" sz="1100" dirty="0">
                          <a:effectLst/>
                        </a:rPr>
                        <a:t>  </a:t>
                      </a:r>
                      <a:r>
                        <a:rPr lang="en-US" sz="1100" dirty="0" err="1">
                          <a:effectLst/>
                        </a:rPr>
                        <a:t>kewajiban</a:t>
                      </a:r>
                      <a:r>
                        <a:rPr lang="en-US" sz="1100" dirty="0">
                          <a:effectLst/>
                        </a:rPr>
                        <a:t>, </a:t>
                      </a:r>
                      <a:r>
                        <a:rPr lang="en-US" sz="1100" dirty="0" err="1">
                          <a:effectLst/>
                        </a:rPr>
                        <a:t>hak</a:t>
                      </a:r>
                      <a:r>
                        <a:rPr lang="en-US" sz="1100" dirty="0">
                          <a:effectLst/>
                        </a:rPr>
                        <a:t>,  </a:t>
                      </a:r>
                      <a:r>
                        <a:rPr lang="en-US" sz="1100" dirty="0" err="1">
                          <a:effectLst/>
                        </a:rPr>
                        <a:t>dan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tanggung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jawab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sebagai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warga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masyarakat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dalam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kehidupan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sehari-hari</a:t>
                      </a:r>
                      <a:endParaRPr lang="en-US" sz="11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44" marR="38144" marT="0" marB="0"/>
                </a:tc>
              </a:tr>
              <a:tr h="1047269">
                <a:tc>
                  <a:txBody>
                    <a:bodyPr/>
                    <a:lstStyle/>
                    <a:p>
                      <a:pPr marL="291465" marR="0" indent="-26987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100" dirty="0">
                          <a:effectLst/>
                        </a:rPr>
                        <a:t>1.3 </a:t>
                      </a:r>
                      <a:r>
                        <a:rPr lang="en-US" sz="1100" dirty="0" err="1">
                          <a:effectLst/>
                        </a:rPr>
                        <a:t>Menghayati</a:t>
                      </a:r>
                      <a:r>
                        <a:rPr lang="en-US" sz="1100" dirty="0">
                          <a:effectLst/>
                        </a:rPr>
                        <a:t>  </a:t>
                      </a:r>
                      <a:r>
                        <a:rPr lang="en-US" sz="1100" dirty="0" err="1">
                          <a:effectLst/>
                        </a:rPr>
                        <a:t>keberagaman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sosial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budaya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masyarakat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sebagai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anugerah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Tuhan</a:t>
                      </a:r>
                      <a:r>
                        <a:rPr lang="en-US" sz="1100" dirty="0">
                          <a:effectLst/>
                        </a:rPr>
                        <a:t> yang </a:t>
                      </a:r>
                      <a:r>
                        <a:rPr lang="en-US" sz="1100" dirty="0" err="1">
                          <a:effectLst/>
                        </a:rPr>
                        <a:t>Maha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Esa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dalam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konteks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Bhinneka</a:t>
                      </a:r>
                      <a:r>
                        <a:rPr lang="en-US" sz="1100" dirty="0">
                          <a:effectLst/>
                        </a:rPr>
                        <a:t> Tunggal </a:t>
                      </a:r>
                      <a:r>
                        <a:rPr lang="en-US" sz="1100" dirty="0" err="1">
                          <a:effectLst/>
                        </a:rPr>
                        <a:t>Ika</a:t>
                      </a:r>
                      <a:r>
                        <a:rPr lang="en-US" sz="1100" dirty="0">
                          <a:effectLst/>
                        </a:rPr>
                        <a:t>  </a:t>
                      </a:r>
                    </a:p>
                    <a:p>
                      <a:pPr marL="291465" marR="0" indent="-26987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2.3 </a:t>
                      </a:r>
                      <a:r>
                        <a:rPr lang="en-US" sz="1100" dirty="0" err="1">
                          <a:effectLst/>
                        </a:rPr>
                        <a:t>Bersikap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toleran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dalam</a:t>
                      </a:r>
                      <a:r>
                        <a:rPr lang="en-US" sz="1100" dirty="0">
                          <a:effectLst/>
                        </a:rPr>
                        <a:t>  </a:t>
                      </a:r>
                      <a:r>
                        <a:rPr lang="en-US" sz="1100" dirty="0" err="1">
                          <a:effectLst/>
                        </a:rPr>
                        <a:t>keberagaman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sosial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budaya</a:t>
                      </a:r>
                      <a:r>
                        <a:rPr lang="en-US" sz="1100" dirty="0">
                          <a:effectLst/>
                        </a:rPr>
                        <a:t>  </a:t>
                      </a:r>
                      <a:r>
                        <a:rPr lang="en-US" sz="1100" dirty="0" err="1">
                          <a:effectLst/>
                        </a:rPr>
                        <a:t>masyarakat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dalam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konteks</a:t>
                      </a:r>
                      <a:r>
                        <a:rPr lang="en-US" sz="1100" dirty="0">
                          <a:effectLst/>
                        </a:rPr>
                        <a:t>  </a:t>
                      </a:r>
                      <a:r>
                        <a:rPr lang="en-US" sz="1100" dirty="0" err="1">
                          <a:effectLst/>
                        </a:rPr>
                        <a:t>Bhinneka</a:t>
                      </a:r>
                      <a:r>
                        <a:rPr lang="en-US" sz="1100" dirty="0">
                          <a:effectLst/>
                        </a:rPr>
                        <a:t> Tunggal </a:t>
                      </a:r>
                      <a:r>
                        <a:rPr lang="en-US" sz="1100" dirty="0" err="1">
                          <a:effectLst/>
                        </a:rPr>
                        <a:t>Ika</a:t>
                      </a:r>
                      <a:r>
                        <a:rPr lang="en-US" sz="1100" dirty="0">
                          <a:effectLst/>
                        </a:rPr>
                        <a:t>  </a:t>
                      </a:r>
                    </a:p>
                    <a:p>
                      <a:pPr marL="291465" marR="0" indent="-26987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3.3  </a:t>
                      </a:r>
                      <a:r>
                        <a:rPr lang="en-US" sz="1100" dirty="0" err="1">
                          <a:effectLst/>
                        </a:rPr>
                        <a:t>Menelaah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keberagaman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sosial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budaya</a:t>
                      </a:r>
                      <a:r>
                        <a:rPr lang="en-US" sz="1100" dirty="0">
                          <a:effectLst/>
                        </a:rPr>
                        <a:t>  </a:t>
                      </a:r>
                      <a:r>
                        <a:rPr lang="en-US" sz="1100" dirty="0" err="1">
                          <a:effectLst/>
                        </a:rPr>
                        <a:t>masyarakat</a:t>
                      </a:r>
                      <a:endParaRPr lang="en-US" sz="1100" dirty="0">
                        <a:effectLst/>
                      </a:endParaRPr>
                    </a:p>
                    <a:p>
                      <a:pPr marL="291465" marR="0" indent="-26987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4.3 </a:t>
                      </a:r>
                      <a:r>
                        <a:rPr lang="en-US" sz="1100" dirty="0" err="1">
                          <a:effectLst/>
                        </a:rPr>
                        <a:t>Menyelenggarakan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kegiatan</a:t>
                      </a:r>
                      <a:r>
                        <a:rPr lang="en-US" sz="1100" dirty="0">
                          <a:effectLst/>
                        </a:rPr>
                        <a:t> yang </a:t>
                      </a:r>
                      <a:r>
                        <a:rPr lang="en-US" sz="1100" dirty="0" err="1">
                          <a:effectLst/>
                        </a:rPr>
                        <a:t>mendukung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keberagaman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sosial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budaya</a:t>
                      </a:r>
                      <a:r>
                        <a:rPr lang="en-US" sz="1100" dirty="0">
                          <a:effectLst/>
                        </a:rPr>
                        <a:t>  </a:t>
                      </a:r>
                      <a:r>
                        <a:rPr lang="en-US" sz="1100" dirty="0" err="1">
                          <a:effectLst/>
                        </a:rPr>
                        <a:t>masyarakat</a:t>
                      </a:r>
                      <a:endParaRPr lang="en-US" sz="11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44" marR="38144" marT="0" marB="0"/>
                </a:tc>
              </a:tr>
              <a:tr h="1196879">
                <a:tc>
                  <a:txBody>
                    <a:bodyPr/>
                    <a:lstStyle/>
                    <a:p>
                      <a:pPr marL="291465" marR="0" indent="-26987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100" dirty="0">
                          <a:effectLst/>
                        </a:rPr>
                        <a:t>1.4 </a:t>
                      </a:r>
                      <a:r>
                        <a:rPr lang="en-US" sz="1100" dirty="0" err="1">
                          <a:effectLst/>
                        </a:rPr>
                        <a:t>Menghargai</a:t>
                      </a:r>
                      <a:r>
                        <a:rPr lang="en-US" sz="1100" dirty="0">
                          <a:effectLst/>
                        </a:rPr>
                        <a:t>  </a:t>
                      </a:r>
                      <a:r>
                        <a:rPr lang="en-US" sz="1100" dirty="0" err="1">
                          <a:effectLst/>
                        </a:rPr>
                        <a:t>dengan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tulus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manfaat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persatuan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dan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kesatuan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sebagai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anugerah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Tuhan</a:t>
                      </a:r>
                      <a:r>
                        <a:rPr lang="en-US" sz="1100" dirty="0">
                          <a:effectLst/>
                        </a:rPr>
                        <a:t> yang </a:t>
                      </a:r>
                      <a:r>
                        <a:rPr lang="en-US" sz="1100" dirty="0" err="1">
                          <a:effectLst/>
                        </a:rPr>
                        <a:t>Maha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Esa</a:t>
                      </a:r>
                      <a:endParaRPr lang="en-US" sz="1100" dirty="0">
                        <a:effectLst/>
                      </a:endParaRPr>
                    </a:p>
                    <a:p>
                      <a:pPr marL="291465" marR="0" indent="-26987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2.4 </a:t>
                      </a:r>
                      <a:r>
                        <a:rPr lang="en-US" sz="1100" dirty="0" err="1">
                          <a:effectLst/>
                        </a:rPr>
                        <a:t>Bersikap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jujur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dalam</a:t>
                      </a:r>
                      <a:r>
                        <a:rPr lang="en-US" sz="1100" dirty="0">
                          <a:effectLst/>
                        </a:rPr>
                        <a:t>  </a:t>
                      </a:r>
                      <a:r>
                        <a:rPr lang="en-US" sz="1100" dirty="0" err="1">
                          <a:effectLst/>
                        </a:rPr>
                        <a:t>penerapan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nilai-nilai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persatuan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dan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kesatuan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untuk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membangun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kerukunan</a:t>
                      </a:r>
                      <a:r>
                        <a:rPr lang="en-US" sz="1100" dirty="0">
                          <a:effectLst/>
                        </a:rPr>
                        <a:t> di </a:t>
                      </a:r>
                      <a:r>
                        <a:rPr lang="en-US" sz="1100" dirty="0" err="1">
                          <a:effectLst/>
                        </a:rPr>
                        <a:t>bidang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sosial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budaya</a:t>
                      </a:r>
                      <a:endParaRPr lang="en-US" sz="1100" dirty="0">
                        <a:effectLst/>
                      </a:endParaRPr>
                    </a:p>
                    <a:p>
                      <a:pPr marL="291465" marR="0" indent="-26987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3.4  </a:t>
                      </a:r>
                      <a:r>
                        <a:rPr lang="en-US" sz="1100" dirty="0" err="1">
                          <a:effectLst/>
                        </a:rPr>
                        <a:t>Menggali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manfaat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persatuan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dan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kesatuan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untuk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membangun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kerukunan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hidup</a:t>
                      </a:r>
                      <a:endParaRPr lang="en-US" sz="1100" dirty="0">
                        <a:effectLst/>
                      </a:endParaRPr>
                    </a:p>
                    <a:p>
                      <a:pPr marL="291465" marR="0" indent="-26987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4.4  </a:t>
                      </a:r>
                      <a:r>
                        <a:rPr lang="en-US" sz="1100" dirty="0" err="1">
                          <a:effectLst/>
                        </a:rPr>
                        <a:t>Menceritakan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manfaat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persatuan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dan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kesatuan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untuk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membangun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kerukunan</a:t>
                      </a:r>
                      <a:endParaRPr lang="en-US" sz="11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8144" marR="3814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63215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7315200" cy="115409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KOMPETENSI DASAR KELAS VI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8377776"/>
              </p:ext>
            </p:extLst>
          </p:nvPr>
        </p:nvGraphicFramePr>
        <p:xfrm>
          <a:off x="762000" y="1371600"/>
          <a:ext cx="7620000" cy="5070402"/>
        </p:xfrm>
        <a:graphic>
          <a:graphicData uri="http://schemas.openxmlformats.org/drawingml/2006/table">
            <a:tbl>
              <a:tblPr firstRow="1" firstCol="1" bandRow="1">
                <a:tableStyleId>{793D81CF-94F2-401A-BA57-92F5A7B2D0C5}</a:tableStyleId>
              </a:tblPr>
              <a:tblGrid>
                <a:gridCol w="7620000"/>
              </a:tblGrid>
              <a:tr h="15403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</a:rPr>
                        <a:t>Kompetensi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Dasar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19" marR="39319" marT="0" marB="0" anchor="ctr"/>
                </a:tc>
              </a:tr>
              <a:tr h="962596">
                <a:tc>
                  <a:txBody>
                    <a:bodyPr/>
                    <a:lstStyle/>
                    <a:p>
                      <a:pPr marL="292735" marR="0" indent="-27432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100" dirty="0">
                          <a:effectLst/>
                        </a:rPr>
                        <a:t>1.1 Men</a:t>
                      </a:r>
                      <a:r>
                        <a:rPr lang="en-US" sz="1100" dirty="0" err="1">
                          <a:effectLst/>
                        </a:rPr>
                        <a:t>ghayati</a:t>
                      </a:r>
                      <a:r>
                        <a:rPr lang="id-ID" sz="1100" dirty="0">
                          <a:effectLst/>
                        </a:rPr>
                        <a:t> nilai-nilai Pancasila secara utuh sebagai satu kesatuan dalam kehidupan sehari-hari</a:t>
                      </a:r>
                      <a:endParaRPr lang="en-US" sz="1100" dirty="0">
                        <a:effectLst/>
                      </a:endParaRPr>
                    </a:p>
                    <a:p>
                      <a:pPr marL="291465" marR="0" indent="-269875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100" dirty="0">
                          <a:effectLst/>
                        </a:rPr>
                        <a:t>2.1 Ber</a:t>
                      </a:r>
                      <a:r>
                        <a:rPr lang="en-US" sz="1100" dirty="0" err="1">
                          <a:effectLst/>
                        </a:rPr>
                        <a:t>sikap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penuh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tanggung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jawab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id-ID" sz="1100" dirty="0">
                          <a:effectLst/>
                        </a:rPr>
                        <a:t>sesuai nilai-nilai Pancasila dalam kehidupan sehari-hari  </a:t>
                      </a:r>
                      <a:endParaRPr lang="en-US" sz="1100" dirty="0">
                        <a:effectLst/>
                      </a:endParaRPr>
                    </a:p>
                    <a:p>
                      <a:pPr marL="291465" marR="0" indent="-269875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100" dirty="0">
                          <a:effectLst/>
                        </a:rPr>
                        <a:t>3.1 </a:t>
                      </a:r>
                      <a:r>
                        <a:rPr lang="en-US" sz="1100" dirty="0" err="1">
                          <a:effectLst/>
                        </a:rPr>
                        <a:t>Menganalisis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id-ID" sz="1100" dirty="0">
                          <a:effectLst/>
                        </a:rPr>
                        <a:t>penerapan nilai-nilai Pancasila dalam kehidupan sehari-hari </a:t>
                      </a:r>
                      <a:endParaRPr lang="en-US" sz="1100" dirty="0">
                        <a:effectLst/>
                      </a:endParaRPr>
                    </a:p>
                    <a:p>
                      <a:pPr marL="291465" marR="0" indent="-269875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100" dirty="0">
                          <a:effectLst/>
                        </a:rPr>
                        <a:t>4.1  </a:t>
                      </a:r>
                      <a:r>
                        <a:rPr lang="en-US" sz="1100" dirty="0" err="1">
                          <a:effectLst/>
                        </a:rPr>
                        <a:t>Menerapkan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id-ID" sz="1100" dirty="0">
                          <a:effectLst/>
                        </a:rPr>
                        <a:t>keputusan bersama berdasarkan  nilai-nilai Pancasila dalam kegiatan sehari-hari</a:t>
                      </a:r>
                      <a:endParaRPr lang="en-US" sz="1100" dirty="0">
                        <a:effectLst/>
                      </a:endParaRPr>
                    </a:p>
                    <a:p>
                      <a:pPr marL="269875" marR="0" indent="-360045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19" marR="39319" marT="0" marB="0"/>
                </a:tc>
              </a:tr>
              <a:tr h="1062845">
                <a:tc>
                  <a:txBody>
                    <a:bodyPr/>
                    <a:lstStyle/>
                    <a:p>
                      <a:pPr marL="291465" marR="0" indent="-29146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100" dirty="0">
                          <a:effectLst/>
                        </a:rPr>
                        <a:t>1.2  </a:t>
                      </a:r>
                      <a:r>
                        <a:rPr lang="en-US" sz="1100" dirty="0" err="1">
                          <a:effectLst/>
                        </a:rPr>
                        <a:t>Menghargai</a:t>
                      </a:r>
                      <a:r>
                        <a:rPr lang="en-US" sz="1100" dirty="0">
                          <a:effectLst/>
                        </a:rPr>
                        <a:t>  </a:t>
                      </a:r>
                      <a:r>
                        <a:rPr lang="en-US" sz="1100" dirty="0" err="1">
                          <a:effectLst/>
                        </a:rPr>
                        <a:t>makna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Kewajiban</a:t>
                      </a:r>
                      <a:r>
                        <a:rPr lang="en-US" sz="1100" dirty="0">
                          <a:effectLst/>
                        </a:rPr>
                        <a:t>, </a:t>
                      </a:r>
                      <a:r>
                        <a:rPr lang="en-US" sz="1100" dirty="0" err="1">
                          <a:effectLst/>
                        </a:rPr>
                        <a:t>hak</a:t>
                      </a:r>
                      <a:r>
                        <a:rPr lang="en-US" sz="1100" dirty="0">
                          <a:effectLst/>
                        </a:rPr>
                        <a:t>, </a:t>
                      </a:r>
                      <a:r>
                        <a:rPr lang="en-US" sz="1100" dirty="0" err="1">
                          <a:effectLst/>
                        </a:rPr>
                        <a:t>dan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tanggung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jawab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sebagai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warga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negara</a:t>
                      </a:r>
                      <a:endParaRPr lang="en-US" sz="1100" dirty="0">
                        <a:effectLst/>
                      </a:endParaRPr>
                    </a:p>
                    <a:p>
                      <a:pPr marL="291465" marR="0" indent="-29146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2.2  </a:t>
                      </a:r>
                      <a:r>
                        <a:rPr lang="en-US" sz="1100" dirty="0" err="1">
                          <a:effectLst/>
                        </a:rPr>
                        <a:t>Melaksanakan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Kewajiban</a:t>
                      </a:r>
                      <a:r>
                        <a:rPr lang="en-US" sz="1100" dirty="0">
                          <a:effectLst/>
                        </a:rPr>
                        <a:t>, </a:t>
                      </a:r>
                      <a:r>
                        <a:rPr lang="en-US" sz="1100" dirty="0" err="1">
                          <a:effectLst/>
                        </a:rPr>
                        <a:t>hak</a:t>
                      </a:r>
                      <a:r>
                        <a:rPr lang="en-US" sz="1100" dirty="0">
                          <a:effectLst/>
                        </a:rPr>
                        <a:t>,  </a:t>
                      </a:r>
                      <a:r>
                        <a:rPr lang="en-US" sz="1100" dirty="0" err="1">
                          <a:effectLst/>
                        </a:rPr>
                        <a:t>dan</a:t>
                      </a:r>
                      <a:r>
                        <a:rPr lang="en-US" sz="1100" dirty="0">
                          <a:effectLst/>
                        </a:rPr>
                        <a:t>    </a:t>
                      </a:r>
                      <a:r>
                        <a:rPr lang="en-US" sz="1100" dirty="0" err="1">
                          <a:effectLst/>
                        </a:rPr>
                        <a:t>tanggung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jawab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sebagai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warga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negara</a:t>
                      </a:r>
                      <a:endParaRPr lang="en-US" sz="1100" dirty="0">
                        <a:effectLst/>
                      </a:endParaRPr>
                    </a:p>
                    <a:p>
                      <a:pPr marL="291465" marR="0" indent="-29146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3.2  </a:t>
                      </a:r>
                      <a:r>
                        <a:rPr lang="en-US" sz="1100" dirty="0" err="1">
                          <a:effectLst/>
                        </a:rPr>
                        <a:t>Merasionalkan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dampak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pelaksanaan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kewajiban</a:t>
                      </a:r>
                      <a:r>
                        <a:rPr lang="en-US" sz="1100" dirty="0">
                          <a:effectLst/>
                        </a:rPr>
                        <a:t>, </a:t>
                      </a:r>
                      <a:r>
                        <a:rPr lang="en-US" sz="1100" dirty="0" err="1">
                          <a:effectLst/>
                        </a:rPr>
                        <a:t>hak</a:t>
                      </a:r>
                      <a:r>
                        <a:rPr lang="en-US" sz="1100" dirty="0">
                          <a:effectLst/>
                        </a:rPr>
                        <a:t>,  </a:t>
                      </a:r>
                      <a:r>
                        <a:rPr lang="en-US" sz="1100" dirty="0" err="1">
                          <a:effectLst/>
                        </a:rPr>
                        <a:t>dan</a:t>
                      </a:r>
                      <a:r>
                        <a:rPr lang="en-US" sz="1100" dirty="0">
                          <a:effectLst/>
                        </a:rPr>
                        <a:t>   </a:t>
                      </a:r>
                      <a:r>
                        <a:rPr lang="en-US" sz="1100" dirty="0" err="1">
                          <a:effectLst/>
                        </a:rPr>
                        <a:t>tanggung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jawab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sebagai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warga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negara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terhadap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kehidupan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sehari-hari</a:t>
                      </a:r>
                      <a:endParaRPr lang="en-US" sz="1100" dirty="0">
                        <a:effectLst/>
                      </a:endParaRPr>
                    </a:p>
                    <a:p>
                      <a:pPr marL="291465" marR="0" indent="-29146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4.2  </a:t>
                      </a:r>
                      <a:r>
                        <a:rPr lang="en-US" sz="1100" dirty="0" err="1">
                          <a:effectLst/>
                        </a:rPr>
                        <a:t>Menyajikan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hasil</a:t>
                      </a:r>
                      <a:r>
                        <a:rPr lang="en-US" sz="1100" dirty="0">
                          <a:effectLst/>
                        </a:rPr>
                        <a:t>  </a:t>
                      </a:r>
                      <a:r>
                        <a:rPr lang="en-US" sz="1100" dirty="0" err="1">
                          <a:effectLst/>
                        </a:rPr>
                        <a:t>keputusan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bersama</a:t>
                      </a:r>
                      <a:r>
                        <a:rPr lang="en-US" sz="1100" dirty="0">
                          <a:effectLst/>
                        </a:rPr>
                        <a:t>  </a:t>
                      </a:r>
                      <a:r>
                        <a:rPr lang="en-US" sz="1100" dirty="0" err="1">
                          <a:effectLst/>
                        </a:rPr>
                        <a:t>sebagai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bentuk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tanggung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jawab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warga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masyarakat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dalam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kehidupan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sehari-hari</a:t>
                      </a:r>
                      <a:r>
                        <a:rPr lang="en-US" sz="1100" dirty="0">
                          <a:effectLst/>
                        </a:rPr>
                        <a:t>  </a:t>
                      </a:r>
                      <a:endParaRPr lang="en-US" sz="1100" dirty="0" smtClean="0">
                        <a:effectLst/>
                      </a:endParaRPr>
                    </a:p>
                    <a:p>
                      <a:pPr marL="291465" marR="0" indent="-29146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19" marR="39319" marT="0" marB="0"/>
                </a:tc>
              </a:tr>
              <a:tr h="1062845">
                <a:tc>
                  <a:txBody>
                    <a:bodyPr/>
                    <a:lstStyle/>
                    <a:p>
                      <a:pPr marL="291465" marR="0" indent="-26987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100" dirty="0">
                          <a:effectLst/>
                        </a:rPr>
                        <a:t>1.3 </a:t>
                      </a:r>
                      <a:r>
                        <a:rPr lang="en-US" sz="1100" dirty="0" err="1">
                          <a:effectLst/>
                        </a:rPr>
                        <a:t>Menysukuri</a:t>
                      </a:r>
                      <a:r>
                        <a:rPr lang="en-US" sz="1100" dirty="0">
                          <a:effectLst/>
                        </a:rPr>
                        <a:t>  </a:t>
                      </a:r>
                      <a:r>
                        <a:rPr lang="en-US" sz="1100" dirty="0" err="1">
                          <a:effectLst/>
                        </a:rPr>
                        <a:t>keberagaman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ekonomi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masyarakat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sebagai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anugerah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Tuhan</a:t>
                      </a:r>
                      <a:r>
                        <a:rPr lang="en-US" sz="1100" dirty="0">
                          <a:effectLst/>
                        </a:rPr>
                        <a:t> Yang </a:t>
                      </a:r>
                      <a:r>
                        <a:rPr lang="en-US" sz="1100" dirty="0" err="1">
                          <a:effectLst/>
                        </a:rPr>
                        <a:t>Maha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Esa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dalam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konteks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Bhinneka</a:t>
                      </a:r>
                      <a:r>
                        <a:rPr lang="en-US" sz="1100" dirty="0">
                          <a:effectLst/>
                        </a:rPr>
                        <a:t> Tunggal </a:t>
                      </a:r>
                      <a:r>
                        <a:rPr lang="en-US" sz="1100" dirty="0" err="1">
                          <a:effectLst/>
                        </a:rPr>
                        <a:t>Ika</a:t>
                      </a:r>
                      <a:r>
                        <a:rPr lang="en-US" sz="1100" dirty="0">
                          <a:effectLst/>
                        </a:rPr>
                        <a:t>  </a:t>
                      </a:r>
                    </a:p>
                    <a:p>
                      <a:pPr marL="291465" marR="0" indent="-29146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2.3  </a:t>
                      </a:r>
                      <a:r>
                        <a:rPr lang="en-US" sz="1100" dirty="0" err="1">
                          <a:effectLst/>
                        </a:rPr>
                        <a:t>Bersikap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toleran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dalam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keberagaman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ekonomi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masyarakat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dalam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konteks</a:t>
                      </a:r>
                      <a:r>
                        <a:rPr lang="en-US" sz="1100" dirty="0">
                          <a:effectLst/>
                        </a:rPr>
                        <a:t>  </a:t>
                      </a:r>
                      <a:r>
                        <a:rPr lang="en-US" sz="1100" dirty="0" err="1">
                          <a:effectLst/>
                        </a:rPr>
                        <a:t>Bhinneka</a:t>
                      </a:r>
                      <a:r>
                        <a:rPr lang="en-US" sz="1100" dirty="0">
                          <a:effectLst/>
                        </a:rPr>
                        <a:t> Tunggal </a:t>
                      </a:r>
                      <a:r>
                        <a:rPr lang="en-US" sz="1100" dirty="0" err="1">
                          <a:effectLst/>
                        </a:rPr>
                        <a:t>Ika</a:t>
                      </a:r>
                      <a:r>
                        <a:rPr lang="en-US" sz="1100" dirty="0">
                          <a:effectLst/>
                        </a:rPr>
                        <a:t>  </a:t>
                      </a:r>
                    </a:p>
                    <a:p>
                      <a:pPr marL="291465" marR="0" indent="-29146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3.3  </a:t>
                      </a:r>
                      <a:r>
                        <a:rPr lang="en-US" sz="1100" dirty="0" err="1">
                          <a:effectLst/>
                        </a:rPr>
                        <a:t>Menggali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keberagaman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ekonomi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masyarakat</a:t>
                      </a:r>
                      <a:endParaRPr lang="en-US" sz="1100" dirty="0">
                        <a:effectLst/>
                      </a:endParaRPr>
                    </a:p>
                    <a:p>
                      <a:pPr marL="291465" marR="0" indent="-29146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4.3  </a:t>
                      </a:r>
                      <a:r>
                        <a:rPr lang="en-US" sz="1100" dirty="0" err="1">
                          <a:effectLst/>
                        </a:rPr>
                        <a:t>Melaksanakan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tanggung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jawab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terkait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keberagaman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ekonomi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masyarakat</a:t>
                      </a:r>
                      <a:endParaRPr lang="en-US" sz="1100" dirty="0">
                        <a:effectLst/>
                      </a:endParaRPr>
                    </a:p>
                    <a:p>
                      <a:pPr marL="291465" marR="0" indent="-291465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19" marR="39319" marT="0" marB="0"/>
                </a:tc>
              </a:tr>
              <a:tr h="1214682">
                <a:tc>
                  <a:txBody>
                    <a:bodyPr/>
                    <a:lstStyle/>
                    <a:p>
                      <a:pPr marL="291465" marR="0" indent="-26987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d-ID" sz="1100" dirty="0">
                          <a:effectLst/>
                        </a:rPr>
                        <a:t>1.4 </a:t>
                      </a:r>
                      <a:r>
                        <a:rPr lang="en-US" sz="1100" dirty="0" err="1">
                          <a:effectLst/>
                        </a:rPr>
                        <a:t>Meyakini</a:t>
                      </a:r>
                      <a:r>
                        <a:rPr lang="en-US" sz="1100" dirty="0">
                          <a:effectLst/>
                        </a:rPr>
                        <a:t>  </a:t>
                      </a:r>
                      <a:r>
                        <a:rPr lang="en-US" sz="1100" dirty="0" err="1">
                          <a:effectLst/>
                        </a:rPr>
                        <a:t>dampak</a:t>
                      </a:r>
                      <a:r>
                        <a:rPr lang="en-US" sz="1100" dirty="0">
                          <a:effectLst/>
                        </a:rPr>
                        <a:t>  </a:t>
                      </a:r>
                      <a:r>
                        <a:rPr lang="en-US" sz="1100" dirty="0" err="1">
                          <a:effectLst/>
                        </a:rPr>
                        <a:t>persatuan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dan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kesatuan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sebagai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anugerah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Tuhan</a:t>
                      </a:r>
                      <a:r>
                        <a:rPr lang="en-US" sz="1100" dirty="0">
                          <a:effectLst/>
                        </a:rPr>
                        <a:t> yang </a:t>
                      </a:r>
                      <a:r>
                        <a:rPr lang="en-US" sz="1100" dirty="0" err="1">
                          <a:effectLst/>
                        </a:rPr>
                        <a:t>Maha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Esa</a:t>
                      </a:r>
                      <a:endParaRPr lang="en-US" sz="1100" dirty="0">
                        <a:effectLst/>
                      </a:endParaRPr>
                    </a:p>
                    <a:p>
                      <a:pPr marL="291465" marR="0" indent="-26987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2.4  </a:t>
                      </a:r>
                      <a:r>
                        <a:rPr lang="en-US" sz="1100" dirty="0" err="1">
                          <a:effectLst/>
                        </a:rPr>
                        <a:t>Mendukung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dengan</a:t>
                      </a:r>
                      <a:r>
                        <a:rPr lang="en-US" sz="1100" dirty="0">
                          <a:effectLst/>
                        </a:rPr>
                        <a:t> rasa </a:t>
                      </a:r>
                      <a:r>
                        <a:rPr lang="en-US" sz="1100" dirty="0" err="1">
                          <a:effectLst/>
                        </a:rPr>
                        <a:t>tanggungjawab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persatuan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dan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kesatuan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dalam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kehidupan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berbangsa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dan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bernegara</a:t>
                      </a:r>
                      <a:endParaRPr lang="en-US" sz="1100" dirty="0">
                        <a:effectLst/>
                      </a:endParaRPr>
                    </a:p>
                    <a:p>
                      <a:pPr marL="291465" marR="0" indent="-26987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3.4  </a:t>
                      </a:r>
                      <a:r>
                        <a:rPr lang="en-US" sz="1100" dirty="0" err="1">
                          <a:effectLst/>
                        </a:rPr>
                        <a:t>Menelaah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dampak</a:t>
                      </a:r>
                      <a:r>
                        <a:rPr lang="en-US" sz="1100" dirty="0">
                          <a:effectLst/>
                        </a:rPr>
                        <a:t>  </a:t>
                      </a:r>
                      <a:r>
                        <a:rPr lang="en-US" sz="1100" dirty="0" err="1">
                          <a:effectLst/>
                        </a:rPr>
                        <a:t>persatuan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dan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kesatuan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terhadap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kehidupan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berbangsa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dan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bernegara</a:t>
                      </a:r>
                      <a:endParaRPr lang="en-US" sz="1100" dirty="0">
                        <a:effectLst/>
                      </a:endParaRPr>
                    </a:p>
                    <a:p>
                      <a:pPr marL="291465" marR="0" indent="-269875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4.4  </a:t>
                      </a:r>
                      <a:r>
                        <a:rPr lang="en-US" sz="1100" dirty="0" err="1">
                          <a:effectLst/>
                        </a:rPr>
                        <a:t>Mendemonstrasikan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dampak</a:t>
                      </a:r>
                      <a:r>
                        <a:rPr lang="en-US" sz="1100" dirty="0">
                          <a:effectLst/>
                        </a:rPr>
                        <a:t>  </a:t>
                      </a:r>
                      <a:r>
                        <a:rPr lang="en-US" sz="1100" dirty="0" err="1">
                          <a:effectLst/>
                        </a:rPr>
                        <a:t>persatuan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dan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kesatuan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terhadap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kehidupan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berbangsa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dan</a:t>
                      </a:r>
                      <a:r>
                        <a:rPr lang="en-US" sz="1100" dirty="0">
                          <a:effectLst/>
                        </a:rPr>
                        <a:t> </a:t>
                      </a:r>
                      <a:r>
                        <a:rPr lang="en-US" sz="1100" dirty="0" err="1">
                          <a:effectLst/>
                        </a:rPr>
                        <a:t>bernegara</a:t>
                      </a:r>
                      <a:endParaRPr lang="en-US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19" marR="3931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26856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erspective">
  <a:themeElements>
    <a:clrScheme name="Perspective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erspec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63</TotalTime>
  <Words>925</Words>
  <Application>Microsoft Office PowerPoint</Application>
  <PresentationFormat>On-screen Show (4:3)</PresentationFormat>
  <Paragraphs>113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Urban</vt:lpstr>
      <vt:lpstr>Perspective</vt:lpstr>
      <vt:lpstr>Muatan Materi PKN  SD Kelas Tinggi (4,5,6)</vt:lpstr>
      <vt:lpstr>Kompetensi Yang Harus di Capai</vt:lpstr>
      <vt:lpstr>KOMPETENSI INTI</vt:lpstr>
      <vt:lpstr>KI PKN KELAS 4,5,6</vt:lpstr>
      <vt:lpstr>MATERI PKN KELAS TINGGI</vt:lpstr>
      <vt:lpstr>PEMBELAJARAN</vt:lpstr>
      <vt:lpstr>KOMPETENSI DASAR KELAS IV</vt:lpstr>
      <vt:lpstr>KOMPETENSI DASAR KELAS V</vt:lpstr>
      <vt:lpstr>KOMPETENSI DASAR KELAS VI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Muata Materi PKN  SD Kelas Tinggi</dc:title>
  <dc:creator>DEDEN</dc:creator>
  <cp:lastModifiedBy>DEDEN</cp:lastModifiedBy>
  <cp:revision>9</cp:revision>
  <dcterms:created xsi:type="dcterms:W3CDTF">2018-12-02T02:23:14Z</dcterms:created>
  <dcterms:modified xsi:type="dcterms:W3CDTF">2018-12-02T07:10:49Z</dcterms:modified>
</cp:coreProperties>
</file>