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92" r:id="rId11"/>
    <p:sldMasterId id="2147483804" r:id="rId12"/>
  </p:sldMasterIdLst>
  <p:sldIdLst>
    <p:sldId id="256" r:id="rId13"/>
    <p:sldId id="257" r:id="rId14"/>
    <p:sldId id="258" r:id="rId15"/>
    <p:sldId id="259" r:id="rId16"/>
    <p:sldId id="260" r:id="rId17"/>
    <p:sldId id="261" r:id="rId18"/>
    <p:sldId id="270" r:id="rId19"/>
    <p:sldId id="262" r:id="rId20"/>
    <p:sldId id="263" r:id="rId21"/>
    <p:sldId id="264" r:id="rId22"/>
    <p:sldId id="265" r:id="rId23"/>
    <p:sldId id="266" r:id="rId24"/>
    <p:sldId id="267" r:id="rId25"/>
    <p:sldId id="26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9.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1FC5C673-BFBE-45A0-8FB9-1198627DD13C}" type="datetimeFigureOut">
              <a:rPr lang="en-US" smtClean="0"/>
              <a:t>12/2/2018</a:t>
            </a:fld>
            <a:endParaRPr lang="en-US"/>
          </a:p>
        </p:txBody>
      </p:sp>
      <p:sp>
        <p:nvSpPr>
          <p:cNvPr id="17" name="Slide Number Placeholder 16"/>
          <p:cNvSpPr>
            <a:spLocks noGrp="1"/>
          </p:cNvSpPr>
          <p:nvPr>
            <p:ph type="sldNum" sz="quarter" idx="11"/>
          </p:nvPr>
        </p:nvSpPr>
        <p:spPr/>
        <p:txBody>
          <a:bodyPr/>
          <a:lstStyle/>
          <a:p>
            <a:fld id="{9B38614B-DADC-4F82-912A-555E13762D99}" type="slidenum">
              <a:rPr lang="en-US" smtClean="0"/>
              <a:t>‹#›</a:t>
            </a:fld>
            <a:endParaRPr lang="en-US"/>
          </a:p>
        </p:txBody>
      </p:sp>
      <p:sp>
        <p:nvSpPr>
          <p:cNvPr id="19" name="Footer Placeholder 18"/>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FC5C673-BFBE-45A0-8FB9-1198627DD13C}" type="datetimeFigureOut">
              <a:rPr lang="en-US" smtClean="0"/>
              <a:t>12/2/2018</a:t>
            </a:fld>
            <a:endParaRPr lang="en-US"/>
          </a:p>
        </p:txBody>
      </p:sp>
      <p:sp>
        <p:nvSpPr>
          <p:cNvPr id="16" name="Slide Number Placeholder 15"/>
          <p:cNvSpPr>
            <a:spLocks noGrp="1"/>
          </p:cNvSpPr>
          <p:nvPr>
            <p:ph type="sldNum" sz="quarter" idx="11"/>
          </p:nvPr>
        </p:nvSpPr>
        <p:spPr/>
        <p:txBody>
          <a:bodyPr/>
          <a:lstStyle/>
          <a:p>
            <a:fld id="{9B38614B-DADC-4F82-912A-555E13762D99}"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FC5C673-BFBE-45A0-8FB9-1198627DD13C}" type="datetimeFigureOut">
              <a:rPr lang="en-US" smtClean="0"/>
              <a:t>12/2/2018</a:t>
            </a:fld>
            <a:endParaRPr lang="en-US"/>
          </a:p>
        </p:txBody>
      </p:sp>
      <p:sp>
        <p:nvSpPr>
          <p:cNvPr id="15" name="Slide Number Placeholder 14"/>
          <p:cNvSpPr>
            <a:spLocks noGrp="1"/>
          </p:cNvSpPr>
          <p:nvPr>
            <p:ph type="sldNum" sz="quarter" idx="15"/>
          </p:nvPr>
        </p:nvSpPr>
        <p:spPr/>
        <p:txBody>
          <a:bodyPr/>
          <a:lstStyle>
            <a:lvl1pPr algn="ctr">
              <a:defRPr/>
            </a:lvl1pPr>
          </a:lstStyle>
          <a:p>
            <a:fld id="{9B38614B-DADC-4F82-912A-555E13762D99}"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transition spd="slow">
    <p:push dir="u"/>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dir="u"/>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transition spd="slow">
    <p:push dir="u"/>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FC5C673-BFBE-45A0-8FB9-1198627DD13C}" type="datetimeFigureOut">
              <a:rPr lang="en-US" smtClean="0"/>
              <a:t>12/2/2018</a:t>
            </a:fld>
            <a:endParaRPr lang="en-US"/>
          </a:p>
        </p:txBody>
      </p:sp>
      <p:sp>
        <p:nvSpPr>
          <p:cNvPr id="9" name="Slide Number Placeholder 8"/>
          <p:cNvSpPr>
            <a:spLocks noGrp="1"/>
          </p:cNvSpPr>
          <p:nvPr>
            <p:ph type="sldNum" sz="quarter" idx="15"/>
          </p:nvPr>
        </p:nvSpPr>
        <p:spPr/>
        <p:txBody>
          <a:bodyPr/>
          <a:lstStyle/>
          <a:p>
            <a:fld id="{9B38614B-DADC-4F82-912A-555E13762D99}"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transition spd="slow">
    <p:push dir="u"/>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FC5C673-BFBE-45A0-8FB9-1198627DD13C}" type="datetimeFigureOut">
              <a:rPr lang="en-US" smtClean="0"/>
              <a:t>12/2/2018</a:t>
            </a:fld>
            <a:endParaRPr lang="en-US"/>
          </a:p>
        </p:txBody>
      </p:sp>
      <p:sp>
        <p:nvSpPr>
          <p:cNvPr id="9" name="Slide Number Placeholder 8"/>
          <p:cNvSpPr>
            <a:spLocks noGrp="1"/>
          </p:cNvSpPr>
          <p:nvPr>
            <p:ph type="sldNum" sz="quarter" idx="11"/>
          </p:nvPr>
        </p:nvSpPr>
        <p:spPr/>
        <p:txBody>
          <a:bodyPr/>
          <a:lstStyle/>
          <a:p>
            <a:fld id="{9B38614B-DADC-4F82-912A-555E13762D99}"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transition spd="slow">
    <p:push dir="u"/>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spd="slow">
    <p:push dir="u"/>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9B38614B-DADC-4F82-912A-555E13762D9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FC5C673-BFBE-45A0-8FB9-1198627DD13C}" type="datetimeFigureOut">
              <a:rPr lang="en-US" smtClean="0"/>
              <a:t>12/2/2018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B38614B-DADC-4F82-912A-555E13762D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Slide Number Placeholder 7"/>
          <p:cNvSpPr>
            <a:spLocks noGrp="1"/>
          </p:cNvSpPr>
          <p:nvPr>
            <p:ph type="sldNum" sz="quarter" idx="11"/>
          </p:nvPr>
        </p:nvSpPr>
        <p:spPr/>
        <p:txBody>
          <a:bodyPr/>
          <a:lstStyle/>
          <a:p>
            <a:fld id="{9B38614B-DADC-4F82-912A-555E13762D9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1FC5C673-BFBE-45A0-8FB9-1198627DD13C}" type="datetimeFigureOut">
              <a:rPr lang="en-US" smtClean="0"/>
              <a:t>12/2/2018</a:t>
            </a:fld>
            <a:endParaRPr lang="en-US"/>
          </a:p>
        </p:txBody>
      </p:sp>
      <p:sp>
        <p:nvSpPr>
          <p:cNvPr id="12" name="Slide Number Placeholder 11"/>
          <p:cNvSpPr>
            <a:spLocks noGrp="1"/>
          </p:cNvSpPr>
          <p:nvPr>
            <p:ph type="sldNum" sz="quarter" idx="15"/>
          </p:nvPr>
        </p:nvSpPr>
        <p:spPr/>
        <p:txBody>
          <a:bodyPr/>
          <a:lstStyle/>
          <a:p>
            <a:fld id="{9B38614B-DADC-4F82-912A-555E13762D99}" type="slidenum">
              <a:rPr lang="en-US" smtClean="0"/>
              <a:t>‹#›</a:t>
            </a:fld>
            <a:endParaRPr lang="en-US"/>
          </a:p>
        </p:txBody>
      </p:sp>
      <p:sp>
        <p:nvSpPr>
          <p:cNvPr id="13" name="Footer Placeholder 12"/>
          <p:cNvSpPr>
            <a:spLocks noGrp="1"/>
          </p:cNvSpPr>
          <p:nvPr>
            <p:ph type="ftr" sz="quarter" idx="16"/>
          </p:nvPr>
        </p:nvSpPr>
        <p:spPr/>
        <p:txBody>
          <a:bodyPr/>
          <a:lstStyle/>
          <a:p>
            <a:endParaRPr lang="en-US"/>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9B38614B-DADC-4F82-912A-555E13762D99}"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B38614B-DADC-4F82-912A-555E13762D99}"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B38614B-DADC-4F82-912A-555E13762D99}"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1FC5C673-BFBE-45A0-8FB9-1198627DD13C}" type="datetimeFigureOut">
              <a:rPr lang="en-US" smtClean="0"/>
              <a:t>12/2/2018</a:t>
            </a:fld>
            <a:endParaRPr lang="en-US"/>
          </a:p>
        </p:txBody>
      </p:sp>
      <p:sp>
        <p:nvSpPr>
          <p:cNvPr id="14" name="Slide Number Placeholder 13"/>
          <p:cNvSpPr>
            <a:spLocks noGrp="1"/>
          </p:cNvSpPr>
          <p:nvPr>
            <p:ph type="sldNum" sz="quarter" idx="11"/>
          </p:nvPr>
        </p:nvSpPr>
        <p:spPr/>
        <p:txBody>
          <a:bodyPr/>
          <a:lstStyle/>
          <a:p>
            <a:fld id="{9B38614B-DADC-4F82-912A-555E13762D99}"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B38614B-DADC-4F82-912A-555E13762D99}"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FC5C673-BFBE-45A0-8FB9-1198627DD13C}" type="datetimeFigureOut">
              <a:rPr lang="en-US" smtClean="0"/>
              <a:t>12/2/2018</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9B38614B-DADC-4F82-912A-555E13762D99}"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9B38614B-DADC-4F82-912A-555E13762D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1FC5C673-BFBE-45A0-8FB9-1198627DD13C}" type="datetimeFigureOut">
              <a:rPr lang="en-US" smtClean="0"/>
              <a:t>12/2/2018</a:t>
            </a:fld>
            <a:endParaRPr lang="en-US"/>
          </a:p>
        </p:txBody>
      </p:sp>
      <p:sp>
        <p:nvSpPr>
          <p:cNvPr id="12" name="Slide Number Placeholder 11"/>
          <p:cNvSpPr>
            <a:spLocks noGrp="1"/>
          </p:cNvSpPr>
          <p:nvPr>
            <p:ph type="sldNum" sz="quarter" idx="16"/>
          </p:nvPr>
        </p:nvSpPr>
        <p:spPr/>
        <p:txBody>
          <a:bodyPr/>
          <a:lstStyle/>
          <a:p>
            <a:fld id="{9B38614B-DADC-4F82-912A-555E13762D99}" type="slidenum">
              <a:rPr lang="en-US" smtClean="0"/>
              <a:t>‹#›</a:t>
            </a:fld>
            <a:endParaRPr lang="en-US"/>
          </a:p>
        </p:txBody>
      </p:sp>
      <p:sp>
        <p:nvSpPr>
          <p:cNvPr id="13" name="Footer Placeholder 12"/>
          <p:cNvSpPr>
            <a:spLocks noGrp="1"/>
          </p:cNvSpPr>
          <p:nvPr>
            <p:ph type="ftr" sz="quarter" idx="17"/>
          </p:nvPr>
        </p:nvSpPr>
        <p:spPr/>
        <p:txBody>
          <a:bodyPr/>
          <a:lstStyle/>
          <a:p>
            <a:endParaRPr lang="en-US"/>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9B38614B-DADC-4F82-912A-555E13762D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9B38614B-DADC-4F82-912A-555E13762D9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1FC5C673-BFBE-45A0-8FB9-1198627DD13C}" type="datetimeFigureOut">
              <a:rPr lang="en-US" smtClean="0"/>
              <a:t>12/2/2018</a:t>
            </a:fld>
            <a:endParaRPr lang="en-US"/>
          </a:p>
        </p:txBody>
      </p:sp>
      <p:sp>
        <p:nvSpPr>
          <p:cNvPr id="12" name="Slide Number Placeholder 11"/>
          <p:cNvSpPr>
            <a:spLocks noGrp="1"/>
          </p:cNvSpPr>
          <p:nvPr>
            <p:ph type="sldNum" sz="quarter" idx="17"/>
          </p:nvPr>
        </p:nvSpPr>
        <p:spPr/>
        <p:txBody>
          <a:bodyPr/>
          <a:lstStyle/>
          <a:p>
            <a:fld id="{9B38614B-DADC-4F82-912A-555E13762D99}" type="slidenum">
              <a:rPr lang="en-US" smtClean="0"/>
              <a:t>‹#›</a:t>
            </a:fld>
            <a:endParaRPr lang="en-US"/>
          </a:p>
        </p:txBody>
      </p:sp>
      <p:sp>
        <p:nvSpPr>
          <p:cNvPr id="13" name="Footer Placeholder 12"/>
          <p:cNvSpPr>
            <a:spLocks noGrp="1"/>
          </p:cNvSpPr>
          <p:nvPr>
            <p:ph type="ftr" sz="quarter" idx="18"/>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FC5C673-BFBE-45A0-8FB9-1198627DD13C}" type="datetimeFigureOut">
              <a:rPr lang="en-US" smtClean="0"/>
              <a:t>12/2/2018</a:t>
            </a:fld>
            <a:endParaRPr lang="en-US"/>
          </a:p>
        </p:txBody>
      </p:sp>
      <p:sp>
        <p:nvSpPr>
          <p:cNvPr id="9" name="Slide Number Placeholder 8"/>
          <p:cNvSpPr>
            <a:spLocks noGrp="1"/>
          </p:cNvSpPr>
          <p:nvPr>
            <p:ph type="sldNum" sz="quarter" idx="11"/>
          </p:nvPr>
        </p:nvSpPr>
        <p:spPr/>
        <p:txBody>
          <a:bodyPr/>
          <a:lstStyle/>
          <a:p>
            <a:fld id="{9B38614B-DADC-4F82-912A-555E13762D99}"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ransition spd="slow">
    <p:push dir="u"/>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spd="slow">
    <p:push dir="u"/>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1FC5C673-BFBE-45A0-8FB9-1198627DD13C}" type="datetimeFigureOut">
              <a:rPr lang="en-US" smtClean="0"/>
              <a:t>12/2/2018</a:t>
            </a:fld>
            <a:endParaRPr lang="en-US"/>
          </a:p>
        </p:txBody>
      </p:sp>
      <p:sp>
        <p:nvSpPr>
          <p:cNvPr id="16" name="Slide Number Placeholder 15"/>
          <p:cNvSpPr>
            <a:spLocks noGrp="1"/>
          </p:cNvSpPr>
          <p:nvPr>
            <p:ph type="sldNum" sz="quarter" idx="11"/>
          </p:nvPr>
        </p:nvSpPr>
        <p:spPr/>
        <p:txBody>
          <a:bodyPr/>
          <a:lstStyle/>
          <a:p>
            <a:fld id="{9B38614B-DADC-4F82-912A-555E13762D99}"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spd="slow">
    <p:push dir="u"/>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ransition spd="slow">
    <p:push dir="u"/>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Slide Number Placeholder 7"/>
          <p:cNvSpPr>
            <a:spLocks noGrp="1"/>
          </p:cNvSpPr>
          <p:nvPr>
            <p:ph type="sldNum" sz="quarter" idx="11"/>
          </p:nvPr>
        </p:nvSpPr>
        <p:spPr/>
        <p:txBody>
          <a:bodyPr/>
          <a:lstStyle/>
          <a:p>
            <a:fld id="{9B38614B-DADC-4F82-912A-555E13762D9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Slide Number Placeholder 7"/>
          <p:cNvSpPr>
            <a:spLocks noGrp="1"/>
          </p:cNvSpPr>
          <p:nvPr>
            <p:ph type="sldNum" sz="quarter" idx="11"/>
          </p:nvPr>
        </p:nvSpPr>
        <p:spPr/>
        <p:txBody>
          <a:bodyPr/>
          <a:lstStyle/>
          <a:p>
            <a:fld id="{9B38614B-DADC-4F82-912A-555E13762D99}"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9B38614B-DADC-4F82-912A-555E13762D99}"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1FC5C673-BFBE-45A0-8FB9-1198627DD13C}" type="datetimeFigureOut">
              <a:rPr lang="en-US" smtClean="0"/>
              <a:t>12/2/2018</a:t>
            </a:fld>
            <a:endParaRPr lang="en-US"/>
          </a:p>
        </p:txBody>
      </p:sp>
      <p:sp>
        <p:nvSpPr>
          <p:cNvPr id="19" name="Slide Number Placeholder 18"/>
          <p:cNvSpPr>
            <a:spLocks noGrp="1"/>
          </p:cNvSpPr>
          <p:nvPr>
            <p:ph type="sldNum" sz="quarter" idx="16"/>
          </p:nvPr>
        </p:nvSpPr>
        <p:spPr/>
        <p:txBody>
          <a:bodyPr/>
          <a:lstStyle/>
          <a:p>
            <a:fld id="{9B38614B-DADC-4F82-912A-555E13762D99}" type="slidenum">
              <a:rPr lang="en-US" smtClean="0"/>
              <a:t>‹#›</a:t>
            </a:fld>
            <a:endParaRPr lang="en-US"/>
          </a:p>
        </p:txBody>
      </p:sp>
      <p:sp>
        <p:nvSpPr>
          <p:cNvPr id="23" name="Footer Placeholder 22"/>
          <p:cNvSpPr>
            <a:spLocks noGrp="1"/>
          </p:cNvSpPr>
          <p:nvPr>
            <p:ph type="ftr" sz="quarter" idx="17"/>
          </p:nvPr>
        </p:nvSpPr>
        <p:spPr/>
        <p:txBody>
          <a:bodyPr/>
          <a:lstStyle/>
          <a:p>
            <a:endParaRPr lang="en-US"/>
          </a:p>
        </p:txBody>
      </p:sp>
    </p:spTree>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transition spd="slow">
    <p:push dir="u"/>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1FC5C673-BFBE-45A0-8FB9-1198627DD13C}" type="datetimeFigureOut">
              <a:rPr lang="en-US" smtClean="0"/>
              <a:t>12/2/2018</a:t>
            </a:fld>
            <a:endParaRPr lang="en-US"/>
          </a:p>
        </p:txBody>
      </p:sp>
      <p:sp>
        <p:nvSpPr>
          <p:cNvPr id="14" name="Slide Number Placeholder 13"/>
          <p:cNvSpPr>
            <a:spLocks noGrp="1"/>
          </p:cNvSpPr>
          <p:nvPr>
            <p:ph type="sldNum" sz="quarter" idx="15"/>
          </p:nvPr>
        </p:nvSpPr>
        <p:spPr>
          <a:xfrm>
            <a:off x="4038600" y="6172200"/>
            <a:ext cx="1066800" cy="304800"/>
          </a:xfrm>
        </p:spPr>
        <p:txBody>
          <a:bodyPr/>
          <a:lstStyle/>
          <a:p>
            <a:fld id="{9B38614B-DADC-4F82-912A-555E13762D99}" type="slidenum">
              <a:rPr lang="en-US" smtClean="0"/>
              <a:t>‹#›</a:t>
            </a:fld>
            <a:endParaRPr lang="en-US"/>
          </a:p>
        </p:txBody>
      </p:sp>
      <p:sp>
        <p:nvSpPr>
          <p:cNvPr id="15" name="Footer Placeholder 14"/>
          <p:cNvSpPr>
            <a:spLocks noGrp="1"/>
          </p:cNvSpPr>
          <p:nvPr>
            <p:ph type="ftr" sz="quarter" idx="16"/>
          </p:nvPr>
        </p:nvSpPr>
        <p:spPr>
          <a:xfrm>
            <a:off x="1447800" y="6486525"/>
            <a:ext cx="6248400" cy="292100"/>
          </a:xfrm>
        </p:spPr>
        <p:txBody>
          <a:bodyPr/>
          <a:lstStyle/>
          <a:p>
            <a:endParaRPr lang="en-US"/>
          </a:p>
        </p:txBody>
      </p:sp>
    </p:spTree>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9B38614B-DADC-4F82-912A-555E13762D9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C5C673-BFBE-45A0-8FB9-1198627DD13C}" type="datetimeFigureOut">
              <a:rPr lang="en-US" smtClean="0"/>
              <a:t>12/2/2018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5C673-BFBE-45A0-8FB9-1198627DD13C}" type="datetimeFigureOut">
              <a:rPr lang="en-US" smtClean="0"/>
              <a:t>12/2/2018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5C673-BFBE-45A0-8FB9-1198627DD13C}" type="datetimeFigureOut">
              <a:rPr lang="en-US" smtClean="0"/>
              <a:t>12/2/2018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1FC5C673-BFBE-45A0-8FB9-1198627DD13C}" type="datetimeFigureOut">
              <a:rPr lang="en-US" smtClean="0"/>
              <a:t>12/2/2018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8614B-DADC-4F82-912A-555E13762D99}"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push dir="u"/>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5C673-BFBE-45A0-8FB9-1198627DD13C}" type="datetimeFigureOut">
              <a:rPr lang="en-US" smtClean="0"/>
              <a:t>12/2/2018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8614B-DADC-4F82-912A-555E13762D99}" type="slidenum">
              <a:rPr lang="en-US" smtClean="0"/>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9B38614B-DADC-4F82-912A-555E13762D99}" type="slidenum">
              <a:rPr lang="en-US" smtClean="0"/>
              <a:t>‹#›</a:t>
            </a:fld>
            <a:endParaRPr lang="en-US"/>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FC5C673-BFBE-45A0-8FB9-1198627DD13C}" type="datetimeFigureOut">
              <a:rPr lang="en-US" smtClean="0"/>
              <a:t>12/2/2018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B38614B-DADC-4F82-912A-555E13762D99}"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push dir="u"/>
  </p:transition>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9B38614B-DADC-4F82-912A-555E13762D9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spd="slow">
    <p:push dir="u"/>
  </p:transition>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FC5C673-BFBE-45A0-8FB9-1198627DD13C}" type="datetimeFigureOut">
              <a:rPr lang="en-US" smtClean="0"/>
              <a:t>12/2/2018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B38614B-DADC-4F82-912A-555E13762D9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spd="slow">
    <p:push dir="u"/>
  </p:transition>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9B38614B-DADC-4F82-912A-555E13762D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push dir="u"/>
  </p:transition>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FC5C673-BFBE-45A0-8FB9-1198627DD13C}" type="datetimeFigureOut">
              <a:rPr lang="en-US" smtClean="0"/>
              <a:t>12/2/2018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B38614B-DADC-4F82-912A-555E13762D99}"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FC5C673-BFBE-45A0-8FB9-1198627DD13C}" type="datetimeFigureOut">
              <a:rPr lang="en-US" smtClean="0"/>
              <a:t>12/2/2018</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9B38614B-DADC-4F82-912A-555E13762D9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sh dir="u"/>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9B38614B-DADC-4F82-912A-555E13762D99}"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FC5C673-BFBE-45A0-8FB9-1198627DD13C}" type="datetimeFigureOut">
              <a:rPr lang="en-US" smtClean="0"/>
              <a:t>12/2/2018</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dir="u"/>
  </p:transition>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B38614B-DADC-4F82-912A-555E13762D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dir="u"/>
  </p:transition>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9B38614B-DADC-4F82-912A-555E13762D99}" type="slidenum">
              <a:rPr lang="en-US" smtClean="0"/>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push dir="u"/>
  </p:transition>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9B38614B-DADC-4F82-912A-555E13762D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push dir="u"/>
  </p:transition>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1FC5C673-BFBE-45A0-8FB9-1198627DD13C}" type="datetimeFigureOut">
              <a:rPr lang="en-US" smtClean="0"/>
              <a:t>12/2/2018</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9B38614B-DADC-4F82-912A-555E13762D9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push dir="u"/>
  </p:transition>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038600"/>
            <a:ext cx="6400800" cy="1752600"/>
          </a:xfrm>
        </p:spPr>
        <p:txBody>
          <a:bodyPr>
            <a:noAutofit/>
          </a:bodyPr>
          <a:lstStyle/>
          <a:p>
            <a:r>
              <a:rPr lang="en-US" sz="2400" b="1" dirty="0" err="1" smtClean="0">
                <a:solidFill>
                  <a:schemeClr val="tx1"/>
                </a:solidFill>
              </a:rPr>
              <a:t>Deden</a:t>
            </a:r>
            <a:r>
              <a:rPr lang="en-US" sz="2400" b="1" dirty="0" smtClean="0">
                <a:solidFill>
                  <a:schemeClr val="tx1"/>
                </a:solidFill>
              </a:rPr>
              <a:t> </a:t>
            </a:r>
            <a:r>
              <a:rPr lang="en-US" sz="2400" b="1" dirty="0" err="1" smtClean="0">
                <a:solidFill>
                  <a:schemeClr val="tx1"/>
                </a:solidFill>
              </a:rPr>
              <a:t>Herdiana</a:t>
            </a:r>
            <a:r>
              <a:rPr lang="en-US" sz="2400" b="1" dirty="0" smtClean="0">
                <a:solidFill>
                  <a:schemeClr val="tx1"/>
                </a:solidFill>
              </a:rPr>
              <a:t> </a:t>
            </a:r>
            <a:r>
              <a:rPr lang="en-US" sz="2400" b="1" dirty="0" err="1" smtClean="0">
                <a:solidFill>
                  <a:schemeClr val="tx1"/>
                </a:solidFill>
              </a:rPr>
              <a:t>Altaftazani</a:t>
            </a:r>
            <a:r>
              <a:rPr lang="en-US" sz="2400" b="1" dirty="0" smtClean="0">
                <a:solidFill>
                  <a:schemeClr val="tx1"/>
                </a:solidFill>
              </a:rPr>
              <a:t>, </a:t>
            </a:r>
            <a:r>
              <a:rPr lang="en-US" sz="2400" b="1" dirty="0" err="1" smtClean="0">
                <a:solidFill>
                  <a:schemeClr val="tx1"/>
                </a:solidFill>
              </a:rPr>
              <a:t>M.Pd</a:t>
            </a:r>
            <a:endParaRPr lang="en-US" sz="2400" b="1" dirty="0" smtClean="0">
              <a:solidFill>
                <a:schemeClr val="tx1"/>
              </a:solidFill>
            </a:endParaRPr>
          </a:p>
          <a:p>
            <a:r>
              <a:rPr lang="en-US" sz="2400" b="1" dirty="0" smtClean="0">
                <a:solidFill>
                  <a:schemeClr val="tx1"/>
                </a:solidFill>
              </a:rPr>
              <a:t>Prodi PGSD</a:t>
            </a:r>
          </a:p>
          <a:p>
            <a:r>
              <a:rPr lang="en-US" sz="2400" b="1" dirty="0" err="1" smtClean="0">
                <a:solidFill>
                  <a:schemeClr val="tx1"/>
                </a:solidFill>
              </a:rPr>
              <a:t>Fakultas</a:t>
            </a:r>
            <a:r>
              <a:rPr lang="en-US" sz="2400" b="1" dirty="0" smtClean="0">
                <a:solidFill>
                  <a:schemeClr val="tx1"/>
                </a:solidFill>
              </a:rPr>
              <a:t> </a:t>
            </a:r>
            <a:r>
              <a:rPr lang="en-US" sz="2400" b="1" dirty="0" err="1" smtClean="0">
                <a:solidFill>
                  <a:schemeClr val="tx1"/>
                </a:solidFill>
              </a:rPr>
              <a:t>Ilmu</a:t>
            </a:r>
            <a:r>
              <a:rPr lang="en-US" sz="2400" b="1" dirty="0" smtClean="0">
                <a:solidFill>
                  <a:schemeClr val="tx1"/>
                </a:solidFill>
              </a:rPr>
              <a:t> </a:t>
            </a:r>
            <a:r>
              <a:rPr lang="en-US" sz="2400" b="1" dirty="0" err="1" smtClean="0">
                <a:solidFill>
                  <a:schemeClr val="tx1"/>
                </a:solidFill>
              </a:rPr>
              <a:t>Pendidikan</a:t>
            </a:r>
            <a:endParaRPr lang="en-US" sz="2400" b="1" dirty="0" smtClean="0">
              <a:solidFill>
                <a:schemeClr val="tx1"/>
              </a:solidFill>
            </a:endParaRPr>
          </a:p>
          <a:p>
            <a:r>
              <a:rPr lang="en-US" sz="2400" b="1" dirty="0" smtClean="0">
                <a:solidFill>
                  <a:schemeClr val="tx1"/>
                </a:solidFill>
              </a:rPr>
              <a:t>IKIP </a:t>
            </a:r>
            <a:r>
              <a:rPr lang="en-US" sz="2400" b="1" dirty="0" err="1" smtClean="0">
                <a:solidFill>
                  <a:schemeClr val="tx1"/>
                </a:solidFill>
              </a:rPr>
              <a:t>Siliwangi</a:t>
            </a:r>
            <a:endParaRPr lang="en-US" sz="2400" b="1" dirty="0">
              <a:solidFill>
                <a:schemeClr val="tx1"/>
              </a:solidFill>
            </a:endParaRPr>
          </a:p>
        </p:txBody>
      </p:sp>
      <p:sp>
        <p:nvSpPr>
          <p:cNvPr id="2" name="Title 1"/>
          <p:cNvSpPr>
            <a:spLocks noGrp="1"/>
          </p:cNvSpPr>
          <p:nvPr>
            <p:ph type="title"/>
          </p:nvPr>
        </p:nvSpPr>
        <p:spPr>
          <a:xfrm>
            <a:off x="685800" y="2286000"/>
            <a:ext cx="7772400" cy="990600"/>
          </a:xfrm>
        </p:spPr>
        <p:txBody>
          <a:bodyPr>
            <a:normAutofit/>
          </a:bodyPr>
          <a:lstStyle/>
          <a:p>
            <a:r>
              <a:rPr lang="en-US" sz="2400" dirty="0" err="1" smtClean="0"/>
              <a:t>Muatan</a:t>
            </a:r>
            <a:r>
              <a:rPr lang="en-US" sz="2400" dirty="0" smtClean="0"/>
              <a:t> </a:t>
            </a:r>
            <a:r>
              <a:rPr lang="en-US" sz="2400" dirty="0" err="1" smtClean="0"/>
              <a:t>Materi</a:t>
            </a:r>
            <a:r>
              <a:rPr lang="en-US" sz="2400" dirty="0" smtClean="0"/>
              <a:t> PKN SD </a:t>
            </a:r>
            <a:br>
              <a:rPr lang="en-US" sz="2400" dirty="0" smtClean="0"/>
            </a:br>
            <a:r>
              <a:rPr lang="en-US" sz="2400" dirty="0" err="1" smtClean="0"/>
              <a:t>Kelas</a:t>
            </a:r>
            <a:r>
              <a:rPr lang="en-US" sz="2400" dirty="0" smtClean="0"/>
              <a:t> </a:t>
            </a:r>
            <a:r>
              <a:rPr lang="en-US" sz="2400" dirty="0" err="1" smtClean="0"/>
              <a:t>Rendah</a:t>
            </a:r>
            <a:endParaRPr lang="en-US" sz="2400" dirty="0"/>
          </a:p>
        </p:txBody>
      </p:sp>
      <p:pic>
        <p:nvPicPr>
          <p:cNvPr id="1026" name="Picture 2" descr="D:\cropped-logo-ikip-siliwangi_6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228600"/>
            <a:ext cx="18288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5859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Pemetaan</a:t>
            </a:r>
            <a:r>
              <a:rPr lang="en-US" dirty="0" smtClean="0"/>
              <a:t> </a:t>
            </a:r>
            <a:r>
              <a:rPr lang="en-US" dirty="0" err="1" smtClean="0"/>
              <a:t>Materi</a:t>
            </a:r>
            <a:r>
              <a:rPr lang="en-US" dirty="0" smtClean="0"/>
              <a:t> </a:t>
            </a:r>
            <a:r>
              <a:rPr lang="en-US" dirty="0" err="1" smtClean="0"/>
              <a:t>PKn</a:t>
            </a:r>
            <a:r>
              <a:rPr lang="en-US" dirty="0" smtClean="0"/>
              <a:t> </a:t>
            </a:r>
            <a:r>
              <a:rPr lang="en-US" dirty="0" err="1" smtClean="0"/>
              <a:t>kelas</a:t>
            </a:r>
            <a:r>
              <a:rPr lang="en-US" dirty="0" smtClean="0"/>
              <a:t> II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801378912"/>
              </p:ext>
            </p:extLst>
          </p:nvPr>
        </p:nvGraphicFramePr>
        <p:xfrm>
          <a:off x="1371600" y="2057401"/>
          <a:ext cx="6324600" cy="2794149"/>
        </p:xfrm>
        <a:graphic>
          <a:graphicData uri="http://schemas.openxmlformats.org/drawingml/2006/table">
            <a:tbl>
              <a:tblPr firstRow="1" firstCol="1" bandRow="1">
                <a:tableStyleId>{5C22544A-7EE6-4342-B048-85BDC9FD1C3A}</a:tableStyleId>
              </a:tblPr>
              <a:tblGrid>
                <a:gridCol w="6324600"/>
              </a:tblGrid>
              <a:tr h="310385">
                <a:tc>
                  <a:txBody>
                    <a:bodyPr/>
                    <a:lstStyle/>
                    <a:p>
                      <a:pPr marL="0" marR="0" algn="ctr">
                        <a:lnSpc>
                          <a:spcPct val="115000"/>
                        </a:lnSpc>
                        <a:spcBef>
                          <a:spcPts val="0"/>
                        </a:spcBef>
                        <a:spcAft>
                          <a:spcPts val="0"/>
                        </a:spcAft>
                      </a:pPr>
                      <a:r>
                        <a:rPr lang="id-ID" sz="1600" dirty="0">
                          <a:effectLst/>
                        </a:rPr>
                        <a:t>Kelas II</a:t>
                      </a:r>
                      <a:endParaRPr lang="en-US" sz="1600" dirty="0">
                        <a:effectLst/>
                        <a:latin typeface="Times New Roman"/>
                        <a:ea typeface="Times New Roman"/>
                      </a:endParaRPr>
                    </a:p>
                  </a:txBody>
                  <a:tcPr marL="68580" marR="68580" marT="0" marB="0"/>
                </a:tc>
              </a:tr>
              <a:tr h="680214">
                <a:tc>
                  <a:txBody>
                    <a:bodyPr/>
                    <a:lstStyle/>
                    <a:p>
                      <a:pPr marL="342900" marR="0" lvl="0" indent="-342900" algn="l">
                        <a:lnSpc>
                          <a:spcPct val="115000"/>
                        </a:lnSpc>
                        <a:spcBef>
                          <a:spcPts val="0"/>
                        </a:spcBef>
                        <a:spcAft>
                          <a:spcPts val="0"/>
                        </a:spcAft>
                        <a:buFont typeface="Symbol"/>
                        <a:buChar char=""/>
                      </a:pPr>
                      <a:r>
                        <a:rPr lang="x-none" sz="1600">
                          <a:effectLst/>
                        </a:rPr>
                        <a:t>Hubungan </a:t>
                      </a:r>
                      <a:r>
                        <a:rPr lang="id-ID" sz="1600" dirty="0">
                          <a:effectLst/>
                        </a:rPr>
                        <a:t>gambar pada lambang Negara dengan sila-sila Pancasila</a:t>
                      </a:r>
                      <a:endParaRPr lang="en-US" sz="1600" dirty="0">
                        <a:effectLst/>
                      </a:endParaRPr>
                    </a:p>
                    <a:p>
                      <a:pPr marL="135255" marR="0" indent="-132715" algn="l">
                        <a:lnSpc>
                          <a:spcPct val="115000"/>
                        </a:lnSpc>
                        <a:spcBef>
                          <a:spcPts val="0"/>
                        </a:spcBef>
                        <a:spcAft>
                          <a:spcPts val="0"/>
                        </a:spcAft>
                      </a:pPr>
                      <a:r>
                        <a:rPr lang="id-ID" sz="1600" dirty="0">
                          <a:effectLst/>
                        </a:rPr>
                        <a:t> </a:t>
                      </a:r>
                      <a:endParaRPr lang="en-US" sz="1600" dirty="0">
                        <a:effectLst/>
                        <a:latin typeface="Times New Roman"/>
                        <a:ea typeface="Times New Roman"/>
                      </a:endParaRPr>
                    </a:p>
                  </a:txBody>
                  <a:tcPr marL="68580" marR="68580" marT="0" marB="0"/>
                </a:tc>
              </a:tr>
              <a:tr h="632578">
                <a:tc>
                  <a:txBody>
                    <a:bodyPr/>
                    <a:lstStyle/>
                    <a:p>
                      <a:pPr marL="342900" marR="0" lvl="0" indent="-342900" algn="l">
                        <a:lnSpc>
                          <a:spcPct val="115000"/>
                        </a:lnSpc>
                        <a:spcBef>
                          <a:spcPts val="0"/>
                        </a:spcBef>
                        <a:spcAft>
                          <a:spcPts val="0"/>
                        </a:spcAft>
                        <a:buFont typeface="Symbol"/>
                        <a:buChar char=""/>
                      </a:pPr>
                      <a:r>
                        <a:rPr lang="x-none" sz="1600">
                          <a:effectLst/>
                        </a:rPr>
                        <a:t>Aturan dan tata tertib yang berlaku di sekolah</a:t>
                      </a:r>
                      <a:endParaRPr lang="en-US" sz="1600" dirty="0">
                        <a:effectLst/>
                        <a:latin typeface="Times New Roman"/>
                        <a:ea typeface="Times New Roman"/>
                      </a:endParaRPr>
                    </a:p>
                  </a:txBody>
                  <a:tcPr marL="68580" marR="68580" marT="0" marB="0"/>
                </a:tc>
              </a:tr>
              <a:tr h="632578">
                <a:tc>
                  <a:txBody>
                    <a:bodyPr/>
                    <a:lstStyle/>
                    <a:p>
                      <a:pPr marL="342900" marR="0" lvl="0" indent="-342900" algn="l">
                        <a:spcBef>
                          <a:spcPts val="0"/>
                        </a:spcBef>
                        <a:spcAft>
                          <a:spcPts val="0"/>
                        </a:spcAft>
                        <a:buFont typeface="Symbol"/>
                        <a:buChar char=""/>
                      </a:pPr>
                      <a:r>
                        <a:rPr lang="en-US" sz="1600" dirty="0" err="1">
                          <a:effectLst/>
                        </a:rPr>
                        <a:t>Jenis-jenis</a:t>
                      </a:r>
                      <a:r>
                        <a:rPr lang="en-US" sz="1600" dirty="0">
                          <a:effectLst/>
                        </a:rPr>
                        <a:t> </a:t>
                      </a:r>
                      <a:r>
                        <a:rPr lang="en-US" sz="1600" dirty="0" err="1">
                          <a:effectLst/>
                        </a:rPr>
                        <a:t>keberagaman</a:t>
                      </a:r>
                      <a:r>
                        <a:rPr lang="en-US" sz="1600" dirty="0">
                          <a:effectLst/>
                        </a:rPr>
                        <a:t> </a:t>
                      </a:r>
                      <a:r>
                        <a:rPr lang="en-US" sz="1600" dirty="0" err="1">
                          <a:effectLst/>
                        </a:rPr>
                        <a:t>karakteristik</a:t>
                      </a:r>
                      <a:r>
                        <a:rPr lang="en-US" sz="1600" dirty="0">
                          <a:effectLst/>
                        </a:rPr>
                        <a:t> </a:t>
                      </a:r>
                      <a:r>
                        <a:rPr lang="en-US" sz="1600" dirty="0" err="1">
                          <a:effectLst/>
                        </a:rPr>
                        <a:t>individu</a:t>
                      </a:r>
                      <a:r>
                        <a:rPr lang="en-US" sz="1600" dirty="0">
                          <a:effectLst/>
                        </a:rPr>
                        <a:t> di </a:t>
                      </a:r>
                      <a:r>
                        <a:rPr lang="en-US" sz="1600" dirty="0" err="1">
                          <a:effectLst/>
                        </a:rPr>
                        <a:t>sekolah</a:t>
                      </a:r>
                      <a:endParaRPr lang="en-US" sz="1600" dirty="0">
                        <a:effectLst/>
                        <a:latin typeface="Arial"/>
                        <a:ea typeface="Times New Roman"/>
                      </a:endParaRPr>
                    </a:p>
                  </a:txBody>
                  <a:tcPr marL="68580" marR="68580" marT="0" marB="0"/>
                </a:tc>
              </a:tr>
              <a:tr h="538394">
                <a:tc>
                  <a:txBody>
                    <a:bodyPr/>
                    <a:lstStyle/>
                    <a:p>
                      <a:pPr marL="342900" marR="0" lvl="0" indent="-342900" algn="l">
                        <a:spcBef>
                          <a:spcPts val="0"/>
                        </a:spcBef>
                        <a:spcAft>
                          <a:spcPts val="0"/>
                        </a:spcAft>
                        <a:buFont typeface="Symbol"/>
                        <a:buChar char=""/>
                      </a:pPr>
                      <a:r>
                        <a:rPr lang="id-ID" sz="1600" dirty="0">
                          <a:effectLst/>
                        </a:rPr>
                        <a:t>Makna b</a:t>
                      </a:r>
                      <a:r>
                        <a:rPr lang="en-US" sz="1600" dirty="0" err="1">
                          <a:effectLst/>
                        </a:rPr>
                        <a:t>ersatu</a:t>
                      </a:r>
                      <a:r>
                        <a:rPr lang="id-ID" sz="1600" dirty="0">
                          <a:effectLst/>
                        </a:rPr>
                        <a:t> d</a:t>
                      </a:r>
                      <a:r>
                        <a:rPr lang="en-US" sz="1600" dirty="0" err="1">
                          <a:effectLst/>
                        </a:rPr>
                        <a:t>alam</a:t>
                      </a:r>
                      <a:r>
                        <a:rPr lang="en-US" sz="1600" dirty="0">
                          <a:effectLst/>
                        </a:rPr>
                        <a:t> </a:t>
                      </a:r>
                      <a:r>
                        <a:rPr lang="en-US" sz="1600" dirty="0" err="1">
                          <a:effectLst/>
                        </a:rPr>
                        <a:t>keberagaman</a:t>
                      </a:r>
                      <a:r>
                        <a:rPr lang="en-US" sz="1600" dirty="0">
                          <a:effectLst/>
                        </a:rPr>
                        <a:t> di </a:t>
                      </a:r>
                      <a:r>
                        <a:rPr lang="en-US" sz="1600" dirty="0" err="1">
                          <a:effectLst/>
                        </a:rPr>
                        <a:t>sekolah</a:t>
                      </a:r>
                      <a:endParaRPr lang="en-US" sz="1600" dirty="0">
                        <a:effectLst/>
                        <a:latin typeface="Arial"/>
                        <a:ea typeface="Times New Roman"/>
                      </a:endParaRPr>
                    </a:p>
                  </a:txBody>
                  <a:tcPr marL="68580" marR="68580" marT="0" marB="0"/>
                </a:tc>
              </a:tr>
            </a:tbl>
          </a:graphicData>
        </a:graphic>
      </p:graphicFrame>
    </p:spTree>
    <p:extLst>
      <p:ext uri="{BB962C8B-B14F-4D97-AF65-F5344CB8AC3E}">
        <p14:creationId xmlns:p14="http://schemas.microsoft.com/office/powerpoint/2010/main" val="1869516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Pemetaan</a:t>
            </a:r>
            <a:r>
              <a:rPr lang="en-US" b="1" dirty="0" smtClean="0"/>
              <a:t> </a:t>
            </a:r>
            <a:r>
              <a:rPr lang="en-US" b="1" dirty="0" err="1" smtClean="0"/>
              <a:t>Materi</a:t>
            </a:r>
            <a:r>
              <a:rPr lang="en-US" b="1" dirty="0" smtClean="0"/>
              <a:t> </a:t>
            </a:r>
            <a:r>
              <a:rPr lang="en-US" b="1" dirty="0" err="1" smtClean="0"/>
              <a:t>PKn</a:t>
            </a:r>
            <a:r>
              <a:rPr lang="en-US" b="1" dirty="0" smtClean="0"/>
              <a:t> </a:t>
            </a:r>
            <a:r>
              <a:rPr lang="en-US" b="1" dirty="0" err="1" smtClean="0"/>
              <a:t>Kelas</a:t>
            </a:r>
            <a:r>
              <a:rPr lang="en-US" b="1" dirty="0" smtClean="0"/>
              <a:t> III</a:t>
            </a:r>
            <a:endParaRPr lang="en-US" b="1" dirty="0"/>
          </a:p>
        </p:txBody>
      </p:sp>
      <p:graphicFrame>
        <p:nvGraphicFramePr>
          <p:cNvPr id="4" name="Table 3"/>
          <p:cNvGraphicFramePr>
            <a:graphicFrameLocks noGrp="1"/>
          </p:cNvGraphicFramePr>
          <p:nvPr>
            <p:extLst>
              <p:ext uri="{D42A27DB-BD31-4B8C-83A1-F6EECF244321}">
                <p14:modId xmlns:p14="http://schemas.microsoft.com/office/powerpoint/2010/main" val="1358279836"/>
              </p:ext>
            </p:extLst>
          </p:nvPr>
        </p:nvGraphicFramePr>
        <p:xfrm>
          <a:off x="1803400" y="2383123"/>
          <a:ext cx="5537200" cy="2545080"/>
        </p:xfrm>
        <a:graphic>
          <a:graphicData uri="http://schemas.openxmlformats.org/drawingml/2006/table">
            <a:tbl>
              <a:tblPr firstRow="1" firstCol="1" bandRow="1">
                <a:tableStyleId>{5C22544A-7EE6-4342-B048-85BDC9FD1C3A}</a:tableStyleId>
              </a:tblPr>
              <a:tblGrid>
                <a:gridCol w="5537200"/>
              </a:tblGrid>
              <a:tr h="0">
                <a:tc>
                  <a:txBody>
                    <a:bodyPr/>
                    <a:lstStyle/>
                    <a:p>
                      <a:pPr marL="0" marR="0" algn="ctr">
                        <a:lnSpc>
                          <a:spcPct val="115000"/>
                        </a:lnSpc>
                        <a:spcBef>
                          <a:spcPts val="0"/>
                        </a:spcBef>
                        <a:spcAft>
                          <a:spcPts val="0"/>
                        </a:spcAft>
                      </a:pPr>
                      <a:r>
                        <a:rPr lang="id-ID" sz="1600" dirty="0">
                          <a:effectLst/>
                        </a:rPr>
                        <a:t>Kelas III</a:t>
                      </a:r>
                      <a:endParaRPr lang="en-US" sz="1600" dirty="0">
                        <a:effectLst/>
                        <a:latin typeface="Times New Roman"/>
                        <a:ea typeface="Times New Roman"/>
                      </a:endParaRPr>
                    </a:p>
                  </a:txBody>
                  <a:tcPr marL="68580" marR="68580" marT="0" marB="0"/>
                </a:tc>
              </a:tr>
              <a:tr h="554641">
                <a:tc>
                  <a:txBody>
                    <a:bodyPr/>
                    <a:lstStyle/>
                    <a:p>
                      <a:pPr marL="342900" marR="0" lvl="0" indent="-342900" algn="l">
                        <a:lnSpc>
                          <a:spcPct val="115000"/>
                        </a:lnSpc>
                        <a:spcBef>
                          <a:spcPts val="0"/>
                        </a:spcBef>
                        <a:spcAft>
                          <a:spcPts val="0"/>
                        </a:spcAft>
                        <a:buFont typeface="Symbol"/>
                        <a:buChar char=""/>
                      </a:pPr>
                      <a:r>
                        <a:rPr lang="id-ID" sz="1600" dirty="0">
                          <a:effectLst/>
                        </a:rPr>
                        <a:t>A</a:t>
                      </a:r>
                      <a:r>
                        <a:rPr lang="x-none" sz="1600">
                          <a:effectLst/>
                        </a:rPr>
                        <a:t>rti gambar pada lambang negara “Garuda Pancasila</a:t>
                      </a:r>
                      <a:r>
                        <a:rPr lang="id-ID" sz="1600" dirty="0">
                          <a:effectLst/>
                        </a:rPr>
                        <a:t>”</a:t>
                      </a:r>
                      <a:endParaRPr lang="en-US" sz="1600" dirty="0">
                        <a:effectLst/>
                        <a:latin typeface="Times New Roman"/>
                        <a:ea typeface="Times New Roman"/>
                      </a:endParaRPr>
                    </a:p>
                  </a:txBody>
                  <a:tcPr marL="68580" marR="68580" marT="0" marB="0"/>
                </a:tc>
              </a:tr>
              <a:tr h="571500">
                <a:tc>
                  <a:txBody>
                    <a:bodyPr/>
                    <a:lstStyle/>
                    <a:p>
                      <a:pPr marL="342900" marR="0" lvl="0" indent="-342900">
                        <a:lnSpc>
                          <a:spcPct val="115000"/>
                        </a:lnSpc>
                        <a:spcBef>
                          <a:spcPts val="0"/>
                        </a:spcBef>
                        <a:spcAft>
                          <a:spcPts val="0"/>
                        </a:spcAft>
                        <a:buFont typeface="Symbol"/>
                        <a:buChar char=""/>
                      </a:pPr>
                      <a:r>
                        <a:rPr lang="id-ID" sz="1600" dirty="0">
                          <a:effectLst/>
                        </a:rPr>
                        <a:t>K</a:t>
                      </a:r>
                      <a:r>
                        <a:rPr lang="en-US" sz="1600" dirty="0" err="1">
                          <a:effectLst/>
                        </a:rPr>
                        <a:t>ewajiban</a:t>
                      </a:r>
                      <a:r>
                        <a:rPr lang="en-US" sz="1600" dirty="0">
                          <a:effectLst/>
                        </a:rPr>
                        <a:t> </a:t>
                      </a:r>
                      <a:r>
                        <a:rPr lang="en-US" sz="1600" dirty="0" err="1">
                          <a:effectLst/>
                        </a:rPr>
                        <a:t>dan</a:t>
                      </a:r>
                      <a:r>
                        <a:rPr lang="en-US" sz="1600" dirty="0">
                          <a:effectLst/>
                        </a:rPr>
                        <a:t> </a:t>
                      </a:r>
                      <a:r>
                        <a:rPr lang="id-ID" sz="1600" dirty="0">
                          <a:effectLst/>
                        </a:rPr>
                        <a:t>hak  </a:t>
                      </a:r>
                      <a:r>
                        <a:rPr lang="en-US" sz="1600" dirty="0" err="1">
                          <a:effectLst/>
                        </a:rPr>
                        <a:t>sebagai</a:t>
                      </a:r>
                      <a:r>
                        <a:rPr lang="en-US" sz="1600" dirty="0">
                          <a:effectLst/>
                        </a:rPr>
                        <a:t> </a:t>
                      </a:r>
                      <a:r>
                        <a:rPr lang="en-US" sz="1600" dirty="0" err="1">
                          <a:effectLst/>
                        </a:rPr>
                        <a:t>anggota</a:t>
                      </a:r>
                      <a:r>
                        <a:rPr lang="en-US" sz="1600" dirty="0">
                          <a:effectLst/>
                        </a:rPr>
                        <a:t> </a:t>
                      </a:r>
                      <a:r>
                        <a:rPr lang="en-US" sz="1600" dirty="0" err="1">
                          <a:effectLst/>
                        </a:rPr>
                        <a:t>keluarga</a:t>
                      </a:r>
                      <a:r>
                        <a:rPr lang="en-US" sz="1600" dirty="0">
                          <a:effectLst/>
                        </a:rPr>
                        <a:t> </a:t>
                      </a:r>
                      <a:r>
                        <a:rPr lang="en-US" sz="1600" dirty="0" err="1">
                          <a:effectLst/>
                        </a:rPr>
                        <a:t>dan</a:t>
                      </a:r>
                      <a:r>
                        <a:rPr lang="en-US" sz="1600" dirty="0">
                          <a:effectLst/>
                        </a:rPr>
                        <a:t> </a:t>
                      </a:r>
                      <a:r>
                        <a:rPr lang="en-US" sz="1600" dirty="0" err="1">
                          <a:effectLst/>
                        </a:rPr>
                        <a:t>warga</a:t>
                      </a:r>
                      <a:r>
                        <a:rPr lang="en-US" sz="1600" dirty="0">
                          <a:effectLst/>
                        </a:rPr>
                        <a:t> </a:t>
                      </a:r>
                      <a:r>
                        <a:rPr lang="en-US" sz="1600" dirty="0" err="1">
                          <a:effectLst/>
                        </a:rPr>
                        <a:t>sekola</a:t>
                      </a:r>
                      <a:r>
                        <a:rPr lang="id-ID" sz="1600" dirty="0">
                          <a:effectLst/>
                        </a:rPr>
                        <a:t>h</a:t>
                      </a:r>
                      <a:endParaRPr lang="en-US" sz="1600" dirty="0">
                        <a:effectLst/>
                        <a:latin typeface="Calibri"/>
                        <a:ea typeface="Times New Roman"/>
                        <a:cs typeface="Times New Roman"/>
                      </a:endParaRPr>
                    </a:p>
                  </a:txBody>
                  <a:tcPr marL="68580" marR="68580" marT="0" marB="0"/>
                </a:tc>
              </a:tr>
              <a:tr h="571500">
                <a:tc>
                  <a:txBody>
                    <a:bodyPr/>
                    <a:lstStyle/>
                    <a:p>
                      <a:pPr marL="342900" marR="0" lvl="0" indent="-342900" algn="l">
                        <a:lnSpc>
                          <a:spcPct val="115000"/>
                        </a:lnSpc>
                        <a:spcBef>
                          <a:spcPts val="0"/>
                        </a:spcBef>
                        <a:spcAft>
                          <a:spcPts val="0"/>
                        </a:spcAft>
                        <a:buFont typeface="Symbol"/>
                        <a:buChar char=""/>
                      </a:pPr>
                      <a:r>
                        <a:rPr lang="id-ID" sz="1600" dirty="0">
                          <a:effectLst/>
                        </a:rPr>
                        <a:t>Makna keberagaman karakteristik individu dalam kehidupan sehari-hari</a:t>
                      </a:r>
                      <a:endParaRPr lang="en-US" sz="1600" dirty="0">
                        <a:effectLst/>
                        <a:latin typeface="Times New Roman"/>
                        <a:ea typeface="Times New Roman"/>
                      </a:endParaRPr>
                    </a:p>
                  </a:txBody>
                  <a:tcPr marL="68580" marR="68580" marT="0" marB="0"/>
                </a:tc>
              </a:tr>
              <a:tr h="486410">
                <a:tc>
                  <a:txBody>
                    <a:bodyPr/>
                    <a:lstStyle/>
                    <a:p>
                      <a:pPr marL="342900" marR="0" lvl="0" indent="-342900" algn="l">
                        <a:lnSpc>
                          <a:spcPct val="115000"/>
                        </a:lnSpc>
                        <a:spcBef>
                          <a:spcPts val="0"/>
                        </a:spcBef>
                        <a:spcAft>
                          <a:spcPts val="0"/>
                        </a:spcAft>
                        <a:buFont typeface="Symbol"/>
                        <a:buChar char=""/>
                      </a:pPr>
                      <a:r>
                        <a:rPr lang="id-ID" sz="1600" dirty="0">
                          <a:effectLst/>
                        </a:rPr>
                        <a:t>M</a:t>
                      </a:r>
                      <a:r>
                        <a:rPr lang="x-none" sz="1600">
                          <a:effectLst/>
                        </a:rPr>
                        <a:t>akna bersatu dalam keberagaman</a:t>
                      </a:r>
                      <a:r>
                        <a:rPr lang="id-ID" sz="1600" dirty="0">
                          <a:effectLst/>
                        </a:rPr>
                        <a:t> di lingkungan sekitar</a:t>
                      </a:r>
                      <a:endParaRPr lang="en-US" sz="16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9339615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err="1" smtClean="0"/>
              <a:t>Kompetensi</a:t>
            </a:r>
            <a:r>
              <a:rPr lang="en-US" sz="3200" dirty="0" smtClean="0"/>
              <a:t> </a:t>
            </a:r>
            <a:r>
              <a:rPr lang="en-US" sz="3200" dirty="0" err="1" smtClean="0"/>
              <a:t>Dasar</a:t>
            </a:r>
            <a:r>
              <a:rPr lang="en-US" sz="3200" dirty="0" smtClean="0"/>
              <a:t> PKN </a:t>
            </a:r>
            <a:r>
              <a:rPr lang="en-US" sz="3200" dirty="0" err="1" smtClean="0"/>
              <a:t>kelas</a:t>
            </a:r>
            <a:r>
              <a:rPr lang="en-US" sz="3200" dirty="0" smtClean="0"/>
              <a:t> I</a:t>
            </a:r>
            <a:endParaRPr lang="en-US" sz="3200" dirty="0"/>
          </a:p>
        </p:txBody>
      </p:sp>
      <p:graphicFrame>
        <p:nvGraphicFramePr>
          <p:cNvPr id="4" name="Table 3"/>
          <p:cNvGraphicFramePr>
            <a:graphicFrameLocks noGrp="1"/>
          </p:cNvGraphicFramePr>
          <p:nvPr>
            <p:extLst>
              <p:ext uri="{D42A27DB-BD31-4B8C-83A1-F6EECF244321}">
                <p14:modId xmlns:p14="http://schemas.microsoft.com/office/powerpoint/2010/main" val="2109194212"/>
              </p:ext>
            </p:extLst>
          </p:nvPr>
        </p:nvGraphicFramePr>
        <p:xfrm>
          <a:off x="609600" y="1424539"/>
          <a:ext cx="7900288" cy="4660793"/>
        </p:xfrm>
        <a:graphic>
          <a:graphicData uri="http://schemas.openxmlformats.org/drawingml/2006/table">
            <a:tbl>
              <a:tblPr firstRow="1" firstCol="1" bandRow="1">
                <a:tableStyleId>{5C22544A-7EE6-4342-B048-85BDC9FD1C3A}</a:tableStyleId>
              </a:tblPr>
              <a:tblGrid>
                <a:gridCol w="7900288"/>
              </a:tblGrid>
              <a:tr h="1471061">
                <a:tc>
                  <a:txBody>
                    <a:bodyPr/>
                    <a:lstStyle/>
                    <a:p>
                      <a:pPr marL="264795" marR="0" indent="-264795">
                        <a:lnSpc>
                          <a:spcPct val="115000"/>
                        </a:lnSpc>
                        <a:spcBef>
                          <a:spcPts val="0"/>
                        </a:spcBef>
                        <a:spcAft>
                          <a:spcPts val="0"/>
                        </a:spcAft>
                      </a:pPr>
                      <a:r>
                        <a:rPr lang="id-ID" sz="1400" dirty="0">
                          <a:effectLst/>
                        </a:rPr>
                        <a:t>1.1 </a:t>
                      </a:r>
                      <a:r>
                        <a:rPr lang="en-US" sz="1400" dirty="0">
                          <a:effectLst/>
                        </a:rPr>
                        <a:t>Me</a:t>
                      </a:r>
                      <a:r>
                        <a:rPr lang="id-ID" sz="1400" dirty="0">
                          <a:effectLst/>
                        </a:rPr>
                        <a:t>nghargai </a:t>
                      </a:r>
                      <a:r>
                        <a:rPr lang="en-US" sz="1400" dirty="0" err="1">
                          <a:effectLst/>
                        </a:rPr>
                        <a:t>gambar</a:t>
                      </a:r>
                      <a:r>
                        <a:rPr lang="en-US" sz="1400" dirty="0">
                          <a:effectLst/>
                        </a:rPr>
                        <a:t> (</a:t>
                      </a:r>
                      <a:r>
                        <a:rPr lang="en-US" sz="1400" dirty="0" err="1">
                          <a:effectLst/>
                        </a:rPr>
                        <a:t>bintang</a:t>
                      </a:r>
                      <a:r>
                        <a:rPr lang="id-ID" sz="1400" dirty="0">
                          <a:effectLst/>
                        </a:rPr>
                        <a:t> segi lima</a:t>
                      </a:r>
                      <a:r>
                        <a:rPr lang="en-US" sz="1400" dirty="0">
                          <a:effectLst/>
                        </a:rPr>
                        <a:t>, </a:t>
                      </a:r>
                      <a:r>
                        <a:rPr lang="en-US" sz="1400" dirty="0" err="1">
                          <a:effectLst/>
                        </a:rPr>
                        <a:t>rantai</a:t>
                      </a:r>
                      <a:r>
                        <a:rPr lang="en-US" sz="1400" dirty="0">
                          <a:effectLst/>
                        </a:rPr>
                        <a:t>, </a:t>
                      </a:r>
                      <a:r>
                        <a:rPr lang="en-US" sz="1400" dirty="0" err="1">
                          <a:effectLst/>
                        </a:rPr>
                        <a:t>pohon</a:t>
                      </a:r>
                      <a:r>
                        <a:rPr lang="en-US" sz="1400" dirty="0">
                          <a:effectLst/>
                        </a:rPr>
                        <a:t> </a:t>
                      </a:r>
                      <a:r>
                        <a:rPr lang="en-US" sz="1400" dirty="0" err="1">
                          <a:effectLst/>
                        </a:rPr>
                        <a:t>beringin</a:t>
                      </a:r>
                      <a:r>
                        <a:rPr lang="en-US" sz="1400" dirty="0">
                          <a:effectLst/>
                        </a:rPr>
                        <a:t>, </a:t>
                      </a:r>
                      <a:r>
                        <a:rPr lang="en-US" sz="1400" dirty="0" err="1">
                          <a:effectLst/>
                        </a:rPr>
                        <a:t>kepala</a:t>
                      </a:r>
                      <a:r>
                        <a:rPr lang="en-US" sz="1400" dirty="0">
                          <a:effectLst/>
                        </a:rPr>
                        <a:t> </a:t>
                      </a:r>
                      <a:r>
                        <a:rPr lang="en-US" sz="1400" dirty="0" err="1">
                          <a:effectLst/>
                        </a:rPr>
                        <a:t>banteng</a:t>
                      </a:r>
                      <a:r>
                        <a:rPr lang="en-US" sz="1400" dirty="0">
                          <a:effectLst/>
                        </a:rPr>
                        <a:t>, </a:t>
                      </a:r>
                      <a:r>
                        <a:rPr lang="en-US" sz="1400" dirty="0" err="1">
                          <a:effectLst/>
                        </a:rPr>
                        <a:t>dan</a:t>
                      </a:r>
                      <a:r>
                        <a:rPr lang="en-US" sz="1400" dirty="0">
                          <a:effectLst/>
                        </a:rPr>
                        <a:t> </a:t>
                      </a:r>
                      <a:r>
                        <a:rPr lang="en-US" sz="1400" dirty="0" err="1">
                          <a:effectLst/>
                        </a:rPr>
                        <a:t>padi</a:t>
                      </a:r>
                      <a:r>
                        <a:rPr lang="en-US" sz="1400" dirty="0">
                          <a:effectLst/>
                        </a:rPr>
                        <a:t> </a:t>
                      </a:r>
                      <a:r>
                        <a:rPr lang="en-US" sz="1400" dirty="0" err="1">
                          <a:effectLst/>
                        </a:rPr>
                        <a:t>kapas</a:t>
                      </a:r>
                      <a:r>
                        <a:rPr lang="en-US" sz="1400" dirty="0">
                          <a:effectLst/>
                        </a:rPr>
                        <a:t>) </a:t>
                      </a:r>
                      <a:r>
                        <a:rPr lang="en-US" sz="1400" dirty="0" err="1">
                          <a:effectLst/>
                        </a:rPr>
                        <a:t>pada</a:t>
                      </a:r>
                      <a:r>
                        <a:rPr lang="en-US" sz="1400" dirty="0">
                          <a:effectLst/>
                        </a:rPr>
                        <a:t> lamb</a:t>
                      </a:r>
                      <a:r>
                        <a:rPr lang="id-ID" sz="1400" dirty="0">
                          <a:effectLst/>
                        </a:rPr>
                        <a:t>a</a:t>
                      </a:r>
                      <a:r>
                        <a:rPr lang="en-US" sz="1400" dirty="0">
                          <a:effectLst/>
                        </a:rPr>
                        <a:t>ng </a:t>
                      </a:r>
                      <a:r>
                        <a:rPr lang="en-US" sz="1400" dirty="0" err="1">
                          <a:effectLst/>
                        </a:rPr>
                        <a:t>negara</a:t>
                      </a:r>
                      <a:r>
                        <a:rPr lang="en-US" sz="1400" dirty="0">
                          <a:effectLst/>
                        </a:rPr>
                        <a:t> “Garuda Pancasila”</a:t>
                      </a:r>
                    </a:p>
                    <a:p>
                      <a:pPr marL="264795" marR="0" indent="-264795">
                        <a:lnSpc>
                          <a:spcPct val="115000"/>
                        </a:lnSpc>
                        <a:spcBef>
                          <a:spcPts val="0"/>
                        </a:spcBef>
                        <a:spcAft>
                          <a:spcPts val="0"/>
                        </a:spcAft>
                      </a:pPr>
                      <a:r>
                        <a:rPr lang="en-US" sz="1400" dirty="0">
                          <a:effectLst/>
                        </a:rPr>
                        <a:t>2.1 </a:t>
                      </a:r>
                      <a:r>
                        <a:rPr lang="en-US" sz="1400" dirty="0" err="1">
                          <a:effectLst/>
                        </a:rPr>
                        <a:t>Bersikap</a:t>
                      </a:r>
                      <a:r>
                        <a:rPr lang="en-US" sz="1400" dirty="0">
                          <a:effectLst/>
                        </a:rPr>
                        <a:t> </a:t>
                      </a:r>
                      <a:r>
                        <a:rPr lang="en-US" sz="1400" dirty="0" err="1">
                          <a:effectLst/>
                        </a:rPr>
                        <a:t>positif</a:t>
                      </a:r>
                      <a:r>
                        <a:rPr lang="en-US" sz="1400" dirty="0">
                          <a:effectLst/>
                        </a:rPr>
                        <a:t> </a:t>
                      </a:r>
                      <a:r>
                        <a:rPr lang="en-US" sz="1400" dirty="0" err="1">
                          <a:effectLst/>
                        </a:rPr>
                        <a:t>terhadap</a:t>
                      </a:r>
                      <a:r>
                        <a:rPr lang="en-US" sz="1400" dirty="0">
                          <a:effectLst/>
                        </a:rPr>
                        <a:t> </a:t>
                      </a:r>
                      <a:r>
                        <a:rPr lang="en-US" sz="1400" dirty="0" err="1">
                          <a:effectLst/>
                        </a:rPr>
                        <a:t>gambar</a:t>
                      </a:r>
                      <a:r>
                        <a:rPr lang="en-US" sz="1400" dirty="0">
                          <a:effectLst/>
                        </a:rPr>
                        <a:t> </a:t>
                      </a:r>
                      <a:r>
                        <a:rPr lang="en-US" sz="1400" dirty="0" err="1">
                          <a:effectLst/>
                        </a:rPr>
                        <a:t>pada</a:t>
                      </a:r>
                      <a:r>
                        <a:rPr lang="en-US" sz="1400" dirty="0">
                          <a:effectLst/>
                        </a:rPr>
                        <a:t> </a:t>
                      </a:r>
                      <a:r>
                        <a:rPr lang="en-US" sz="1400" dirty="0" err="1">
                          <a:effectLst/>
                        </a:rPr>
                        <a:t>lambang</a:t>
                      </a:r>
                      <a:r>
                        <a:rPr lang="en-US" sz="1400" dirty="0">
                          <a:effectLst/>
                        </a:rPr>
                        <a:t> </a:t>
                      </a:r>
                      <a:r>
                        <a:rPr lang="en-US" sz="1400" dirty="0" err="1">
                          <a:effectLst/>
                        </a:rPr>
                        <a:t>negara</a:t>
                      </a:r>
                      <a:r>
                        <a:rPr lang="en-US" sz="1400" dirty="0">
                          <a:effectLst/>
                        </a:rPr>
                        <a:t> “Garuda Pancasila”</a:t>
                      </a:r>
                    </a:p>
                    <a:p>
                      <a:pPr marL="264795" marR="0" indent="-264795">
                        <a:lnSpc>
                          <a:spcPct val="115000"/>
                        </a:lnSpc>
                        <a:spcBef>
                          <a:spcPts val="0"/>
                        </a:spcBef>
                        <a:spcAft>
                          <a:spcPts val="0"/>
                        </a:spcAft>
                      </a:pPr>
                      <a:r>
                        <a:rPr lang="en-US" sz="1400" dirty="0">
                          <a:effectLst/>
                        </a:rPr>
                        <a:t>3.1 </a:t>
                      </a:r>
                      <a:r>
                        <a:rPr lang="en-US" sz="1400" dirty="0" err="1">
                          <a:effectLst/>
                        </a:rPr>
                        <a:t>Memahami</a:t>
                      </a:r>
                      <a:r>
                        <a:rPr lang="en-US" sz="1400" dirty="0">
                          <a:effectLst/>
                        </a:rPr>
                        <a:t>  </a:t>
                      </a:r>
                      <a:r>
                        <a:rPr lang="en-US" sz="1400" dirty="0" err="1">
                          <a:effectLst/>
                        </a:rPr>
                        <a:t>gambar</a:t>
                      </a:r>
                      <a:r>
                        <a:rPr lang="en-US" sz="1400" dirty="0">
                          <a:effectLst/>
                        </a:rPr>
                        <a:t> </a:t>
                      </a:r>
                      <a:r>
                        <a:rPr lang="en-US" sz="1400" dirty="0" err="1">
                          <a:effectLst/>
                        </a:rPr>
                        <a:t>pada</a:t>
                      </a:r>
                      <a:r>
                        <a:rPr lang="en-US" sz="1400" dirty="0">
                          <a:effectLst/>
                        </a:rPr>
                        <a:t> </a:t>
                      </a:r>
                      <a:r>
                        <a:rPr lang="en-US" sz="1400" dirty="0" err="1">
                          <a:effectLst/>
                        </a:rPr>
                        <a:t>lambang</a:t>
                      </a:r>
                      <a:r>
                        <a:rPr lang="en-US" sz="1400" dirty="0">
                          <a:effectLst/>
                        </a:rPr>
                        <a:t> </a:t>
                      </a:r>
                      <a:r>
                        <a:rPr lang="en-US" sz="1400" dirty="0" err="1">
                          <a:effectLst/>
                        </a:rPr>
                        <a:t>negara</a:t>
                      </a:r>
                      <a:r>
                        <a:rPr lang="en-US" sz="1400" dirty="0">
                          <a:effectLst/>
                        </a:rPr>
                        <a:t> “Garuda Pancasila”</a:t>
                      </a:r>
                    </a:p>
                    <a:p>
                      <a:pPr marL="264795" marR="0" indent="-264795">
                        <a:lnSpc>
                          <a:spcPct val="115000"/>
                        </a:lnSpc>
                        <a:spcBef>
                          <a:spcPts val="0"/>
                        </a:spcBef>
                        <a:spcAft>
                          <a:spcPts val="0"/>
                        </a:spcAft>
                      </a:pPr>
                      <a:r>
                        <a:rPr lang="en-US" sz="1400" dirty="0">
                          <a:effectLst/>
                        </a:rPr>
                        <a:t>4.1 </a:t>
                      </a:r>
                      <a:r>
                        <a:rPr lang="en-US" sz="1400" dirty="0" err="1">
                          <a:effectLst/>
                        </a:rPr>
                        <a:t>Menceritakan</a:t>
                      </a:r>
                      <a:r>
                        <a:rPr lang="en-US" sz="1400" dirty="0">
                          <a:effectLst/>
                        </a:rPr>
                        <a:t> </a:t>
                      </a:r>
                      <a:r>
                        <a:rPr lang="en-US" sz="1400" dirty="0" err="1">
                          <a:effectLst/>
                        </a:rPr>
                        <a:t>gambar</a:t>
                      </a:r>
                      <a:r>
                        <a:rPr lang="en-US" sz="1400" dirty="0">
                          <a:effectLst/>
                        </a:rPr>
                        <a:t> </a:t>
                      </a:r>
                      <a:r>
                        <a:rPr lang="en-US" sz="1400" dirty="0" err="1">
                          <a:effectLst/>
                        </a:rPr>
                        <a:t>pada</a:t>
                      </a:r>
                      <a:r>
                        <a:rPr lang="en-US" sz="1400" dirty="0">
                          <a:effectLst/>
                        </a:rPr>
                        <a:t> </a:t>
                      </a:r>
                      <a:r>
                        <a:rPr lang="en-US" sz="1400" dirty="0" err="1">
                          <a:effectLst/>
                        </a:rPr>
                        <a:t>lambang</a:t>
                      </a:r>
                      <a:r>
                        <a:rPr lang="en-US" sz="1400" dirty="0">
                          <a:effectLst/>
                        </a:rPr>
                        <a:t> </a:t>
                      </a:r>
                      <a:r>
                        <a:rPr lang="en-US" sz="1400" dirty="0" err="1">
                          <a:effectLst/>
                        </a:rPr>
                        <a:t>negara</a:t>
                      </a:r>
                      <a:r>
                        <a:rPr lang="en-US" sz="1400" dirty="0">
                          <a:effectLst/>
                        </a:rPr>
                        <a:t> “Garuda Pancasila</a:t>
                      </a:r>
                      <a:r>
                        <a:rPr lang="id-ID" sz="1400" dirty="0">
                          <a:effectLst/>
                        </a:rPr>
                        <a:t>”</a:t>
                      </a:r>
                      <a:endParaRPr lang="en-US" sz="1400" dirty="0">
                        <a:effectLst/>
                        <a:latin typeface="Calibri"/>
                        <a:ea typeface="Times New Roman"/>
                        <a:cs typeface="Times New Roman"/>
                      </a:endParaRPr>
                    </a:p>
                  </a:txBody>
                  <a:tcPr marL="65836" marR="65836" marT="0" marB="0"/>
                </a:tc>
              </a:tr>
              <a:tr h="740286">
                <a:tc>
                  <a:txBody>
                    <a:bodyPr/>
                    <a:lstStyle/>
                    <a:p>
                      <a:pPr marL="264795" marR="0" indent="-264795">
                        <a:lnSpc>
                          <a:spcPct val="115000"/>
                        </a:lnSpc>
                        <a:spcBef>
                          <a:spcPts val="0"/>
                        </a:spcBef>
                        <a:spcAft>
                          <a:spcPts val="0"/>
                        </a:spcAft>
                      </a:pPr>
                      <a:r>
                        <a:rPr lang="id-ID" sz="1400" dirty="0">
                          <a:effectLst/>
                        </a:rPr>
                        <a:t>1.2 </a:t>
                      </a:r>
                      <a:r>
                        <a:rPr lang="en-US" sz="1400" dirty="0" err="1">
                          <a:effectLst/>
                        </a:rPr>
                        <a:t>Menunjukkan</a:t>
                      </a:r>
                      <a:r>
                        <a:rPr lang="en-US" sz="1400" dirty="0">
                          <a:effectLst/>
                        </a:rPr>
                        <a:t> </a:t>
                      </a:r>
                      <a:r>
                        <a:rPr lang="en-US" sz="1400" dirty="0" err="1">
                          <a:effectLst/>
                        </a:rPr>
                        <a:t>sikap</a:t>
                      </a:r>
                      <a:r>
                        <a:rPr lang="en-US" sz="1400" dirty="0">
                          <a:effectLst/>
                        </a:rPr>
                        <a:t> </a:t>
                      </a:r>
                      <a:r>
                        <a:rPr lang="en-US" sz="1400" dirty="0" err="1">
                          <a:effectLst/>
                        </a:rPr>
                        <a:t>mematuhi</a:t>
                      </a:r>
                      <a:r>
                        <a:rPr lang="en-US" sz="1400" dirty="0">
                          <a:effectLst/>
                        </a:rPr>
                        <a:t>  </a:t>
                      </a:r>
                      <a:r>
                        <a:rPr lang="en-US" sz="1400" dirty="0" err="1">
                          <a:effectLst/>
                        </a:rPr>
                        <a:t>aturan</a:t>
                      </a:r>
                      <a:r>
                        <a:rPr lang="en-US" sz="1400" dirty="0">
                          <a:effectLst/>
                        </a:rPr>
                        <a:t> yang </a:t>
                      </a:r>
                      <a:r>
                        <a:rPr lang="en-US" sz="1400" dirty="0" err="1">
                          <a:effectLst/>
                        </a:rPr>
                        <a:t>berlaku</a:t>
                      </a:r>
                      <a:r>
                        <a:rPr lang="en-US" sz="1400" dirty="0">
                          <a:effectLst/>
                        </a:rPr>
                        <a:t> </a:t>
                      </a:r>
                      <a:r>
                        <a:rPr lang="en-US" sz="1400" dirty="0" err="1">
                          <a:effectLst/>
                        </a:rPr>
                        <a:t>dalam</a:t>
                      </a:r>
                      <a:r>
                        <a:rPr lang="en-US" sz="1400" dirty="0">
                          <a:effectLst/>
                        </a:rPr>
                        <a:t> </a:t>
                      </a:r>
                      <a:r>
                        <a:rPr lang="en-US" sz="1400" dirty="0" err="1">
                          <a:effectLst/>
                        </a:rPr>
                        <a:t>kehidupan</a:t>
                      </a:r>
                      <a:r>
                        <a:rPr lang="en-US" sz="1400" dirty="0">
                          <a:effectLst/>
                        </a:rPr>
                        <a:t> </a:t>
                      </a:r>
                      <a:r>
                        <a:rPr lang="en-US" sz="1400" dirty="0" err="1">
                          <a:effectLst/>
                        </a:rPr>
                        <a:t>sehari-hari</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2.2 	</a:t>
                      </a:r>
                      <a:r>
                        <a:rPr lang="en-US" sz="1400" dirty="0" err="1">
                          <a:effectLst/>
                        </a:rPr>
                        <a:t>Melaksanakan</a:t>
                      </a:r>
                      <a:r>
                        <a:rPr lang="en-US" sz="1400" dirty="0">
                          <a:effectLst/>
                        </a:rPr>
                        <a:t> </a:t>
                      </a:r>
                      <a:r>
                        <a:rPr lang="en-US" sz="1400" dirty="0" err="1">
                          <a:effectLst/>
                        </a:rPr>
                        <a:t>aturan</a:t>
                      </a:r>
                      <a:r>
                        <a:rPr lang="en-US" sz="1400" dirty="0">
                          <a:effectLst/>
                        </a:rPr>
                        <a:t> yang </a:t>
                      </a:r>
                      <a:r>
                        <a:rPr lang="en-US" sz="1400" dirty="0" err="1">
                          <a:effectLst/>
                        </a:rPr>
                        <a:t>berlaku</a:t>
                      </a:r>
                      <a:r>
                        <a:rPr lang="en-US" sz="1400" dirty="0">
                          <a:effectLst/>
                        </a:rPr>
                        <a:t> </a:t>
                      </a:r>
                      <a:r>
                        <a:rPr lang="en-US" sz="1400" dirty="0" err="1">
                          <a:effectLst/>
                        </a:rPr>
                        <a:t>dalam</a:t>
                      </a:r>
                      <a:r>
                        <a:rPr lang="en-US" sz="1400" dirty="0">
                          <a:effectLst/>
                        </a:rPr>
                        <a:t> </a:t>
                      </a:r>
                      <a:r>
                        <a:rPr lang="en-US" sz="1400" dirty="0" err="1">
                          <a:effectLst/>
                        </a:rPr>
                        <a:t>kehidupan</a:t>
                      </a:r>
                      <a:r>
                        <a:rPr lang="en-US" sz="1400" dirty="0">
                          <a:effectLst/>
                        </a:rPr>
                        <a:t> </a:t>
                      </a:r>
                      <a:r>
                        <a:rPr lang="en-US" sz="1400" dirty="0" err="1">
                          <a:effectLst/>
                        </a:rPr>
                        <a:t>sehari-hari</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3.2 </a:t>
                      </a:r>
                      <a:r>
                        <a:rPr lang="en-US" sz="1400" dirty="0" err="1">
                          <a:effectLst/>
                        </a:rPr>
                        <a:t>Mengurutkan</a:t>
                      </a:r>
                      <a:r>
                        <a:rPr lang="en-US" sz="1400" dirty="0">
                          <a:effectLst/>
                        </a:rPr>
                        <a:t>  </a:t>
                      </a:r>
                      <a:r>
                        <a:rPr lang="en-US" sz="1400" dirty="0" err="1">
                          <a:effectLst/>
                        </a:rPr>
                        <a:t>aturan</a:t>
                      </a:r>
                      <a:r>
                        <a:rPr lang="en-US" sz="1400" dirty="0">
                          <a:effectLst/>
                        </a:rPr>
                        <a:t> yang </a:t>
                      </a:r>
                      <a:r>
                        <a:rPr lang="en-US" sz="1400" dirty="0" err="1">
                          <a:effectLst/>
                        </a:rPr>
                        <a:t>berlaku</a:t>
                      </a:r>
                      <a:r>
                        <a:rPr lang="en-US" sz="1400" dirty="0">
                          <a:effectLst/>
                        </a:rPr>
                        <a:t> </a:t>
                      </a:r>
                      <a:r>
                        <a:rPr lang="en-US" sz="1400" dirty="0" err="1">
                          <a:effectLst/>
                        </a:rPr>
                        <a:t>dalam</a:t>
                      </a:r>
                      <a:r>
                        <a:rPr lang="en-US" sz="1400" dirty="0">
                          <a:effectLst/>
                        </a:rPr>
                        <a:t> </a:t>
                      </a:r>
                      <a:r>
                        <a:rPr lang="en-US" sz="1400" dirty="0" err="1">
                          <a:effectLst/>
                        </a:rPr>
                        <a:t>kehidupan</a:t>
                      </a:r>
                      <a:r>
                        <a:rPr lang="en-US" sz="1400" dirty="0">
                          <a:effectLst/>
                        </a:rPr>
                        <a:t> </a:t>
                      </a:r>
                      <a:r>
                        <a:rPr lang="en-US" sz="1400" dirty="0" err="1">
                          <a:effectLst/>
                        </a:rPr>
                        <a:t>sehari-hari</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4.2 	</a:t>
                      </a:r>
                      <a:r>
                        <a:rPr lang="en-US" sz="1400" dirty="0" err="1">
                          <a:effectLst/>
                        </a:rPr>
                        <a:t>Melakukan</a:t>
                      </a:r>
                      <a:r>
                        <a:rPr lang="en-US" sz="1400" dirty="0">
                          <a:effectLst/>
                        </a:rPr>
                        <a:t> </a:t>
                      </a:r>
                      <a:r>
                        <a:rPr lang="en-US" sz="1400" dirty="0" err="1">
                          <a:effectLst/>
                        </a:rPr>
                        <a:t>kegiatan</a:t>
                      </a:r>
                      <a:r>
                        <a:rPr lang="en-US" sz="1400" dirty="0">
                          <a:effectLst/>
                        </a:rPr>
                        <a:t> </a:t>
                      </a:r>
                      <a:r>
                        <a:rPr lang="en-US" sz="1400" dirty="0" err="1">
                          <a:effectLst/>
                        </a:rPr>
                        <a:t>sesuai</a:t>
                      </a:r>
                      <a:r>
                        <a:rPr lang="en-US" sz="1400" dirty="0">
                          <a:effectLst/>
                        </a:rPr>
                        <a:t> </a:t>
                      </a:r>
                      <a:r>
                        <a:rPr lang="en-US" sz="1400" dirty="0" err="1">
                          <a:effectLst/>
                        </a:rPr>
                        <a:t>dengan</a:t>
                      </a:r>
                      <a:r>
                        <a:rPr lang="en-US" sz="1400" dirty="0">
                          <a:effectLst/>
                        </a:rPr>
                        <a:t> </a:t>
                      </a:r>
                      <a:r>
                        <a:rPr lang="en-US" sz="1400" dirty="0" err="1">
                          <a:effectLst/>
                        </a:rPr>
                        <a:t>aturan</a:t>
                      </a:r>
                      <a:r>
                        <a:rPr lang="en-US" sz="1400" dirty="0">
                          <a:effectLst/>
                        </a:rPr>
                        <a:t> yang </a:t>
                      </a:r>
                      <a:r>
                        <a:rPr lang="en-US" sz="1400" dirty="0" err="1">
                          <a:effectLst/>
                        </a:rPr>
                        <a:t>berlaku</a:t>
                      </a:r>
                      <a:r>
                        <a:rPr lang="en-US" sz="1400" dirty="0">
                          <a:effectLst/>
                        </a:rPr>
                        <a:t> </a:t>
                      </a:r>
                      <a:r>
                        <a:rPr lang="en-US" sz="1400" dirty="0" err="1">
                          <a:effectLst/>
                        </a:rPr>
                        <a:t>dalam</a:t>
                      </a:r>
                      <a:r>
                        <a:rPr lang="en-US" sz="1400" dirty="0">
                          <a:effectLst/>
                        </a:rPr>
                        <a:t> </a:t>
                      </a:r>
                      <a:r>
                        <a:rPr lang="en-US" sz="1400" dirty="0" err="1">
                          <a:effectLst/>
                        </a:rPr>
                        <a:t>kehidupan</a:t>
                      </a:r>
                      <a:r>
                        <a:rPr lang="en-US" sz="1400" dirty="0">
                          <a:effectLst/>
                        </a:rPr>
                        <a:t> </a:t>
                      </a:r>
                      <a:r>
                        <a:rPr lang="en-US" sz="1400" dirty="0" err="1">
                          <a:effectLst/>
                        </a:rPr>
                        <a:t>sehari-hari</a:t>
                      </a:r>
                      <a:r>
                        <a:rPr lang="en-US" sz="1400" dirty="0">
                          <a:effectLst/>
                        </a:rPr>
                        <a:t> di </a:t>
                      </a:r>
                      <a:r>
                        <a:rPr lang="en-US" sz="1400" dirty="0" err="1">
                          <a:effectLst/>
                        </a:rPr>
                        <a:t>rumah</a:t>
                      </a:r>
                      <a:endParaRPr lang="en-US" sz="1400" dirty="0">
                        <a:effectLst/>
                        <a:latin typeface="Calibri"/>
                        <a:ea typeface="Times New Roman"/>
                        <a:cs typeface="Times New Roman"/>
                      </a:endParaRPr>
                    </a:p>
                  </a:txBody>
                  <a:tcPr marL="65836" marR="65836" marT="0" marB="0"/>
                </a:tc>
              </a:tr>
              <a:tr h="768084">
                <a:tc>
                  <a:txBody>
                    <a:bodyPr/>
                    <a:lstStyle/>
                    <a:p>
                      <a:pPr marL="264795" marR="0" indent="-269875">
                        <a:lnSpc>
                          <a:spcPct val="115000"/>
                        </a:lnSpc>
                        <a:spcBef>
                          <a:spcPts val="0"/>
                        </a:spcBef>
                        <a:spcAft>
                          <a:spcPts val="0"/>
                        </a:spcAft>
                      </a:pPr>
                      <a:r>
                        <a:rPr lang="id-ID" sz="1400" dirty="0">
                          <a:effectLst/>
                        </a:rPr>
                        <a:t>1.3  Menghargai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di </a:t>
                      </a:r>
                      <a:r>
                        <a:rPr lang="en-US" sz="1400" dirty="0" err="1">
                          <a:effectLst/>
                        </a:rPr>
                        <a:t>rumah</a:t>
                      </a:r>
                      <a:endParaRPr lang="en-US" sz="1400" dirty="0">
                        <a:effectLst/>
                      </a:endParaRPr>
                    </a:p>
                    <a:p>
                      <a:pPr marL="264795" marR="0" indent="-269875">
                        <a:lnSpc>
                          <a:spcPct val="115000"/>
                        </a:lnSpc>
                        <a:spcBef>
                          <a:spcPts val="0"/>
                        </a:spcBef>
                        <a:spcAft>
                          <a:spcPts val="0"/>
                        </a:spcAft>
                      </a:pPr>
                      <a:r>
                        <a:rPr lang="en-US" sz="1400" dirty="0">
                          <a:effectLst/>
                        </a:rPr>
                        <a:t>2.3 </a:t>
                      </a:r>
                      <a:r>
                        <a:rPr lang="en-US" sz="1400" dirty="0" err="1">
                          <a:effectLst/>
                        </a:rPr>
                        <a:t>Bekerja</a:t>
                      </a:r>
                      <a:r>
                        <a:rPr lang="en-US" sz="1400" dirty="0">
                          <a:effectLst/>
                        </a:rPr>
                        <a:t> </a:t>
                      </a:r>
                      <a:r>
                        <a:rPr lang="en-US" sz="1400" dirty="0" err="1">
                          <a:effectLst/>
                        </a:rPr>
                        <a:t>sama</a:t>
                      </a:r>
                      <a:r>
                        <a:rPr lang="en-US" sz="1400" dirty="0">
                          <a:effectLst/>
                        </a:rPr>
                        <a:t> </a:t>
                      </a:r>
                      <a:r>
                        <a:rPr lang="en-US" sz="1400" dirty="0" err="1">
                          <a:effectLst/>
                        </a:rPr>
                        <a:t>dalam</a:t>
                      </a:r>
                      <a:r>
                        <a:rPr lang="en-US" sz="1400" dirty="0">
                          <a:effectLst/>
                        </a:rPr>
                        <a:t> </a:t>
                      </a:r>
                      <a:r>
                        <a:rPr lang="en-US" sz="1400" dirty="0" err="1">
                          <a:effectLst/>
                        </a:rPr>
                        <a:t>konteks</a:t>
                      </a:r>
                      <a:r>
                        <a:rPr lang="en-US" sz="1400" dirty="0">
                          <a:effectLst/>
                        </a:rPr>
                        <a:t> </a:t>
                      </a:r>
                      <a:r>
                        <a:rPr lang="en-US" sz="1400" dirty="0" err="1">
                          <a:effectLst/>
                        </a:rPr>
                        <a:t>kebersamaan</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di </a:t>
                      </a:r>
                      <a:r>
                        <a:rPr lang="en-US" sz="1400" dirty="0" err="1">
                          <a:effectLst/>
                        </a:rPr>
                        <a:t>rumah</a:t>
                      </a:r>
                      <a:endParaRPr lang="en-US" sz="1400" dirty="0">
                        <a:effectLst/>
                      </a:endParaRPr>
                    </a:p>
                    <a:p>
                      <a:pPr marL="264795" marR="0" indent="-269875">
                        <a:lnSpc>
                          <a:spcPct val="115000"/>
                        </a:lnSpc>
                        <a:spcBef>
                          <a:spcPts val="0"/>
                        </a:spcBef>
                        <a:spcAft>
                          <a:spcPts val="0"/>
                        </a:spcAft>
                      </a:pPr>
                      <a:r>
                        <a:rPr lang="en-US" sz="1400" dirty="0">
                          <a:effectLst/>
                        </a:rPr>
                        <a:t>3.3 </a:t>
                      </a:r>
                      <a:r>
                        <a:rPr lang="en-US" sz="1400" dirty="0" err="1">
                          <a:effectLst/>
                        </a:rPr>
                        <a:t>Memahami</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di </a:t>
                      </a:r>
                      <a:r>
                        <a:rPr lang="en-US" sz="1400" dirty="0" err="1">
                          <a:effectLst/>
                        </a:rPr>
                        <a:t>rumah</a:t>
                      </a:r>
                      <a:endParaRPr lang="en-US" sz="1400" dirty="0">
                        <a:effectLst/>
                      </a:endParaRPr>
                    </a:p>
                    <a:p>
                      <a:pPr marL="264795" marR="0" indent="-269875">
                        <a:lnSpc>
                          <a:spcPct val="115000"/>
                        </a:lnSpc>
                        <a:spcBef>
                          <a:spcPts val="0"/>
                        </a:spcBef>
                        <a:spcAft>
                          <a:spcPts val="0"/>
                        </a:spcAft>
                      </a:pPr>
                      <a:r>
                        <a:rPr lang="en-US" sz="1400" dirty="0">
                          <a:effectLst/>
                        </a:rPr>
                        <a:t>4.3 </a:t>
                      </a:r>
                      <a:r>
                        <a:rPr lang="en-US" sz="1400" dirty="0" err="1">
                          <a:effectLst/>
                        </a:rPr>
                        <a:t>Menceritakan</a:t>
                      </a:r>
                      <a:r>
                        <a:rPr lang="en-US" sz="1400" dirty="0">
                          <a:effectLst/>
                        </a:rPr>
                        <a:t> </a:t>
                      </a:r>
                      <a:r>
                        <a:rPr lang="en-US" sz="1400" dirty="0" err="1">
                          <a:effectLst/>
                        </a:rPr>
                        <a:t>pengalaman</a:t>
                      </a:r>
                      <a:r>
                        <a:rPr lang="en-US" sz="1400" dirty="0">
                          <a:effectLst/>
                        </a:rPr>
                        <a:t> </a:t>
                      </a:r>
                      <a:r>
                        <a:rPr lang="en-US" sz="1400" dirty="0" err="1">
                          <a:effectLst/>
                        </a:rPr>
                        <a:t>kebersamaan</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di </a:t>
                      </a:r>
                      <a:r>
                        <a:rPr lang="en-US" sz="1400" dirty="0" err="1">
                          <a:effectLst/>
                        </a:rPr>
                        <a:t>rumah</a:t>
                      </a:r>
                      <a:endParaRPr lang="en-US" sz="1400" dirty="0">
                        <a:effectLst/>
                        <a:latin typeface="Calibri"/>
                        <a:ea typeface="Times New Roman"/>
                        <a:cs typeface="Times New Roman"/>
                      </a:endParaRPr>
                    </a:p>
                  </a:txBody>
                  <a:tcPr marL="65836" marR="65836" marT="0" marB="0"/>
                </a:tc>
              </a:tr>
              <a:tr h="740286">
                <a:tc>
                  <a:txBody>
                    <a:bodyPr/>
                    <a:lstStyle/>
                    <a:p>
                      <a:pPr marL="264795" marR="0" indent="-269875">
                        <a:lnSpc>
                          <a:spcPct val="115000"/>
                        </a:lnSpc>
                        <a:spcBef>
                          <a:spcPts val="0"/>
                        </a:spcBef>
                        <a:spcAft>
                          <a:spcPts val="0"/>
                        </a:spcAft>
                      </a:pPr>
                      <a:r>
                        <a:rPr lang="id-ID" sz="1400" dirty="0">
                          <a:effectLst/>
                        </a:rPr>
                        <a:t>1.4 </a:t>
                      </a:r>
                      <a:r>
                        <a:rPr lang="en-US" sz="1400" dirty="0" err="1">
                          <a:effectLst/>
                        </a:rPr>
                        <a:t>Menunjukkan</a:t>
                      </a:r>
                      <a:r>
                        <a:rPr lang="en-US" sz="1400" dirty="0">
                          <a:effectLst/>
                        </a:rPr>
                        <a:t>  </a:t>
                      </a:r>
                      <a:r>
                        <a:rPr lang="en-US" sz="1400" dirty="0" err="1">
                          <a:effectLst/>
                        </a:rPr>
                        <a:t>sikap</a:t>
                      </a:r>
                      <a:r>
                        <a:rPr lang="en-US" sz="1400" dirty="0">
                          <a:effectLst/>
                        </a:rPr>
                        <a:t> </a:t>
                      </a:r>
                      <a:r>
                        <a:rPr lang="en-US" sz="1400" dirty="0" err="1">
                          <a:effectLst/>
                        </a:rPr>
                        <a:t>kerjasama</a:t>
                      </a:r>
                      <a:r>
                        <a:rPr lang="en-US" sz="1400" dirty="0">
                          <a:effectLst/>
                        </a:rPr>
                        <a:t> </a:t>
                      </a:r>
                      <a:r>
                        <a:rPr lang="en-US" sz="1400" dirty="0" err="1">
                          <a:effectLst/>
                        </a:rPr>
                        <a:t>dalam</a:t>
                      </a:r>
                      <a:r>
                        <a:rPr lang="en-US" sz="1400" dirty="0">
                          <a:effectLst/>
                        </a:rPr>
                        <a:t> </a:t>
                      </a:r>
                      <a:r>
                        <a:rPr lang="en-US" sz="1400" dirty="0" err="1">
                          <a:effectLst/>
                        </a:rPr>
                        <a:t>suasana</a:t>
                      </a:r>
                      <a:r>
                        <a:rPr lang="en-US" sz="1400" dirty="0">
                          <a:effectLst/>
                        </a:rPr>
                        <a:t> </a:t>
                      </a:r>
                      <a:r>
                        <a:rPr lang="en-US" sz="1400" dirty="0" err="1">
                          <a:effectLst/>
                        </a:rPr>
                        <a:t>keberagaman</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2.4 	</a:t>
                      </a:r>
                      <a:r>
                        <a:rPr lang="en-US" sz="1400" dirty="0" err="1">
                          <a:effectLst/>
                        </a:rPr>
                        <a:t>Bekerjasama</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3.4 	</a:t>
                      </a:r>
                      <a:r>
                        <a:rPr lang="en-US" sz="1400" dirty="0" err="1">
                          <a:effectLst/>
                        </a:rPr>
                        <a:t>Menggambarkan</a:t>
                      </a:r>
                      <a:r>
                        <a:rPr lang="en-US" sz="1400" dirty="0">
                          <a:effectLst/>
                        </a:rPr>
                        <a:t> </a:t>
                      </a:r>
                      <a:r>
                        <a:rPr lang="en-US" sz="1400" dirty="0" err="1">
                          <a:effectLst/>
                        </a:rPr>
                        <a:t>bentuk</a:t>
                      </a:r>
                      <a:r>
                        <a:rPr lang="en-US" sz="1400" dirty="0">
                          <a:effectLst/>
                        </a:rPr>
                        <a:t> </a:t>
                      </a:r>
                      <a:r>
                        <a:rPr lang="en-US" sz="1400" dirty="0" err="1">
                          <a:effectLst/>
                        </a:rPr>
                        <a:t>kerjasama</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di </a:t>
                      </a:r>
                      <a:r>
                        <a:rPr lang="en-US" sz="1400" dirty="0" err="1">
                          <a:effectLst/>
                        </a:rPr>
                        <a:t>rumah</a:t>
                      </a:r>
                      <a:endParaRPr lang="en-US" sz="1400" dirty="0">
                        <a:effectLst/>
                      </a:endParaRPr>
                    </a:p>
                    <a:p>
                      <a:pPr marL="264795" marR="0" indent="-264795">
                        <a:lnSpc>
                          <a:spcPct val="115000"/>
                        </a:lnSpc>
                        <a:spcBef>
                          <a:spcPts val="0"/>
                        </a:spcBef>
                        <a:spcAft>
                          <a:spcPts val="0"/>
                        </a:spcAft>
                      </a:pPr>
                      <a:r>
                        <a:rPr lang="en-US" sz="1400" dirty="0">
                          <a:effectLst/>
                        </a:rPr>
                        <a:t>4.4 	</a:t>
                      </a:r>
                      <a:r>
                        <a:rPr lang="en-US" sz="1400" dirty="0" err="1">
                          <a:effectLst/>
                        </a:rPr>
                        <a:t>Menceritakan</a:t>
                      </a:r>
                      <a:r>
                        <a:rPr lang="en-US" sz="1400" dirty="0">
                          <a:effectLst/>
                        </a:rPr>
                        <a:t> </a:t>
                      </a:r>
                      <a:r>
                        <a:rPr lang="en-US" sz="1400" dirty="0" err="1">
                          <a:effectLst/>
                        </a:rPr>
                        <a:t>pengalaman</a:t>
                      </a:r>
                      <a:r>
                        <a:rPr lang="en-US" sz="1400" dirty="0">
                          <a:effectLst/>
                        </a:rPr>
                        <a:t> </a:t>
                      </a:r>
                      <a:r>
                        <a:rPr lang="en-US" sz="1400" dirty="0" err="1">
                          <a:effectLst/>
                        </a:rPr>
                        <a:t>kerjasama</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di </a:t>
                      </a:r>
                      <a:r>
                        <a:rPr lang="en-US" sz="1400" dirty="0" err="1">
                          <a:effectLst/>
                        </a:rPr>
                        <a:t>rumah</a:t>
                      </a:r>
                      <a:endParaRPr lang="en-US" sz="1400" dirty="0">
                        <a:effectLst/>
                        <a:latin typeface="Calibri"/>
                        <a:ea typeface="Times New Roman"/>
                        <a:cs typeface="Times New Roman"/>
                      </a:endParaRPr>
                    </a:p>
                  </a:txBody>
                  <a:tcPr marL="65836" marR="65836" marT="0" marB="0"/>
                </a:tc>
              </a:tr>
            </a:tbl>
          </a:graphicData>
        </a:graphic>
      </p:graphicFrame>
    </p:spTree>
    <p:extLst>
      <p:ext uri="{BB962C8B-B14F-4D97-AF65-F5344CB8AC3E}">
        <p14:creationId xmlns:p14="http://schemas.microsoft.com/office/powerpoint/2010/main" val="242865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smtClean="0">
                <a:effectLst/>
              </a:rPr>
              <a:t>Kompetensi</a:t>
            </a:r>
            <a:r>
              <a:rPr lang="en-US" sz="2800" b="1" dirty="0" smtClean="0">
                <a:effectLst/>
              </a:rPr>
              <a:t> </a:t>
            </a:r>
            <a:r>
              <a:rPr lang="en-US" sz="2800" b="1" dirty="0" err="1" smtClean="0">
                <a:effectLst/>
              </a:rPr>
              <a:t>Dasar</a:t>
            </a:r>
            <a:r>
              <a:rPr lang="en-US" sz="2800" b="1" dirty="0" smtClean="0">
                <a:effectLst/>
              </a:rPr>
              <a:t> PKN </a:t>
            </a:r>
            <a:r>
              <a:rPr lang="en-US" sz="2800" b="1" dirty="0" err="1" smtClean="0">
                <a:effectLst/>
              </a:rPr>
              <a:t>Kelas</a:t>
            </a:r>
            <a:r>
              <a:rPr lang="en-US" sz="2800" b="1" dirty="0" smtClean="0">
                <a:effectLst/>
              </a:rPr>
              <a:t> II</a:t>
            </a:r>
            <a:endParaRPr lang="en-US" sz="2800" b="1" dirty="0">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1211858564"/>
              </p:ext>
            </p:extLst>
          </p:nvPr>
        </p:nvGraphicFramePr>
        <p:xfrm>
          <a:off x="457200" y="1493743"/>
          <a:ext cx="8153400" cy="5089446"/>
        </p:xfrm>
        <a:graphic>
          <a:graphicData uri="http://schemas.openxmlformats.org/drawingml/2006/table">
            <a:tbl>
              <a:tblPr firstRow="1" firstCol="1" bandRow="1">
                <a:tableStyleId>{5C22544A-7EE6-4342-B048-85BDC9FD1C3A}</a:tableStyleId>
              </a:tblPr>
              <a:tblGrid>
                <a:gridCol w="8153400"/>
              </a:tblGrid>
              <a:tr h="1472994">
                <a:tc>
                  <a:txBody>
                    <a:bodyPr/>
                    <a:lstStyle/>
                    <a:p>
                      <a:pPr marL="270510" marR="0" indent="-270510" algn="l">
                        <a:lnSpc>
                          <a:spcPct val="115000"/>
                        </a:lnSpc>
                        <a:spcBef>
                          <a:spcPts val="0"/>
                        </a:spcBef>
                        <a:spcAft>
                          <a:spcPts val="0"/>
                        </a:spcAft>
                      </a:pPr>
                      <a:r>
                        <a:rPr lang="id-ID" sz="1400" dirty="0">
                          <a:effectLst/>
                        </a:rPr>
                        <a:t>1.1 Meyakini   hubungan gambar pada lambang Negara dengan sila-sila Pancasila dengan rasa syukur kepada Tuhan Yang Maha Esa</a:t>
                      </a:r>
                      <a:endParaRPr lang="en-US" sz="1400" dirty="0">
                        <a:effectLst/>
                      </a:endParaRPr>
                    </a:p>
                    <a:p>
                      <a:pPr marL="270510" marR="0" indent="-270510" algn="l">
                        <a:lnSpc>
                          <a:spcPct val="115000"/>
                        </a:lnSpc>
                        <a:spcBef>
                          <a:spcPts val="0"/>
                        </a:spcBef>
                        <a:spcAft>
                          <a:spcPts val="0"/>
                        </a:spcAft>
                      </a:pPr>
                      <a:r>
                        <a:rPr lang="id-ID" sz="1400" dirty="0">
                          <a:effectLst/>
                        </a:rPr>
                        <a:t>2.1 Bersikap positif terhadap hubungan gambar pada lambang Negara dengan sila-sila Pancasila</a:t>
                      </a:r>
                      <a:endParaRPr lang="en-US" sz="1400" dirty="0">
                        <a:effectLst/>
                      </a:endParaRPr>
                    </a:p>
                    <a:p>
                      <a:pPr marL="270510" marR="0" indent="-270510" algn="l">
                        <a:lnSpc>
                          <a:spcPct val="115000"/>
                        </a:lnSpc>
                        <a:spcBef>
                          <a:spcPts val="0"/>
                        </a:spcBef>
                        <a:spcAft>
                          <a:spcPts val="0"/>
                        </a:spcAft>
                      </a:pPr>
                      <a:r>
                        <a:rPr lang="id-ID" sz="1400" dirty="0">
                          <a:effectLst/>
                        </a:rPr>
                        <a:t>3.1 </a:t>
                      </a:r>
                      <a:r>
                        <a:rPr lang="en-US" sz="1400" dirty="0" err="1">
                          <a:effectLst/>
                        </a:rPr>
                        <a:t>Memperkirakan</a:t>
                      </a:r>
                      <a:r>
                        <a:rPr lang="en-US" sz="1400" dirty="0">
                          <a:effectLst/>
                        </a:rPr>
                        <a:t> </a:t>
                      </a:r>
                      <a:r>
                        <a:rPr lang="id-ID" sz="1400" dirty="0">
                          <a:effectLst/>
                        </a:rPr>
                        <a:t>hubungan gambar pada lambang Negara dengan sila-sila Pancasila</a:t>
                      </a:r>
                      <a:endParaRPr lang="en-US" sz="1400" dirty="0">
                        <a:effectLst/>
                      </a:endParaRPr>
                    </a:p>
                    <a:p>
                      <a:pPr marL="270510" marR="0" indent="-270510" algn="l">
                        <a:lnSpc>
                          <a:spcPct val="115000"/>
                        </a:lnSpc>
                        <a:spcBef>
                          <a:spcPts val="0"/>
                        </a:spcBef>
                        <a:spcAft>
                          <a:spcPts val="0"/>
                        </a:spcAft>
                      </a:pPr>
                      <a:r>
                        <a:rPr lang="id-ID" sz="1400" dirty="0">
                          <a:effectLst/>
                        </a:rPr>
                        <a:t>4.1  Menceritakan hubungan gambar pada lambang Negara dengan sila-sila Pancasila</a:t>
                      </a:r>
                      <a:endParaRPr lang="en-US" sz="1400" dirty="0">
                        <a:effectLst/>
                        <a:latin typeface="Times New Roman"/>
                        <a:ea typeface="Times New Roman"/>
                      </a:endParaRPr>
                    </a:p>
                  </a:txBody>
                  <a:tcPr marL="65499" marR="65499" marT="0" marB="0"/>
                </a:tc>
              </a:tr>
              <a:tr h="1027602">
                <a:tc>
                  <a:txBody>
                    <a:bodyPr/>
                    <a:lstStyle/>
                    <a:p>
                      <a:pPr marL="360045" marR="0" indent="-360045">
                        <a:lnSpc>
                          <a:spcPct val="115000"/>
                        </a:lnSpc>
                        <a:spcBef>
                          <a:spcPts val="0"/>
                        </a:spcBef>
                        <a:spcAft>
                          <a:spcPts val="0"/>
                        </a:spcAft>
                      </a:pPr>
                      <a:r>
                        <a:rPr lang="en-US" sz="1400" dirty="0">
                          <a:effectLst/>
                        </a:rPr>
                        <a:t>1.2	</a:t>
                      </a:r>
                      <a:r>
                        <a:rPr lang="id-ID" sz="1400" dirty="0">
                          <a:effectLst/>
                        </a:rPr>
                        <a:t>Menghargai </a:t>
                      </a:r>
                      <a:r>
                        <a:rPr lang="en-US" sz="1400" dirty="0" err="1">
                          <a:effectLst/>
                        </a:rPr>
                        <a:t>aturan</a:t>
                      </a:r>
                      <a:r>
                        <a:rPr lang="en-US" sz="1400" dirty="0">
                          <a:effectLst/>
                        </a:rPr>
                        <a:t> </a:t>
                      </a:r>
                      <a:r>
                        <a:rPr lang="en-US" sz="1400" dirty="0" err="1">
                          <a:effectLst/>
                        </a:rPr>
                        <a:t>dan</a:t>
                      </a:r>
                      <a:r>
                        <a:rPr lang="en-US" sz="1400" dirty="0">
                          <a:effectLst/>
                        </a:rPr>
                        <a:t> </a:t>
                      </a:r>
                      <a:r>
                        <a:rPr lang="en-US" sz="1400" dirty="0" err="1">
                          <a:effectLst/>
                        </a:rPr>
                        <a:t>tata</a:t>
                      </a:r>
                      <a:r>
                        <a:rPr lang="en-US" sz="1400" dirty="0">
                          <a:effectLst/>
                        </a:rPr>
                        <a:t> </a:t>
                      </a:r>
                      <a:r>
                        <a:rPr lang="en-US" sz="1400" dirty="0" err="1">
                          <a:effectLst/>
                        </a:rPr>
                        <a:t>tertib</a:t>
                      </a:r>
                      <a:r>
                        <a:rPr lang="en-US" sz="1400" dirty="0">
                          <a:effectLst/>
                        </a:rPr>
                        <a:t>  yang </a:t>
                      </a:r>
                      <a:r>
                        <a:rPr lang="en-US" sz="1400" dirty="0" err="1">
                          <a:effectLst/>
                        </a:rPr>
                        <a:t>berlaku</a:t>
                      </a:r>
                      <a:r>
                        <a:rPr lang="en-US" sz="1400" dirty="0">
                          <a:effectLst/>
                        </a:rPr>
                        <a:t> di </a:t>
                      </a:r>
                      <a:r>
                        <a:rPr lang="en-US" sz="1400" dirty="0" err="1">
                          <a:effectLst/>
                        </a:rPr>
                        <a:t>sekolah</a:t>
                      </a:r>
                      <a:endParaRPr lang="en-US" sz="1400" dirty="0">
                        <a:effectLst/>
                      </a:endParaRPr>
                    </a:p>
                    <a:p>
                      <a:pPr marL="360045" marR="0" indent="-360045" algn="l">
                        <a:lnSpc>
                          <a:spcPct val="115000"/>
                        </a:lnSpc>
                        <a:spcBef>
                          <a:spcPts val="0"/>
                        </a:spcBef>
                        <a:spcAft>
                          <a:spcPts val="0"/>
                        </a:spcAft>
                        <a:tabLst>
                          <a:tab pos="360045" algn="l"/>
                        </a:tabLst>
                      </a:pPr>
                      <a:r>
                        <a:rPr lang="id-ID" sz="1400" dirty="0">
                          <a:effectLst/>
                        </a:rPr>
                        <a:t>2.2 	Melaksanakan aturan  yang berlaku di rumah dan tata tertib  yang berlaku di sekolah</a:t>
                      </a:r>
                      <a:endParaRPr lang="en-US" sz="1400" dirty="0">
                        <a:effectLst/>
                      </a:endParaRPr>
                    </a:p>
                    <a:p>
                      <a:pPr marL="270510" marR="0" indent="-281305">
                        <a:spcBef>
                          <a:spcPts val="0"/>
                        </a:spcBef>
                        <a:spcAft>
                          <a:spcPts val="0"/>
                        </a:spcAft>
                      </a:pPr>
                      <a:r>
                        <a:rPr lang="en-US" sz="1400" dirty="0">
                          <a:effectLst/>
                        </a:rPr>
                        <a:t>3.2 </a:t>
                      </a:r>
                      <a:r>
                        <a:rPr lang="en-US" sz="1400" dirty="0" err="1">
                          <a:effectLst/>
                        </a:rPr>
                        <a:t>Menemukan</a:t>
                      </a:r>
                      <a:r>
                        <a:rPr lang="en-US" sz="1400" dirty="0">
                          <a:effectLst/>
                        </a:rPr>
                        <a:t>  </a:t>
                      </a:r>
                      <a:r>
                        <a:rPr lang="en-US" sz="1400" dirty="0" err="1">
                          <a:effectLst/>
                        </a:rPr>
                        <a:t>aturan</a:t>
                      </a:r>
                      <a:r>
                        <a:rPr lang="en-US" sz="1400" dirty="0">
                          <a:effectLst/>
                        </a:rPr>
                        <a:t> </a:t>
                      </a:r>
                      <a:r>
                        <a:rPr lang="en-US" sz="1400" dirty="0" err="1">
                          <a:effectLst/>
                        </a:rPr>
                        <a:t>dan</a:t>
                      </a:r>
                      <a:r>
                        <a:rPr lang="en-US" sz="1400" dirty="0">
                          <a:effectLst/>
                        </a:rPr>
                        <a:t> </a:t>
                      </a:r>
                      <a:r>
                        <a:rPr lang="en-US" sz="1400" dirty="0" err="1">
                          <a:effectLst/>
                        </a:rPr>
                        <a:t>tata</a:t>
                      </a:r>
                      <a:r>
                        <a:rPr lang="en-US" sz="1400" dirty="0">
                          <a:effectLst/>
                        </a:rPr>
                        <a:t> </a:t>
                      </a:r>
                      <a:r>
                        <a:rPr lang="en-US" sz="1400" dirty="0" err="1">
                          <a:effectLst/>
                        </a:rPr>
                        <a:t>tertib</a:t>
                      </a:r>
                      <a:r>
                        <a:rPr lang="en-US" sz="1400" dirty="0">
                          <a:effectLst/>
                        </a:rPr>
                        <a:t>  yang </a:t>
                      </a:r>
                      <a:r>
                        <a:rPr lang="en-US" sz="1400" dirty="0" err="1">
                          <a:effectLst/>
                        </a:rPr>
                        <a:t>berlaku</a:t>
                      </a:r>
                      <a:r>
                        <a:rPr lang="en-US" sz="1400" dirty="0">
                          <a:effectLst/>
                        </a:rPr>
                        <a:t> di </a:t>
                      </a:r>
                      <a:r>
                        <a:rPr lang="en-US" sz="1400" dirty="0" err="1">
                          <a:effectLst/>
                        </a:rPr>
                        <a:t>sekolah</a:t>
                      </a:r>
                      <a:endParaRPr lang="en-US" sz="1400" dirty="0">
                        <a:effectLst/>
                      </a:endParaRPr>
                    </a:p>
                    <a:p>
                      <a:pPr marL="270510" marR="0" indent="-281305">
                        <a:spcBef>
                          <a:spcPts val="0"/>
                        </a:spcBef>
                        <a:spcAft>
                          <a:spcPts val="0"/>
                        </a:spcAft>
                      </a:pPr>
                      <a:r>
                        <a:rPr lang="en-US" sz="1400" dirty="0">
                          <a:effectLst/>
                        </a:rPr>
                        <a:t>4.2 	</a:t>
                      </a:r>
                      <a:r>
                        <a:rPr lang="en-US" sz="1400" dirty="0" err="1">
                          <a:effectLst/>
                        </a:rPr>
                        <a:t>Melakukan</a:t>
                      </a:r>
                      <a:r>
                        <a:rPr lang="en-US" sz="1400" dirty="0">
                          <a:effectLst/>
                        </a:rPr>
                        <a:t> </a:t>
                      </a:r>
                      <a:r>
                        <a:rPr lang="en-US" sz="1400" dirty="0" err="1">
                          <a:effectLst/>
                        </a:rPr>
                        <a:t>kegiatan</a:t>
                      </a:r>
                      <a:r>
                        <a:rPr lang="en-US" sz="1400" dirty="0">
                          <a:effectLst/>
                        </a:rPr>
                        <a:t> </a:t>
                      </a:r>
                      <a:r>
                        <a:rPr lang="en-US" sz="1400" dirty="0" err="1">
                          <a:effectLst/>
                        </a:rPr>
                        <a:t>sesuai</a:t>
                      </a:r>
                      <a:r>
                        <a:rPr lang="en-US" sz="1400" dirty="0">
                          <a:effectLst/>
                        </a:rPr>
                        <a:t> </a:t>
                      </a:r>
                      <a:r>
                        <a:rPr lang="en-US" sz="1400" dirty="0" err="1">
                          <a:effectLst/>
                        </a:rPr>
                        <a:t>aturan</a:t>
                      </a:r>
                      <a:r>
                        <a:rPr lang="en-US" sz="1400" dirty="0">
                          <a:effectLst/>
                        </a:rPr>
                        <a:t> </a:t>
                      </a:r>
                      <a:r>
                        <a:rPr lang="en-US" sz="1400" dirty="0" err="1">
                          <a:effectLst/>
                        </a:rPr>
                        <a:t>dan</a:t>
                      </a:r>
                      <a:r>
                        <a:rPr lang="en-US" sz="1400" dirty="0">
                          <a:effectLst/>
                        </a:rPr>
                        <a:t> </a:t>
                      </a:r>
                      <a:r>
                        <a:rPr lang="en-US" sz="1400" dirty="0" err="1">
                          <a:effectLst/>
                        </a:rPr>
                        <a:t>tata</a:t>
                      </a:r>
                      <a:r>
                        <a:rPr lang="en-US" sz="1400" dirty="0">
                          <a:effectLst/>
                        </a:rPr>
                        <a:t> </a:t>
                      </a:r>
                      <a:r>
                        <a:rPr lang="en-US" sz="1400" dirty="0" err="1">
                          <a:effectLst/>
                        </a:rPr>
                        <a:t>tertib</a:t>
                      </a:r>
                      <a:r>
                        <a:rPr lang="en-US" sz="1400" dirty="0">
                          <a:effectLst/>
                        </a:rPr>
                        <a:t> yang </a:t>
                      </a:r>
                      <a:r>
                        <a:rPr lang="en-US" sz="1400" dirty="0" err="1">
                          <a:effectLst/>
                        </a:rPr>
                        <a:t>berlaku</a:t>
                      </a:r>
                      <a:r>
                        <a:rPr lang="en-US" sz="1400" dirty="0">
                          <a:effectLst/>
                        </a:rPr>
                        <a:t> di </a:t>
                      </a:r>
                      <a:r>
                        <a:rPr lang="en-US" sz="1400" dirty="0" err="1">
                          <a:effectLst/>
                        </a:rPr>
                        <a:t>sekolah</a:t>
                      </a:r>
                      <a:endParaRPr lang="en-US" sz="1400" dirty="0">
                        <a:effectLst/>
                      </a:endParaRPr>
                    </a:p>
                    <a:p>
                      <a:pPr marL="360045" marR="0" indent="-360045" algn="l">
                        <a:lnSpc>
                          <a:spcPct val="115000"/>
                        </a:lnSpc>
                        <a:spcBef>
                          <a:spcPts val="0"/>
                        </a:spcBef>
                        <a:spcAft>
                          <a:spcPts val="0"/>
                        </a:spcAft>
                        <a:tabLst>
                          <a:tab pos="360045" algn="l"/>
                        </a:tabLst>
                      </a:pPr>
                      <a:r>
                        <a:rPr lang="id-ID" sz="1400" dirty="0">
                          <a:effectLst/>
                        </a:rPr>
                        <a:t> </a:t>
                      </a:r>
                      <a:endParaRPr lang="en-US" sz="1400" dirty="0">
                        <a:effectLst/>
                        <a:latin typeface="Times New Roman"/>
                        <a:ea typeface="Times New Roman"/>
                      </a:endParaRPr>
                    </a:p>
                  </a:txBody>
                  <a:tcPr marL="65499" marR="65499" marT="0" marB="0"/>
                </a:tc>
              </a:tr>
              <a:tr h="1104745">
                <a:tc>
                  <a:txBody>
                    <a:bodyPr/>
                    <a:lstStyle/>
                    <a:p>
                      <a:pPr marL="270510" marR="0" indent="-270510" algn="l">
                        <a:lnSpc>
                          <a:spcPct val="115000"/>
                        </a:lnSpc>
                        <a:spcBef>
                          <a:spcPts val="0"/>
                        </a:spcBef>
                        <a:spcAft>
                          <a:spcPts val="0"/>
                        </a:spcAft>
                      </a:pPr>
                      <a:r>
                        <a:rPr lang="id-ID" sz="1400" dirty="0">
                          <a:effectLst/>
                        </a:rPr>
                        <a:t>1.3 Bersikap toleran terhadap  keberagaman karakteristik individu di sekolah</a:t>
                      </a:r>
                      <a:endParaRPr lang="en-US" sz="1400" dirty="0">
                        <a:effectLst/>
                      </a:endParaRPr>
                    </a:p>
                    <a:p>
                      <a:pPr marL="270510" marR="0" indent="-270510" algn="l">
                        <a:lnSpc>
                          <a:spcPct val="115000"/>
                        </a:lnSpc>
                        <a:spcBef>
                          <a:spcPts val="0"/>
                        </a:spcBef>
                        <a:spcAft>
                          <a:spcPts val="0"/>
                        </a:spcAft>
                      </a:pPr>
                      <a:r>
                        <a:rPr lang="id-ID" sz="1400" dirty="0">
                          <a:effectLst/>
                        </a:rPr>
                        <a:t>2.3 Bertanggung jawab dalam konteks kebersamaan dalam keberagaman karakteristik individu di sekolah</a:t>
                      </a:r>
                      <a:endParaRPr lang="en-US" sz="1400" dirty="0">
                        <a:effectLst/>
                      </a:endParaRPr>
                    </a:p>
                    <a:p>
                      <a:pPr marL="270510" marR="0" indent="-270510" algn="l">
                        <a:lnSpc>
                          <a:spcPct val="115000"/>
                        </a:lnSpc>
                        <a:spcBef>
                          <a:spcPts val="0"/>
                        </a:spcBef>
                        <a:spcAft>
                          <a:spcPts val="0"/>
                        </a:spcAft>
                      </a:pPr>
                      <a:r>
                        <a:rPr lang="id-ID" sz="1400" dirty="0">
                          <a:effectLst/>
                        </a:rPr>
                        <a:t>3.3 </a:t>
                      </a:r>
                      <a:r>
                        <a:rPr lang="en-US" sz="1400" dirty="0" err="1">
                          <a:effectLst/>
                        </a:rPr>
                        <a:t>Merinci</a:t>
                      </a:r>
                      <a:r>
                        <a:rPr lang="id-ID" sz="1400" dirty="0">
                          <a:effectLst/>
                        </a:rPr>
                        <a:t> jenis-jenis keberagaman karakteristik individu di sekolah</a:t>
                      </a:r>
                      <a:endParaRPr lang="en-US" sz="1400" dirty="0">
                        <a:effectLst/>
                      </a:endParaRPr>
                    </a:p>
                    <a:p>
                      <a:pPr marL="270510" marR="0" indent="-270510" algn="l">
                        <a:lnSpc>
                          <a:spcPct val="115000"/>
                        </a:lnSpc>
                        <a:spcBef>
                          <a:spcPts val="0"/>
                        </a:spcBef>
                        <a:spcAft>
                          <a:spcPts val="0"/>
                        </a:spcAft>
                      </a:pPr>
                      <a:r>
                        <a:rPr lang="id-ID" sz="1400" dirty="0">
                          <a:effectLst/>
                        </a:rPr>
                        <a:t>4.3 	Menceritakan jenis-jenis kebersamaan dalam keberagaman karakteristik individu di sekolah</a:t>
                      </a:r>
                      <a:endParaRPr lang="en-US" sz="1400" dirty="0">
                        <a:effectLst/>
                        <a:latin typeface="Times New Roman"/>
                        <a:ea typeface="Times New Roman"/>
                      </a:endParaRPr>
                    </a:p>
                  </a:txBody>
                  <a:tcPr marL="65499" marR="65499" marT="0" marB="0"/>
                </a:tc>
              </a:tr>
              <a:tr h="736497">
                <a:tc>
                  <a:txBody>
                    <a:bodyPr/>
                    <a:lstStyle/>
                    <a:p>
                      <a:pPr marL="270510" marR="0" indent="-270510">
                        <a:lnSpc>
                          <a:spcPct val="115000"/>
                        </a:lnSpc>
                        <a:spcBef>
                          <a:spcPts val="0"/>
                        </a:spcBef>
                        <a:spcAft>
                          <a:spcPts val="0"/>
                        </a:spcAft>
                      </a:pPr>
                      <a:r>
                        <a:rPr lang="en-US" sz="1400" dirty="0">
                          <a:effectLst/>
                        </a:rPr>
                        <a:t>1.4 </a:t>
                      </a:r>
                      <a:r>
                        <a:rPr lang="en-US" sz="1400" dirty="0" err="1">
                          <a:effectLst/>
                        </a:rPr>
                        <a:t>Menunjukkan</a:t>
                      </a:r>
                      <a:r>
                        <a:rPr lang="en-US" sz="1400" dirty="0">
                          <a:effectLst/>
                        </a:rPr>
                        <a:t>  </a:t>
                      </a:r>
                      <a:r>
                        <a:rPr lang="en-US" sz="1400" dirty="0" err="1">
                          <a:effectLst/>
                        </a:rPr>
                        <a:t>sikap</a:t>
                      </a:r>
                      <a:r>
                        <a:rPr lang="en-US" sz="1400" dirty="0">
                          <a:effectLst/>
                        </a:rPr>
                        <a:t> </a:t>
                      </a:r>
                      <a:r>
                        <a:rPr lang="en-US" sz="1400" dirty="0" err="1">
                          <a:effectLst/>
                        </a:rPr>
                        <a:t>bersatu</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di </a:t>
                      </a:r>
                      <a:r>
                        <a:rPr lang="en-US" sz="1400" dirty="0" err="1">
                          <a:effectLst/>
                        </a:rPr>
                        <a:t>sekolah</a:t>
                      </a:r>
                      <a:endParaRPr lang="en-US" sz="1400" dirty="0">
                        <a:effectLst/>
                      </a:endParaRPr>
                    </a:p>
                    <a:p>
                      <a:pPr marL="270510" marR="0" indent="-270510" algn="l">
                        <a:lnSpc>
                          <a:spcPct val="115000"/>
                        </a:lnSpc>
                        <a:spcBef>
                          <a:spcPts val="0"/>
                        </a:spcBef>
                        <a:spcAft>
                          <a:spcPts val="0"/>
                        </a:spcAft>
                      </a:pPr>
                      <a:r>
                        <a:rPr lang="id-ID" sz="1400" dirty="0">
                          <a:effectLst/>
                        </a:rPr>
                        <a:t>2.4 Bersikap sesuai makna bersatu dalam keberagaman di sekolah</a:t>
                      </a:r>
                      <a:endParaRPr lang="en-US" sz="1400" dirty="0">
                        <a:effectLst/>
                      </a:endParaRPr>
                    </a:p>
                    <a:p>
                      <a:pPr marL="270510" marR="0" indent="-270510" algn="l">
                        <a:lnSpc>
                          <a:spcPct val="115000"/>
                        </a:lnSpc>
                        <a:spcBef>
                          <a:spcPts val="0"/>
                        </a:spcBef>
                        <a:spcAft>
                          <a:spcPts val="0"/>
                        </a:spcAft>
                      </a:pPr>
                      <a:r>
                        <a:rPr lang="id-ID" sz="1400" dirty="0">
                          <a:effectLst/>
                        </a:rPr>
                        <a:t>3.4 Memahami makna bersatu dalam keberagaman di sekolah</a:t>
                      </a:r>
                      <a:endParaRPr lang="en-US" sz="1400" dirty="0">
                        <a:effectLst/>
                      </a:endParaRPr>
                    </a:p>
                    <a:p>
                      <a:pPr marL="270510" marR="0" indent="-270510" algn="l">
                        <a:lnSpc>
                          <a:spcPct val="115000"/>
                        </a:lnSpc>
                        <a:spcBef>
                          <a:spcPts val="0"/>
                        </a:spcBef>
                        <a:spcAft>
                          <a:spcPts val="0"/>
                        </a:spcAft>
                      </a:pPr>
                      <a:r>
                        <a:rPr lang="id-ID" sz="1400" dirty="0">
                          <a:effectLst/>
                        </a:rPr>
                        <a:t>4.4	Menceritakan pengalaman bersatu dalam keberagaman di sekolah</a:t>
                      </a:r>
                      <a:endParaRPr lang="en-US" sz="1400" dirty="0">
                        <a:effectLst/>
                        <a:latin typeface="Times New Roman"/>
                        <a:ea typeface="Times New Roman"/>
                      </a:endParaRPr>
                    </a:p>
                  </a:txBody>
                  <a:tcPr marL="65499" marR="65499" marT="0" marB="0"/>
                </a:tc>
              </a:tr>
            </a:tbl>
          </a:graphicData>
        </a:graphic>
      </p:graphicFrame>
    </p:spTree>
    <p:extLst>
      <p:ext uri="{BB962C8B-B14F-4D97-AF65-F5344CB8AC3E}">
        <p14:creationId xmlns:p14="http://schemas.microsoft.com/office/powerpoint/2010/main" val="442555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smtClean="0"/>
              <a:t>Kompetensi</a:t>
            </a:r>
            <a:r>
              <a:rPr lang="en-US" sz="3200" dirty="0" smtClean="0"/>
              <a:t> </a:t>
            </a:r>
            <a:r>
              <a:rPr lang="en-US" sz="3200" dirty="0" err="1" smtClean="0"/>
              <a:t>Dasar</a:t>
            </a:r>
            <a:r>
              <a:rPr lang="en-US" sz="3200" dirty="0" smtClean="0"/>
              <a:t> PKN </a:t>
            </a:r>
            <a:r>
              <a:rPr lang="en-US" sz="3200" dirty="0" err="1" smtClean="0"/>
              <a:t>Kelas</a:t>
            </a:r>
            <a:r>
              <a:rPr lang="en-US" sz="3200" dirty="0" smtClean="0"/>
              <a:t> III</a:t>
            </a:r>
            <a:endParaRPr lang="en-US" sz="3200" dirty="0"/>
          </a:p>
        </p:txBody>
      </p:sp>
      <p:graphicFrame>
        <p:nvGraphicFramePr>
          <p:cNvPr id="4" name="Table 3"/>
          <p:cNvGraphicFramePr>
            <a:graphicFrameLocks noGrp="1"/>
          </p:cNvGraphicFramePr>
          <p:nvPr>
            <p:extLst>
              <p:ext uri="{D42A27DB-BD31-4B8C-83A1-F6EECF244321}">
                <p14:modId xmlns:p14="http://schemas.microsoft.com/office/powerpoint/2010/main" val="670312757"/>
              </p:ext>
            </p:extLst>
          </p:nvPr>
        </p:nvGraphicFramePr>
        <p:xfrm>
          <a:off x="457200" y="1598017"/>
          <a:ext cx="8229599" cy="4623588"/>
        </p:xfrm>
        <a:graphic>
          <a:graphicData uri="http://schemas.openxmlformats.org/drawingml/2006/table">
            <a:tbl>
              <a:tblPr firstRow="1" firstCol="1" bandRow="1">
                <a:tableStyleId>{5C22544A-7EE6-4342-B048-85BDC9FD1C3A}</a:tableStyleId>
              </a:tblPr>
              <a:tblGrid>
                <a:gridCol w="8229599"/>
              </a:tblGrid>
              <a:tr h="1050468">
                <a:tc>
                  <a:txBody>
                    <a:bodyPr/>
                    <a:lstStyle/>
                    <a:p>
                      <a:pPr marL="270510" marR="0" indent="-270510">
                        <a:lnSpc>
                          <a:spcPct val="115000"/>
                        </a:lnSpc>
                        <a:spcBef>
                          <a:spcPts val="0"/>
                        </a:spcBef>
                        <a:spcAft>
                          <a:spcPts val="0"/>
                        </a:spcAft>
                      </a:pPr>
                      <a:r>
                        <a:rPr lang="id-ID" sz="1400" dirty="0">
                          <a:effectLst/>
                        </a:rPr>
                        <a:t>1.1 </a:t>
                      </a:r>
                      <a:r>
                        <a:rPr lang="en-US" sz="1400" dirty="0" err="1">
                          <a:effectLst/>
                        </a:rPr>
                        <a:t>Menunjukkan</a:t>
                      </a:r>
                      <a:r>
                        <a:rPr lang="en-US" sz="1400" dirty="0">
                          <a:effectLst/>
                        </a:rPr>
                        <a:t> </a:t>
                      </a:r>
                      <a:r>
                        <a:rPr lang="en-US" sz="1400" dirty="0" err="1">
                          <a:effectLst/>
                        </a:rPr>
                        <a:t>sikap</a:t>
                      </a:r>
                      <a:r>
                        <a:rPr lang="en-US" sz="1400" dirty="0">
                          <a:effectLst/>
                        </a:rPr>
                        <a:t> </a:t>
                      </a:r>
                      <a:r>
                        <a:rPr lang="en-US" sz="1400" dirty="0" err="1">
                          <a:effectLst/>
                        </a:rPr>
                        <a:t>menerima</a:t>
                      </a:r>
                      <a:r>
                        <a:rPr lang="en-US" sz="1400" dirty="0">
                          <a:effectLst/>
                        </a:rPr>
                        <a:t> </a:t>
                      </a:r>
                      <a:r>
                        <a:rPr lang="en-US" sz="1400" dirty="0" err="1">
                          <a:effectLst/>
                        </a:rPr>
                        <a:t>arti</a:t>
                      </a:r>
                      <a:r>
                        <a:rPr lang="en-US" sz="1400" dirty="0">
                          <a:effectLst/>
                        </a:rPr>
                        <a:t>  </a:t>
                      </a:r>
                      <a:r>
                        <a:rPr lang="x-none" sz="1400">
                          <a:effectLst/>
                        </a:rPr>
                        <a:t>gambar</a:t>
                      </a:r>
                      <a:r>
                        <a:rPr lang="en-US" sz="1400" dirty="0" err="1">
                          <a:effectLst/>
                        </a:rPr>
                        <a:t>pada</a:t>
                      </a:r>
                      <a:r>
                        <a:rPr lang="en-US" sz="1400" dirty="0">
                          <a:effectLst/>
                        </a:rPr>
                        <a:t> </a:t>
                      </a:r>
                      <a:r>
                        <a:rPr lang="en-US" sz="1400" dirty="0" err="1">
                          <a:effectLst/>
                        </a:rPr>
                        <a:t>lambang</a:t>
                      </a:r>
                      <a:r>
                        <a:rPr lang="en-US" sz="1400" dirty="0">
                          <a:effectLst/>
                        </a:rPr>
                        <a:t> </a:t>
                      </a:r>
                      <a:r>
                        <a:rPr lang="en-US" sz="1400" dirty="0" err="1">
                          <a:effectLst/>
                        </a:rPr>
                        <a:t>negara</a:t>
                      </a:r>
                      <a:r>
                        <a:rPr lang="en-US" sz="1400" dirty="0">
                          <a:effectLst/>
                        </a:rPr>
                        <a:t> “Garuda Pancasila”     </a:t>
                      </a:r>
                    </a:p>
                    <a:p>
                      <a:pPr marL="270510" marR="0" indent="-270510">
                        <a:lnSpc>
                          <a:spcPct val="115000"/>
                        </a:lnSpc>
                        <a:spcBef>
                          <a:spcPts val="0"/>
                        </a:spcBef>
                        <a:spcAft>
                          <a:spcPts val="0"/>
                        </a:spcAft>
                      </a:pPr>
                      <a:r>
                        <a:rPr lang="en-US" sz="1400" dirty="0">
                          <a:effectLst/>
                        </a:rPr>
                        <a:t>2.1 </a:t>
                      </a:r>
                      <a:r>
                        <a:rPr lang="en-US" sz="1400" dirty="0" err="1">
                          <a:effectLst/>
                        </a:rPr>
                        <a:t>Bersikap</a:t>
                      </a:r>
                      <a:r>
                        <a:rPr lang="en-US" sz="1400" dirty="0">
                          <a:effectLst/>
                        </a:rPr>
                        <a:t> </a:t>
                      </a:r>
                      <a:r>
                        <a:rPr lang="en-US" sz="1400" dirty="0" err="1">
                          <a:effectLst/>
                        </a:rPr>
                        <a:t>positif</a:t>
                      </a:r>
                      <a:r>
                        <a:rPr lang="en-US" sz="1400" dirty="0">
                          <a:effectLst/>
                        </a:rPr>
                        <a:t> </a:t>
                      </a:r>
                      <a:r>
                        <a:rPr lang="en-US" sz="1400" dirty="0" err="1">
                          <a:effectLst/>
                        </a:rPr>
                        <a:t>terhadap</a:t>
                      </a:r>
                      <a:r>
                        <a:rPr lang="en-US" sz="1400" dirty="0">
                          <a:effectLst/>
                        </a:rPr>
                        <a:t> </a:t>
                      </a:r>
                      <a:r>
                        <a:rPr lang="en-US" sz="1400" dirty="0" err="1">
                          <a:effectLst/>
                        </a:rPr>
                        <a:t>arti</a:t>
                      </a:r>
                      <a:r>
                        <a:rPr lang="en-US" sz="1400" dirty="0">
                          <a:effectLst/>
                        </a:rPr>
                        <a:t>  </a:t>
                      </a:r>
                      <a:r>
                        <a:rPr lang="x-none" sz="1400">
                          <a:effectLst/>
                        </a:rPr>
                        <a:t>gambar</a:t>
                      </a:r>
                      <a:r>
                        <a:rPr lang="en-US" sz="1400" dirty="0">
                          <a:effectLst/>
                        </a:rPr>
                        <a:t> </a:t>
                      </a:r>
                      <a:r>
                        <a:rPr lang="en-US" sz="1400" dirty="0" err="1">
                          <a:effectLst/>
                        </a:rPr>
                        <a:t>pada</a:t>
                      </a:r>
                      <a:r>
                        <a:rPr lang="en-US" sz="1400" dirty="0">
                          <a:effectLst/>
                        </a:rPr>
                        <a:t> </a:t>
                      </a:r>
                      <a:r>
                        <a:rPr lang="en-US" sz="1400" dirty="0" err="1">
                          <a:effectLst/>
                        </a:rPr>
                        <a:t>lambang</a:t>
                      </a:r>
                      <a:r>
                        <a:rPr lang="en-US" sz="1400" dirty="0">
                          <a:effectLst/>
                        </a:rPr>
                        <a:t> </a:t>
                      </a:r>
                      <a:r>
                        <a:rPr lang="en-US" sz="1400" dirty="0" err="1">
                          <a:effectLst/>
                        </a:rPr>
                        <a:t>negara</a:t>
                      </a:r>
                      <a:r>
                        <a:rPr lang="en-US" sz="1400" dirty="0">
                          <a:effectLst/>
                        </a:rPr>
                        <a:t> “Garuda Pancasila”  </a:t>
                      </a:r>
                    </a:p>
                    <a:p>
                      <a:pPr marL="270510" marR="0" indent="-270510">
                        <a:lnSpc>
                          <a:spcPct val="115000"/>
                        </a:lnSpc>
                        <a:spcBef>
                          <a:spcPts val="0"/>
                        </a:spcBef>
                        <a:spcAft>
                          <a:spcPts val="0"/>
                        </a:spcAft>
                      </a:pPr>
                      <a:r>
                        <a:rPr lang="x-none" sz="1400">
                          <a:effectLst/>
                        </a:rPr>
                        <a:t>3.1 </a:t>
                      </a:r>
                      <a:r>
                        <a:rPr lang="en-US" sz="1400" dirty="0" err="1">
                          <a:effectLst/>
                        </a:rPr>
                        <a:t>Memahami</a:t>
                      </a:r>
                      <a:r>
                        <a:rPr lang="en-US" sz="1400" dirty="0">
                          <a:effectLst/>
                        </a:rPr>
                        <a:t> </a:t>
                      </a:r>
                      <a:r>
                        <a:rPr lang="x-none" sz="1400">
                          <a:effectLst/>
                        </a:rPr>
                        <a:t>arti gambar pada lambang negara “Garuda Pancasila”  </a:t>
                      </a:r>
                      <a:endParaRPr lang="en-US" sz="1400" dirty="0">
                        <a:effectLst/>
                      </a:endParaRPr>
                    </a:p>
                    <a:p>
                      <a:pPr marL="270510" marR="0" indent="-270510">
                        <a:lnSpc>
                          <a:spcPct val="115000"/>
                        </a:lnSpc>
                        <a:spcBef>
                          <a:spcPts val="0"/>
                        </a:spcBef>
                        <a:spcAft>
                          <a:spcPts val="0"/>
                        </a:spcAft>
                      </a:pPr>
                      <a:r>
                        <a:rPr lang="x-none" sz="1400">
                          <a:effectLst/>
                        </a:rPr>
                        <a:t>4.1 Menceritakan arti gambar pada lambang negara “Garuda Pancasila”  </a:t>
                      </a:r>
                      <a:endParaRPr lang="en-US" sz="1400" dirty="0">
                        <a:effectLst/>
                        <a:latin typeface="Calibri"/>
                        <a:ea typeface="Times New Roman"/>
                        <a:cs typeface="Times New Roman"/>
                      </a:endParaRPr>
                    </a:p>
                  </a:txBody>
                  <a:tcPr marL="62281" marR="62281" marT="0" marB="0"/>
                </a:tc>
              </a:tr>
              <a:tr h="1050468">
                <a:tc>
                  <a:txBody>
                    <a:bodyPr/>
                    <a:lstStyle/>
                    <a:p>
                      <a:pPr marL="270510" marR="0" indent="-270510">
                        <a:lnSpc>
                          <a:spcPct val="115000"/>
                        </a:lnSpc>
                        <a:spcBef>
                          <a:spcPts val="0"/>
                        </a:spcBef>
                        <a:spcAft>
                          <a:spcPts val="0"/>
                        </a:spcAft>
                      </a:pPr>
                      <a:r>
                        <a:rPr lang="id-ID" sz="1400" dirty="0">
                          <a:effectLst/>
                        </a:rPr>
                        <a:t>1.2 </a:t>
                      </a:r>
                      <a:r>
                        <a:rPr lang="en-US" sz="1400" dirty="0" err="1">
                          <a:effectLst/>
                        </a:rPr>
                        <a:t>Menghargai</a:t>
                      </a:r>
                      <a:r>
                        <a:rPr lang="en-US" sz="1400" dirty="0">
                          <a:effectLst/>
                        </a:rPr>
                        <a:t> </a:t>
                      </a:r>
                      <a:r>
                        <a:rPr lang="en-US" sz="1400" dirty="0" err="1">
                          <a:effectLst/>
                        </a:rPr>
                        <a:t>kewajiban</a:t>
                      </a:r>
                      <a:r>
                        <a:rPr lang="en-US" sz="1400" dirty="0">
                          <a:effectLst/>
                        </a:rPr>
                        <a:t> </a:t>
                      </a:r>
                      <a:r>
                        <a:rPr lang="en-US" sz="1400" dirty="0" err="1">
                          <a:effectLst/>
                        </a:rPr>
                        <a:t>dan</a:t>
                      </a:r>
                      <a:r>
                        <a:rPr lang="en-US" sz="1400" dirty="0">
                          <a:effectLst/>
                        </a:rPr>
                        <a:t> </a:t>
                      </a:r>
                      <a:r>
                        <a:rPr lang="en-US" sz="1400" dirty="0" err="1">
                          <a:effectLst/>
                        </a:rPr>
                        <a:t>hak</a:t>
                      </a:r>
                      <a:r>
                        <a:rPr lang="en-US" sz="1400" dirty="0">
                          <a:effectLst/>
                        </a:rPr>
                        <a:t>  </a:t>
                      </a:r>
                      <a:r>
                        <a:rPr lang="en-US" sz="1400" dirty="0" err="1">
                          <a:effectLst/>
                        </a:rPr>
                        <a:t>sebagai</a:t>
                      </a:r>
                      <a:r>
                        <a:rPr lang="en-US" sz="1400" dirty="0">
                          <a:effectLst/>
                        </a:rPr>
                        <a:t> </a:t>
                      </a:r>
                      <a:r>
                        <a:rPr lang="en-US" sz="1400" dirty="0" err="1">
                          <a:effectLst/>
                        </a:rPr>
                        <a:t>anggota</a:t>
                      </a:r>
                      <a:r>
                        <a:rPr lang="en-US" sz="1400" dirty="0">
                          <a:effectLst/>
                        </a:rPr>
                        <a:t> </a:t>
                      </a:r>
                      <a:r>
                        <a:rPr lang="en-US" sz="1400" dirty="0" err="1">
                          <a:effectLst/>
                        </a:rPr>
                        <a:t>keluarga</a:t>
                      </a:r>
                      <a:r>
                        <a:rPr lang="en-US" sz="1400" dirty="0">
                          <a:effectLst/>
                        </a:rPr>
                        <a:t> </a:t>
                      </a:r>
                      <a:r>
                        <a:rPr lang="en-US" sz="1400" dirty="0" err="1">
                          <a:effectLst/>
                        </a:rPr>
                        <a:t>dan</a:t>
                      </a:r>
                      <a:r>
                        <a:rPr lang="en-US" sz="1400" dirty="0">
                          <a:effectLst/>
                        </a:rPr>
                        <a:t> </a:t>
                      </a:r>
                      <a:r>
                        <a:rPr lang="en-US" sz="1400" dirty="0" err="1">
                          <a:effectLst/>
                        </a:rPr>
                        <a:t>warga</a:t>
                      </a:r>
                      <a:r>
                        <a:rPr lang="en-US" sz="1400" dirty="0">
                          <a:effectLst/>
                        </a:rPr>
                        <a:t> </a:t>
                      </a:r>
                      <a:r>
                        <a:rPr lang="en-US" sz="1400" dirty="0" err="1">
                          <a:effectLst/>
                        </a:rPr>
                        <a:t>sekolah</a:t>
                      </a:r>
                      <a:endParaRPr lang="en-US" sz="1400" dirty="0">
                        <a:effectLst/>
                      </a:endParaRPr>
                    </a:p>
                    <a:p>
                      <a:pPr marL="270510" marR="0" indent="-270510">
                        <a:lnSpc>
                          <a:spcPct val="115000"/>
                        </a:lnSpc>
                        <a:spcBef>
                          <a:spcPts val="0"/>
                        </a:spcBef>
                        <a:spcAft>
                          <a:spcPts val="0"/>
                        </a:spcAft>
                      </a:pPr>
                      <a:r>
                        <a:rPr lang="en-US" sz="1400" dirty="0">
                          <a:effectLst/>
                        </a:rPr>
                        <a:t>2.2 	</a:t>
                      </a:r>
                      <a:r>
                        <a:rPr lang="en-US" sz="1400" dirty="0" err="1">
                          <a:effectLst/>
                        </a:rPr>
                        <a:t>Melaksanakan</a:t>
                      </a:r>
                      <a:r>
                        <a:rPr lang="en-US" sz="1400" dirty="0">
                          <a:effectLst/>
                        </a:rPr>
                        <a:t> </a:t>
                      </a:r>
                      <a:r>
                        <a:rPr lang="en-US" sz="1400" dirty="0" err="1">
                          <a:effectLst/>
                        </a:rPr>
                        <a:t>kewajiban</a:t>
                      </a:r>
                      <a:r>
                        <a:rPr lang="en-US" sz="1400" dirty="0">
                          <a:effectLst/>
                        </a:rPr>
                        <a:t> </a:t>
                      </a:r>
                      <a:r>
                        <a:rPr lang="en-US" sz="1400" dirty="0" err="1">
                          <a:effectLst/>
                        </a:rPr>
                        <a:t>dan</a:t>
                      </a:r>
                      <a:r>
                        <a:rPr lang="en-US" sz="1400" dirty="0">
                          <a:effectLst/>
                        </a:rPr>
                        <a:t> </a:t>
                      </a:r>
                      <a:r>
                        <a:rPr lang="en-US" sz="1400" dirty="0" err="1">
                          <a:effectLst/>
                        </a:rPr>
                        <a:t>hak</a:t>
                      </a:r>
                      <a:r>
                        <a:rPr lang="en-US" sz="1400" dirty="0">
                          <a:effectLst/>
                        </a:rPr>
                        <a:t> </a:t>
                      </a:r>
                      <a:r>
                        <a:rPr lang="en-US" sz="1400" dirty="0" err="1">
                          <a:effectLst/>
                        </a:rPr>
                        <a:t>sebagai</a:t>
                      </a:r>
                      <a:r>
                        <a:rPr lang="en-US" sz="1400" dirty="0">
                          <a:effectLst/>
                        </a:rPr>
                        <a:t> </a:t>
                      </a:r>
                      <a:r>
                        <a:rPr lang="en-US" sz="1400" dirty="0" err="1">
                          <a:effectLst/>
                        </a:rPr>
                        <a:t>anggota</a:t>
                      </a:r>
                      <a:r>
                        <a:rPr lang="en-US" sz="1400" dirty="0">
                          <a:effectLst/>
                        </a:rPr>
                        <a:t> </a:t>
                      </a:r>
                      <a:r>
                        <a:rPr lang="en-US" sz="1400" dirty="0" err="1">
                          <a:effectLst/>
                        </a:rPr>
                        <a:t>keluarga</a:t>
                      </a:r>
                      <a:r>
                        <a:rPr lang="en-US" sz="1400" dirty="0">
                          <a:effectLst/>
                        </a:rPr>
                        <a:t> </a:t>
                      </a:r>
                      <a:r>
                        <a:rPr lang="en-US" sz="1400" dirty="0" err="1">
                          <a:effectLst/>
                        </a:rPr>
                        <a:t>dan</a:t>
                      </a:r>
                      <a:r>
                        <a:rPr lang="en-US" sz="1400" dirty="0">
                          <a:effectLst/>
                        </a:rPr>
                        <a:t> </a:t>
                      </a:r>
                      <a:r>
                        <a:rPr lang="en-US" sz="1400" dirty="0" err="1">
                          <a:effectLst/>
                        </a:rPr>
                        <a:t>warga</a:t>
                      </a:r>
                      <a:r>
                        <a:rPr lang="en-US" sz="1400" dirty="0">
                          <a:effectLst/>
                        </a:rPr>
                        <a:t> </a:t>
                      </a:r>
                      <a:r>
                        <a:rPr lang="en-US" sz="1400" dirty="0" err="1">
                          <a:effectLst/>
                        </a:rPr>
                        <a:t>sekolah</a:t>
                      </a:r>
                      <a:endParaRPr lang="en-US" sz="1400" dirty="0">
                        <a:effectLst/>
                      </a:endParaRPr>
                    </a:p>
                    <a:p>
                      <a:pPr marL="270510" marR="0" indent="-270510">
                        <a:lnSpc>
                          <a:spcPct val="115000"/>
                        </a:lnSpc>
                        <a:spcBef>
                          <a:spcPts val="0"/>
                        </a:spcBef>
                        <a:spcAft>
                          <a:spcPts val="0"/>
                        </a:spcAft>
                      </a:pPr>
                      <a:r>
                        <a:rPr lang="en-US" sz="1400" dirty="0">
                          <a:effectLst/>
                        </a:rPr>
                        <a:t>3.2 </a:t>
                      </a:r>
                      <a:r>
                        <a:rPr lang="en-US" sz="1400" dirty="0" err="1">
                          <a:effectLst/>
                        </a:rPr>
                        <a:t>Merinci</a:t>
                      </a:r>
                      <a:r>
                        <a:rPr lang="en-US" sz="1400" dirty="0">
                          <a:effectLst/>
                        </a:rPr>
                        <a:t> </a:t>
                      </a:r>
                      <a:r>
                        <a:rPr lang="en-US" sz="1400" dirty="0" err="1">
                          <a:effectLst/>
                        </a:rPr>
                        <a:t>kewajiban</a:t>
                      </a:r>
                      <a:r>
                        <a:rPr lang="en-US" sz="1400" dirty="0">
                          <a:effectLst/>
                        </a:rPr>
                        <a:t> </a:t>
                      </a:r>
                      <a:r>
                        <a:rPr lang="en-US" sz="1400" dirty="0" err="1">
                          <a:effectLst/>
                        </a:rPr>
                        <a:t>dan</a:t>
                      </a:r>
                      <a:r>
                        <a:rPr lang="en-US" sz="1400" dirty="0">
                          <a:effectLst/>
                        </a:rPr>
                        <a:t> </a:t>
                      </a:r>
                      <a:r>
                        <a:rPr lang="id-ID" sz="1400" dirty="0">
                          <a:effectLst/>
                        </a:rPr>
                        <a:t>hak </a:t>
                      </a:r>
                      <a:r>
                        <a:rPr lang="en-US" sz="1400" dirty="0" err="1">
                          <a:effectLst/>
                        </a:rPr>
                        <a:t>sebagai</a:t>
                      </a:r>
                      <a:r>
                        <a:rPr lang="en-US" sz="1400" dirty="0">
                          <a:effectLst/>
                        </a:rPr>
                        <a:t> </a:t>
                      </a:r>
                      <a:r>
                        <a:rPr lang="en-US" sz="1400" dirty="0" err="1">
                          <a:effectLst/>
                        </a:rPr>
                        <a:t>anggota</a:t>
                      </a:r>
                      <a:r>
                        <a:rPr lang="en-US" sz="1400" dirty="0">
                          <a:effectLst/>
                        </a:rPr>
                        <a:t> </a:t>
                      </a:r>
                      <a:r>
                        <a:rPr lang="en-US" sz="1400" dirty="0" err="1">
                          <a:effectLst/>
                        </a:rPr>
                        <a:t>keluarga</a:t>
                      </a:r>
                      <a:r>
                        <a:rPr lang="en-US" sz="1400" dirty="0">
                          <a:effectLst/>
                        </a:rPr>
                        <a:t> </a:t>
                      </a:r>
                      <a:r>
                        <a:rPr lang="en-US" sz="1400" dirty="0" err="1">
                          <a:effectLst/>
                        </a:rPr>
                        <a:t>dan</a:t>
                      </a:r>
                      <a:r>
                        <a:rPr lang="en-US" sz="1400" dirty="0">
                          <a:effectLst/>
                        </a:rPr>
                        <a:t> </a:t>
                      </a:r>
                      <a:r>
                        <a:rPr lang="en-US" sz="1400" dirty="0" err="1">
                          <a:effectLst/>
                        </a:rPr>
                        <a:t>warga</a:t>
                      </a:r>
                      <a:r>
                        <a:rPr lang="en-US" sz="1400" dirty="0">
                          <a:effectLst/>
                        </a:rPr>
                        <a:t> </a:t>
                      </a:r>
                      <a:r>
                        <a:rPr lang="en-US" sz="1400" dirty="0" err="1">
                          <a:effectLst/>
                        </a:rPr>
                        <a:t>sekolah</a:t>
                      </a:r>
                      <a:endParaRPr lang="en-US" sz="1400" dirty="0">
                        <a:effectLst/>
                      </a:endParaRPr>
                    </a:p>
                    <a:p>
                      <a:pPr marL="270510" marR="0" indent="-270510">
                        <a:lnSpc>
                          <a:spcPct val="115000"/>
                        </a:lnSpc>
                        <a:spcBef>
                          <a:spcPts val="0"/>
                        </a:spcBef>
                        <a:spcAft>
                          <a:spcPts val="0"/>
                        </a:spcAft>
                      </a:pPr>
                      <a:r>
                        <a:rPr lang="x-none" sz="1400">
                          <a:effectLst/>
                        </a:rPr>
                        <a:t>4.2 	Melaksanakan </a:t>
                      </a:r>
                      <a:r>
                        <a:rPr lang="en-US" sz="1400" dirty="0" err="1">
                          <a:effectLst/>
                        </a:rPr>
                        <a:t>kewajiban</a:t>
                      </a:r>
                      <a:r>
                        <a:rPr lang="en-US" sz="1400" dirty="0">
                          <a:effectLst/>
                        </a:rPr>
                        <a:t> </a:t>
                      </a:r>
                      <a:r>
                        <a:rPr lang="en-US" sz="1400" dirty="0" err="1">
                          <a:effectLst/>
                        </a:rPr>
                        <a:t>dan</a:t>
                      </a:r>
                      <a:r>
                        <a:rPr lang="en-US" sz="1400" dirty="0">
                          <a:effectLst/>
                        </a:rPr>
                        <a:t> </a:t>
                      </a:r>
                      <a:r>
                        <a:rPr lang="en-US" sz="1400" dirty="0" err="1">
                          <a:effectLst/>
                        </a:rPr>
                        <a:t>hak</a:t>
                      </a:r>
                      <a:r>
                        <a:rPr lang="en-US" sz="1400" dirty="0">
                          <a:effectLst/>
                        </a:rPr>
                        <a:t> </a:t>
                      </a:r>
                      <a:r>
                        <a:rPr lang="en-US" sz="1400" dirty="0" err="1">
                          <a:effectLst/>
                        </a:rPr>
                        <a:t>sebagai</a:t>
                      </a:r>
                      <a:r>
                        <a:rPr lang="en-US" sz="1400" dirty="0">
                          <a:effectLst/>
                        </a:rPr>
                        <a:t> </a:t>
                      </a:r>
                      <a:r>
                        <a:rPr lang="en-US" sz="1400" dirty="0" err="1">
                          <a:effectLst/>
                        </a:rPr>
                        <a:t>anggota</a:t>
                      </a:r>
                      <a:r>
                        <a:rPr lang="en-US" sz="1400" dirty="0">
                          <a:effectLst/>
                        </a:rPr>
                        <a:t> </a:t>
                      </a:r>
                      <a:r>
                        <a:rPr lang="en-US" sz="1400" dirty="0" err="1">
                          <a:effectLst/>
                        </a:rPr>
                        <a:t>keluarga</a:t>
                      </a:r>
                      <a:r>
                        <a:rPr lang="en-US" sz="1400" dirty="0">
                          <a:effectLst/>
                        </a:rPr>
                        <a:t> </a:t>
                      </a:r>
                      <a:r>
                        <a:rPr lang="en-US" sz="1400" dirty="0" err="1">
                          <a:effectLst/>
                        </a:rPr>
                        <a:t>dan</a:t>
                      </a:r>
                      <a:r>
                        <a:rPr lang="en-US" sz="1400" dirty="0">
                          <a:effectLst/>
                        </a:rPr>
                        <a:t> </a:t>
                      </a:r>
                      <a:r>
                        <a:rPr lang="en-US" sz="1400" dirty="0" err="1">
                          <a:effectLst/>
                        </a:rPr>
                        <a:t>warga</a:t>
                      </a:r>
                      <a:r>
                        <a:rPr lang="en-US" sz="1400" dirty="0">
                          <a:effectLst/>
                        </a:rPr>
                        <a:t> </a:t>
                      </a:r>
                      <a:r>
                        <a:rPr lang="en-US" sz="1400" dirty="0" err="1">
                          <a:effectLst/>
                        </a:rPr>
                        <a:t>sekolah</a:t>
                      </a:r>
                      <a:endParaRPr lang="en-US" sz="1400" dirty="0">
                        <a:effectLst/>
                        <a:latin typeface="Calibri"/>
                        <a:ea typeface="Times New Roman"/>
                        <a:cs typeface="Times New Roman"/>
                      </a:endParaRPr>
                    </a:p>
                  </a:txBody>
                  <a:tcPr marL="62281" marR="62281" marT="0" marB="0"/>
                </a:tc>
              </a:tr>
              <a:tr h="1050468">
                <a:tc>
                  <a:txBody>
                    <a:bodyPr/>
                    <a:lstStyle/>
                    <a:p>
                      <a:pPr marL="269875" marR="0" indent="-269875">
                        <a:lnSpc>
                          <a:spcPct val="115000"/>
                        </a:lnSpc>
                        <a:spcBef>
                          <a:spcPts val="0"/>
                        </a:spcBef>
                        <a:spcAft>
                          <a:spcPts val="0"/>
                        </a:spcAft>
                      </a:pPr>
                      <a:r>
                        <a:rPr lang="id-ID" sz="1400" dirty="0">
                          <a:effectLst/>
                        </a:rPr>
                        <a:t>1.3 </a:t>
                      </a:r>
                      <a:r>
                        <a:rPr lang="en-US" sz="1400" dirty="0" err="1">
                          <a:effectLst/>
                        </a:rPr>
                        <a:t>Mensyukuri</a:t>
                      </a:r>
                      <a:r>
                        <a:rPr lang="en-US" sz="1400" dirty="0">
                          <a:effectLst/>
                        </a:rPr>
                        <a:t> </a:t>
                      </a:r>
                      <a:r>
                        <a:rPr lang="en-US" sz="1400" dirty="0" err="1">
                          <a:effectLst/>
                        </a:rPr>
                        <a:t>makna</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en-US" sz="1400" dirty="0">
                          <a:effectLst/>
                        </a:rPr>
                        <a:t>2.3 	</a:t>
                      </a:r>
                      <a:r>
                        <a:rPr lang="en-US" sz="1400" dirty="0" err="1">
                          <a:effectLst/>
                        </a:rPr>
                        <a:t>Bertanggung</a:t>
                      </a:r>
                      <a:r>
                        <a:rPr lang="en-US" sz="1400" dirty="0">
                          <a:effectLst/>
                        </a:rPr>
                        <a:t> </a:t>
                      </a:r>
                      <a:r>
                        <a:rPr lang="en-US" sz="1400" dirty="0" err="1">
                          <a:effectLst/>
                        </a:rPr>
                        <a:t>jawab</a:t>
                      </a:r>
                      <a:r>
                        <a:rPr lang="en-US" sz="1400" dirty="0">
                          <a:effectLst/>
                        </a:rPr>
                        <a:t> </a:t>
                      </a:r>
                      <a:r>
                        <a:rPr lang="en-US" sz="1400" dirty="0" err="1">
                          <a:effectLst/>
                        </a:rPr>
                        <a:t>terhadap</a:t>
                      </a:r>
                      <a:r>
                        <a:rPr lang="en-US" sz="1400" dirty="0">
                          <a:effectLst/>
                        </a:rPr>
                        <a:t> </a:t>
                      </a:r>
                      <a:r>
                        <a:rPr lang="en-US" sz="1400" dirty="0" err="1">
                          <a:effectLst/>
                        </a:rPr>
                        <a:t>makna</a:t>
                      </a:r>
                      <a:r>
                        <a:rPr lang="en-US" sz="1400" dirty="0">
                          <a:effectLst/>
                        </a:rPr>
                        <a:t> </a:t>
                      </a:r>
                      <a:r>
                        <a:rPr lang="en-US" sz="1400" dirty="0" err="1">
                          <a:effectLst/>
                        </a:rPr>
                        <a:t>kebersamaan</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a:t>
                      </a:r>
                      <a:r>
                        <a:rPr lang="x-none" sz="1400">
                          <a:effectLst/>
                        </a:rPr>
                        <a:t>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en-US" sz="1400" dirty="0">
                          <a:effectLst/>
                        </a:rPr>
                        <a:t>3.3 </a:t>
                      </a:r>
                      <a:r>
                        <a:rPr lang="en-US" sz="1400" dirty="0" err="1">
                          <a:effectLst/>
                        </a:rPr>
                        <a:t>Memahami</a:t>
                      </a:r>
                      <a:r>
                        <a:rPr lang="en-US" sz="1400" dirty="0">
                          <a:effectLst/>
                        </a:rPr>
                        <a:t> </a:t>
                      </a:r>
                      <a:r>
                        <a:rPr lang="en-US" sz="1400" dirty="0" err="1">
                          <a:effectLst/>
                        </a:rPr>
                        <a:t>makna</a:t>
                      </a:r>
                      <a:r>
                        <a:rPr lang="en-US" sz="1400" dirty="0">
                          <a:effectLst/>
                        </a:rPr>
                        <a:t> </a:t>
                      </a:r>
                      <a:r>
                        <a:rPr lang="en-US" sz="1400" dirty="0" err="1">
                          <a:effectLst/>
                        </a:rPr>
                        <a:t>keberagaman</a:t>
                      </a:r>
                      <a:r>
                        <a:rPr lang="en-US" sz="1400" dirty="0">
                          <a:effectLst/>
                        </a:rPr>
                        <a:t> </a:t>
                      </a:r>
                      <a:r>
                        <a:rPr lang="en-US" sz="1400" dirty="0" err="1">
                          <a:effectLst/>
                        </a:rPr>
                        <a:t>karakteristik</a:t>
                      </a:r>
                      <a:r>
                        <a:rPr lang="en-US" sz="1400" dirty="0">
                          <a:effectLst/>
                        </a:rPr>
                        <a:t> </a:t>
                      </a:r>
                      <a:r>
                        <a:rPr lang="en-US" sz="1400" dirty="0" err="1">
                          <a:effectLst/>
                        </a:rPr>
                        <a:t>individu</a:t>
                      </a:r>
                      <a:r>
                        <a:rPr lang="en-US" sz="1400" dirty="0">
                          <a:effectLst/>
                        </a:rPr>
                        <a:t> </a:t>
                      </a:r>
                      <a:r>
                        <a:rPr lang="x-none" sz="1400">
                          <a:effectLst/>
                        </a:rPr>
                        <a:t>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x-none" sz="1400">
                          <a:effectLst/>
                        </a:rPr>
                        <a:t>4.3 </a:t>
                      </a:r>
                      <a:r>
                        <a:rPr lang="en-US" sz="1400" dirty="0">
                          <a:effectLst/>
                        </a:rPr>
                        <a:t>	</a:t>
                      </a:r>
                      <a:r>
                        <a:rPr lang="x-none" sz="1400">
                          <a:effectLst/>
                        </a:rPr>
                        <a:t>Menceritakan makna</a:t>
                      </a:r>
                      <a:r>
                        <a:rPr lang="en-US" sz="1400" dirty="0">
                          <a:effectLst/>
                        </a:rPr>
                        <a:t> </a:t>
                      </a:r>
                      <a:r>
                        <a:rPr lang="en-US" sz="1400" dirty="0" err="1">
                          <a:effectLst/>
                        </a:rPr>
                        <a:t>kebersamaan</a:t>
                      </a:r>
                      <a:r>
                        <a:rPr lang="en-US" sz="1400" dirty="0">
                          <a:effectLst/>
                        </a:rPr>
                        <a:t> </a:t>
                      </a:r>
                      <a:r>
                        <a:rPr lang="en-US" sz="1400" dirty="0" err="1">
                          <a:effectLst/>
                        </a:rPr>
                        <a:t>dalam</a:t>
                      </a:r>
                      <a:r>
                        <a:rPr lang="x-none" sz="1400">
                          <a:effectLst/>
                        </a:rPr>
                        <a:t> keberagaman karakteristik individu</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latin typeface="Calibri"/>
                        <a:ea typeface="Times New Roman"/>
                        <a:cs typeface="Times New Roman"/>
                      </a:endParaRPr>
                    </a:p>
                  </a:txBody>
                  <a:tcPr marL="62281" marR="62281" marT="0" marB="0"/>
                </a:tc>
              </a:tr>
              <a:tr h="1050468">
                <a:tc>
                  <a:txBody>
                    <a:bodyPr/>
                    <a:lstStyle/>
                    <a:p>
                      <a:pPr marL="269875" marR="0" indent="-269875">
                        <a:lnSpc>
                          <a:spcPct val="115000"/>
                        </a:lnSpc>
                        <a:spcBef>
                          <a:spcPts val="0"/>
                        </a:spcBef>
                        <a:spcAft>
                          <a:spcPts val="0"/>
                        </a:spcAft>
                      </a:pPr>
                      <a:r>
                        <a:rPr lang="id-ID" sz="1400" dirty="0">
                          <a:effectLst/>
                        </a:rPr>
                        <a:t>1.4 </a:t>
                      </a:r>
                      <a:r>
                        <a:rPr lang="en-US" sz="1400" dirty="0" err="1">
                          <a:effectLst/>
                        </a:rPr>
                        <a:t>Menerima</a:t>
                      </a:r>
                      <a:r>
                        <a:rPr lang="en-US" sz="1400" dirty="0">
                          <a:effectLst/>
                        </a:rPr>
                        <a:t> </a:t>
                      </a:r>
                      <a:r>
                        <a:rPr lang="en-US" sz="1400" dirty="0" err="1">
                          <a:effectLst/>
                        </a:rPr>
                        <a:t>dengan</a:t>
                      </a:r>
                      <a:r>
                        <a:rPr lang="en-US" sz="1400" dirty="0">
                          <a:effectLst/>
                        </a:rPr>
                        <a:t> </a:t>
                      </a:r>
                      <a:r>
                        <a:rPr lang="en-US" sz="1400" dirty="0" err="1">
                          <a:effectLst/>
                        </a:rPr>
                        <a:t>tulus</a:t>
                      </a:r>
                      <a:r>
                        <a:rPr lang="en-US" sz="1400" dirty="0">
                          <a:effectLst/>
                        </a:rPr>
                        <a:t> </a:t>
                      </a:r>
                      <a:r>
                        <a:rPr lang="en-US" sz="1400" dirty="0" err="1">
                          <a:effectLst/>
                        </a:rPr>
                        <a:t>makna</a:t>
                      </a:r>
                      <a:r>
                        <a:rPr lang="en-US" sz="1400" dirty="0">
                          <a:effectLst/>
                        </a:rPr>
                        <a:t> </a:t>
                      </a:r>
                      <a:r>
                        <a:rPr lang="en-US" sz="1400" dirty="0" err="1">
                          <a:effectLst/>
                        </a:rPr>
                        <a:t>bersatu</a:t>
                      </a:r>
                      <a:r>
                        <a:rPr lang="en-US" sz="1400" dirty="0">
                          <a:effectLst/>
                        </a:rPr>
                        <a:t> </a:t>
                      </a:r>
                      <a:r>
                        <a:rPr lang="en-US" sz="1400" dirty="0" err="1">
                          <a:effectLst/>
                        </a:rPr>
                        <a:t>dalam</a:t>
                      </a:r>
                      <a:r>
                        <a:rPr lang="en-US" sz="1400" dirty="0">
                          <a:effectLst/>
                        </a:rPr>
                        <a:t> </a:t>
                      </a:r>
                      <a:r>
                        <a:rPr lang="en-US" sz="1400" dirty="0" err="1">
                          <a:effectLst/>
                        </a:rPr>
                        <a:t>keberagaman</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en-US" sz="1400" dirty="0">
                          <a:effectLst/>
                        </a:rPr>
                        <a:t>2.4 	</a:t>
                      </a:r>
                      <a:r>
                        <a:rPr lang="x-none" sz="1400">
                          <a:effectLst/>
                        </a:rPr>
                        <a:t>Bersikap sesuai makna bersatu dalam keberagaman</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en-US" sz="1400" dirty="0">
                          <a:effectLst/>
                        </a:rPr>
                        <a:t>3.4 </a:t>
                      </a:r>
                      <a:r>
                        <a:rPr lang="en-US" sz="1400" dirty="0" err="1">
                          <a:effectLst/>
                        </a:rPr>
                        <a:t>Mengemukakan</a:t>
                      </a:r>
                      <a:r>
                        <a:rPr lang="en-US" sz="1400" dirty="0">
                          <a:effectLst/>
                        </a:rPr>
                        <a:t> </a:t>
                      </a:r>
                      <a:r>
                        <a:rPr lang="x-none" sz="1400">
                          <a:effectLst/>
                        </a:rPr>
                        <a:t>makna bersatu dalam keberagaman</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endParaRPr>
                    </a:p>
                    <a:p>
                      <a:pPr marL="269875" marR="0" indent="-269875">
                        <a:lnSpc>
                          <a:spcPct val="115000"/>
                        </a:lnSpc>
                        <a:spcBef>
                          <a:spcPts val="0"/>
                        </a:spcBef>
                        <a:spcAft>
                          <a:spcPts val="0"/>
                        </a:spcAft>
                      </a:pPr>
                      <a:r>
                        <a:rPr lang="x-none" sz="1400">
                          <a:effectLst/>
                        </a:rPr>
                        <a:t>4.4 </a:t>
                      </a:r>
                      <a:r>
                        <a:rPr lang="en-US" sz="1400" dirty="0">
                          <a:effectLst/>
                        </a:rPr>
                        <a:t>	</a:t>
                      </a:r>
                      <a:r>
                        <a:rPr lang="en-US" sz="1400" dirty="0" err="1">
                          <a:effectLst/>
                        </a:rPr>
                        <a:t>Berperilaku</a:t>
                      </a:r>
                      <a:r>
                        <a:rPr lang="en-US" sz="1400" dirty="0">
                          <a:effectLst/>
                        </a:rPr>
                        <a:t>  </a:t>
                      </a:r>
                      <a:r>
                        <a:rPr lang="x-none" sz="1400">
                          <a:effectLst/>
                        </a:rPr>
                        <a:t>sesuai dengan </a:t>
                      </a:r>
                      <a:r>
                        <a:rPr lang="en-US" sz="1400" dirty="0" err="1">
                          <a:effectLst/>
                        </a:rPr>
                        <a:t>makna</a:t>
                      </a:r>
                      <a:r>
                        <a:rPr lang="en-US" sz="1400" dirty="0">
                          <a:effectLst/>
                        </a:rPr>
                        <a:t> </a:t>
                      </a:r>
                      <a:r>
                        <a:rPr lang="x-none" sz="1400">
                          <a:effectLst/>
                        </a:rPr>
                        <a:t>bersatu dalam keberagaman</a:t>
                      </a:r>
                      <a:r>
                        <a:rPr lang="en-US" sz="1400" dirty="0">
                          <a:effectLst/>
                        </a:rPr>
                        <a:t> di </a:t>
                      </a:r>
                      <a:r>
                        <a:rPr lang="en-US" sz="1400" dirty="0" err="1">
                          <a:effectLst/>
                        </a:rPr>
                        <a:t>lingkungan</a:t>
                      </a:r>
                      <a:r>
                        <a:rPr lang="en-US" sz="1400" dirty="0">
                          <a:effectLst/>
                        </a:rPr>
                        <a:t> </a:t>
                      </a:r>
                      <a:r>
                        <a:rPr lang="en-US" sz="1400" dirty="0" err="1">
                          <a:effectLst/>
                        </a:rPr>
                        <a:t>sekitar</a:t>
                      </a:r>
                      <a:endParaRPr lang="en-US" sz="1400" dirty="0">
                        <a:effectLst/>
                        <a:latin typeface="Calibri"/>
                        <a:ea typeface="Times New Roman"/>
                        <a:cs typeface="Times New Roman"/>
                      </a:endParaRPr>
                    </a:p>
                  </a:txBody>
                  <a:tcPr marL="62281" marR="62281" marT="0" marB="0"/>
                </a:tc>
              </a:tr>
            </a:tbl>
          </a:graphicData>
        </a:graphic>
      </p:graphicFrame>
    </p:spTree>
    <p:extLst>
      <p:ext uri="{BB962C8B-B14F-4D97-AF65-F5344CB8AC3E}">
        <p14:creationId xmlns:p14="http://schemas.microsoft.com/office/powerpoint/2010/main" val="17224108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Kompetensi</a:t>
            </a:r>
            <a:r>
              <a:rPr lang="en-US" sz="2400" b="1" dirty="0"/>
              <a:t> yang </a:t>
            </a:r>
            <a:r>
              <a:rPr lang="en-US" sz="2400" b="1" dirty="0" err="1"/>
              <a:t>harus</a:t>
            </a:r>
            <a:r>
              <a:rPr lang="en-US" sz="2400" b="1" dirty="0"/>
              <a:t> </a:t>
            </a:r>
            <a:r>
              <a:rPr lang="en-US" sz="2400" b="1" dirty="0" err="1"/>
              <a:t>dicapai</a:t>
            </a:r>
            <a:r>
              <a:rPr lang="en-US" sz="2400" b="1" dirty="0"/>
              <a:t> </a:t>
            </a:r>
            <a:r>
              <a:rPr lang="en-US" sz="2400" b="1" dirty="0" err="1"/>
              <a:t>peserta</a:t>
            </a:r>
            <a:r>
              <a:rPr lang="en-US" sz="2400" b="1" dirty="0"/>
              <a:t> </a:t>
            </a:r>
            <a:r>
              <a:rPr lang="en-US" sz="2400" b="1" dirty="0" err="1" smtClean="0"/>
              <a:t>didik</a:t>
            </a:r>
            <a:endParaRPr lang="en-US" sz="2400" b="1" dirty="0"/>
          </a:p>
        </p:txBody>
      </p:sp>
      <p:graphicFrame>
        <p:nvGraphicFramePr>
          <p:cNvPr id="4" name="Table 3"/>
          <p:cNvGraphicFramePr>
            <a:graphicFrameLocks noGrp="1"/>
          </p:cNvGraphicFramePr>
          <p:nvPr>
            <p:extLst>
              <p:ext uri="{D42A27DB-BD31-4B8C-83A1-F6EECF244321}">
                <p14:modId xmlns:p14="http://schemas.microsoft.com/office/powerpoint/2010/main" val="3391716891"/>
              </p:ext>
            </p:extLst>
          </p:nvPr>
        </p:nvGraphicFramePr>
        <p:xfrm>
          <a:off x="1066800" y="1676400"/>
          <a:ext cx="7010398" cy="4706892"/>
        </p:xfrm>
        <a:graphic>
          <a:graphicData uri="http://schemas.openxmlformats.org/drawingml/2006/table">
            <a:tbl>
              <a:tblPr firstRow="1" firstCol="1" bandRow="1">
                <a:tableStyleId>{5C22544A-7EE6-4342-B048-85BDC9FD1C3A}</a:tableStyleId>
              </a:tblPr>
              <a:tblGrid>
                <a:gridCol w="685800"/>
                <a:gridCol w="2621625"/>
                <a:gridCol w="3702973"/>
              </a:tblGrid>
              <a:tr h="161642">
                <a:tc>
                  <a:txBody>
                    <a:bodyPr/>
                    <a:lstStyle/>
                    <a:p>
                      <a:pPr marL="0" marR="0" algn="ctr">
                        <a:spcBef>
                          <a:spcPts val="0"/>
                        </a:spcBef>
                        <a:spcAft>
                          <a:spcPts val="0"/>
                        </a:spcAft>
                      </a:pPr>
                      <a:r>
                        <a:rPr lang="en-US" sz="1600" b="1" dirty="0">
                          <a:effectLst/>
                        </a:rPr>
                        <a:t>No</a:t>
                      </a:r>
                      <a:endParaRPr lang="en-US" sz="1600" b="1" dirty="0">
                        <a:solidFill>
                          <a:srgbClr val="000000"/>
                        </a:solidFill>
                        <a:effectLst/>
                        <a:latin typeface="Calisto MT"/>
                        <a:ea typeface="Times New Roman"/>
                        <a:cs typeface="Calisto MT"/>
                      </a:endParaRPr>
                    </a:p>
                  </a:txBody>
                  <a:tcPr marL="66126" marR="66126" marT="0" marB="0"/>
                </a:tc>
                <a:tc>
                  <a:txBody>
                    <a:bodyPr/>
                    <a:lstStyle/>
                    <a:p>
                      <a:pPr marL="0" marR="0" algn="ctr">
                        <a:spcBef>
                          <a:spcPts val="0"/>
                        </a:spcBef>
                        <a:spcAft>
                          <a:spcPts val="0"/>
                        </a:spcAft>
                      </a:pPr>
                      <a:r>
                        <a:rPr lang="en-US" sz="1600" b="1" dirty="0" err="1">
                          <a:effectLst/>
                        </a:rPr>
                        <a:t>Ruang</a:t>
                      </a:r>
                      <a:r>
                        <a:rPr lang="en-US" sz="1600" b="1" dirty="0">
                          <a:effectLst/>
                        </a:rPr>
                        <a:t> </a:t>
                      </a:r>
                      <a:r>
                        <a:rPr lang="en-US" sz="1600" b="1" dirty="0" err="1">
                          <a:effectLst/>
                        </a:rPr>
                        <a:t>Lingkup</a:t>
                      </a:r>
                      <a:endParaRPr lang="en-US" sz="1600" b="1" dirty="0">
                        <a:solidFill>
                          <a:srgbClr val="000000"/>
                        </a:solidFill>
                        <a:effectLst/>
                        <a:latin typeface="Calisto MT"/>
                        <a:ea typeface="Times New Roman"/>
                        <a:cs typeface="Calisto MT"/>
                      </a:endParaRPr>
                    </a:p>
                  </a:txBody>
                  <a:tcPr marL="66126" marR="66126" marT="0" marB="0"/>
                </a:tc>
                <a:tc>
                  <a:txBody>
                    <a:bodyPr/>
                    <a:lstStyle/>
                    <a:p>
                      <a:pPr marL="0" marR="0" algn="ctr">
                        <a:spcBef>
                          <a:spcPts val="0"/>
                        </a:spcBef>
                        <a:spcAft>
                          <a:spcPts val="0"/>
                        </a:spcAft>
                      </a:pPr>
                      <a:r>
                        <a:rPr lang="en-US" sz="1600" b="1" dirty="0" err="1">
                          <a:effectLst/>
                        </a:rPr>
                        <a:t>Kelas</a:t>
                      </a:r>
                      <a:r>
                        <a:rPr lang="en-US" sz="1600" b="1" dirty="0">
                          <a:effectLst/>
                        </a:rPr>
                        <a:t> </a:t>
                      </a:r>
                      <a:r>
                        <a:rPr lang="en-US" sz="1600" b="1" dirty="0" err="1">
                          <a:effectLst/>
                        </a:rPr>
                        <a:t>Rendah</a:t>
                      </a:r>
                      <a:endParaRPr lang="en-US" sz="1600" b="1" dirty="0">
                        <a:solidFill>
                          <a:srgbClr val="000000"/>
                        </a:solidFill>
                        <a:effectLst/>
                        <a:latin typeface="Calisto MT"/>
                        <a:ea typeface="Times New Roman"/>
                        <a:cs typeface="Calisto MT"/>
                      </a:endParaRPr>
                    </a:p>
                  </a:txBody>
                  <a:tcPr marL="66126" marR="66126" marT="0" marB="0"/>
                </a:tc>
              </a:tr>
              <a:tr h="969849">
                <a:tc>
                  <a:txBody>
                    <a:bodyPr/>
                    <a:lstStyle/>
                    <a:p>
                      <a:pPr marL="0" marR="0" algn="ctr">
                        <a:spcBef>
                          <a:spcPts val="0"/>
                        </a:spcBef>
                        <a:spcAft>
                          <a:spcPts val="0"/>
                        </a:spcAft>
                      </a:pPr>
                      <a:r>
                        <a:rPr lang="en-US" sz="1600" b="1">
                          <a:effectLst/>
                        </a:rPr>
                        <a:t>1</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lgn="just">
                        <a:spcBef>
                          <a:spcPts val="0"/>
                        </a:spcBef>
                        <a:spcAft>
                          <a:spcPts val="0"/>
                        </a:spcAft>
                      </a:pPr>
                      <a:r>
                        <a:rPr lang="en-US" sz="1600" b="1">
                          <a:effectLst/>
                        </a:rPr>
                        <a:t>Pancasila</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spcBef>
                          <a:spcPts val="0"/>
                        </a:spcBef>
                        <a:spcAft>
                          <a:spcPts val="0"/>
                        </a:spcAft>
                      </a:pPr>
                      <a:r>
                        <a:rPr lang="en-US" sz="1600" b="1" dirty="0" err="1">
                          <a:effectLst/>
                        </a:rPr>
                        <a:t>Menunjukkan</a:t>
                      </a:r>
                      <a:r>
                        <a:rPr lang="en-US" sz="1600" b="1" dirty="0">
                          <a:effectLst/>
                        </a:rPr>
                        <a:t>,  </a:t>
                      </a:r>
                      <a:r>
                        <a:rPr lang="en-US" sz="1600" b="1" dirty="0" err="1">
                          <a:effectLst/>
                        </a:rPr>
                        <a:t>bersikap</a:t>
                      </a:r>
                      <a:r>
                        <a:rPr lang="en-US" sz="1600" b="1" dirty="0">
                          <a:effectLst/>
                        </a:rPr>
                        <a:t> </a:t>
                      </a:r>
                      <a:r>
                        <a:rPr lang="en-US" sz="1600" b="1" dirty="0" err="1">
                          <a:effectLst/>
                        </a:rPr>
                        <a:t>positif</a:t>
                      </a:r>
                      <a:r>
                        <a:rPr lang="en-US" sz="1600" b="1" dirty="0">
                          <a:effectLst/>
                        </a:rPr>
                        <a:t>, </a:t>
                      </a:r>
                      <a:r>
                        <a:rPr lang="en-US" sz="1600" b="1" dirty="0" err="1">
                          <a:effectLst/>
                        </a:rPr>
                        <a:t>memahami</a:t>
                      </a:r>
                      <a:r>
                        <a:rPr lang="en-US" sz="1600" b="1" dirty="0">
                          <a:effectLst/>
                        </a:rPr>
                        <a:t> </a:t>
                      </a:r>
                      <a:r>
                        <a:rPr lang="en-US" sz="1600" b="1" dirty="0" err="1">
                          <a:effectLst/>
                        </a:rPr>
                        <a:t>dan</a:t>
                      </a:r>
                      <a:r>
                        <a:rPr lang="en-US" sz="1600" b="1" dirty="0">
                          <a:effectLst/>
                        </a:rPr>
                        <a:t> </a:t>
                      </a:r>
                      <a:r>
                        <a:rPr lang="en-US" sz="1600" b="1" dirty="0" err="1">
                          <a:effectLst/>
                        </a:rPr>
                        <a:t>menceritakan</a:t>
                      </a:r>
                      <a:r>
                        <a:rPr lang="en-US" sz="1600" b="1" dirty="0">
                          <a:effectLst/>
                        </a:rPr>
                        <a:t> </a:t>
                      </a:r>
                      <a:r>
                        <a:rPr lang="en-US" sz="1600" b="1" dirty="0" err="1">
                          <a:effectLst/>
                        </a:rPr>
                        <a:t>arti</a:t>
                      </a:r>
                      <a:r>
                        <a:rPr lang="en-US" sz="1600" b="1" dirty="0">
                          <a:effectLst/>
                        </a:rPr>
                        <a:t> </a:t>
                      </a:r>
                      <a:r>
                        <a:rPr lang="en-US" sz="1600" b="1" dirty="0" err="1">
                          <a:effectLst/>
                        </a:rPr>
                        <a:t>gambar</a:t>
                      </a:r>
                      <a:r>
                        <a:rPr lang="en-US" sz="1600" b="1" dirty="0">
                          <a:effectLst/>
                        </a:rPr>
                        <a:t> </a:t>
                      </a:r>
                      <a:r>
                        <a:rPr lang="en-US" sz="1600" b="1" dirty="0" err="1">
                          <a:effectLst/>
                        </a:rPr>
                        <a:t>pada</a:t>
                      </a:r>
                      <a:r>
                        <a:rPr lang="en-US" sz="1600" b="1" dirty="0">
                          <a:effectLst/>
                        </a:rPr>
                        <a:t> </a:t>
                      </a:r>
                      <a:r>
                        <a:rPr lang="en-US" sz="1600" b="1" dirty="0" err="1">
                          <a:effectLst/>
                        </a:rPr>
                        <a:t>lambang</a:t>
                      </a:r>
                      <a:r>
                        <a:rPr lang="en-US" sz="1600" b="1" dirty="0">
                          <a:effectLst/>
                        </a:rPr>
                        <a:t> Negara “Garuda Pancasila”.</a:t>
                      </a:r>
                      <a:endParaRPr lang="en-US" sz="1600" b="1" dirty="0">
                        <a:solidFill>
                          <a:srgbClr val="000000"/>
                        </a:solidFill>
                        <a:effectLst/>
                        <a:latin typeface="Calisto MT"/>
                        <a:ea typeface="Times New Roman"/>
                        <a:cs typeface="Calisto MT"/>
                      </a:endParaRPr>
                    </a:p>
                  </a:txBody>
                  <a:tcPr marL="66126" marR="66126" marT="0" marB="0"/>
                </a:tc>
              </a:tr>
              <a:tr h="1131491">
                <a:tc>
                  <a:txBody>
                    <a:bodyPr/>
                    <a:lstStyle/>
                    <a:p>
                      <a:pPr marL="0" marR="0" algn="ctr">
                        <a:spcBef>
                          <a:spcPts val="0"/>
                        </a:spcBef>
                        <a:spcAft>
                          <a:spcPts val="0"/>
                        </a:spcAft>
                      </a:pPr>
                      <a:r>
                        <a:rPr lang="en-US" sz="1600" b="1">
                          <a:effectLst/>
                        </a:rPr>
                        <a:t>2</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lgn="just">
                        <a:spcBef>
                          <a:spcPts val="0"/>
                        </a:spcBef>
                        <a:spcAft>
                          <a:spcPts val="0"/>
                        </a:spcAft>
                      </a:pPr>
                      <a:r>
                        <a:rPr lang="en-US" sz="1600" b="1">
                          <a:effectLst/>
                        </a:rPr>
                        <a:t>Undang-Undang Dasar Negara Republik Indonesia 1945</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spcBef>
                          <a:spcPts val="0"/>
                        </a:spcBef>
                        <a:spcAft>
                          <a:spcPts val="0"/>
                        </a:spcAft>
                      </a:pPr>
                      <a:r>
                        <a:rPr lang="en-US" sz="1600" b="1" dirty="0" err="1">
                          <a:effectLst/>
                        </a:rPr>
                        <a:t>Menghargai</a:t>
                      </a:r>
                      <a:r>
                        <a:rPr lang="en-US" sz="1600" b="1" dirty="0">
                          <a:effectLst/>
                        </a:rPr>
                        <a:t>, </a:t>
                      </a:r>
                      <a:r>
                        <a:rPr lang="en-US" sz="1600" b="1" dirty="0" err="1">
                          <a:effectLst/>
                        </a:rPr>
                        <a:t>melaksanakan</a:t>
                      </a:r>
                      <a:r>
                        <a:rPr lang="en-US" sz="1600" b="1" dirty="0">
                          <a:effectLst/>
                        </a:rPr>
                        <a:t>, </a:t>
                      </a:r>
                      <a:r>
                        <a:rPr lang="en-US" sz="1600" b="1" dirty="0" err="1">
                          <a:effectLst/>
                        </a:rPr>
                        <a:t>merinci</a:t>
                      </a:r>
                      <a:r>
                        <a:rPr lang="en-US" sz="1600" b="1" dirty="0">
                          <a:effectLst/>
                        </a:rPr>
                        <a:t> </a:t>
                      </a:r>
                      <a:r>
                        <a:rPr lang="en-US" sz="1600" b="1" dirty="0" err="1">
                          <a:effectLst/>
                        </a:rPr>
                        <a:t>dan</a:t>
                      </a:r>
                      <a:r>
                        <a:rPr lang="en-US" sz="1600" b="1" dirty="0">
                          <a:effectLst/>
                        </a:rPr>
                        <a:t> </a:t>
                      </a:r>
                      <a:r>
                        <a:rPr lang="en-US" sz="1600" b="1" dirty="0" err="1">
                          <a:effectLst/>
                        </a:rPr>
                        <a:t>melaksanakan</a:t>
                      </a:r>
                      <a:r>
                        <a:rPr lang="en-US" sz="1600" b="1" dirty="0">
                          <a:effectLst/>
                        </a:rPr>
                        <a:t> </a:t>
                      </a:r>
                      <a:r>
                        <a:rPr lang="en-US" sz="1600" b="1" dirty="0" err="1">
                          <a:effectLst/>
                        </a:rPr>
                        <a:t>kewajiban</a:t>
                      </a:r>
                      <a:r>
                        <a:rPr lang="en-US" sz="1600" b="1" dirty="0">
                          <a:effectLst/>
                        </a:rPr>
                        <a:t> </a:t>
                      </a:r>
                      <a:r>
                        <a:rPr lang="en-US" sz="1600" b="1" dirty="0" err="1">
                          <a:effectLst/>
                        </a:rPr>
                        <a:t>dan</a:t>
                      </a:r>
                      <a:r>
                        <a:rPr lang="en-US" sz="1600" b="1" dirty="0">
                          <a:effectLst/>
                        </a:rPr>
                        <a:t> </a:t>
                      </a:r>
                      <a:r>
                        <a:rPr lang="en-US" sz="1600" b="1" dirty="0" err="1">
                          <a:effectLst/>
                        </a:rPr>
                        <a:t>hak</a:t>
                      </a:r>
                      <a:r>
                        <a:rPr lang="en-US" sz="1600" b="1" dirty="0">
                          <a:effectLst/>
                        </a:rPr>
                        <a:t> </a:t>
                      </a:r>
                      <a:r>
                        <a:rPr lang="en-US" sz="1600" b="1" dirty="0" err="1">
                          <a:effectLst/>
                        </a:rPr>
                        <a:t>sebagai</a:t>
                      </a:r>
                      <a:r>
                        <a:rPr lang="en-US" sz="1600" b="1" dirty="0">
                          <a:effectLst/>
                        </a:rPr>
                        <a:t> </a:t>
                      </a:r>
                      <a:r>
                        <a:rPr lang="en-US" sz="1600" b="1" dirty="0" err="1">
                          <a:effectLst/>
                        </a:rPr>
                        <a:t>anggota</a:t>
                      </a:r>
                      <a:r>
                        <a:rPr lang="en-US" sz="1600" b="1" dirty="0">
                          <a:effectLst/>
                        </a:rPr>
                        <a:t> </a:t>
                      </a:r>
                      <a:r>
                        <a:rPr lang="en-US" sz="1600" b="1" dirty="0" err="1">
                          <a:effectLst/>
                        </a:rPr>
                        <a:t>keluarga</a:t>
                      </a:r>
                      <a:r>
                        <a:rPr lang="en-US" sz="1600" b="1" dirty="0">
                          <a:effectLst/>
                        </a:rPr>
                        <a:t> </a:t>
                      </a:r>
                      <a:r>
                        <a:rPr lang="en-US" sz="1600" b="1" dirty="0" err="1">
                          <a:effectLst/>
                        </a:rPr>
                        <a:t>dan</a:t>
                      </a:r>
                      <a:r>
                        <a:rPr lang="en-US" sz="1600" b="1" dirty="0">
                          <a:effectLst/>
                        </a:rPr>
                        <a:t> </a:t>
                      </a:r>
                      <a:r>
                        <a:rPr lang="en-US" sz="1600" b="1" dirty="0" err="1">
                          <a:effectLst/>
                        </a:rPr>
                        <a:t>warga</a:t>
                      </a:r>
                      <a:r>
                        <a:rPr lang="en-US" sz="1600" b="1" dirty="0">
                          <a:effectLst/>
                        </a:rPr>
                        <a:t> </a:t>
                      </a:r>
                      <a:r>
                        <a:rPr lang="en-US" sz="1600" b="1" dirty="0" err="1">
                          <a:effectLst/>
                        </a:rPr>
                        <a:t>sekolah</a:t>
                      </a:r>
                      <a:r>
                        <a:rPr lang="en-US" sz="1600" b="1" dirty="0">
                          <a:effectLst/>
                        </a:rPr>
                        <a:t>.</a:t>
                      </a:r>
                    </a:p>
                    <a:p>
                      <a:pPr marL="0" marR="0">
                        <a:spcBef>
                          <a:spcPts val="0"/>
                        </a:spcBef>
                        <a:spcAft>
                          <a:spcPts val="0"/>
                        </a:spcAft>
                      </a:pPr>
                      <a:r>
                        <a:rPr lang="en-US" sz="1600" b="1" dirty="0">
                          <a:effectLst/>
                        </a:rPr>
                        <a:t> </a:t>
                      </a:r>
                      <a:endParaRPr lang="en-US" sz="1600" b="1" dirty="0">
                        <a:solidFill>
                          <a:srgbClr val="000000"/>
                        </a:solidFill>
                        <a:effectLst/>
                        <a:latin typeface="Calisto MT"/>
                        <a:ea typeface="Times New Roman"/>
                        <a:cs typeface="Calisto MT"/>
                      </a:endParaRPr>
                    </a:p>
                  </a:txBody>
                  <a:tcPr marL="66126" marR="66126" marT="0" marB="0"/>
                </a:tc>
              </a:tr>
              <a:tr h="1293132">
                <a:tc>
                  <a:txBody>
                    <a:bodyPr/>
                    <a:lstStyle/>
                    <a:p>
                      <a:pPr marL="0" marR="0" algn="ctr">
                        <a:spcBef>
                          <a:spcPts val="0"/>
                        </a:spcBef>
                        <a:spcAft>
                          <a:spcPts val="0"/>
                        </a:spcAft>
                      </a:pPr>
                      <a:r>
                        <a:rPr lang="en-US" sz="1600" b="1">
                          <a:effectLst/>
                        </a:rPr>
                        <a:t>3</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lgn="just">
                        <a:spcBef>
                          <a:spcPts val="0"/>
                        </a:spcBef>
                        <a:spcAft>
                          <a:spcPts val="0"/>
                        </a:spcAft>
                      </a:pPr>
                      <a:r>
                        <a:rPr lang="en-US" sz="1600" b="1">
                          <a:effectLst/>
                        </a:rPr>
                        <a:t>Bhinneka Tunggal Ika</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spcBef>
                          <a:spcPts val="0"/>
                        </a:spcBef>
                        <a:spcAft>
                          <a:spcPts val="0"/>
                        </a:spcAft>
                      </a:pPr>
                      <a:r>
                        <a:rPr lang="en-US" sz="1600" b="1" dirty="0" err="1">
                          <a:effectLst/>
                        </a:rPr>
                        <a:t>Mensyukuri</a:t>
                      </a:r>
                      <a:r>
                        <a:rPr lang="en-US" sz="1600" b="1" dirty="0">
                          <a:effectLst/>
                        </a:rPr>
                        <a:t> , </a:t>
                      </a:r>
                      <a:r>
                        <a:rPr lang="en-US" sz="1600" b="1" dirty="0" err="1">
                          <a:effectLst/>
                        </a:rPr>
                        <a:t>bertanggungjawab</a:t>
                      </a:r>
                      <a:r>
                        <a:rPr lang="en-US" sz="1600" b="1" dirty="0">
                          <a:effectLst/>
                        </a:rPr>
                        <a:t>, </a:t>
                      </a:r>
                      <a:r>
                        <a:rPr lang="en-US" sz="1600" b="1" dirty="0" err="1">
                          <a:effectLst/>
                        </a:rPr>
                        <a:t>memahami</a:t>
                      </a:r>
                      <a:r>
                        <a:rPr lang="en-US" sz="1600" b="1" dirty="0">
                          <a:effectLst/>
                        </a:rPr>
                        <a:t> </a:t>
                      </a:r>
                      <a:r>
                        <a:rPr lang="en-US" sz="1600" b="1" dirty="0" err="1">
                          <a:effectLst/>
                        </a:rPr>
                        <a:t>dan</a:t>
                      </a:r>
                      <a:r>
                        <a:rPr lang="en-US" sz="1600" b="1" dirty="0">
                          <a:effectLst/>
                        </a:rPr>
                        <a:t> </a:t>
                      </a:r>
                      <a:r>
                        <a:rPr lang="en-US" sz="1600" b="1" dirty="0" err="1">
                          <a:effectLst/>
                        </a:rPr>
                        <a:t>menceritakan</a:t>
                      </a:r>
                      <a:r>
                        <a:rPr lang="en-US" sz="1600" b="1" dirty="0">
                          <a:effectLst/>
                        </a:rPr>
                        <a:t> </a:t>
                      </a:r>
                      <a:r>
                        <a:rPr lang="en-US" sz="1600" b="1" dirty="0" err="1">
                          <a:effectLst/>
                        </a:rPr>
                        <a:t>makna</a:t>
                      </a:r>
                      <a:r>
                        <a:rPr lang="en-US" sz="1600" b="1" dirty="0">
                          <a:effectLst/>
                        </a:rPr>
                        <a:t> </a:t>
                      </a:r>
                      <a:r>
                        <a:rPr lang="en-US" sz="1600" b="1" dirty="0" err="1">
                          <a:effectLst/>
                        </a:rPr>
                        <a:t>kebersamaan</a:t>
                      </a:r>
                      <a:r>
                        <a:rPr lang="en-US" sz="1600" b="1" dirty="0">
                          <a:effectLst/>
                        </a:rPr>
                        <a:t> </a:t>
                      </a:r>
                      <a:r>
                        <a:rPr lang="en-US" sz="1600" b="1" dirty="0" err="1">
                          <a:effectLst/>
                        </a:rPr>
                        <a:t>dalam</a:t>
                      </a:r>
                      <a:r>
                        <a:rPr lang="en-US" sz="1600" b="1" dirty="0">
                          <a:effectLst/>
                        </a:rPr>
                        <a:t> </a:t>
                      </a:r>
                      <a:r>
                        <a:rPr lang="en-US" sz="1600" b="1" dirty="0" err="1">
                          <a:effectLst/>
                        </a:rPr>
                        <a:t>keberagaman</a:t>
                      </a:r>
                      <a:r>
                        <a:rPr lang="en-US" sz="1600" b="1" dirty="0">
                          <a:effectLst/>
                        </a:rPr>
                        <a:t> </a:t>
                      </a:r>
                      <a:r>
                        <a:rPr lang="en-US" sz="1600" b="1" dirty="0" err="1">
                          <a:effectLst/>
                        </a:rPr>
                        <a:t>karakteristik</a:t>
                      </a:r>
                      <a:r>
                        <a:rPr lang="en-US" sz="1600" b="1" dirty="0">
                          <a:effectLst/>
                        </a:rPr>
                        <a:t> </a:t>
                      </a:r>
                      <a:r>
                        <a:rPr lang="en-US" sz="1600" b="1" dirty="0" err="1">
                          <a:effectLst/>
                        </a:rPr>
                        <a:t>individu</a:t>
                      </a:r>
                      <a:r>
                        <a:rPr lang="en-US" sz="1600" b="1" dirty="0">
                          <a:effectLst/>
                        </a:rPr>
                        <a:t> di </a:t>
                      </a:r>
                      <a:r>
                        <a:rPr lang="en-US" sz="1600" b="1" dirty="0" err="1">
                          <a:effectLst/>
                        </a:rPr>
                        <a:t>lingkungan</a:t>
                      </a:r>
                      <a:r>
                        <a:rPr lang="en-US" sz="1600" b="1" dirty="0">
                          <a:effectLst/>
                        </a:rPr>
                        <a:t> </a:t>
                      </a:r>
                      <a:r>
                        <a:rPr lang="en-US" sz="1600" b="1" dirty="0" err="1">
                          <a:effectLst/>
                        </a:rPr>
                        <a:t>sekitar</a:t>
                      </a:r>
                      <a:endParaRPr lang="en-US" sz="1600" b="1" dirty="0">
                        <a:solidFill>
                          <a:srgbClr val="000000"/>
                        </a:solidFill>
                        <a:effectLst/>
                        <a:latin typeface="Calisto MT"/>
                        <a:ea typeface="Times New Roman"/>
                        <a:cs typeface="Calisto MT"/>
                      </a:endParaRPr>
                    </a:p>
                  </a:txBody>
                  <a:tcPr marL="66126" marR="66126" marT="0" marB="0"/>
                </a:tc>
              </a:tr>
              <a:tr h="969849">
                <a:tc>
                  <a:txBody>
                    <a:bodyPr/>
                    <a:lstStyle/>
                    <a:p>
                      <a:pPr marL="0" marR="0" algn="ctr">
                        <a:spcBef>
                          <a:spcPts val="0"/>
                        </a:spcBef>
                        <a:spcAft>
                          <a:spcPts val="0"/>
                        </a:spcAft>
                      </a:pPr>
                      <a:r>
                        <a:rPr lang="en-US" sz="1600" b="1">
                          <a:effectLst/>
                        </a:rPr>
                        <a:t>4</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lgn="just">
                        <a:spcBef>
                          <a:spcPts val="0"/>
                        </a:spcBef>
                        <a:spcAft>
                          <a:spcPts val="0"/>
                        </a:spcAft>
                      </a:pPr>
                      <a:r>
                        <a:rPr lang="en-US" sz="1600" b="1">
                          <a:effectLst/>
                        </a:rPr>
                        <a:t>Negara Kesatuan Republik Indonesia </a:t>
                      </a:r>
                      <a:endParaRPr lang="en-US" sz="1600" b="1">
                        <a:solidFill>
                          <a:srgbClr val="000000"/>
                        </a:solidFill>
                        <a:effectLst/>
                        <a:latin typeface="Calisto MT"/>
                        <a:ea typeface="Times New Roman"/>
                        <a:cs typeface="Calisto MT"/>
                      </a:endParaRPr>
                    </a:p>
                  </a:txBody>
                  <a:tcPr marL="66126" marR="66126" marT="0" marB="0"/>
                </a:tc>
                <a:tc>
                  <a:txBody>
                    <a:bodyPr/>
                    <a:lstStyle/>
                    <a:p>
                      <a:pPr marL="0" marR="0">
                        <a:spcBef>
                          <a:spcPts val="0"/>
                        </a:spcBef>
                        <a:spcAft>
                          <a:spcPts val="0"/>
                        </a:spcAft>
                      </a:pPr>
                      <a:r>
                        <a:rPr lang="en-US" sz="1600" b="1" dirty="0" err="1">
                          <a:effectLst/>
                        </a:rPr>
                        <a:t>Menerima</a:t>
                      </a:r>
                      <a:r>
                        <a:rPr lang="en-US" sz="1600" b="1" dirty="0">
                          <a:effectLst/>
                        </a:rPr>
                        <a:t>, </a:t>
                      </a:r>
                      <a:r>
                        <a:rPr lang="en-US" sz="1600" b="1" dirty="0" err="1">
                          <a:effectLst/>
                        </a:rPr>
                        <a:t>bersikap</a:t>
                      </a:r>
                      <a:r>
                        <a:rPr lang="en-US" sz="1600" b="1" dirty="0">
                          <a:effectLst/>
                        </a:rPr>
                        <a:t>, </a:t>
                      </a:r>
                      <a:r>
                        <a:rPr lang="en-US" sz="1600" b="1" dirty="0" err="1">
                          <a:effectLst/>
                        </a:rPr>
                        <a:t>mengemukakan</a:t>
                      </a:r>
                      <a:r>
                        <a:rPr lang="en-US" sz="1600" b="1" dirty="0">
                          <a:effectLst/>
                        </a:rPr>
                        <a:t> </a:t>
                      </a:r>
                      <a:r>
                        <a:rPr lang="en-US" sz="1600" b="1" dirty="0" err="1">
                          <a:effectLst/>
                        </a:rPr>
                        <a:t>dan</a:t>
                      </a:r>
                      <a:r>
                        <a:rPr lang="en-US" sz="1600" b="1" dirty="0">
                          <a:effectLst/>
                        </a:rPr>
                        <a:t> </a:t>
                      </a:r>
                      <a:r>
                        <a:rPr lang="en-US" sz="1600" b="1" dirty="0" err="1">
                          <a:effectLst/>
                        </a:rPr>
                        <a:t>berperilaku</a:t>
                      </a:r>
                      <a:r>
                        <a:rPr lang="en-US" sz="1600" b="1" dirty="0">
                          <a:effectLst/>
                        </a:rPr>
                        <a:t> </a:t>
                      </a:r>
                      <a:r>
                        <a:rPr lang="en-US" sz="1600" b="1" dirty="0" err="1">
                          <a:effectLst/>
                        </a:rPr>
                        <a:t>sesuai</a:t>
                      </a:r>
                      <a:r>
                        <a:rPr lang="en-US" sz="1600" b="1" dirty="0">
                          <a:effectLst/>
                        </a:rPr>
                        <a:t> </a:t>
                      </a:r>
                      <a:r>
                        <a:rPr lang="en-US" sz="1600" b="1" dirty="0" err="1">
                          <a:effectLst/>
                        </a:rPr>
                        <a:t>dengan</a:t>
                      </a:r>
                      <a:r>
                        <a:rPr lang="en-US" sz="1600" b="1" dirty="0">
                          <a:effectLst/>
                        </a:rPr>
                        <a:t> </a:t>
                      </a:r>
                      <a:r>
                        <a:rPr lang="en-US" sz="1600" b="1" dirty="0" err="1">
                          <a:effectLst/>
                        </a:rPr>
                        <a:t>makna</a:t>
                      </a:r>
                      <a:r>
                        <a:rPr lang="en-US" sz="1600" b="1" dirty="0">
                          <a:effectLst/>
                        </a:rPr>
                        <a:t> </a:t>
                      </a:r>
                      <a:r>
                        <a:rPr lang="en-US" sz="1600" b="1" dirty="0" err="1">
                          <a:effectLst/>
                        </a:rPr>
                        <a:t>bersatu</a:t>
                      </a:r>
                      <a:r>
                        <a:rPr lang="en-US" sz="1600" b="1" dirty="0">
                          <a:effectLst/>
                        </a:rPr>
                        <a:t> </a:t>
                      </a:r>
                      <a:r>
                        <a:rPr lang="en-US" sz="1600" b="1" dirty="0" err="1">
                          <a:effectLst/>
                        </a:rPr>
                        <a:t>dalam</a:t>
                      </a:r>
                      <a:r>
                        <a:rPr lang="en-US" sz="1600" b="1" dirty="0">
                          <a:effectLst/>
                        </a:rPr>
                        <a:t> </a:t>
                      </a:r>
                      <a:r>
                        <a:rPr lang="en-US" sz="1600" b="1" dirty="0" err="1">
                          <a:effectLst/>
                        </a:rPr>
                        <a:t>keberagaman</a:t>
                      </a:r>
                      <a:r>
                        <a:rPr lang="en-US" sz="1600" b="1" dirty="0">
                          <a:effectLst/>
                        </a:rPr>
                        <a:t> di </a:t>
                      </a:r>
                      <a:r>
                        <a:rPr lang="en-US" sz="1600" b="1" dirty="0" err="1">
                          <a:effectLst/>
                        </a:rPr>
                        <a:t>lingkungan</a:t>
                      </a:r>
                      <a:r>
                        <a:rPr lang="en-US" sz="1600" b="1" dirty="0">
                          <a:effectLst/>
                        </a:rPr>
                        <a:t> </a:t>
                      </a:r>
                      <a:r>
                        <a:rPr lang="en-US" sz="1600" b="1" dirty="0" err="1">
                          <a:effectLst/>
                        </a:rPr>
                        <a:t>sekitar</a:t>
                      </a:r>
                      <a:endParaRPr lang="en-US" sz="1600" b="1" dirty="0">
                        <a:solidFill>
                          <a:srgbClr val="000000"/>
                        </a:solidFill>
                        <a:effectLst/>
                        <a:latin typeface="Calisto MT"/>
                        <a:ea typeface="Times New Roman"/>
                        <a:cs typeface="Calisto MT"/>
                      </a:endParaRPr>
                    </a:p>
                  </a:txBody>
                  <a:tcPr marL="66126" marR="66126" marT="0" marB="0"/>
                </a:tc>
              </a:tr>
            </a:tbl>
          </a:graphicData>
        </a:graphic>
      </p:graphicFrame>
    </p:spTree>
    <p:extLst>
      <p:ext uri="{BB962C8B-B14F-4D97-AF65-F5344CB8AC3E}">
        <p14:creationId xmlns:p14="http://schemas.microsoft.com/office/powerpoint/2010/main" val="633228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Kompetesi</a:t>
            </a:r>
            <a:r>
              <a:rPr lang="en-US" dirty="0" smtClean="0"/>
              <a:t> Inti (KI)</a:t>
            </a:r>
            <a:endParaRPr lang="en-US" dirty="0"/>
          </a:p>
        </p:txBody>
      </p:sp>
      <p:sp>
        <p:nvSpPr>
          <p:cNvPr id="3" name="Content Placeholder 2"/>
          <p:cNvSpPr>
            <a:spLocks noGrp="1"/>
          </p:cNvSpPr>
          <p:nvPr>
            <p:ph idx="1"/>
          </p:nvPr>
        </p:nvSpPr>
        <p:spPr/>
        <p:txBody>
          <a:bodyPr/>
          <a:lstStyle/>
          <a:p>
            <a:pPr lvl="0"/>
            <a:r>
              <a:rPr lang="en-US" dirty="0" err="1"/>
              <a:t>Kompetensi</a:t>
            </a:r>
            <a:r>
              <a:rPr lang="en-US" dirty="0"/>
              <a:t> Inti-1 (KI-1) </a:t>
            </a:r>
            <a:r>
              <a:rPr lang="en-US" dirty="0" err="1"/>
              <a:t>untuk</a:t>
            </a:r>
            <a:r>
              <a:rPr lang="en-US" dirty="0"/>
              <a:t> </a:t>
            </a:r>
            <a:r>
              <a:rPr lang="en-US" dirty="0" err="1"/>
              <a:t>kompetensi</a:t>
            </a:r>
            <a:r>
              <a:rPr lang="en-US" dirty="0"/>
              <a:t> inti </a:t>
            </a:r>
            <a:r>
              <a:rPr lang="en-US" dirty="0" err="1"/>
              <a:t>sikap</a:t>
            </a:r>
            <a:r>
              <a:rPr lang="en-US" dirty="0"/>
              <a:t> spiritual;</a:t>
            </a:r>
          </a:p>
          <a:p>
            <a:pPr lvl="0"/>
            <a:r>
              <a:rPr lang="en-US" dirty="0" err="1"/>
              <a:t>Kompetensi</a:t>
            </a:r>
            <a:r>
              <a:rPr lang="en-US" dirty="0"/>
              <a:t> Inti-2 (KI-2) </a:t>
            </a:r>
            <a:r>
              <a:rPr lang="en-US" dirty="0" err="1"/>
              <a:t>untuk</a:t>
            </a:r>
            <a:r>
              <a:rPr lang="en-US" dirty="0"/>
              <a:t> </a:t>
            </a:r>
            <a:r>
              <a:rPr lang="en-US" dirty="0" err="1"/>
              <a:t>kompetensi</a:t>
            </a:r>
            <a:r>
              <a:rPr lang="en-US" dirty="0"/>
              <a:t> inti </a:t>
            </a:r>
            <a:r>
              <a:rPr lang="en-US" dirty="0" err="1"/>
              <a:t>sikap</a:t>
            </a:r>
            <a:r>
              <a:rPr lang="en-US" dirty="0"/>
              <a:t> </a:t>
            </a:r>
            <a:r>
              <a:rPr lang="en-US" dirty="0" err="1"/>
              <a:t>sosial</a:t>
            </a:r>
            <a:r>
              <a:rPr lang="en-US" dirty="0"/>
              <a:t>;</a:t>
            </a:r>
          </a:p>
          <a:p>
            <a:pPr lvl="0"/>
            <a:r>
              <a:rPr lang="en-US" dirty="0" err="1"/>
              <a:t>Kompetensi</a:t>
            </a:r>
            <a:r>
              <a:rPr lang="en-US" dirty="0"/>
              <a:t> Inti-3 (KI-3) </a:t>
            </a:r>
            <a:r>
              <a:rPr lang="en-US" dirty="0" err="1"/>
              <a:t>untuk</a:t>
            </a:r>
            <a:r>
              <a:rPr lang="en-US" dirty="0"/>
              <a:t> </a:t>
            </a:r>
            <a:r>
              <a:rPr lang="en-US" dirty="0" err="1"/>
              <a:t>kompetensi</a:t>
            </a:r>
            <a:r>
              <a:rPr lang="en-US" dirty="0"/>
              <a:t> inti </a:t>
            </a:r>
            <a:r>
              <a:rPr lang="en-US" dirty="0" err="1"/>
              <a:t>pengetahuan</a:t>
            </a:r>
            <a:r>
              <a:rPr lang="en-US" dirty="0"/>
              <a:t>; </a:t>
            </a:r>
            <a:r>
              <a:rPr lang="en-US" dirty="0" err="1"/>
              <a:t>dan</a:t>
            </a:r>
            <a:endParaRPr lang="en-US" dirty="0"/>
          </a:p>
          <a:p>
            <a:pPr lvl="0"/>
            <a:r>
              <a:rPr lang="en-US" dirty="0" err="1"/>
              <a:t>Kompetensi</a:t>
            </a:r>
            <a:r>
              <a:rPr lang="en-US" dirty="0"/>
              <a:t> Inti-4 (KI-4) </a:t>
            </a:r>
            <a:r>
              <a:rPr lang="en-US" dirty="0" err="1"/>
              <a:t>untuk</a:t>
            </a:r>
            <a:r>
              <a:rPr lang="en-US" dirty="0"/>
              <a:t> </a:t>
            </a:r>
            <a:r>
              <a:rPr lang="en-US" dirty="0" err="1"/>
              <a:t>kompetensi</a:t>
            </a:r>
            <a:r>
              <a:rPr lang="en-US" dirty="0"/>
              <a:t> inti </a:t>
            </a:r>
            <a:r>
              <a:rPr lang="en-US" dirty="0" err="1"/>
              <a:t>keterampilan</a:t>
            </a:r>
            <a:endParaRPr lang="en-US" dirty="0"/>
          </a:p>
          <a:p>
            <a:endParaRPr lang="en-US" dirty="0"/>
          </a:p>
        </p:txBody>
      </p:sp>
    </p:spTree>
    <p:extLst>
      <p:ext uri="{BB962C8B-B14F-4D97-AF65-F5344CB8AC3E}">
        <p14:creationId xmlns:p14="http://schemas.microsoft.com/office/powerpoint/2010/main" val="1665895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92162"/>
          </a:xfrm>
        </p:spPr>
        <p:txBody>
          <a:bodyPr/>
          <a:lstStyle/>
          <a:p>
            <a:r>
              <a:rPr lang="en-US" b="1" dirty="0" smtClean="0">
                <a:effectLst/>
              </a:rPr>
              <a:t>KI </a:t>
            </a:r>
            <a:r>
              <a:rPr lang="en-US" b="1" dirty="0" err="1" smtClean="0">
                <a:effectLst/>
              </a:rPr>
              <a:t>kelas</a:t>
            </a:r>
            <a:r>
              <a:rPr lang="en-US" b="1" dirty="0" smtClean="0">
                <a:effectLst/>
              </a:rPr>
              <a:t> I</a:t>
            </a:r>
            <a:endParaRPr lang="en-US" b="1" dirty="0">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1088217030"/>
              </p:ext>
            </p:extLst>
          </p:nvPr>
        </p:nvGraphicFramePr>
        <p:xfrm>
          <a:off x="1600200" y="1295400"/>
          <a:ext cx="6019800" cy="5317105"/>
        </p:xfrm>
        <a:graphic>
          <a:graphicData uri="http://schemas.openxmlformats.org/drawingml/2006/table">
            <a:tbl>
              <a:tblPr firstRow="1" firstCol="1" bandRow="1">
                <a:tableStyleId>{5C22544A-7EE6-4342-B048-85BDC9FD1C3A}</a:tableStyleId>
              </a:tblPr>
              <a:tblGrid>
                <a:gridCol w="6019800"/>
              </a:tblGrid>
              <a:tr h="116674">
                <a:tc>
                  <a:txBody>
                    <a:bodyPr/>
                    <a:lstStyle/>
                    <a:p>
                      <a:pPr marL="0" marR="0" algn="ctr">
                        <a:lnSpc>
                          <a:spcPct val="115000"/>
                        </a:lnSpc>
                        <a:spcBef>
                          <a:spcPts val="0"/>
                        </a:spcBef>
                        <a:spcAft>
                          <a:spcPts val="0"/>
                        </a:spcAft>
                      </a:pPr>
                      <a:r>
                        <a:rPr lang="id-ID" sz="1600" b="1" dirty="0">
                          <a:effectLst/>
                        </a:rPr>
                        <a:t>Kelas I</a:t>
                      </a:r>
                      <a:endParaRPr lang="en-US" sz="1600" b="1" dirty="0">
                        <a:effectLst/>
                        <a:latin typeface="Times New Roman"/>
                        <a:ea typeface="Times New Roman"/>
                      </a:endParaRPr>
                    </a:p>
                  </a:txBody>
                  <a:tcPr marL="35001" marR="35001" marT="0" marB="0" anchor="ctr"/>
                </a:tc>
              </a:tr>
              <a:tr h="436669">
                <a:tc>
                  <a:txBody>
                    <a:bodyPr/>
                    <a:lstStyle/>
                    <a:p>
                      <a:pPr marL="381635" marR="0" indent="-381635" algn="l">
                        <a:lnSpc>
                          <a:spcPct val="115000"/>
                        </a:lnSpc>
                        <a:spcBef>
                          <a:spcPts val="0"/>
                        </a:spcBef>
                        <a:spcAft>
                          <a:spcPts val="0"/>
                        </a:spcAft>
                      </a:pPr>
                      <a:r>
                        <a:rPr lang="id-ID" sz="1600" b="1" dirty="0">
                          <a:effectLst/>
                        </a:rPr>
                        <a:t>KI1 Menerima dan menjalankan ajaran agama yang dianutnya</a:t>
                      </a:r>
                      <a:endParaRPr lang="en-US" sz="1600" b="1" dirty="0">
                        <a:effectLst/>
                        <a:latin typeface="Times New Roman"/>
                        <a:ea typeface="Times New Roman"/>
                      </a:endParaRPr>
                    </a:p>
                  </a:txBody>
                  <a:tcPr marL="35001" marR="35001" marT="0" marB="0"/>
                </a:tc>
              </a:tr>
              <a:tr h="982505">
                <a:tc>
                  <a:txBody>
                    <a:bodyPr/>
                    <a:lstStyle/>
                    <a:p>
                      <a:pPr marL="381635" marR="0" indent="-381635" algn="l">
                        <a:lnSpc>
                          <a:spcPct val="115000"/>
                        </a:lnSpc>
                        <a:spcBef>
                          <a:spcPts val="0"/>
                        </a:spcBef>
                        <a:spcAft>
                          <a:spcPts val="0"/>
                        </a:spcAft>
                      </a:pPr>
                      <a:r>
                        <a:rPr lang="id-ID" sz="1600" b="1" dirty="0">
                          <a:effectLst/>
                        </a:rPr>
                        <a:t>KI2   </a:t>
                      </a:r>
                      <a:r>
                        <a:rPr lang="en-US" sz="1600" b="1" dirty="0" err="1">
                          <a:effectLst/>
                        </a:rPr>
                        <a:t>Menunjukkan</a:t>
                      </a:r>
                      <a:r>
                        <a:rPr lang="id-ID" sz="1600" b="1" dirty="0">
                          <a:effectLst/>
                        </a:rPr>
                        <a:t> perilaku jujur, disiplin, tanggung jawab, santun, peduli, dan percaya diri dalam berinteraksi dengan keluarga, teman, dan guru</a:t>
                      </a:r>
                      <a:endParaRPr lang="en-US" sz="1600" b="1" dirty="0">
                        <a:effectLst/>
                        <a:latin typeface="Times New Roman"/>
                        <a:ea typeface="Times New Roman"/>
                      </a:endParaRPr>
                    </a:p>
                  </a:txBody>
                  <a:tcPr marL="35001" marR="35001" marT="0" marB="0"/>
                </a:tc>
              </a:tr>
              <a:tr h="1746676">
                <a:tc>
                  <a:txBody>
                    <a:bodyPr/>
                    <a:lstStyle/>
                    <a:p>
                      <a:pPr marL="381635" marR="0" indent="-381635" algn="l">
                        <a:lnSpc>
                          <a:spcPct val="115000"/>
                        </a:lnSpc>
                        <a:spcBef>
                          <a:spcPts val="0"/>
                        </a:spcBef>
                        <a:spcAft>
                          <a:spcPts val="0"/>
                        </a:spcAft>
                      </a:pPr>
                      <a:r>
                        <a:rPr lang="id-ID" sz="1600" b="1" dirty="0">
                          <a:effectLst/>
                        </a:rPr>
                        <a:t>KI3  Memahami pengetahuan faktual dengan cara mengamati [mendengar, melihat, membaca] dan menanya berdasarkan rasa ingin tahu tentang dirinya, makhluk ciptaan Tuhan dan kegiatannya, dan benda-benda yang dijumpainya di rumah dan di sekolah</a:t>
                      </a:r>
                      <a:endParaRPr lang="en-US" sz="1600" b="1" dirty="0">
                        <a:effectLst/>
                        <a:latin typeface="Times New Roman"/>
                        <a:ea typeface="Times New Roman"/>
                      </a:endParaRPr>
                    </a:p>
                  </a:txBody>
                  <a:tcPr marL="35001" marR="35001" marT="0" marB="0"/>
                </a:tc>
              </a:tr>
              <a:tr h="1746676">
                <a:tc>
                  <a:txBody>
                    <a:bodyPr/>
                    <a:lstStyle/>
                    <a:p>
                      <a:pPr marL="381635" marR="0" indent="-360045" algn="l">
                        <a:lnSpc>
                          <a:spcPct val="115000"/>
                        </a:lnSpc>
                        <a:spcBef>
                          <a:spcPts val="0"/>
                        </a:spcBef>
                        <a:spcAft>
                          <a:spcPts val="0"/>
                        </a:spcAft>
                      </a:pPr>
                      <a:r>
                        <a:rPr lang="id-ID" sz="1600" b="1" dirty="0">
                          <a:effectLst/>
                        </a:rPr>
                        <a:t>KI4  Menyajikan pengetahuan faktual dalam bahasa yang jelas dan logis, dalam karya yang estetis, dalam gerakan yang mencerminkan anak sehat, dan dalam tindakan yang mencerminkan perilaku anak beriman dan berakhlak mulia</a:t>
                      </a:r>
                      <a:endParaRPr lang="en-US" sz="1600" b="1" dirty="0">
                        <a:effectLst/>
                        <a:latin typeface="Times New Roman"/>
                        <a:ea typeface="Times New Roman"/>
                      </a:endParaRPr>
                    </a:p>
                  </a:txBody>
                  <a:tcPr marL="35001" marR="35001" marT="0" marB="0"/>
                </a:tc>
              </a:tr>
            </a:tbl>
          </a:graphicData>
        </a:graphic>
      </p:graphicFrame>
    </p:spTree>
    <p:extLst>
      <p:ext uri="{BB962C8B-B14F-4D97-AF65-F5344CB8AC3E}">
        <p14:creationId xmlns:p14="http://schemas.microsoft.com/office/powerpoint/2010/main" val="3403552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 </a:t>
            </a:r>
            <a:r>
              <a:rPr lang="en-US" dirty="0" err="1" smtClean="0"/>
              <a:t>Kelas</a:t>
            </a:r>
            <a:r>
              <a:rPr lang="en-US" dirty="0" smtClean="0"/>
              <a:t> II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05693403"/>
              </p:ext>
            </p:extLst>
          </p:nvPr>
        </p:nvGraphicFramePr>
        <p:xfrm>
          <a:off x="1371600" y="1828800"/>
          <a:ext cx="6400799" cy="4069234"/>
        </p:xfrm>
        <a:graphic>
          <a:graphicData uri="http://schemas.openxmlformats.org/drawingml/2006/table">
            <a:tbl>
              <a:tblPr firstRow="1" firstCol="1" bandRow="1">
                <a:tableStyleId>{5C22544A-7EE6-4342-B048-85BDC9FD1C3A}</a:tableStyleId>
              </a:tblPr>
              <a:tblGrid>
                <a:gridCol w="6400799"/>
              </a:tblGrid>
              <a:tr h="167294">
                <a:tc>
                  <a:txBody>
                    <a:bodyPr/>
                    <a:lstStyle/>
                    <a:p>
                      <a:pPr marL="0" marR="0" algn="ctr">
                        <a:lnSpc>
                          <a:spcPct val="115000"/>
                        </a:lnSpc>
                        <a:spcBef>
                          <a:spcPts val="0"/>
                        </a:spcBef>
                        <a:spcAft>
                          <a:spcPts val="0"/>
                        </a:spcAft>
                      </a:pPr>
                      <a:r>
                        <a:rPr lang="id-ID" sz="1600" dirty="0">
                          <a:effectLst/>
                        </a:rPr>
                        <a:t>Kelas II</a:t>
                      </a:r>
                      <a:endParaRPr lang="en-US" sz="1600" dirty="0">
                        <a:effectLst/>
                        <a:latin typeface="Times New Roman"/>
                        <a:ea typeface="Times New Roman"/>
                      </a:endParaRPr>
                    </a:p>
                  </a:txBody>
                  <a:tcPr marL="59512" marR="59512" marT="0" marB="0" anchor="ctr"/>
                </a:tc>
              </a:tr>
              <a:tr h="167294">
                <a:tc>
                  <a:txBody>
                    <a:bodyPr/>
                    <a:lstStyle/>
                    <a:p>
                      <a:pPr marL="291465" marR="0" indent="-291465" algn="l">
                        <a:lnSpc>
                          <a:spcPct val="115000"/>
                        </a:lnSpc>
                        <a:spcBef>
                          <a:spcPts val="0"/>
                        </a:spcBef>
                        <a:spcAft>
                          <a:spcPts val="0"/>
                        </a:spcAft>
                      </a:pPr>
                      <a:r>
                        <a:rPr lang="id-ID" sz="1600" dirty="0">
                          <a:effectLst/>
                        </a:rPr>
                        <a:t>KI1 Menerima dan  menjalankan ajaran agama yang dianutnya</a:t>
                      </a:r>
                      <a:endParaRPr lang="en-US" sz="1600" dirty="0">
                        <a:effectLst/>
                        <a:latin typeface="Times New Roman"/>
                        <a:ea typeface="Times New Roman"/>
                      </a:endParaRPr>
                    </a:p>
                  </a:txBody>
                  <a:tcPr marL="59512" marR="59512" marT="0" marB="0"/>
                </a:tc>
              </a:tr>
              <a:tr h="870227">
                <a:tc>
                  <a:txBody>
                    <a:bodyPr/>
                    <a:lstStyle/>
                    <a:p>
                      <a:pPr marL="291465" marR="0" indent="-291465" algn="l">
                        <a:lnSpc>
                          <a:spcPct val="115000"/>
                        </a:lnSpc>
                        <a:spcBef>
                          <a:spcPts val="0"/>
                        </a:spcBef>
                        <a:spcAft>
                          <a:spcPts val="0"/>
                        </a:spcAft>
                      </a:pPr>
                      <a:r>
                        <a:rPr lang="id-ID" sz="1600" dirty="0">
                          <a:effectLst/>
                        </a:rPr>
                        <a:t>KI2 </a:t>
                      </a:r>
                      <a:r>
                        <a:rPr lang="en-US" sz="1600" dirty="0" err="1">
                          <a:effectLst/>
                        </a:rPr>
                        <a:t>Menunjukkan</a:t>
                      </a:r>
                      <a:r>
                        <a:rPr lang="en-US" sz="1600" dirty="0">
                          <a:effectLst/>
                        </a:rPr>
                        <a:t> </a:t>
                      </a:r>
                      <a:r>
                        <a:rPr lang="id-ID" sz="1600" dirty="0">
                          <a:effectLst/>
                        </a:rPr>
                        <a:t> perilaku jujur, disiplin, tanggung jawab, santun, peduli, dan percaya diri dalam berinteraksi dengan keluarga, teman, dan guru</a:t>
                      </a:r>
                      <a:endParaRPr lang="en-US" sz="1600" dirty="0">
                        <a:effectLst/>
                        <a:latin typeface="Times New Roman"/>
                        <a:ea typeface="Times New Roman"/>
                      </a:endParaRPr>
                    </a:p>
                  </a:txBody>
                  <a:tcPr marL="59512" marR="59512" marT="0" marB="0"/>
                </a:tc>
              </a:tr>
              <a:tr h="1516511">
                <a:tc>
                  <a:txBody>
                    <a:bodyPr/>
                    <a:lstStyle/>
                    <a:p>
                      <a:pPr marL="291465" marR="0" indent="-291465" algn="l">
                        <a:lnSpc>
                          <a:spcPct val="115000"/>
                        </a:lnSpc>
                        <a:spcBef>
                          <a:spcPts val="0"/>
                        </a:spcBef>
                        <a:spcAft>
                          <a:spcPts val="0"/>
                        </a:spcAft>
                      </a:pPr>
                      <a:r>
                        <a:rPr lang="id-ID" sz="1600" dirty="0">
                          <a:effectLst/>
                        </a:rPr>
                        <a:t>KI3 Memahami pengetahuan faktual dengan cara mengamati [mendengar, melihat, membaca] dan menanya berdasarkan rasa ingin tahu tentang dirinya, makhluk ciptaan Tuhan dan kegiatannya, dan benda-benda yang dijumpainya di rumah dan di sekolah</a:t>
                      </a:r>
                      <a:endParaRPr lang="en-US" sz="1600" dirty="0">
                        <a:effectLst/>
                        <a:latin typeface="Times New Roman"/>
                        <a:ea typeface="Times New Roman"/>
                      </a:endParaRPr>
                    </a:p>
                  </a:txBody>
                  <a:tcPr marL="59512" marR="59512" marT="0" marB="0"/>
                </a:tc>
              </a:tr>
              <a:tr h="669174">
                <a:tc>
                  <a:txBody>
                    <a:bodyPr/>
                    <a:lstStyle/>
                    <a:p>
                      <a:pPr marL="291465" marR="0" indent="-291465" algn="l">
                        <a:lnSpc>
                          <a:spcPct val="115000"/>
                        </a:lnSpc>
                        <a:spcBef>
                          <a:spcPts val="0"/>
                        </a:spcBef>
                        <a:spcAft>
                          <a:spcPts val="0"/>
                        </a:spcAft>
                      </a:pPr>
                      <a:r>
                        <a:rPr lang="id-ID" sz="1600" dirty="0">
                          <a:effectLst/>
                        </a:rPr>
                        <a:t>KI4 Menyajikan pengetahuan faktual dalam bahasa yang jelas dan logis, dalam karya yang estetis, dalam gerakan yang mencerminkan anak sehat, dan dalam tindakan yang mencerminkan perilaku anak beriman dan berakhlak mulia</a:t>
                      </a:r>
                      <a:endParaRPr lang="en-US" sz="1600" dirty="0">
                        <a:effectLst/>
                        <a:latin typeface="Times New Roman"/>
                        <a:ea typeface="Times New Roman"/>
                      </a:endParaRPr>
                    </a:p>
                  </a:txBody>
                  <a:tcPr marL="59512" marR="59512" marT="0" marB="0"/>
                </a:tc>
              </a:tr>
            </a:tbl>
          </a:graphicData>
        </a:graphic>
      </p:graphicFrame>
    </p:spTree>
    <p:extLst>
      <p:ext uri="{BB962C8B-B14F-4D97-AF65-F5344CB8AC3E}">
        <p14:creationId xmlns:p14="http://schemas.microsoft.com/office/powerpoint/2010/main" val="514622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 </a:t>
            </a:r>
            <a:r>
              <a:rPr lang="en-US" dirty="0" err="1" smtClean="0"/>
              <a:t>Kelas</a:t>
            </a:r>
            <a:r>
              <a:rPr lang="en-US" dirty="0" smtClean="0"/>
              <a:t> III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81633631"/>
              </p:ext>
            </p:extLst>
          </p:nvPr>
        </p:nvGraphicFramePr>
        <p:xfrm>
          <a:off x="1219200" y="1576301"/>
          <a:ext cx="6477000" cy="3993034"/>
        </p:xfrm>
        <a:graphic>
          <a:graphicData uri="http://schemas.openxmlformats.org/drawingml/2006/table">
            <a:tbl>
              <a:tblPr firstRow="1" firstCol="1" bandRow="1">
                <a:tableStyleId>{5C22544A-7EE6-4342-B048-85BDC9FD1C3A}</a:tableStyleId>
              </a:tblPr>
              <a:tblGrid>
                <a:gridCol w="6477000"/>
              </a:tblGrid>
              <a:tr h="167294">
                <a:tc>
                  <a:txBody>
                    <a:bodyPr/>
                    <a:lstStyle/>
                    <a:p>
                      <a:pPr marL="0" marR="0" algn="ctr">
                        <a:lnSpc>
                          <a:spcPct val="115000"/>
                        </a:lnSpc>
                        <a:spcBef>
                          <a:spcPts val="0"/>
                        </a:spcBef>
                        <a:spcAft>
                          <a:spcPts val="0"/>
                        </a:spcAft>
                      </a:pPr>
                      <a:r>
                        <a:rPr lang="id-ID" sz="1600" dirty="0">
                          <a:effectLst/>
                        </a:rPr>
                        <a:t>Kelas III</a:t>
                      </a:r>
                      <a:endParaRPr lang="en-US" sz="1600" dirty="0">
                        <a:effectLst/>
                        <a:latin typeface="Times New Roman"/>
                        <a:ea typeface="Times New Roman"/>
                      </a:endParaRPr>
                    </a:p>
                  </a:txBody>
                  <a:tcPr marL="59512" marR="59512" marT="0" marB="0" anchor="ctr"/>
                </a:tc>
              </a:tr>
              <a:tr h="167294">
                <a:tc>
                  <a:txBody>
                    <a:bodyPr/>
                    <a:lstStyle/>
                    <a:p>
                      <a:pPr marL="381635" marR="0" indent="-381635" algn="l">
                        <a:lnSpc>
                          <a:spcPct val="115000"/>
                        </a:lnSpc>
                        <a:spcBef>
                          <a:spcPts val="0"/>
                        </a:spcBef>
                        <a:spcAft>
                          <a:spcPts val="0"/>
                        </a:spcAft>
                      </a:pPr>
                      <a:r>
                        <a:rPr lang="id-ID" sz="1600" dirty="0">
                          <a:effectLst/>
                        </a:rPr>
                        <a:t>KI1 Menerima dan menjalankan ajaran agama yang dianutnya</a:t>
                      </a:r>
                      <a:endParaRPr lang="en-US" sz="1600" dirty="0">
                        <a:effectLst/>
                        <a:latin typeface="Times New Roman"/>
                        <a:ea typeface="Times New Roman"/>
                      </a:endParaRPr>
                    </a:p>
                  </a:txBody>
                  <a:tcPr marL="59512" marR="59512" marT="0" marB="0"/>
                </a:tc>
              </a:tr>
              <a:tr h="870227">
                <a:tc>
                  <a:txBody>
                    <a:bodyPr/>
                    <a:lstStyle/>
                    <a:p>
                      <a:pPr marL="381635" marR="0" indent="-381635" algn="l">
                        <a:lnSpc>
                          <a:spcPct val="115000"/>
                        </a:lnSpc>
                        <a:spcBef>
                          <a:spcPts val="0"/>
                        </a:spcBef>
                        <a:spcAft>
                          <a:spcPts val="0"/>
                        </a:spcAft>
                      </a:pPr>
                      <a:r>
                        <a:rPr lang="id-ID" sz="1600" dirty="0">
                          <a:effectLst/>
                        </a:rPr>
                        <a:t>KI2  </a:t>
                      </a:r>
                      <a:r>
                        <a:rPr lang="en-US" sz="1600" dirty="0" err="1">
                          <a:effectLst/>
                        </a:rPr>
                        <a:t>Menunjukkan</a:t>
                      </a:r>
                      <a:r>
                        <a:rPr lang="id-ID" sz="1600" dirty="0">
                          <a:effectLst/>
                        </a:rPr>
                        <a:t> perilaku jujur, disiplin, tanggung jawab, santun, peduli, dan percaya diri dalam berinteraksi dengan keluarga, teman, dan guru</a:t>
                      </a:r>
                      <a:endParaRPr lang="en-US" sz="1600" dirty="0">
                        <a:effectLst/>
                        <a:latin typeface="Times New Roman"/>
                        <a:ea typeface="Times New Roman"/>
                      </a:endParaRPr>
                    </a:p>
                  </a:txBody>
                  <a:tcPr marL="59512" marR="59512" marT="0" marB="0"/>
                </a:tc>
              </a:tr>
              <a:tr h="1440311">
                <a:tc>
                  <a:txBody>
                    <a:bodyPr/>
                    <a:lstStyle/>
                    <a:p>
                      <a:pPr marL="381635" marR="0" indent="-381635" algn="l">
                        <a:lnSpc>
                          <a:spcPct val="115000"/>
                        </a:lnSpc>
                        <a:spcBef>
                          <a:spcPts val="0"/>
                        </a:spcBef>
                        <a:spcAft>
                          <a:spcPts val="0"/>
                        </a:spcAft>
                      </a:pPr>
                      <a:r>
                        <a:rPr lang="id-ID" sz="1600" dirty="0">
                          <a:effectLst/>
                        </a:rPr>
                        <a:t>KI 3 	Memahami pengetahuan faktual dengan cara mengamati [mendengar, melihat, membaca] dan menanya berdasarkan rasa ingin tahu tentang dirinya, makhluk ciptaan Tuhan dankegiatannya, dan benda- benda yang dijumpainya di rumah dan di sekolah</a:t>
                      </a:r>
                      <a:endParaRPr lang="en-US" sz="1600" dirty="0">
                        <a:effectLst/>
                        <a:latin typeface="Times New Roman"/>
                        <a:ea typeface="Times New Roman"/>
                      </a:endParaRPr>
                    </a:p>
                  </a:txBody>
                  <a:tcPr marL="59512" marR="59512" marT="0" marB="0"/>
                </a:tc>
              </a:tr>
              <a:tr h="669174">
                <a:tc>
                  <a:txBody>
                    <a:bodyPr/>
                    <a:lstStyle/>
                    <a:p>
                      <a:pPr marL="381635" marR="0" indent="-381635" algn="l">
                        <a:lnSpc>
                          <a:spcPct val="115000"/>
                        </a:lnSpc>
                        <a:spcBef>
                          <a:spcPts val="0"/>
                        </a:spcBef>
                        <a:spcAft>
                          <a:spcPts val="0"/>
                        </a:spcAft>
                      </a:pPr>
                      <a:r>
                        <a:rPr lang="id-ID" sz="1600" dirty="0">
                          <a:effectLst/>
                        </a:rPr>
                        <a:t>KI4  Menyajikan pengetahuan faktual dalam bahasa yang jelas dan logis, dalam karya yang estetis, dalam gerakan yang mencerminkan anak sehat, dan dalam tindakan yang mencerminkan perilaku anak beriman dan berakhlak mulia</a:t>
                      </a:r>
                      <a:endParaRPr lang="en-US" sz="1600" dirty="0">
                        <a:effectLst/>
                        <a:latin typeface="Times New Roman"/>
                        <a:ea typeface="Times New Roman"/>
                      </a:endParaRPr>
                    </a:p>
                  </a:txBody>
                  <a:tcPr marL="59512" marR="59512" marT="0" marB="0"/>
                </a:tc>
              </a:tr>
            </a:tbl>
          </a:graphicData>
        </a:graphic>
      </p:graphicFrame>
    </p:spTree>
    <p:extLst>
      <p:ext uri="{BB962C8B-B14F-4D97-AF65-F5344CB8AC3E}">
        <p14:creationId xmlns:p14="http://schemas.microsoft.com/office/powerpoint/2010/main" val="1906990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Ruang</a:t>
            </a:r>
            <a:r>
              <a:rPr lang="en-US" dirty="0" smtClean="0"/>
              <a:t> </a:t>
            </a:r>
            <a:r>
              <a:rPr lang="en-US" dirty="0" err="1" smtClean="0"/>
              <a:t>Lingkup</a:t>
            </a:r>
            <a:r>
              <a:rPr lang="en-US" dirty="0" smtClean="0"/>
              <a:t> </a:t>
            </a:r>
            <a:r>
              <a:rPr lang="en-US" dirty="0" err="1" smtClean="0"/>
              <a:t>Materi</a:t>
            </a:r>
            <a:endParaRPr lang="en-US" dirty="0"/>
          </a:p>
        </p:txBody>
      </p:sp>
      <p:sp>
        <p:nvSpPr>
          <p:cNvPr id="3" name="Content Placeholder 2"/>
          <p:cNvSpPr>
            <a:spLocks noGrp="1"/>
          </p:cNvSpPr>
          <p:nvPr>
            <p:ph sz="quarter" idx="13"/>
          </p:nvPr>
        </p:nvSpPr>
        <p:spPr/>
        <p:txBody>
          <a:bodyPr>
            <a:normAutofit fontScale="85000" lnSpcReduction="20000"/>
          </a:bodyPr>
          <a:lstStyle/>
          <a:p>
            <a:pPr lvl="0" algn="just"/>
            <a:r>
              <a:rPr lang="en-US" dirty="0" smtClean="0"/>
              <a:t>Pancasila</a:t>
            </a:r>
            <a:r>
              <a:rPr lang="en-US" dirty="0"/>
              <a:t>, </a:t>
            </a:r>
            <a:r>
              <a:rPr lang="en-US" dirty="0" err="1"/>
              <a:t>sebagai</a:t>
            </a:r>
            <a:r>
              <a:rPr lang="en-US" dirty="0"/>
              <a:t> </a:t>
            </a:r>
            <a:r>
              <a:rPr lang="en-US" dirty="0" err="1"/>
              <a:t>dasar</a:t>
            </a:r>
            <a:r>
              <a:rPr lang="en-US" dirty="0"/>
              <a:t> </a:t>
            </a:r>
            <a:r>
              <a:rPr lang="en-US" dirty="0" err="1"/>
              <a:t>negara</a:t>
            </a:r>
            <a:r>
              <a:rPr lang="en-US" dirty="0"/>
              <a:t>, </a:t>
            </a:r>
            <a:r>
              <a:rPr lang="en-US" dirty="0" err="1"/>
              <a:t>ideologi</a:t>
            </a:r>
            <a:r>
              <a:rPr lang="en-US" dirty="0"/>
              <a:t> </a:t>
            </a:r>
            <a:r>
              <a:rPr lang="en-US" dirty="0" err="1"/>
              <a:t>nasional</a:t>
            </a:r>
            <a:r>
              <a:rPr lang="en-US" dirty="0"/>
              <a:t>, </a:t>
            </a:r>
            <a:r>
              <a:rPr lang="en-US" dirty="0" err="1"/>
              <a:t>dan</a:t>
            </a:r>
            <a:r>
              <a:rPr lang="en-US" dirty="0"/>
              <a:t> </a:t>
            </a:r>
            <a:r>
              <a:rPr lang="en-US" dirty="0" err="1"/>
              <a:t>pandangan</a:t>
            </a:r>
            <a:r>
              <a:rPr lang="en-US" dirty="0"/>
              <a:t> </a:t>
            </a:r>
            <a:r>
              <a:rPr lang="en-US" dirty="0" err="1"/>
              <a:t>hidup</a:t>
            </a:r>
            <a:r>
              <a:rPr lang="en-US" dirty="0"/>
              <a:t> </a:t>
            </a:r>
            <a:r>
              <a:rPr lang="en-US" dirty="0" err="1"/>
              <a:t>bangsa</a:t>
            </a:r>
            <a:r>
              <a:rPr lang="en-US" dirty="0"/>
              <a:t>. </a:t>
            </a:r>
          </a:p>
          <a:p>
            <a:pPr lvl="0" algn="just"/>
            <a:r>
              <a:rPr lang="en-US" dirty="0" err="1"/>
              <a:t>Undang-Undang</a:t>
            </a:r>
            <a:r>
              <a:rPr lang="en-US" dirty="0"/>
              <a:t> </a:t>
            </a:r>
            <a:r>
              <a:rPr lang="en-US" dirty="0" err="1"/>
              <a:t>Dasar</a:t>
            </a:r>
            <a:r>
              <a:rPr lang="en-US" dirty="0"/>
              <a:t> Negara </a:t>
            </a:r>
            <a:r>
              <a:rPr lang="en-US" dirty="0" err="1"/>
              <a:t>Republik</a:t>
            </a:r>
            <a:r>
              <a:rPr lang="en-US" dirty="0"/>
              <a:t> Indonesia </a:t>
            </a:r>
            <a:r>
              <a:rPr lang="en-US" dirty="0" err="1"/>
              <a:t>Tahun</a:t>
            </a:r>
            <a:r>
              <a:rPr lang="en-US" dirty="0"/>
              <a:t> 1945 </a:t>
            </a:r>
            <a:r>
              <a:rPr lang="en-US" dirty="0" err="1"/>
              <a:t>sebagai</a:t>
            </a:r>
            <a:r>
              <a:rPr lang="en-US" dirty="0"/>
              <a:t> </a:t>
            </a:r>
            <a:r>
              <a:rPr lang="en-US" dirty="0" err="1"/>
              <a:t>hukum</a:t>
            </a:r>
            <a:r>
              <a:rPr lang="en-US" dirty="0"/>
              <a:t> </a:t>
            </a:r>
            <a:r>
              <a:rPr lang="en-US" dirty="0" err="1"/>
              <a:t>dasar</a:t>
            </a:r>
            <a:r>
              <a:rPr lang="en-US" dirty="0"/>
              <a:t> </a:t>
            </a:r>
            <a:r>
              <a:rPr lang="en-US" dirty="0" err="1"/>
              <a:t>tertulis</a:t>
            </a:r>
            <a:r>
              <a:rPr lang="en-US" dirty="0"/>
              <a:t> yang </a:t>
            </a:r>
            <a:r>
              <a:rPr lang="en-US" dirty="0" err="1"/>
              <a:t>menjadi</a:t>
            </a:r>
            <a:r>
              <a:rPr lang="en-US" dirty="0"/>
              <a:t> </a:t>
            </a:r>
            <a:r>
              <a:rPr lang="en-US" dirty="0" err="1"/>
              <a:t>landasan</a:t>
            </a:r>
            <a:r>
              <a:rPr lang="en-US" dirty="0"/>
              <a:t> </a:t>
            </a:r>
            <a:r>
              <a:rPr lang="en-US" dirty="0" err="1"/>
              <a:t>konstitusional</a:t>
            </a:r>
            <a:r>
              <a:rPr lang="en-US" dirty="0"/>
              <a:t> </a:t>
            </a:r>
            <a:r>
              <a:rPr lang="en-US" dirty="0" err="1"/>
              <a:t>kehidupan</a:t>
            </a:r>
            <a:r>
              <a:rPr lang="en-US" dirty="0"/>
              <a:t> </a:t>
            </a:r>
            <a:r>
              <a:rPr lang="en-US" dirty="0" err="1"/>
              <a:t>bermasyarakat</a:t>
            </a:r>
            <a:r>
              <a:rPr lang="en-US" dirty="0"/>
              <a:t>, </a:t>
            </a:r>
            <a:r>
              <a:rPr lang="en-US" dirty="0" err="1"/>
              <a:t>berbangsa</a:t>
            </a:r>
            <a:r>
              <a:rPr lang="en-US" dirty="0"/>
              <a:t>, </a:t>
            </a:r>
            <a:r>
              <a:rPr lang="en-US" dirty="0" err="1"/>
              <a:t>dan</a:t>
            </a:r>
            <a:r>
              <a:rPr lang="en-US" dirty="0"/>
              <a:t> </a:t>
            </a:r>
            <a:r>
              <a:rPr lang="en-US" dirty="0" err="1"/>
              <a:t>bernegara</a:t>
            </a:r>
            <a:r>
              <a:rPr lang="en-US" dirty="0"/>
              <a:t>.</a:t>
            </a:r>
          </a:p>
          <a:p>
            <a:pPr lvl="0" algn="just"/>
            <a:r>
              <a:rPr lang="en-US" dirty="0"/>
              <a:t>Negara </a:t>
            </a:r>
            <a:r>
              <a:rPr lang="en-US" dirty="0" err="1"/>
              <a:t>Kesatuan</a:t>
            </a:r>
            <a:r>
              <a:rPr lang="en-US" dirty="0"/>
              <a:t> </a:t>
            </a:r>
            <a:r>
              <a:rPr lang="en-US" dirty="0" err="1"/>
              <a:t>Republik</a:t>
            </a:r>
            <a:r>
              <a:rPr lang="en-US" dirty="0"/>
              <a:t> Indonesia, </a:t>
            </a:r>
            <a:r>
              <a:rPr lang="en-US" dirty="0" err="1"/>
              <a:t>sebagai</a:t>
            </a:r>
            <a:r>
              <a:rPr lang="en-US" dirty="0"/>
              <a:t> </a:t>
            </a:r>
            <a:r>
              <a:rPr lang="en-US" dirty="0" err="1"/>
              <a:t>kesepakatan</a:t>
            </a:r>
            <a:r>
              <a:rPr lang="en-US" dirty="0"/>
              <a:t> final </a:t>
            </a:r>
            <a:r>
              <a:rPr lang="en-US" dirty="0" err="1"/>
              <a:t>bentuk</a:t>
            </a:r>
            <a:r>
              <a:rPr lang="en-US" dirty="0"/>
              <a:t> </a:t>
            </a:r>
            <a:r>
              <a:rPr lang="en-US" dirty="0" err="1"/>
              <a:t>negara</a:t>
            </a:r>
            <a:r>
              <a:rPr lang="en-US" dirty="0"/>
              <a:t> </a:t>
            </a:r>
            <a:r>
              <a:rPr lang="en-US" dirty="0" err="1"/>
              <a:t>Republik</a:t>
            </a:r>
            <a:r>
              <a:rPr lang="en-US" dirty="0"/>
              <a:t> Indonesia.</a:t>
            </a:r>
          </a:p>
          <a:p>
            <a:pPr lvl="0" algn="just"/>
            <a:r>
              <a:rPr lang="en-US" dirty="0" err="1"/>
              <a:t>Bhinneka</a:t>
            </a:r>
            <a:r>
              <a:rPr lang="en-US" dirty="0"/>
              <a:t> Tunggal </a:t>
            </a:r>
            <a:r>
              <a:rPr lang="en-US" dirty="0" err="1"/>
              <a:t>Ika</a:t>
            </a:r>
            <a:r>
              <a:rPr lang="en-US" dirty="0"/>
              <a:t>, </a:t>
            </a:r>
            <a:r>
              <a:rPr lang="en-US" dirty="0" err="1"/>
              <a:t>sebagai</a:t>
            </a:r>
            <a:r>
              <a:rPr lang="en-US" dirty="0"/>
              <a:t> </a:t>
            </a:r>
            <a:r>
              <a:rPr lang="en-US" dirty="0" err="1"/>
              <a:t>wujud</a:t>
            </a:r>
            <a:r>
              <a:rPr lang="en-US" dirty="0"/>
              <a:t> </a:t>
            </a:r>
            <a:r>
              <a:rPr lang="en-US" dirty="0" err="1"/>
              <a:t>filosofi</a:t>
            </a:r>
            <a:r>
              <a:rPr lang="en-US" dirty="0"/>
              <a:t> </a:t>
            </a:r>
            <a:r>
              <a:rPr lang="en-US" dirty="0" err="1"/>
              <a:t>kesatuan</a:t>
            </a:r>
            <a:r>
              <a:rPr lang="en-US" dirty="0"/>
              <a:t> </a:t>
            </a:r>
            <a:r>
              <a:rPr lang="en-US" dirty="0" err="1"/>
              <a:t>dalam</a:t>
            </a:r>
            <a:r>
              <a:rPr lang="en-US" dirty="0"/>
              <a:t> </a:t>
            </a:r>
            <a:r>
              <a:rPr lang="en-US" dirty="0" err="1"/>
              <a:t>keberagaman</a:t>
            </a:r>
            <a:r>
              <a:rPr lang="en-US" dirty="0"/>
              <a:t> yang </a:t>
            </a:r>
            <a:r>
              <a:rPr lang="en-US" dirty="0" err="1"/>
              <a:t>melandasi</a:t>
            </a:r>
            <a:r>
              <a:rPr lang="en-US" dirty="0"/>
              <a:t> </a:t>
            </a:r>
            <a:r>
              <a:rPr lang="en-US" dirty="0" err="1"/>
              <a:t>dan</a:t>
            </a:r>
            <a:r>
              <a:rPr lang="en-US" dirty="0"/>
              <a:t> </a:t>
            </a:r>
            <a:r>
              <a:rPr lang="en-US" dirty="0" err="1"/>
              <a:t>mewarnai</a:t>
            </a:r>
            <a:r>
              <a:rPr lang="en-US" dirty="0"/>
              <a:t> </a:t>
            </a:r>
            <a:r>
              <a:rPr lang="en-US" dirty="0" err="1"/>
              <a:t>harmoni</a:t>
            </a:r>
            <a:r>
              <a:rPr lang="en-US" dirty="0"/>
              <a:t> </a:t>
            </a:r>
            <a:r>
              <a:rPr lang="en-US" dirty="0" err="1"/>
              <a:t>kehidupan</a:t>
            </a:r>
            <a:r>
              <a:rPr lang="en-US" dirty="0"/>
              <a:t> </a:t>
            </a:r>
            <a:r>
              <a:rPr lang="en-US" dirty="0" err="1"/>
              <a:t>bermasyarakat</a:t>
            </a:r>
            <a:r>
              <a:rPr lang="en-US" dirty="0"/>
              <a:t>, </a:t>
            </a:r>
            <a:r>
              <a:rPr lang="en-US" dirty="0" err="1"/>
              <a:t>berbangsa</a:t>
            </a:r>
            <a:r>
              <a:rPr lang="en-US" dirty="0"/>
              <a:t>, </a:t>
            </a:r>
            <a:r>
              <a:rPr lang="en-US" dirty="0" err="1"/>
              <a:t>dan</a:t>
            </a:r>
            <a:r>
              <a:rPr lang="en-US" dirty="0"/>
              <a:t> </a:t>
            </a:r>
            <a:r>
              <a:rPr lang="en-US" dirty="0" err="1"/>
              <a:t>bernegara</a:t>
            </a:r>
            <a:r>
              <a:rPr lang="en-US" strike="sngStrike" dirty="0"/>
              <a:t>.</a:t>
            </a:r>
            <a:endParaRPr lang="en-US" dirty="0"/>
          </a:p>
          <a:p>
            <a:endParaRPr lang="en-US" dirty="0"/>
          </a:p>
        </p:txBody>
      </p:sp>
    </p:spTree>
    <p:extLst>
      <p:ext uri="{BB962C8B-B14F-4D97-AF65-F5344CB8AC3E}">
        <p14:creationId xmlns:p14="http://schemas.microsoft.com/office/powerpoint/2010/main" val="2298800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err="1"/>
              <a:t>Kerangka</a:t>
            </a:r>
            <a:r>
              <a:rPr lang="en-US" sz="3200" dirty="0"/>
              <a:t> </a:t>
            </a:r>
            <a:r>
              <a:rPr lang="en-US" sz="3200" dirty="0" err="1"/>
              <a:t>Pengembangan</a:t>
            </a:r>
            <a:r>
              <a:rPr lang="en-US" sz="3200" dirty="0"/>
              <a:t> </a:t>
            </a:r>
            <a:r>
              <a:rPr lang="en-US" sz="3200" dirty="0" err="1"/>
              <a:t>Kurikulum</a:t>
            </a:r>
            <a:r>
              <a:rPr lang="en-US" sz="3200" dirty="0"/>
              <a:t> </a:t>
            </a:r>
            <a:r>
              <a:rPr lang="en-US" sz="3200" dirty="0" err="1"/>
              <a:t>PPKn</a:t>
            </a:r>
            <a:endParaRPr lang="en-US" sz="3200" dirty="0"/>
          </a:p>
        </p:txBody>
      </p:sp>
      <p:pic>
        <p:nvPicPr>
          <p:cNvPr id="614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123" y="1752600"/>
            <a:ext cx="844007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58765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 calcmode="lin" valueType="num">
                                      <p:cBhvr additive="base">
                                        <p:cTn id="13" dur="500" fill="hold"/>
                                        <p:tgtEl>
                                          <p:spTgt spid="6146"/>
                                        </p:tgtEl>
                                        <p:attrNameLst>
                                          <p:attrName>ppt_x</p:attrName>
                                        </p:attrNameLst>
                                      </p:cBhvr>
                                      <p:tavLst>
                                        <p:tav tm="0">
                                          <p:val>
                                            <p:strVal val="#ppt_x"/>
                                          </p:val>
                                        </p:tav>
                                        <p:tav tm="100000">
                                          <p:val>
                                            <p:strVal val="#ppt_x"/>
                                          </p:val>
                                        </p:tav>
                                      </p:tavLst>
                                    </p:anim>
                                    <p:anim calcmode="lin" valueType="num">
                                      <p:cBhvr additive="base">
                                        <p:cTn id="14"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Pemetaan</a:t>
            </a:r>
            <a:r>
              <a:rPr lang="en-US" dirty="0" smtClean="0"/>
              <a:t> </a:t>
            </a:r>
            <a:r>
              <a:rPr lang="en-US" dirty="0" err="1" smtClean="0"/>
              <a:t>Materi</a:t>
            </a:r>
            <a:r>
              <a:rPr lang="en-US" dirty="0" smtClean="0"/>
              <a:t> </a:t>
            </a:r>
            <a:r>
              <a:rPr lang="en-US" dirty="0" err="1" smtClean="0"/>
              <a:t>PKn</a:t>
            </a:r>
            <a:r>
              <a:rPr lang="en-US" dirty="0" smtClean="0"/>
              <a:t> </a:t>
            </a:r>
            <a:r>
              <a:rPr lang="en-US" dirty="0" err="1" smtClean="0"/>
              <a:t>kelas</a:t>
            </a:r>
            <a:r>
              <a:rPr lang="en-US" dirty="0" smtClean="0"/>
              <a:t> 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01979448"/>
              </p:ext>
            </p:extLst>
          </p:nvPr>
        </p:nvGraphicFramePr>
        <p:xfrm>
          <a:off x="1447800" y="1447800"/>
          <a:ext cx="6096000" cy="3334330"/>
        </p:xfrm>
        <a:graphic>
          <a:graphicData uri="http://schemas.openxmlformats.org/drawingml/2006/table">
            <a:tbl>
              <a:tblPr firstRow="1" firstCol="1" bandRow="1">
                <a:tableStyleId>{5C22544A-7EE6-4342-B048-85BDC9FD1C3A}</a:tableStyleId>
              </a:tblPr>
              <a:tblGrid>
                <a:gridCol w="6096000"/>
              </a:tblGrid>
              <a:tr h="304079">
                <a:tc>
                  <a:txBody>
                    <a:bodyPr/>
                    <a:lstStyle/>
                    <a:p>
                      <a:pPr marL="0" marR="0" algn="ctr">
                        <a:lnSpc>
                          <a:spcPct val="115000"/>
                        </a:lnSpc>
                        <a:spcBef>
                          <a:spcPts val="0"/>
                        </a:spcBef>
                        <a:spcAft>
                          <a:spcPts val="0"/>
                        </a:spcAft>
                      </a:pPr>
                      <a:r>
                        <a:rPr lang="id-ID" sz="1600" dirty="0">
                          <a:effectLst/>
                        </a:rPr>
                        <a:t>Kelas I</a:t>
                      </a:r>
                      <a:endParaRPr lang="en-US" sz="1600" dirty="0">
                        <a:effectLst/>
                        <a:latin typeface="Times New Roman"/>
                        <a:ea typeface="Times New Roman"/>
                      </a:endParaRPr>
                    </a:p>
                  </a:txBody>
                  <a:tcPr marL="68580" marR="68580" marT="0" marB="0"/>
                </a:tc>
              </a:tr>
              <a:tr h="1143722">
                <a:tc>
                  <a:txBody>
                    <a:bodyPr/>
                    <a:lstStyle/>
                    <a:p>
                      <a:pPr marL="342900" marR="0" lvl="0" indent="-342900">
                        <a:lnSpc>
                          <a:spcPct val="115000"/>
                        </a:lnSpc>
                        <a:spcBef>
                          <a:spcPts val="0"/>
                        </a:spcBef>
                        <a:spcAft>
                          <a:spcPts val="0"/>
                        </a:spcAft>
                        <a:buFont typeface="Symbol"/>
                        <a:buChar char=""/>
                      </a:pPr>
                      <a:r>
                        <a:rPr lang="id-ID" sz="1600" dirty="0">
                          <a:effectLst/>
                        </a:rPr>
                        <a:t>G</a:t>
                      </a:r>
                      <a:r>
                        <a:rPr lang="en-US" sz="1600" dirty="0" err="1">
                          <a:effectLst/>
                        </a:rPr>
                        <a:t>ambar</a:t>
                      </a:r>
                      <a:r>
                        <a:rPr lang="id-ID" sz="1600" dirty="0">
                          <a:effectLst/>
                        </a:rPr>
                        <a:t> (</a:t>
                      </a:r>
                      <a:r>
                        <a:rPr lang="en-US" sz="1600" dirty="0" err="1">
                          <a:effectLst/>
                        </a:rPr>
                        <a:t>bintang</a:t>
                      </a:r>
                      <a:r>
                        <a:rPr lang="id-ID" sz="1600" dirty="0">
                          <a:effectLst/>
                        </a:rPr>
                        <a:t> segi lima</a:t>
                      </a:r>
                      <a:r>
                        <a:rPr lang="en-US" sz="1600" dirty="0">
                          <a:effectLst/>
                        </a:rPr>
                        <a:t>, </a:t>
                      </a:r>
                      <a:r>
                        <a:rPr lang="en-US" sz="1600" dirty="0" err="1">
                          <a:effectLst/>
                        </a:rPr>
                        <a:t>rantai</a:t>
                      </a:r>
                      <a:r>
                        <a:rPr lang="en-US" sz="1600" dirty="0">
                          <a:effectLst/>
                        </a:rPr>
                        <a:t>, </a:t>
                      </a:r>
                      <a:r>
                        <a:rPr lang="en-US" sz="1600" dirty="0" err="1">
                          <a:effectLst/>
                        </a:rPr>
                        <a:t>pohon</a:t>
                      </a:r>
                      <a:r>
                        <a:rPr lang="en-US" sz="1600" dirty="0">
                          <a:effectLst/>
                        </a:rPr>
                        <a:t> </a:t>
                      </a:r>
                      <a:r>
                        <a:rPr lang="en-US" sz="1600" dirty="0" err="1">
                          <a:effectLst/>
                        </a:rPr>
                        <a:t>beringin</a:t>
                      </a:r>
                      <a:r>
                        <a:rPr lang="en-US" sz="1600" dirty="0">
                          <a:effectLst/>
                        </a:rPr>
                        <a:t>, </a:t>
                      </a:r>
                      <a:r>
                        <a:rPr lang="en-US" sz="1600" dirty="0" err="1">
                          <a:effectLst/>
                        </a:rPr>
                        <a:t>kepala</a:t>
                      </a:r>
                      <a:r>
                        <a:rPr lang="en-US" sz="1600" dirty="0">
                          <a:effectLst/>
                        </a:rPr>
                        <a:t> </a:t>
                      </a:r>
                      <a:r>
                        <a:rPr lang="en-US" sz="1600" dirty="0" err="1">
                          <a:effectLst/>
                        </a:rPr>
                        <a:t>banteng</a:t>
                      </a:r>
                      <a:r>
                        <a:rPr lang="en-US" sz="1600" dirty="0">
                          <a:effectLst/>
                        </a:rPr>
                        <a:t>, </a:t>
                      </a:r>
                      <a:r>
                        <a:rPr lang="en-US" sz="1600" dirty="0" err="1">
                          <a:effectLst/>
                        </a:rPr>
                        <a:t>dan</a:t>
                      </a:r>
                      <a:r>
                        <a:rPr lang="en-US" sz="1600" dirty="0">
                          <a:effectLst/>
                        </a:rPr>
                        <a:t> </a:t>
                      </a:r>
                      <a:r>
                        <a:rPr lang="en-US" sz="1600" dirty="0" err="1">
                          <a:effectLst/>
                        </a:rPr>
                        <a:t>padi</a:t>
                      </a:r>
                      <a:r>
                        <a:rPr lang="en-US" sz="1600" dirty="0">
                          <a:effectLst/>
                        </a:rPr>
                        <a:t> </a:t>
                      </a:r>
                      <a:r>
                        <a:rPr lang="en-US" sz="1600" dirty="0" err="1">
                          <a:effectLst/>
                        </a:rPr>
                        <a:t>kapas</a:t>
                      </a:r>
                      <a:r>
                        <a:rPr lang="en-US" sz="1600" dirty="0">
                          <a:effectLst/>
                        </a:rPr>
                        <a:t>) </a:t>
                      </a:r>
                      <a:r>
                        <a:rPr lang="en-US" sz="1600" dirty="0" err="1">
                          <a:effectLst/>
                        </a:rPr>
                        <a:t>pada</a:t>
                      </a:r>
                      <a:r>
                        <a:rPr lang="en-US" sz="1600" dirty="0">
                          <a:effectLst/>
                        </a:rPr>
                        <a:t> </a:t>
                      </a:r>
                      <a:r>
                        <a:rPr lang="en-US" sz="1600" dirty="0" err="1">
                          <a:effectLst/>
                        </a:rPr>
                        <a:t>lambang</a:t>
                      </a:r>
                      <a:r>
                        <a:rPr lang="en-US" sz="1600" dirty="0">
                          <a:effectLst/>
                        </a:rPr>
                        <a:t> </a:t>
                      </a:r>
                      <a:r>
                        <a:rPr lang="en-US" sz="1600" dirty="0" err="1">
                          <a:effectLst/>
                        </a:rPr>
                        <a:t>negara</a:t>
                      </a:r>
                      <a:r>
                        <a:rPr lang="en-US" sz="1600" dirty="0">
                          <a:effectLst/>
                        </a:rPr>
                        <a:t> “Garuda Pancasila”</a:t>
                      </a:r>
                      <a:endParaRPr lang="en-US" sz="1600" dirty="0">
                        <a:effectLst/>
                        <a:latin typeface="Calibri"/>
                        <a:ea typeface="Times New Roman"/>
                        <a:cs typeface="Times New Roman"/>
                      </a:endParaRPr>
                    </a:p>
                  </a:txBody>
                  <a:tcPr marL="68580" marR="68580" marT="0" marB="0"/>
                </a:tc>
              </a:tr>
              <a:tr h="661682">
                <a:tc>
                  <a:txBody>
                    <a:bodyPr/>
                    <a:lstStyle/>
                    <a:p>
                      <a:pPr marL="342900" marR="0" lvl="0" indent="-342900" algn="l">
                        <a:spcBef>
                          <a:spcPts val="0"/>
                        </a:spcBef>
                        <a:spcAft>
                          <a:spcPts val="0"/>
                        </a:spcAft>
                        <a:buFont typeface="Symbol"/>
                        <a:buChar char=""/>
                      </a:pPr>
                      <a:r>
                        <a:rPr lang="en-US" sz="1600" dirty="0" err="1">
                          <a:effectLst/>
                        </a:rPr>
                        <a:t>Aturan</a:t>
                      </a:r>
                      <a:r>
                        <a:rPr lang="en-US" sz="1600" dirty="0">
                          <a:effectLst/>
                        </a:rPr>
                        <a:t> yang </a:t>
                      </a:r>
                      <a:r>
                        <a:rPr lang="en-US" sz="1600" dirty="0" err="1">
                          <a:effectLst/>
                        </a:rPr>
                        <a:t>berlaku</a:t>
                      </a:r>
                      <a:r>
                        <a:rPr lang="id-ID" sz="1600" dirty="0">
                          <a:effectLst/>
                        </a:rPr>
                        <a:t> d</a:t>
                      </a:r>
                      <a:r>
                        <a:rPr lang="en-US" sz="1600" dirty="0" err="1">
                          <a:effectLst/>
                        </a:rPr>
                        <a:t>alam</a:t>
                      </a:r>
                      <a:r>
                        <a:rPr lang="id-ID" sz="1600" dirty="0">
                          <a:effectLst/>
                        </a:rPr>
                        <a:t> k</a:t>
                      </a:r>
                      <a:r>
                        <a:rPr lang="en-US" sz="1600" dirty="0" err="1">
                          <a:effectLst/>
                        </a:rPr>
                        <a:t>ehidupan</a:t>
                      </a:r>
                      <a:endParaRPr lang="en-US" sz="1600" dirty="0">
                        <a:effectLst/>
                      </a:endParaRPr>
                    </a:p>
                    <a:p>
                      <a:pPr marL="90170" marR="0" indent="-90170">
                        <a:lnSpc>
                          <a:spcPct val="115000"/>
                        </a:lnSpc>
                        <a:spcBef>
                          <a:spcPts val="0"/>
                        </a:spcBef>
                        <a:spcAft>
                          <a:spcPts val="0"/>
                        </a:spcAft>
                      </a:pPr>
                      <a:r>
                        <a:rPr lang="en-US" sz="1600" dirty="0" err="1">
                          <a:effectLst/>
                        </a:rPr>
                        <a:t>sehari-hari</a:t>
                      </a:r>
                      <a:r>
                        <a:rPr lang="en-US" sz="1600" dirty="0">
                          <a:effectLst/>
                        </a:rPr>
                        <a:t> di </a:t>
                      </a:r>
                      <a:r>
                        <a:rPr lang="en-US" sz="1600" dirty="0" err="1">
                          <a:effectLst/>
                        </a:rPr>
                        <a:t>rumah</a:t>
                      </a:r>
                      <a:endParaRPr lang="en-US" sz="1600" dirty="0">
                        <a:effectLst/>
                        <a:latin typeface="Calibri"/>
                        <a:ea typeface="Times New Roman"/>
                        <a:cs typeface="Times New Roman"/>
                      </a:endParaRPr>
                    </a:p>
                  </a:txBody>
                  <a:tcPr marL="68580" marR="68580" marT="0" marB="0"/>
                </a:tc>
              </a:tr>
              <a:tr h="661682">
                <a:tc>
                  <a:txBody>
                    <a:bodyPr/>
                    <a:lstStyle/>
                    <a:p>
                      <a:pPr marL="342900" marR="0" lvl="0" indent="-342900" algn="l">
                        <a:spcBef>
                          <a:spcPts val="0"/>
                        </a:spcBef>
                        <a:spcAft>
                          <a:spcPts val="0"/>
                        </a:spcAft>
                        <a:buFont typeface="Symbol"/>
                        <a:buChar char=""/>
                      </a:pPr>
                      <a:r>
                        <a:rPr lang="en-US" sz="1600" dirty="0" err="1">
                          <a:effectLst/>
                        </a:rPr>
                        <a:t>Keberagaman</a:t>
                      </a:r>
                      <a:r>
                        <a:rPr lang="en-US" sz="1600" dirty="0">
                          <a:effectLst/>
                        </a:rPr>
                        <a:t> </a:t>
                      </a:r>
                      <a:r>
                        <a:rPr lang="en-US" sz="1600" dirty="0" err="1">
                          <a:effectLst/>
                        </a:rPr>
                        <a:t>karakteristik</a:t>
                      </a:r>
                      <a:r>
                        <a:rPr lang="en-US" sz="1600" dirty="0">
                          <a:effectLst/>
                        </a:rPr>
                        <a:t> </a:t>
                      </a:r>
                      <a:r>
                        <a:rPr lang="en-US" sz="1600" dirty="0" err="1">
                          <a:effectLst/>
                        </a:rPr>
                        <a:t>individu</a:t>
                      </a:r>
                      <a:r>
                        <a:rPr lang="en-US" sz="1600" dirty="0">
                          <a:effectLst/>
                        </a:rPr>
                        <a:t> di </a:t>
                      </a:r>
                      <a:r>
                        <a:rPr lang="en-US" sz="1600" dirty="0" err="1">
                          <a:effectLst/>
                        </a:rPr>
                        <a:t>rumah</a:t>
                      </a:r>
                      <a:endParaRPr lang="en-US" sz="1600" dirty="0">
                        <a:effectLst/>
                        <a:latin typeface="Arial"/>
                        <a:ea typeface="Times New Roman"/>
                      </a:endParaRPr>
                    </a:p>
                  </a:txBody>
                  <a:tcPr marL="68580" marR="68580" marT="0" marB="0"/>
                </a:tc>
              </a:tr>
              <a:tr h="563165">
                <a:tc>
                  <a:txBody>
                    <a:bodyPr/>
                    <a:lstStyle/>
                    <a:p>
                      <a:pPr marL="342900" marR="0" lvl="0" indent="-342900">
                        <a:lnSpc>
                          <a:spcPct val="115000"/>
                        </a:lnSpc>
                        <a:spcBef>
                          <a:spcPts val="0"/>
                        </a:spcBef>
                        <a:spcAft>
                          <a:spcPts val="0"/>
                        </a:spcAft>
                        <a:buFont typeface="Symbol"/>
                        <a:buChar char=""/>
                      </a:pPr>
                      <a:r>
                        <a:rPr lang="id-ID" sz="1600" dirty="0">
                          <a:effectLst/>
                        </a:rPr>
                        <a:t>B</a:t>
                      </a:r>
                      <a:r>
                        <a:rPr lang="en-US" sz="1600" dirty="0" err="1">
                          <a:effectLst/>
                        </a:rPr>
                        <a:t>entuk</a:t>
                      </a:r>
                      <a:r>
                        <a:rPr lang="en-US" sz="1600" dirty="0">
                          <a:effectLst/>
                        </a:rPr>
                        <a:t> </a:t>
                      </a:r>
                      <a:r>
                        <a:rPr lang="en-US" sz="1600" dirty="0" err="1">
                          <a:effectLst/>
                        </a:rPr>
                        <a:t>kerjasama</a:t>
                      </a:r>
                      <a:r>
                        <a:rPr lang="en-US" sz="1600" dirty="0">
                          <a:effectLst/>
                        </a:rPr>
                        <a:t> </a:t>
                      </a:r>
                      <a:r>
                        <a:rPr lang="en-US" sz="1600" dirty="0" err="1">
                          <a:effectLst/>
                        </a:rPr>
                        <a:t>dalam</a:t>
                      </a:r>
                      <a:r>
                        <a:rPr lang="en-US" sz="1600" dirty="0">
                          <a:effectLst/>
                        </a:rPr>
                        <a:t> </a:t>
                      </a:r>
                      <a:r>
                        <a:rPr lang="en-US" sz="1600" dirty="0" err="1">
                          <a:effectLst/>
                        </a:rPr>
                        <a:t>keberagaman</a:t>
                      </a:r>
                      <a:r>
                        <a:rPr lang="en-US" sz="1600" dirty="0">
                          <a:effectLst/>
                        </a:rPr>
                        <a:t> di </a:t>
                      </a:r>
                      <a:r>
                        <a:rPr lang="en-US" sz="1600" dirty="0" err="1">
                          <a:effectLst/>
                        </a:rPr>
                        <a:t>rumah</a:t>
                      </a:r>
                      <a:endParaRPr lang="en-US" sz="16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8908834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_rels/them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10.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1.xml><?xml version="1.0" encoding="utf-8"?>
<a:theme xmlns:a="http://schemas.openxmlformats.org/drawingml/2006/main" name="1_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12.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6.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8.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9.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995</Words>
  <Application>Microsoft Office PowerPoint</Application>
  <PresentationFormat>On-screen Show (4:3)</PresentationFormat>
  <Paragraphs>123</Paragraphs>
  <Slides>14</Slides>
  <Notes>0</Notes>
  <HiddenSlides>0</HiddenSlides>
  <MMClips>0</MMClips>
  <ScaleCrop>false</ScaleCrop>
  <HeadingPairs>
    <vt:vector size="4" baseType="variant">
      <vt:variant>
        <vt:lpstr>Theme</vt:lpstr>
      </vt:variant>
      <vt:variant>
        <vt:i4>12</vt:i4>
      </vt:variant>
      <vt:variant>
        <vt:lpstr>Slide Titles</vt:lpstr>
      </vt:variant>
      <vt:variant>
        <vt:i4>14</vt:i4>
      </vt:variant>
    </vt:vector>
  </HeadingPairs>
  <TitlesOfParts>
    <vt:vector size="26" baseType="lpstr">
      <vt:lpstr>BlackTie</vt:lpstr>
      <vt:lpstr>Clarity</vt:lpstr>
      <vt:lpstr>Solstice</vt:lpstr>
      <vt:lpstr>Verve</vt:lpstr>
      <vt:lpstr>Adjacency</vt:lpstr>
      <vt:lpstr>Slipstream</vt:lpstr>
      <vt:lpstr>Essential</vt:lpstr>
      <vt:lpstr>Angles</vt:lpstr>
      <vt:lpstr>Thatch</vt:lpstr>
      <vt:lpstr>Paper</vt:lpstr>
      <vt:lpstr>1_Thatch</vt:lpstr>
      <vt:lpstr>Technic</vt:lpstr>
      <vt:lpstr>Muatan Materi PKN SD  Kelas Rendah</vt:lpstr>
      <vt:lpstr>Kompetensi yang harus dicapai peserta didik</vt:lpstr>
      <vt:lpstr>Kompetesi Inti (KI)</vt:lpstr>
      <vt:lpstr>KI kelas I</vt:lpstr>
      <vt:lpstr>KI Kelas II</vt:lpstr>
      <vt:lpstr>KI Kelas III</vt:lpstr>
      <vt:lpstr>Ruang Lingkup Materi</vt:lpstr>
      <vt:lpstr>Kerangka Pengembangan Kurikulum PPKn</vt:lpstr>
      <vt:lpstr>Pemetaan Materi PKn kelas I</vt:lpstr>
      <vt:lpstr>Pemetaan Materi PKn kelas II</vt:lpstr>
      <vt:lpstr>Pemetaan Materi PKn Kelas III</vt:lpstr>
      <vt:lpstr>Kompetensi Dasar PKN kelas I</vt:lpstr>
      <vt:lpstr>Kompetensi Dasar PKN Kelas II</vt:lpstr>
      <vt:lpstr>Kompetensi Dasar PKN Kelas III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Muatan Materi PKN SD</dc:title>
  <dc:creator>DEDEN</dc:creator>
  <cp:lastModifiedBy>DEDEN</cp:lastModifiedBy>
  <cp:revision>6</cp:revision>
  <dcterms:created xsi:type="dcterms:W3CDTF">2018-11-18T05:30:57Z</dcterms:created>
  <dcterms:modified xsi:type="dcterms:W3CDTF">2018-12-02T03:29:36Z</dcterms:modified>
</cp:coreProperties>
</file>