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E7E744A7-54BA-4B0B-8383-3DE4FC7546E0}" type="datetimeFigureOut">
              <a:rPr lang="id-ID" smtClean="0"/>
              <a:t>15/09/2018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F7DAFE3-45C1-4224-99B7-5CC2C87F07AA}" type="slidenum">
              <a:rPr lang="id-ID" smtClean="0"/>
              <a:t>‹#›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7546032" cy="890561"/>
          </a:xfrm>
        </p:spPr>
        <p:txBody>
          <a:bodyPr/>
          <a:lstStyle/>
          <a:p>
            <a:r>
              <a:rPr lang="id-ID" dirty="0" smtClean="0"/>
              <a:t>PENDIDIKAN PANCASILA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068960"/>
            <a:ext cx="7402016" cy="1144632"/>
          </a:xfrm>
        </p:spPr>
        <p:txBody>
          <a:bodyPr/>
          <a:lstStyle/>
          <a:p>
            <a:pPr algn="ctr"/>
            <a:r>
              <a:rPr lang="id-ID" dirty="0" smtClean="0"/>
              <a:t>OLEH:</a:t>
            </a:r>
          </a:p>
          <a:p>
            <a:pPr algn="ctr"/>
            <a:r>
              <a:rPr lang="id-ID" dirty="0" smtClean="0"/>
              <a:t>HANA SAKURA PUTU ARGA, M.Pd.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8975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184576" cy="781980"/>
          </a:xfrm>
        </p:spPr>
        <p:txBody>
          <a:bodyPr/>
          <a:lstStyle/>
          <a:p>
            <a:r>
              <a:rPr lang="id-ID" dirty="0" smtClean="0"/>
              <a:t>Materi perkuliahan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547260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Pertemuan</a:t>
            </a:r>
            <a:r>
              <a:rPr lang="en-US" dirty="0"/>
              <a:t> 1  :  </a:t>
            </a:r>
            <a:r>
              <a:rPr lang="id-ID" dirty="0"/>
              <a:t>Sejarah Perkembangan Pancasila</a:t>
            </a:r>
          </a:p>
          <a:p>
            <a:r>
              <a:rPr lang="en-US" dirty="0" err="1"/>
              <a:t>Pertemuan</a:t>
            </a:r>
            <a:r>
              <a:rPr lang="en-US" dirty="0"/>
              <a:t> 2  :  </a:t>
            </a:r>
            <a:r>
              <a:rPr lang="id-ID" dirty="0"/>
              <a:t>Sejarah Perkembangan Pancasila era Kerajaan</a:t>
            </a:r>
          </a:p>
          <a:p>
            <a:r>
              <a:rPr lang="en-US" dirty="0" err="1"/>
              <a:t>Pertemuan</a:t>
            </a:r>
            <a:r>
              <a:rPr lang="en-US" dirty="0"/>
              <a:t> 3  :  </a:t>
            </a:r>
            <a:r>
              <a:rPr lang="id-ID" dirty="0"/>
              <a:t>Sejarah Pancasila Periode Pra-Kemerdekaan</a:t>
            </a:r>
          </a:p>
          <a:p>
            <a:r>
              <a:rPr lang="en-US" dirty="0" err="1"/>
              <a:t>Pertemuan</a:t>
            </a:r>
            <a:r>
              <a:rPr lang="en-US" dirty="0"/>
              <a:t> 4  :  </a:t>
            </a:r>
            <a:r>
              <a:rPr lang="id-ID" dirty="0"/>
              <a:t>Sejarah Pancasila Pasca Kemerdekaan</a:t>
            </a:r>
          </a:p>
          <a:p>
            <a:r>
              <a:rPr lang="en-US" dirty="0" err="1"/>
              <a:t>Pertemuan</a:t>
            </a:r>
            <a:r>
              <a:rPr lang="en-US" dirty="0"/>
              <a:t> 5  :  P</a:t>
            </a:r>
            <a:r>
              <a:rPr lang="id-ID" dirty="0"/>
              <a:t>ancasila Sebagai Sistem Filsafat dan Etika</a:t>
            </a:r>
          </a:p>
          <a:p>
            <a:r>
              <a:rPr lang="en-US" dirty="0" err="1"/>
              <a:t>Pertemuan</a:t>
            </a:r>
            <a:r>
              <a:rPr lang="en-US" dirty="0"/>
              <a:t> 6  :  </a:t>
            </a:r>
            <a:r>
              <a:rPr lang="id-ID" dirty="0"/>
              <a:t>Pancasila Sebagai Filsafat Bangsa</a:t>
            </a:r>
          </a:p>
          <a:p>
            <a:r>
              <a:rPr lang="en-US" dirty="0" err="1"/>
              <a:t>Pertemuan</a:t>
            </a:r>
            <a:r>
              <a:rPr lang="en-US" dirty="0"/>
              <a:t> 7  :  </a:t>
            </a:r>
            <a:r>
              <a:rPr lang="id-ID" dirty="0"/>
              <a:t>Pancasila dalam Filsafat Agama dan Budaya</a:t>
            </a:r>
          </a:p>
          <a:p>
            <a:r>
              <a:rPr lang="en-US" dirty="0" err="1"/>
              <a:t>Pertemuan</a:t>
            </a:r>
            <a:r>
              <a:rPr lang="en-US" dirty="0"/>
              <a:t> 8  :  </a:t>
            </a:r>
            <a:r>
              <a:rPr lang="en-US" b="1" dirty="0" err="1"/>
              <a:t>Ujian</a:t>
            </a:r>
            <a:r>
              <a:rPr lang="en-US" b="1" dirty="0"/>
              <a:t> Tengah Semester (UTS)</a:t>
            </a:r>
            <a:endParaRPr lang="id-ID" dirty="0"/>
          </a:p>
          <a:p>
            <a:r>
              <a:rPr lang="en-US" dirty="0" err="1"/>
              <a:t>Pertemuan</a:t>
            </a:r>
            <a:r>
              <a:rPr lang="en-US" dirty="0"/>
              <a:t> 9  :  </a:t>
            </a:r>
            <a:r>
              <a:rPr lang="id-ID" dirty="0"/>
              <a:t>Pancasila sebagai Ideologi</a:t>
            </a:r>
          </a:p>
          <a:p>
            <a:r>
              <a:rPr lang="en-US" dirty="0" err="1"/>
              <a:t>Pertemuan</a:t>
            </a:r>
            <a:r>
              <a:rPr lang="en-US" dirty="0"/>
              <a:t> 10:  </a:t>
            </a:r>
            <a:r>
              <a:rPr lang="id-ID" dirty="0"/>
              <a:t>Geopolitik</a:t>
            </a:r>
          </a:p>
          <a:p>
            <a:r>
              <a:rPr lang="en-US" dirty="0" err="1"/>
              <a:t>Pertemuan</a:t>
            </a:r>
            <a:r>
              <a:rPr lang="en-US" dirty="0"/>
              <a:t> 11:  </a:t>
            </a:r>
            <a:r>
              <a:rPr lang="id-ID" dirty="0"/>
              <a:t>Tantangan Pancasila dalam Era Globalisasi</a:t>
            </a:r>
          </a:p>
          <a:p>
            <a:r>
              <a:rPr lang="en-US" dirty="0" err="1"/>
              <a:t>Pertemuan</a:t>
            </a:r>
            <a:r>
              <a:rPr lang="en-US" dirty="0"/>
              <a:t> 12:  </a:t>
            </a:r>
            <a:r>
              <a:rPr lang="id-ID" dirty="0"/>
              <a:t>Pancasila Sebagai Sumber Hukum</a:t>
            </a:r>
          </a:p>
          <a:p>
            <a:r>
              <a:rPr lang="en-US" dirty="0" err="1"/>
              <a:t>Pertemuan</a:t>
            </a:r>
            <a:r>
              <a:rPr lang="en-US" dirty="0"/>
              <a:t> 13:  </a:t>
            </a:r>
            <a:r>
              <a:rPr lang="id-ID" dirty="0"/>
              <a:t>Dinamisasi Pancasila dalam Hukum</a:t>
            </a:r>
          </a:p>
          <a:p>
            <a:r>
              <a:rPr lang="en-US" dirty="0" err="1"/>
              <a:t>Pertemuan</a:t>
            </a:r>
            <a:r>
              <a:rPr lang="en-US" dirty="0"/>
              <a:t> 14:  </a:t>
            </a:r>
            <a:r>
              <a:rPr lang="id-ID" dirty="0"/>
              <a:t>Pancasila sebagai landasan pengembangan ilmu</a:t>
            </a:r>
          </a:p>
          <a:p>
            <a:r>
              <a:rPr lang="en-US" dirty="0" err="1"/>
              <a:t>Pertemuan</a:t>
            </a:r>
            <a:r>
              <a:rPr lang="en-US" dirty="0"/>
              <a:t> 15:  </a:t>
            </a:r>
            <a:r>
              <a:rPr lang="id-ID" dirty="0"/>
              <a:t>Relevansi Pancasila sebagai pengembangan ilmu</a:t>
            </a:r>
          </a:p>
          <a:p>
            <a:r>
              <a:rPr lang="en-US" dirty="0" err="1"/>
              <a:t>Pertemuan</a:t>
            </a:r>
            <a:r>
              <a:rPr lang="en-US" dirty="0"/>
              <a:t> 16:  </a:t>
            </a:r>
            <a:r>
              <a:rPr lang="en-US" b="1" i="1" dirty="0" err="1"/>
              <a:t>Ujian</a:t>
            </a:r>
            <a:r>
              <a:rPr lang="en-US" b="1" i="1" dirty="0"/>
              <a:t> </a:t>
            </a:r>
            <a:r>
              <a:rPr lang="en-US" b="1" i="1" dirty="0" err="1"/>
              <a:t>Akhir</a:t>
            </a:r>
            <a:r>
              <a:rPr lang="en-US" b="1" i="1" dirty="0"/>
              <a:t> Semester (UAS)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0319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177880" cy="709972"/>
          </a:xfrm>
        </p:spPr>
        <p:txBody>
          <a:bodyPr/>
          <a:lstStyle/>
          <a:p>
            <a:pPr algn="ctr"/>
            <a:r>
              <a:rPr lang="id-ID" dirty="0" smtClean="0"/>
              <a:t>Visi Pendidikan 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6793"/>
            <a:ext cx="7315200" cy="4752568"/>
          </a:xfrm>
        </p:spPr>
        <p:txBody>
          <a:bodyPr/>
          <a:lstStyle/>
          <a:p>
            <a:pPr marL="45720" indent="0" algn="just">
              <a:buNone/>
            </a:pPr>
            <a:r>
              <a:rPr lang="id-ID" sz="2800" dirty="0" smtClean="0">
                <a:solidFill>
                  <a:schemeClr val="tx2"/>
                </a:solidFill>
              </a:rPr>
              <a:t>“Pendidikan </a:t>
            </a:r>
            <a:r>
              <a:rPr lang="id-ID" sz="2800" dirty="0">
                <a:solidFill>
                  <a:schemeClr val="tx2"/>
                </a:solidFill>
              </a:rPr>
              <a:t>Pancasila menjadi sumber nilai dan pedoman </a:t>
            </a:r>
            <a:r>
              <a:rPr lang="id-ID" sz="2800" dirty="0" smtClean="0">
                <a:solidFill>
                  <a:schemeClr val="tx2"/>
                </a:solidFill>
              </a:rPr>
              <a:t>bagi penyelengaraan </a:t>
            </a:r>
            <a:r>
              <a:rPr lang="id-ID" sz="2800" dirty="0">
                <a:solidFill>
                  <a:schemeClr val="tx2"/>
                </a:solidFill>
              </a:rPr>
              <a:t>program </a:t>
            </a:r>
            <a:r>
              <a:rPr lang="id-ID" sz="2800" dirty="0" smtClean="0">
                <a:solidFill>
                  <a:schemeClr val="tx2"/>
                </a:solidFill>
              </a:rPr>
              <a:t>studi”.</a:t>
            </a:r>
          </a:p>
          <a:p>
            <a:pPr marL="45720" indent="0">
              <a:buNone/>
            </a:pPr>
            <a:endParaRPr lang="id-ID" dirty="0"/>
          </a:p>
          <a:p>
            <a:pPr marL="45720" indent="0">
              <a:buNone/>
            </a:pPr>
            <a:endParaRPr lang="id-ID" dirty="0"/>
          </a:p>
          <a:p>
            <a:pPr marL="45720" indent="0" algn="just">
              <a:buNone/>
            </a:pPr>
            <a:r>
              <a:rPr lang="id-ID" dirty="0" smtClean="0"/>
              <a:t>Pendidikan </a:t>
            </a:r>
            <a:r>
              <a:rPr lang="id-ID" dirty="0"/>
              <a:t>Pancasila sebagai upaya untuk memberikan dasar-dasar kecakapan hidup sosial kepada mahasiswa yang merupakan intelektual muda sehingga tidak kehilangan jati diri sebagai warga bangsa, negara dan masyarakat Indonesia. </a:t>
            </a:r>
          </a:p>
          <a:p>
            <a:pPr marL="4572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933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177880" cy="709972"/>
          </a:xfrm>
        </p:spPr>
        <p:txBody>
          <a:bodyPr/>
          <a:lstStyle/>
          <a:p>
            <a:pPr algn="ctr"/>
            <a:r>
              <a:rPr lang="id-ID" dirty="0" smtClean="0"/>
              <a:t>Misi Pendidikan 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6793"/>
            <a:ext cx="7315200" cy="4752568"/>
          </a:xfrm>
        </p:spPr>
        <p:txBody>
          <a:bodyPr/>
          <a:lstStyle/>
          <a:p>
            <a:endParaRPr lang="id-ID" sz="2800" dirty="0"/>
          </a:p>
          <a:p>
            <a:pPr marL="45720" indent="0" algn="just">
              <a:buNone/>
            </a:pPr>
            <a:r>
              <a:rPr lang="id-ID" sz="2400" dirty="0" smtClean="0"/>
              <a:t>“Membantu </a:t>
            </a:r>
            <a:r>
              <a:rPr lang="id-ID" sz="2400" dirty="0"/>
              <a:t>mhs agar menjadi manusia dan warga negara yang berkepribadian Pancasila yaitu manusia yang religius, humanis, nasionalis, demokraris dan </a:t>
            </a:r>
            <a:r>
              <a:rPr lang="id-ID" sz="2400" dirty="0" smtClean="0"/>
              <a:t>adil”.</a:t>
            </a:r>
            <a:endParaRPr lang="id-ID" sz="2400" dirty="0"/>
          </a:p>
          <a:p>
            <a:pPr marL="45720" indent="0">
              <a:buNone/>
            </a:pPr>
            <a:endParaRPr lang="id-ID" dirty="0"/>
          </a:p>
          <a:p>
            <a:pPr marL="4572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6014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177880" cy="709972"/>
          </a:xfrm>
        </p:spPr>
        <p:txBody>
          <a:bodyPr/>
          <a:lstStyle/>
          <a:p>
            <a:pPr algn="ctr"/>
            <a:r>
              <a:rPr lang="id-ID" dirty="0" smtClean="0"/>
              <a:t>Metode Pembelajaran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6793"/>
            <a:ext cx="7315200" cy="4752568"/>
          </a:xfrm>
        </p:spPr>
        <p:txBody>
          <a:bodyPr/>
          <a:lstStyle/>
          <a:p>
            <a:pPr marL="502920" indent="-457200" algn="just">
              <a:buFont typeface="+mj-lt"/>
              <a:buAutoNum type="arabicPeriod"/>
            </a:pPr>
            <a:r>
              <a:rPr lang="id-ID" dirty="0" smtClean="0"/>
              <a:t>Kritis </a:t>
            </a:r>
            <a:r>
              <a:rPr lang="id-ID" dirty="0"/>
              <a:t>–</a:t>
            </a:r>
            <a:r>
              <a:rPr lang="id-ID" dirty="0" smtClean="0"/>
              <a:t>Analitis: utk </a:t>
            </a:r>
            <a:r>
              <a:rPr lang="id-ID" dirty="0"/>
              <a:t>menelaah berbagai masalah kehidupan negera. </a:t>
            </a:r>
            <a:endParaRPr lang="id-ID" dirty="0" smtClean="0"/>
          </a:p>
          <a:p>
            <a:pPr marL="502920" indent="-457200" algn="just">
              <a:buFont typeface="+mj-lt"/>
              <a:buAutoNum type="arabicPeriod"/>
            </a:pPr>
            <a:r>
              <a:rPr lang="id-ID" dirty="0" smtClean="0"/>
              <a:t>Induksi: menarik </a:t>
            </a:r>
            <a:r>
              <a:rPr lang="id-ID" dirty="0"/>
              <a:t>kesimpulan dari berbagai fakta kehidupan berbangsa dan negara </a:t>
            </a:r>
            <a:endParaRPr lang="id-ID" dirty="0" smtClean="0"/>
          </a:p>
          <a:p>
            <a:pPr marL="502920" indent="-457200" algn="just">
              <a:buFont typeface="+mj-lt"/>
              <a:buAutoNum type="arabicPeriod"/>
            </a:pPr>
            <a:r>
              <a:rPr lang="id-ID" dirty="0" smtClean="0"/>
              <a:t>Deduksi: menarik </a:t>
            </a:r>
            <a:r>
              <a:rPr lang="id-ID" dirty="0"/>
              <a:t>kesimpulan dan menjabarkan norma-norma umum dan kebudayaan pada tingkat implementasi di kehidupan masyarakat. </a:t>
            </a:r>
            <a:endParaRPr lang="id-ID" dirty="0" smtClean="0"/>
          </a:p>
          <a:p>
            <a:pPr marL="502920" indent="-457200" algn="just">
              <a:buFont typeface="+mj-lt"/>
              <a:buAutoNum type="arabicPeriod"/>
            </a:pPr>
            <a:r>
              <a:rPr lang="id-ID" dirty="0" smtClean="0"/>
              <a:t>Refleksi-Hermeneutik : menafsirkan </a:t>
            </a:r>
            <a:r>
              <a:rPr lang="id-ID" dirty="0"/>
              <a:t>peristiwa-peristiwa, simbol-simbol dan sejarah Indonesia dalam konteks kekinian dan kebermaknaan bagi kehidupan bangsa dan negara sekarang dan masa datang. </a:t>
            </a:r>
            <a:endParaRPr lang="id-ID" dirty="0"/>
          </a:p>
          <a:p>
            <a:pPr marL="4572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980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315200" cy="709972"/>
          </a:xfrm>
        </p:spPr>
        <p:txBody>
          <a:bodyPr/>
          <a:lstStyle/>
          <a:p>
            <a:r>
              <a:rPr lang="id-ID" dirty="0" smtClean="0"/>
              <a:t>Fokus Pendidikan 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844824"/>
            <a:ext cx="7315200" cy="3539527"/>
          </a:xfrm>
        </p:spPr>
        <p:txBody>
          <a:bodyPr/>
          <a:lstStyle/>
          <a:p>
            <a:pPr marL="45720" indent="0" algn="just">
              <a:buNone/>
            </a:pPr>
            <a:r>
              <a:rPr lang="id-ID" sz="3200" dirty="0" smtClean="0"/>
              <a:t>“P</a:t>
            </a:r>
            <a:r>
              <a:rPr lang="sv-SE" sz="3200" dirty="0" smtClean="0"/>
              <a:t>engembangan </a:t>
            </a:r>
            <a:r>
              <a:rPr lang="sv-SE" sz="3200" dirty="0"/>
              <a:t>sikap dan perilaku yang Ideal sebagaimana yang terdapat dalam nilai-nilai </a:t>
            </a:r>
            <a:r>
              <a:rPr lang="sv-SE" sz="3200" dirty="0" smtClean="0"/>
              <a:t>Pancasila</a:t>
            </a:r>
            <a:r>
              <a:rPr lang="id-ID" sz="3200" dirty="0" smtClean="0"/>
              <a:t>”.</a:t>
            </a:r>
            <a:r>
              <a:rPr lang="sv-SE" sz="3200" dirty="0" smtClean="0"/>
              <a:t> </a:t>
            </a:r>
            <a:endParaRPr lang="sv-SE" sz="3200" dirty="0"/>
          </a:p>
          <a:p>
            <a:pPr marL="4572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38687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24</TotalTime>
  <Words>290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Perspective</vt:lpstr>
      <vt:lpstr>PENDIDIKAN PANCASILA</vt:lpstr>
      <vt:lpstr>Materi perkuliahan</vt:lpstr>
      <vt:lpstr>Visi Pendidikan Pancasila</vt:lpstr>
      <vt:lpstr>Misi Pendidikan Pancasila</vt:lpstr>
      <vt:lpstr>Metode Pembelajaran</vt:lpstr>
      <vt:lpstr>Fokus Pendidikan Pancasila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PENDIDIKAN PANCASILA</dc:title>
  <dc:creator>TOSHIBA</dc:creator>
  <cp:lastModifiedBy>TOSHIBA</cp:lastModifiedBy>
  <cp:revision>3</cp:revision>
  <dcterms:created xsi:type="dcterms:W3CDTF">2018-09-12T14:06:59Z</dcterms:created>
  <dcterms:modified xsi:type="dcterms:W3CDTF">2018-09-15T15:51:12Z</dcterms:modified>
</cp:coreProperties>
</file>