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8" r:id="rId6"/>
    <p:sldId id="263" r:id="rId7"/>
    <p:sldId id="264" r:id="rId8"/>
    <p:sldId id="259" r:id="rId9"/>
    <p:sldId id="257" r:id="rId10"/>
    <p:sldId id="260" r:id="rId11"/>
    <p:sldId id="266" r:id="rId12"/>
    <p:sldId id="267" r:id="rId13"/>
    <p:sldId id="282" r:id="rId14"/>
    <p:sldId id="269" r:id="rId15"/>
    <p:sldId id="272" r:id="rId16"/>
    <p:sldId id="273" r:id="rId17"/>
    <p:sldId id="270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EB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4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D9CF3F-2E32-4838-9B8F-0E8EA5B0C9D8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4F4F4427-006B-475C-AE0C-53B9075CDB78}">
      <dgm:prSet phldrT="[Text]"/>
      <dgm:spPr/>
      <dgm:t>
        <a:bodyPr/>
        <a:lstStyle/>
        <a:p>
          <a:r>
            <a:rPr lang="en-ID" dirty="0"/>
            <a:t>Charles Spearman</a:t>
          </a:r>
        </a:p>
      </dgm:t>
    </dgm:pt>
    <dgm:pt modelId="{3A6FFCCA-E63E-41F0-BFC2-A3DCE2292507}" type="parTrans" cxnId="{9BA8497C-BD88-425C-9835-E9AA0E2B5F49}">
      <dgm:prSet/>
      <dgm:spPr/>
      <dgm:t>
        <a:bodyPr/>
        <a:lstStyle/>
        <a:p>
          <a:endParaRPr lang="en-ID"/>
        </a:p>
      </dgm:t>
    </dgm:pt>
    <dgm:pt modelId="{D4CD482A-1F5A-4AEF-AE02-CC8937C9C085}" type="sibTrans" cxnId="{9BA8497C-BD88-425C-9835-E9AA0E2B5F49}">
      <dgm:prSet/>
      <dgm:spPr/>
      <dgm:t>
        <a:bodyPr/>
        <a:lstStyle/>
        <a:p>
          <a:endParaRPr lang="en-ID"/>
        </a:p>
      </dgm:t>
    </dgm:pt>
    <dgm:pt modelId="{F807658F-E3EA-4097-B4D0-AFA548BF50FD}">
      <dgm:prSet phldrT="[Text]"/>
      <dgm:spPr/>
      <dgm:t>
        <a:bodyPr/>
        <a:lstStyle/>
        <a:p>
          <a:r>
            <a:rPr lang="en-ID" i="1" dirty="0"/>
            <a:t>Two Factors</a:t>
          </a:r>
        </a:p>
      </dgm:t>
    </dgm:pt>
    <dgm:pt modelId="{B9E06CB5-3CCE-4505-B2C9-A722A9F1463C}" type="parTrans" cxnId="{47B5CF7D-4ADD-4C97-B55F-C51628A6844E}">
      <dgm:prSet/>
      <dgm:spPr/>
      <dgm:t>
        <a:bodyPr/>
        <a:lstStyle/>
        <a:p>
          <a:endParaRPr lang="en-ID"/>
        </a:p>
      </dgm:t>
    </dgm:pt>
    <dgm:pt modelId="{0556D7FD-A74F-4A09-8611-0CBF08083AA1}" type="sibTrans" cxnId="{47B5CF7D-4ADD-4C97-B55F-C51628A6844E}">
      <dgm:prSet/>
      <dgm:spPr/>
      <dgm:t>
        <a:bodyPr/>
        <a:lstStyle/>
        <a:p>
          <a:endParaRPr lang="en-ID"/>
        </a:p>
      </dgm:t>
    </dgm:pt>
    <dgm:pt modelId="{38866E98-0137-415D-A271-47366A7DAE3A}">
      <dgm:prSet phldrT="[Text]"/>
      <dgm:spPr/>
      <dgm:t>
        <a:bodyPr/>
        <a:lstStyle/>
        <a:p>
          <a:r>
            <a:rPr lang="en-ID" dirty="0"/>
            <a:t>Thurstone</a:t>
          </a:r>
        </a:p>
      </dgm:t>
    </dgm:pt>
    <dgm:pt modelId="{49C01BF6-DA59-4B8F-9801-AA32FDBD3B2D}" type="parTrans" cxnId="{B0D27BD6-42C4-45A8-BEFD-50B981B5F2A6}">
      <dgm:prSet/>
      <dgm:spPr/>
      <dgm:t>
        <a:bodyPr/>
        <a:lstStyle/>
        <a:p>
          <a:endParaRPr lang="en-ID"/>
        </a:p>
      </dgm:t>
    </dgm:pt>
    <dgm:pt modelId="{4120E014-435E-4379-855A-FCEF63BE62D6}" type="sibTrans" cxnId="{B0D27BD6-42C4-45A8-BEFD-50B981B5F2A6}">
      <dgm:prSet/>
      <dgm:spPr/>
      <dgm:t>
        <a:bodyPr/>
        <a:lstStyle/>
        <a:p>
          <a:endParaRPr lang="en-ID"/>
        </a:p>
      </dgm:t>
    </dgm:pt>
    <dgm:pt modelId="{E404C9C3-C87B-43DD-AE20-1B696B56C687}">
      <dgm:prSet phldrT="[Text]"/>
      <dgm:spPr/>
      <dgm:t>
        <a:bodyPr/>
        <a:lstStyle/>
        <a:p>
          <a:r>
            <a:rPr lang="en-ID" i="1" dirty="0"/>
            <a:t>Primary Mental Abilities</a:t>
          </a:r>
        </a:p>
      </dgm:t>
    </dgm:pt>
    <dgm:pt modelId="{D6F4CFF0-D560-4EA0-B6C2-921BB6FDCBC3}" type="parTrans" cxnId="{DC11F524-6689-43D0-BA29-2A50552652FB}">
      <dgm:prSet/>
      <dgm:spPr/>
      <dgm:t>
        <a:bodyPr/>
        <a:lstStyle/>
        <a:p>
          <a:endParaRPr lang="en-ID"/>
        </a:p>
      </dgm:t>
    </dgm:pt>
    <dgm:pt modelId="{EA0D518B-6E75-49C0-A5BC-523BF0075D14}" type="sibTrans" cxnId="{DC11F524-6689-43D0-BA29-2A50552652FB}">
      <dgm:prSet/>
      <dgm:spPr/>
      <dgm:t>
        <a:bodyPr/>
        <a:lstStyle/>
        <a:p>
          <a:endParaRPr lang="en-ID"/>
        </a:p>
      </dgm:t>
    </dgm:pt>
    <dgm:pt modelId="{DEDFE13B-D23C-402C-BC01-BC40ECF9F64E}">
      <dgm:prSet phldrT="[Text]"/>
      <dgm:spPr/>
      <dgm:t>
        <a:bodyPr/>
        <a:lstStyle/>
        <a:p>
          <a:r>
            <a:rPr lang="en-ID" dirty="0"/>
            <a:t>J.P Guilford &amp; Howard Gardner</a:t>
          </a:r>
        </a:p>
      </dgm:t>
    </dgm:pt>
    <dgm:pt modelId="{20DD2621-2872-474D-962D-0B40209AB046}" type="parTrans" cxnId="{E74EA419-7A69-4501-865D-6AFB100A293D}">
      <dgm:prSet/>
      <dgm:spPr/>
      <dgm:t>
        <a:bodyPr/>
        <a:lstStyle/>
        <a:p>
          <a:endParaRPr lang="en-ID"/>
        </a:p>
      </dgm:t>
    </dgm:pt>
    <dgm:pt modelId="{7AF51174-9865-4A0F-9CD5-D985859216FC}" type="sibTrans" cxnId="{E74EA419-7A69-4501-865D-6AFB100A293D}">
      <dgm:prSet/>
      <dgm:spPr/>
      <dgm:t>
        <a:bodyPr/>
        <a:lstStyle/>
        <a:p>
          <a:endParaRPr lang="en-ID"/>
        </a:p>
      </dgm:t>
    </dgm:pt>
    <dgm:pt modelId="{9D5566EB-FE9A-4192-80B5-040711FF7873}">
      <dgm:prSet phldrT="[Text]"/>
      <dgm:spPr/>
      <dgm:t>
        <a:bodyPr/>
        <a:lstStyle/>
        <a:p>
          <a:r>
            <a:rPr lang="en-ID" i="1" dirty="0"/>
            <a:t>Multiple </a:t>
          </a:r>
          <a:r>
            <a:rPr lang="en-ID" i="1" dirty="0" err="1"/>
            <a:t>Intelegence</a:t>
          </a:r>
          <a:endParaRPr lang="en-ID" i="1" dirty="0"/>
        </a:p>
      </dgm:t>
    </dgm:pt>
    <dgm:pt modelId="{A5C70416-71C5-42D1-8F30-F487F8760D4B}" type="parTrans" cxnId="{D6FB0DE8-AF6A-4568-A253-FD156832BB56}">
      <dgm:prSet/>
      <dgm:spPr/>
      <dgm:t>
        <a:bodyPr/>
        <a:lstStyle/>
        <a:p>
          <a:endParaRPr lang="en-ID"/>
        </a:p>
      </dgm:t>
    </dgm:pt>
    <dgm:pt modelId="{F4CE8F63-CC23-47D5-BFC7-02C063F1E491}" type="sibTrans" cxnId="{D6FB0DE8-AF6A-4568-A253-FD156832BB56}">
      <dgm:prSet/>
      <dgm:spPr/>
      <dgm:t>
        <a:bodyPr/>
        <a:lstStyle/>
        <a:p>
          <a:endParaRPr lang="en-ID"/>
        </a:p>
      </dgm:t>
    </dgm:pt>
    <dgm:pt modelId="{05432B21-928F-4881-996E-A0702B09B26F}">
      <dgm:prSet phldrT="[Text]"/>
      <dgm:spPr/>
      <dgm:t>
        <a:bodyPr/>
        <a:lstStyle/>
        <a:p>
          <a:r>
            <a:rPr lang="en-ID" dirty="0"/>
            <a:t>Robert </a:t>
          </a:r>
          <a:r>
            <a:rPr lang="en-ID" dirty="0" err="1"/>
            <a:t>Stainberg</a:t>
          </a:r>
          <a:endParaRPr lang="en-ID" dirty="0"/>
        </a:p>
      </dgm:t>
    </dgm:pt>
    <dgm:pt modelId="{E05BD4A6-A8FE-4C53-8F37-E126DC163457}" type="parTrans" cxnId="{05B00BC5-9CC6-4763-ADDE-B8DFD6C17870}">
      <dgm:prSet/>
      <dgm:spPr/>
      <dgm:t>
        <a:bodyPr/>
        <a:lstStyle/>
        <a:p>
          <a:endParaRPr lang="en-ID"/>
        </a:p>
      </dgm:t>
    </dgm:pt>
    <dgm:pt modelId="{F75E53DB-BD57-47FE-B222-94873DF3CC66}" type="sibTrans" cxnId="{05B00BC5-9CC6-4763-ADDE-B8DFD6C17870}">
      <dgm:prSet/>
      <dgm:spPr/>
      <dgm:t>
        <a:bodyPr/>
        <a:lstStyle/>
        <a:p>
          <a:endParaRPr lang="en-ID"/>
        </a:p>
      </dgm:t>
    </dgm:pt>
    <dgm:pt modelId="{A57DAD1D-B953-42D1-BF96-F1D69444BB9A}">
      <dgm:prSet phldrT="[Text]"/>
      <dgm:spPr/>
      <dgm:t>
        <a:bodyPr/>
        <a:lstStyle/>
        <a:p>
          <a:r>
            <a:rPr lang="en-ID" i="1" dirty="0" err="1"/>
            <a:t>Thriachic</a:t>
          </a:r>
          <a:r>
            <a:rPr lang="en-ID" i="1" dirty="0"/>
            <a:t> of Intelligence</a:t>
          </a:r>
        </a:p>
      </dgm:t>
    </dgm:pt>
    <dgm:pt modelId="{DCB73700-071A-4426-9C89-212664CAC8AD}" type="parTrans" cxnId="{BB55C8BB-6E01-45B5-BD96-343E4ED4EA97}">
      <dgm:prSet/>
      <dgm:spPr/>
      <dgm:t>
        <a:bodyPr/>
        <a:lstStyle/>
        <a:p>
          <a:endParaRPr lang="en-ID"/>
        </a:p>
      </dgm:t>
    </dgm:pt>
    <dgm:pt modelId="{17751879-2002-470F-BEAD-A0B129230F36}" type="sibTrans" cxnId="{BB55C8BB-6E01-45B5-BD96-343E4ED4EA97}">
      <dgm:prSet/>
      <dgm:spPr/>
      <dgm:t>
        <a:bodyPr/>
        <a:lstStyle/>
        <a:p>
          <a:endParaRPr lang="en-ID"/>
        </a:p>
      </dgm:t>
    </dgm:pt>
    <dgm:pt modelId="{BEAC58DD-798F-42FD-8303-FBA0F3FFBF45}" type="pres">
      <dgm:prSet presAssocID="{90D9CF3F-2E32-4838-9B8F-0E8EA5B0C9D8}" presName="Name0" presStyleCnt="0">
        <dgm:presLayoutVars>
          <dgm:dir/>
          <dgm:animLvl val="lvl"/>
          <dgm:resizeHandles val="exact"/>
        </dgm:presLayoutVars>
      </dgm:prSet>
      <dgm:spPr/>
    </dgm:pt>
    <dgm:pt modelId="{C4B1161F-F31D-4235-985C-855C9F9EA6B8}" type="pres">
      <dgm:prSet presAssocID="{4F4F4427-006B-475C-AE0C-53B9075CDB78}" presName="linNode" presStyleCnt="0"/>
      <dgm:spPr/>
    </dgm:pt>
    <dgm:pt modelId="{064EC895-32CF-42B5-898B-9E58AAFF0EF8}" type="pres">
      <dgm:prSet presAssocID="{4F4F4427-006B-475C-AE0C-53B9075CDB78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1C1D4ECD-BF74-40EE-BD52-75084A556CAC}" type="pres">
      <dgm:prSet presAssocID="{4F4F4427-006B-475C-AE0C-53B9075CDB78}" presName="descendantText" presStyleLbl="alignAccFollowNode1" presStyleIdx="0" presStyleCnt="4" custLinFactNeighborX="-1558" custLinFactNeighborY="0">
        <dgm:presLayoutVars>
          <dgm:bulletEnabled val="1"/>
        </dgm:presLayoutVars>
      </dgm:prSet>
      <dgm:spPr/>
    </dgm:pt>
    <dgm:pt modelId="{D68F4D4C-C133-431E-8465-9AE0A65C94B8}" type="pres">
      <dgm:prSet presAssocID="{D4CD482A-1F5A-4AEF-AE02-CC8937C9C085}" presName="sp" presStyleCnt="0"/>
      <dgm:spPr/>
    </dgm:pt>
    <dgm:pt modelId="{EEDDE19C-325D-4308-809D-D68A84DDED23}" type="pres">
      <dgm:prSet presAssocID="{38866E98-0137-415D-A271-47366A7DAE3A}" presName="linNode" presStyleCnt="0"/>
      <dgm:spPr/>
    </dgm:pt>
    <dgm:pt modelId="{C8671D28-AA34-4954-873E-B3F09D23BA8A}" type="pres">
      <dgm:prSet presAssocID="{38866E98-0137-415D-A271-47366A7DAE3A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1BFB1249-9671-4EAD-8BEA-00D80A2083AD}" type="pres">
      <dgm:prSet presAssocID="{38866E98-0137-415D-A271-47366A7DAE3A}" presName="descendantText" presStyleLbl="alignAccFollowNode1" presStyleIdx="1" presStyleCnt="4">
        <dgm:presLayoutVars>
          <dgm:bulletEnabled val="1"/>
        </dgm:presLayoutVars>
      </dgm:prSet>
      <dgm:spPr/>
    </dgm:pt>
    <dgm:pt modelId="{75D243B3-17AA-4B4C-962F-8AF08CB63A26}" type="pres">
      <dgm:prSet presAssocID="{4120E014-435E-4379-855A-FCEF63BE62D6}" presName="sp" presStyleCnt="0"/>
      <dgm:spPr/>
    </dgm:pt>
    <dgm:pt modelId="{50B7058C-DD6C-4001-81E0-8990CE4B777A}" type="pres">
      <dgm:prSet presAssocID="{DEDFE13B-D23C-402C-BC01-BC40ECF9F64E}" presName="linNode" presStyleCnt="0"/>
      <dgm:spPr/>
    </dgm:pt>
    <dgm:pt modelId="{A69F071F-5742-4F9F-A3A2-C21C67537ACB}" type="pres">
      <dgm:prSet presAssocID="{DEDFE13B-D23C-402C-BC01-BC40ECF9F64E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C8EE57F-1278-4A83-B031-D7A91ABD2422}" type="pres">
      <dgm:prSet presAssocID="{DEDFE13B-D23C-402C-BC01-BC40ECF9F64E}" presName="descendantText" presStyleLbl="alignAccFollowNode1" presStyleIdx="2" presStyleCnt="4" custLinFactNeighborY="0">
        <dgm:presLayoutVars>
          <dgm:bulletEnabled val="1"/>
        </dgm:presLayoutVars>
      </dgm:prSet>
      <dgm:spPr/>
    </dgm:pt>
    <dgm:pt modelId="{6647E335-8980-413A-B1D7-2F46401FC6C1}" type="pres">
      <dgm:prSet presAssocID="{7AF51174-9865-4A0F-9CD5-D985859216FC}" presName="sp" presStyleCnt="0"/>
      <dgm:spPr/>
    </dgm:pt>
    <dgm:pt modelId="{D74BE876-5102-4E46-A97F-ACFE2ED2EB59}" type="pres">
      <dgm:prSet presAssocID="{05432B21-928F-4881-996E-A0702B09B26F}" presName="linNode" presStyleCnt="0"/>
      <dgm:spPr/>
    </dgm:pt>
    <dgm:pt modelId="{46981F33-AF25-4501-BE51-91F4A2A68C71}" type="pres">
      <dgm:prSet presAssocID="{05432B21-928F-4881-996E-A0702B09B26F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6F793EAA-08D1-4865-B8B0-4A32CF700F78}" type="pres">
      <dgm:prSet presAssocID="{05432B21-928F-4881-996E-A0702B09B26F}" presName="descendantText" presStyleLbl="alignAccFollowNode1" presStyleIdx="3" presStyleCnt="4" custLinFactNeighborY="0">
        <dgm:presLayoutVars>
          <dgm:bulletEnabled val="1"/>
        </dgm:presLayoutVars>
      </dgm:prSet>
      <dgm:spPr/>
    </dgm:pt>
  </dgm:ptLst>
  <dgm:cxnLst>
    <dgm:cxn modelId="{E74EA419-7A69-4501-865D-6AFB100A293D}" srcId="{90D9CF3F-2E32-4838-9B8F-0E8EA5B0C9D8}" destId="{DEDFE13B-D23C-402C-BC01-BC40ECF9F64E}" srcOrd="2" destOrd="0" parTransId="{20DD2621-2872-474D-962D-0B40209AB046}" sibTransId="{7AF51174-9865-4A0F-9CD5-D985859216FC}"/>
    <dgm:cxn modelId="{DC11F524-6689-43D0-BA29-2A50552652FB}" srcId="{38866E98-0137-415D-A271-47366A7DAE3A}" destId="{E404C9C3-C87B-43DD-AE20-1B696B56C687}" srcOrd="0" destOrd="0" parTransId="{D6F4CFF0-D560-4EA0-B6C2-921BB6FDCBC3}" sibTransId="{EA0D518B-6E75-49C0-A5BC-523BF0075D14}"/>
    <dgm:cxn modelId="{4B990229-936B-43DB-A834-200E5E1756BC}" type="presOf" srcId="{38866E98-0137-415D-A271-47366A7DAE3A}" destId="{C8671D28-AA34-4954-873E-B3F09D23BA8A}" srcOrd="0" destOrd="0" presId="urn:microsoft.com/office/officeart/2005/8/layout/vList5"/>
    <dgm:cxn modelId="{1B584539-0619-4741-A6D5-58E15059AC21}" type="presOf" srcId="{4F4F4427-006B-475C-AE0C-53B9075CDB78}" destId="{064EC895-32CF-42B5-898B-9E58AAFF0EF8}" srcOrd="0" destOrd="0" presId="urn:microsoft.com/office/officeart/2005/8/layout/vList5"/>
    <dgm:cxn modelId="{44FFF747-36BE-42F3-8CD1-FC4CEBF0928F}" type="presOf" srcId="{F807658F-E3EA-4097-B4D0-AFA548BF50FD}" destId="{1C1D4ECD-BF74-40EE-BD52-75084A556CAC}" srcOrd="0" destOrd="0" presId="urn:microsoft.com/office/officeart/2005/8/layout/vList5"/>
    <dgm:cxn modelId="{124A9249-CDD9-4A08-A670-17137B0F97D8}" type="presOf" srcId="{90D9CF3F-2E32-4838-9B8F-0E8EA5B0C9D8}" destId="{BEAC58DD-798F-42FD-8303-FBA0F3FFBF45}" srcOrd="0" destOrd="0" presId="urn:microsoft.com/office/officeart/2005/8/layout/vList5"/>
    <dgm:cxn modelId="{44957C4D-5473-4472-A365-2B54E03B9395}" type="presOf" srcId="{E404C9C3-C87B-43DD-AE20-1B696B56C687}" destId="{1BFB1249-9671-4EAD-8BEA-00D80A2083AD}" srcOrd="0" destOrd="0" presId="urn:microsoft.com/office/officeart/2005/8/layout/vList5"/>
    <dgm:cxn modelId="{1F74EB7A-60DF-4154-908C-1CDB0FE270D0}" type="presOf" srcId="{05432B21-928F-4881-996E-A0702B09B26F}" destId="{46981F33-AF25-4501-BE51-91F4A2A68C71}" srcOrd="0" destOrd="0" presId="urn:microsoft.com/office/officeart/2005/8/layout/vList5"/>
    <dgm:cxn modelId="{9BA8497C-BD88-425C-9835-E9AA0E2B5F49}" srcId="{90D9CF3F-2E32-4838-9B8F-0E8EA5B0C9D8}" destId="{4F4F4427-006B-475C-AE0C-53B9075CDB78}" srcOrd="0" destOrd="0" parTransId="{3A6FFCCA-E63E-41F0-BFC2-A3DCE2292507}" sibTransId="{D4CD482A-1F5A-4AEF-AE02-CC8937C9C085}"/>
    <dgm:cxn modelId="{47B5CF7D-4ADD-4C97-B55F-C51628A6844E}" srcId="{4F4F4427-006B-475C-AE0C-53B9075CDB78}" destId="{F807658F-E3EA-4097-B4D0-AFA548BF50FD}" srcOrd="0" destOrd="0" parTransId="{B9E06CB5-3CCE-4505-B2C9-A722A9F1463C}" sibTransId="{0556D7FD-A74F-4A09-8611-0CBF08083AA1}"/>
    <dgm:cxn modelId="{2DD20992-7D39-4BFC-B84B-34B9E5E93CB4}" type="presOf" srcId="{DEDFE13B-D23C-402C-BC01-BC40ECF9F64E}" destId="{A69F071F-5742-4F9F-A3A2-C21C67537ACB}" srcOrd="0" destOrd="0" presId="urn:microsoft.com/office/officeart/2005/8/layout/vList5"/>
    <dgm:cxn modelId="{8361B1A0-8F2F-461C-970D-6011F61C9B91}" type="presOf" srcId="{A57DAD1D-B953-42D1-BF96-F1D69444BB9A}" destId="{6F793EAA-08D1-4865-B8B0-4A32CF700F78}" srcOrd="0" destOrd="0" presId="urn:microsoft.com/office/officeart/2005/8/layout/vList5"/>
    <dgm:cxn modelId="{BB55C8BB-6E01-45B5-BD96-343E4ED4EA97}" srcId="{05432B21-928F-4881-996E-A0702B09B26F}" destId="{A57DAD1D-B953-42D1-BF96-F1D69444BB9A}" srcOrd="0" destOrd="0" parTransId="{DCB73700-071A-4426-9C89-212664CAC8AD}" sibTransId="{17751879-2002-470F-BEAD-A0B129230F36}"/>
    <dgm:cxn modelId="{4F3971C3-FF74-4499-AC37-163D0762D8D6}" type="presOf" srcId="{9D5566EB-FE9A-4192-80B5-040711FF7873}" destId="{CC8EE57F-1278-4A83-B031-D7A91ABD2422}" srcOrd="0" destOrd="0" presId="urn:microsoft.com/office/officeart/2005/8/layout/vList5"/>
    <dgm:cxn modelId="{05B00BC5-9CC6-4763-ADDE-B8DFD6C17870}" srcId="{90D9CF3F-2E32-4838-9B8F-0E8EA5B0C9D8}" destId="{05432B21-928F-4881-996E-A0702B09B26F}" srcOrd="3" destOrd="0" parTransId="{E05BD4A6-A8FE-4C53-8F37-E126DC163457}" sibTransId="{F75E53DB-BD57-47FE-B222-94873DF3CC66}"/>
    <dgm:cxn modelId="{B0D27BD6-42C4-45A8-BEFD-50B981B5F2A6}" srcId="{90D9CF3F-2E32-4838-9B8F-0E8EA5B0C9D8}" destId="{38866E98-0137-415D-A271-47366A7DAE3A}" srcOrd="1" destOrd="0" parTransId="{49C01BF6-DA59-4B8F-9801-AA32FDBD3B2D}" sibTransId="{4120E014-435E-4379-855A-FCEF63BE62D6}"/>
    <dgm:cxn modelId="{D6FB0DE8-AF6A-4568-A253-FD156832BB56}" srcId="{DEDFE13B-D23C-402C-BC01-BC40ECF9F64E}" destId="{9D5566EB-FE9A-4192-80B5-040711FF7873}" srcOrd="0" destOrd="0" parTransId="{A5C70416-71C5-42D1-8F30-F487F8760D4B}" sibTransId="{F4CE8F63-CC23-47D5-BFC7-02C063F1E491}"/>
    <dgm:cxn modelId="{0949ADE8-2731-47B0-8A72-463BD3E873B4}" type="presParOf" srcId="{BEAC58DD-798F-42FD-8303-FBA0F3FFBF45}" destId="{C4B1161F-F31D-4235-985C-855C9F9EA6B8}" srcOrd="0" destOrd="0" presId="urn:microsoft.com/office/officeart/2005/8/layout/vList5"/>
    <dgm:cxn modelId="{506C55CF-99D9-42B7-965D-B40F1C7A1509}" type="presParOf" srcId="{C4B1161F-F31D-4235-985C-855C9F9EA6B8}" destId="{064EC895-32CF-42B5-898B-9E58AAFF0EF8}" srcOrd="0" destOrd="0" presId="urn:microsoft.com/office/officeart/2005/8/layout/vList5"/>
    <dgm:cxn modelId="{EC2411D4-2E5C-4FE5-B43D-A5F571C2F0ED}" type="presParOf" srcId="{C4B1161F-F31D-4235-985C-855C9F9EA6B8}" destId="{1C1D4ECD-BF74-40EE-BD52-75084A556CAC}" srcOrd="1" destOrd="0" presId="urn:microsoft.com/office/officeart/2005/8/layout/vList5"/>
    <dgm:cxn modelId="{53790BD3-21F8-473A-BB77-14DAA21F1F69}" type="presParOf" srcId="{BEAC58DD-798F-42FD-8303-FBA0F3FFBF45}" destId="{D68F4D4C-C133-431E-8465-9AE0A65C94B8}" srcOrd="1" destOrd="0" presId="urn:microsoft.com/office/officeart/2005/8/layout/vList5"/>
    <dgm:cxn modelId="{766BBAB4-B53E-4BEA-A07C-0C2172409ECC}" type="presParOf" srcId="{BEAC58DD-798F-42FD-8303-FBA0F3FFBF45}" destId="{EEDDE19C-325D-4308-809D-D68A84DDED23}" srcOrd="2" destOrd="0" presId="urn:microsoft.com/office/officeart/2005/8/layout/vList5"/>
    <dgm:cxn modelId="{6A767257-7F13-4D4B-8095-F6EE20E04D3C}" type="presParOf" srcId="{EEDDE19C-325D-4308-809D-D68A84DDED23}" destId="{C8671D28-AA34-4954-873E-B3F09D23BA8A}" srcOrd="0" destOrd="0" presId="urn:microsoft.com/office/officeart/2005/8/layout/vList5"/>
    <dgm:cxn modelId="{83DF86CC-816F-4D8A-9D6F-69D48BBED391}" type="presParOf" srcId="{EEDDE19C-325D-4308-809D-D68A84DDED23}" destId="{1BFB1249-9671-4EAD-8BEA-00D80A2083AD}" srcOrd="1" destOrd="0" presId="urn:microsoft.com/office/officeart/2005/8/layout/vList5"/>
    <dgm:cxn modelId="{416396B5-B031-4A41-8F52-ACBA89B8902A}" type="presParOf" srcId="{BEAC58DD-798F-42FD-8303-FBA0F3FFBF45}" destId="{75D243B3-17AA-4B4C-962F-8AF08CB63A26}" srcOrd="3" destOrd="0" presId="urn:microsoft.com/office/officeart/2005/8/layout/vList5"/>
    <dgm:cxn modelId="{97385596-D646-4E39-A7F0-440C4AB7F675}" type="presParOf" srcId="{BEAC58DD-798F-42FD-8303-FBA0F3FFBF45}" destId="{50B7058C-DD6C-4001-81E0-8990CE4B777A}" srcOrd="4" destOrd="0" presId="urn:microsoft.com/office/officeart/2005/8/layout/vList5"/>
    <dgm:cxn modelId="{D95C4E84-D12C-46CD-B897-7314F543FDC9}" type="presParOf" srcId="{50B7058C-DD6C-4001-81E0-8990CE4B777A}" destId="{A69F071F-5742-4F9F-A3A2-C21C67537ACB}" srcOrd="0" destOrd="0" presId="urn:microsoft.com/office/officeart/2005/8/layout/vList5"/>
    <dgm:cxn modelId="{2642DBF2-3B88-4157-A525-7BB74ACAC651}" type="presParOf" srcId="{50B7058C-DD6C-4001-81E0-8990CE4B777A}" destId="{CC8EE57F-1278-4A83-B031-D7A91ABD2422}" srcOrd="1" destOrd="0" presId="urn:microsoft.com/office/officeart/2005/8/layout/vList5"/>
    <dgm:cxn modelId="{7FD41726-75F7-46CD-B55C-BD1DFCCB15D8}" type="presParOf" srcId="{BEAC58DD-798F-42FD-8303-FBA0F3FFBF45}" destId="{6647E335-8980-413A-B1D7-2F46401FC6C1}" srcOrd="5" destOrd="0" presId="urn:microsoft.com/office/officeart/2005/8/layout/vList5"/>
    <dgm:cxn modelId="{5283406D-B645-4E7B-948F-5B159C545F85}" type="presParOf" srcId="{BEAC58DD-798F-42FD-8303-FBA0F3FFBF45}" destId="{D74BE876-5102-4E46-A97F-ACFE2ED2EB59}" srcOrd="6" destOrd="0" presId="urn:microsoft.com/office/officeart/2005/8/layout/vList5"/>
    <dgm:cxn modelId="{66CA625D-A153-4E57-B4FE-0AACFC17275F}" type="presParOf" srcId="{D74BE876-5102-4E46-A97F-ACFE2ED2EB59}" destId="{46981F33-AF25-4501-BE51-91F4A2A68C71}" srcOrd="0" destOrd="0" presId="urn:microsoft.com/office/officeart/2005/8/layout/vList5"/>
    <dgm:cxn modelId="{D04F4E26-8B94-419A-8CBA-CD536656B9E7}" type="presParOf" srcId="{D74BE876-5102-4E46-A97F-ACFE2ED2EB59}" destId="{6F793EAA-08D1-4865-B8B0-4A32CF700F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278344-C245-499F-93F7-1321CEE6005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1959A01E-9E4B-4BBE-8D68-7A49577E28BB}">
      <dgm:prSet phldrT="[Text]" custT="1"/>
      <dgm:spPr/>
      <dgm:t>
        <a:bodyPr/>
        <a:lstStyle/>
        <a:p>
          <a:r>
            <a:rPr lang="en-ID" sz="4000" dirty="0"/>
            <a:t>Jean Piaget</a:t>
          </a:r>
        </a:p>
      </dgm:t>
    </dgm:pt>
    <dgm:pt modelId="{0E52791A-2AB2-4C56-A72F-68E4BC5D7B68}" type="parTrans" cxnId="{3E8AA928-CF4A-482B-AAB0-8F7569919B23}">
      <dgm:prSet/>
      <dgm:spPr/>
      <dgm:t>
        <a:bodyPr/>
        <a:lstStyle/>
        <a:p>
          <a:endParaRPr lang="en-ID"/>
        </a:p>
      </dgm:t>
    </dgm:pt>
    <dgm:pt modelId="{263966F4-10EC-4E5F-9025-332C6C3C0C89}" type="sibTrans" cxnId="{3E8AA928-CF4A-482B-AAB0-8F7569919B23}">
      <dgm:prSet/>
      <dgm:spPr/>
      <dgm:t>
        <a:bodyPr/>
        <a:lstStyle/>
        <a:p>
          <a:endParaRPr lang="en-ID"/>
        </a:p>
      </dgm:t>
    </dgm:pt>
    <dgm:pt modelId="{FF375283-9220-496C-8D0F-BFFB3A6DAE21}">
      <dgm:prSet phldrT="[Text]"/>
      <dgm:spPr/>
      <dgm:t>
        <a:bodyPr/>
        <a:lstStyle/>
        <a:p>
          <a:r>
            <a:rPr lang="id-ID" dirty="0"/>
            <a:t>kegiatan belajar memerlukan kesiapan dalam diri anak</a:t>
          </a:r>
          <a:endParaRPr lang="en-ID" dirty="0"/>
        </a:p>
      </dgm:t>
    </dgm:pt>
    <dgm:pt modelId="{26F1D8AE-39F5-43CB-A802-3CC54BEBB5FE}" type="parTrans" cxnId="{AC11C2F4-FB83-48DC-A52E-4AC649584464}">
      <dgm:prSet/>
      <dgm:spPr/>
      <dgm:t>
        <a:bodyPr/>
        <a:lstStyle/>
        <a:p>
          <a:endParaRPr lang="en-ID"/>
        </a:p>
      </dgm:t>
    </dgm:pt>
    <dgm:pt modelId="{79963858-B533-4A3B-A090-B473ADC3789F}" type="sibTrans" cxnId="{AC11C2F4-FB83-48DC-A52E-4AC649584464}">
      <dgm:prSet/>
      <dgm:spPr/>
      <dgm:t>
        <a:bodyPr/>
        <a:lstStyle/>
        <a:p>
          <a:endParaRPr lang="en-ID"/>
        </a:p>
      </dgm:t>
    </dgm:pt>
    <dgm:pt modelId="{6DF09D7A-AE5C-455A-9E37-AA2F689D5AF8}">
      <dgm:prSet phldrT="[Text]"/>
      <dgm:spPr/>
      <dgm:t>
        <a:bodyPr/>
        <a:lstStyle/>
        <a:p>
          <a:r>
            <a:rPr lang="id-ID" dirty="0"/>
            <a:t>Anak usia TK berada pada tahapan pra-operasional kongkrit</a:t>
          </a:r>
          <a:endParaRPr lang="en-ID" dirty="0"/>
        </a:p>
      </dgm:t>
    </dgm:pt>
    <dgm:pt modelId="{380B57AE-49CA-4028-A1C1-93FC20ABBF04}" type="parTrans" cxnId="{60D2878B-25D6-48D5-862C-6467D6AEAF3A}">
      <dgm:prSet/>
      <dgm:spPr/>
      <dgm:t>
        <a:bodyPr/>
        <a:lstStyle/>
        <a:p>
          <a:endParaRPr lang="en-ID"/>
        </a:p>
      </dgm:t>
    </dgm:pt>
    <dgm:pt modelId="{0A3429EE-C103-46A0-964F-C16B7136417E}" type="sibTrans" cxnId="{60D2878B-25D6-48D5-862C-6467D6AEAF3A}">
      <dgm:prSet/>
      <dgm:spPr/>
      <dgm:t>
        <a:bodyPr/>
        <a:lstStyle/>
        <a:p>
          <a:endParaRPr lang="en-ID"/>
        </a:p>
      </dgm:t>
    </dgm:pt>
    <dgm:pt modelId="{B16100EE-0860-4FC4-AA7B-94DCF5ACA291}" type="pres">
      <dgm:prSet presAssocID="{11278344-C245-499F-93F7-1321CEE6005D}" presName="Name0" presStyleCnt="0">
        <dgm:presLayoutVars>
          <dgm:dir/>
          <dgm:animLvl val="lvl"/>
          <dgm:resizeHandles/>
        </dgm:presLayoutVars>
      </dgm:prSet>
      <dgm:spPr/>
    </dgm:pt>
    <dgm:pt modelId="{94CD0572-FC8E-4515-A0EE-7A00429573F5}" type="pres">
      <dgm:prSet presAssocID="{1959A01E-9E4B-4BBE-8D68-7A49577E28BB}" presName="linNode" presStyleCnt="0"/>
      <dgm:spPr/>
    </dgm:pt>
    <dgm:pt modelId="{C5D045C0-62E6-40A0-B029-3EF1AEA6C0B9}" type="pres">
      <dgm:prSet presAssocID="{1959A01E-9E4B-4BBE-8D68-7A49577E28BB}" presName="parentShp" presStyleLbl="node1" presStyleIdx="0" presStyleCnt="1">
        <dgm:presLayoutVars>
          <dgm:bulletEnabled val="1"/>
        </dgm:presLayoutVars>
      </dgm:prSet>
      <dgm:spPr/>
    </dgm:pt>
    <dgm:pt modelId="{3F6ED845-2EA0-476E-A85C-F3D031EE6A9E}" type="pres">
      <dgm:prSet presAssocID="{1959A01E-9E4B-4BBE-8D68-7A49577E28BB}" presName="childShp" presStyleLbl="bgAccFollowNode1" presStyleIdx="0" presStyleCnt="1" custScaleX="118404">
        <dgm:presLayoutVars>
          <dgm:bulletEnabled val="1"/>
        </dgm:presLayoutVars>
      </dgm:prSet>
      <dgm:spPr/>
    </dgm:pt>
  </dgm:ptLst>
  <dgm:cxnLst>
    <dgm:cxn modelId="{56B25015-0164-407E-A6B7-975CEC75D308}" type="presOf" srcId="{11278344-C245-499F-93F7-1321CEE6005D}" destId="{B16100EE-0860-4FC4-AA7B-94DCF5ACA291}" srcOrd="0" destOrd="0" presId="urn:microsoft.com/office/officeart/2005/8/layout/vList6"/>
    <dgm:cxn modelId="{3E8AA928-CF4A-482B-AAB0-8F7569919B23}" srcId="{11278344-C245-499F-93F7-1321CEE6005D}" destId="{1959A01E-9E4B-4BBE-8D68-7A49577E28BB}" srcOrd="0" destOrd="0" parTransId="{0E52791A-2AB2-4C56-A72F-68E4BC5D7B68}" sibTransId="{263966F4-10EC-4E5F-9025-332C6C3C0C89}"/>
    <dgm:cxn modelId="{06E04764-CF7A-48E5-8010-79C1B7EBF0E6}" type="presOf" srcId="{1959A01E-9E4B-4BBE-8D68-7A49577E28BB}" destId="{C5D045C0-62E6-40A0-B029-3EF1AEA6C0B9}" srcOrd="0" destOrd="0" presId="urn:microsoft.com/office/officeart/2005/8/layout/vList6"/>
    <dgm:cxn modelId="{96D1414B-D96B-47B7-BF43-ECC01C3E2CC0}" type="presOf" srcId="{FF375283-9220-496C-8D0F-BFFB3A6DAE21}" destId="{3F6ED845-2EA0-476E-A85C-F3D031EE6A9E}" srcOrd="0" destOrd="0" presId="urn:microsoft.com/office/officeart/2005/8/layout/vList6"/>
    <dgm:cxn modelId="{60D2878B-25D6-48D5-862C-6467D6AEAF3A}" srcId="{1959A01E-9E4B-4BBE-8D68-7A49577E28BB}" destId="{6DF09D7A-AE5C-455A-9E37-AA2F689D5AF8}" srcOrd="1" destOrd="0" parTransId="{380B57AE-49CA-4028-A1C1-93FC20ABBF04}" sibTransId="{0A3429EE-C103-46A0-964F-C16B7136417E}"/>
    <dgm:cxn modelId="{BA6FE7C9-1C91-47FE-8D90-46360984FEB5}" type="presOf" srcId="{6DF09D7A-AE5C-455A-9E37-AA2F689D5AF8}" destId="{3F6ED845-2EA0-476E-A85C-F3D031EE6A9E}" srcOrd="0" destOrd="1" presId="urn:microsoft.com/office/officeart/2005/8/layout/vList6"/>
    <dgm:cxn modelId="{AC11C2F4-FB83-48DC-A52E-4AC649584464}" srcId="{1959A01E-9E4B-4BBE-8D68-7A49577E28BB}" destId="{FF375283-9220-496C-8D0F-BFFB3A6DAE21}" srcOrd="0" destOrd="0" parTransId="{26F1D8AE-39F5-43CB-A802-3CC54BEBB5FE}" sibTransId="{79963858-B533-4A3B-A090-B473ADC3789F}"/>
    <dgm:cxn modelId="{2A8A1CF3-706B-41D6-8799-9275B737AB10}" type="presParOf" srcId="{B16100EE-0860-4FC4-AA7B-94DCF5ACA291}" destId="{94CD0572-FC8E-4515-A0EE-7A00429573F5}" srcOrd="0" destOrd="0" presId="urn:microsoft.com/office/officeart/2005/8/layout/vList6"/>
    <dgm:cxn modelId="{D15A6F00-4E2B-4F63-93E2-D5B519DBD731}" type="presParOf" srcId="{94CD0572-FC8E-4515-A0EE-7A00429573F5}" destId="{C5D045C0-62E6-40A0-B029-3EF1AEA6C0B9}" srcOrd="0" destOrd="0" presId="urn:microsoft.com/office/officeart/2005/8/layout/vList6"/>
    <dgm:cxn modelId="{8F6D208A-9A45-46A2-86F9-8978FA45C859}" type="presParOf" srcId="{94CD0572-FC8E-4515-A0EE-7A00429573F5}" destId="{3F6ED845-2EA0-476E-A85C-F3D031EE6A9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278344-C245-499F-93F7-1321CEE6005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1959A01E-9E4B-4BBE-8D68-7A49577E28BB}">
      <dgm:prSet phldrT="[Text]" custT="1"/>
      <dgm:spPr/>
      <dgm:t>
        <a:bodyPr/>
        <a:lstStyle/>
        <a:p>
          <a:r>
            <a:rPr lang="id-ID" sz="4000" dirty="0"/>
            <a:t>Benyamin S. Bloom </a:t>
          </a:r>
          <a:endParaRPr lang="en-ID" sz="4000" dirty="0"/>
        </a:p>
      </dgm:t>
    </dgm:pt>
    <dgm:pt modelId="{0E52791A-2AB2-4C56-A72F-68E4BC5D7B68}" type="parTrans" cxnId="{3E8AA928-CF4A-482B-AAB0-8F7569919B23}">
      <dgm:prSet/>
      <dgm:spPr/>
      <dgm:t>
        <a:bodyPr/>
        <a:lstStyle/>
        <a:p>
          <a:endParaRPr lang="en-ID"/>
        </a:p>
      </dgm:t>
    </dgm:pt>
    <dgm:pt modelId="{263966F4-10EC-4E5F-9025-332C6C3C0C89}" type="sibTrans" cxnId="{3E8AA928-CF4A-482B-AAB0-8F7569919B23}">
      <dgm:prSet/>
      <dgm:spPr/>
      <dgm:t>
        <a:bodyPr/>
        <a:lstStyle/>
        <a:p>
          <a:endParaRPr lang="en-ID"/>
        </a:p>
      </dgm:t>
    </dgm:pt>
    <dgm:pt modelId="{FF375283-9220-496C-8D0F-BFFB3A6DAE21}">
      <dgm:prSet phldrT="[Text]"/>
      <dgm:spPr/>
      <dgm:t>
        <a:bodyPr/>
        <a:lstStyle/>
        <a:p>
          <a:r>
            <a:rPr lang="id-ID" dirty="0"/>
            <a:t>50% dari potensi intelektual anak sudah terbentuk usia 4 tahun kemudian mencapai sekitar 80% pada usia 8 tahun.</a:t>
          </a:r>
          <a:endParaRPr lang="en-ID" dirty="0"/>
        </a:p>
      </dgm:t>
    </dgm:pt>
    <dgm:pt modelId="{26F1D8AE-39F5-43CB-A802-3CC54BEBB5FE}" type="parTrans" cxnId="{AC11C2F4-FB83-48DC-A52E-4AC649584464}">
      <dgm:prSet/>
      <dgm:spPr/>
      <dgm:t>
        <a:bodyPr/>
        <a:lstStyle/>
        <a:p>
          <a:endParaRPr lang="en-ID"/>
        </a:p>
      </dgm:t>
    </dgm:pt>
    <dgm:pt modelId="{79963858-B533-4A3B-A090-B473ADC3789F}" type="sibTrans" cxnId="{AC11C2F4-FB83-48DC-A52E-4AC649584464}">
      <dgm:prSet/>
      <dgm:spPr/>
      <dgm:t>
        <a:bodyPr/>
        <a:lstStyle/>
        <a:p>
          <a:endParaRPr lang="en-ID"/>
        </a:p>
      </dgm:t>
    </dgm:pt>
    <dgm:pt modelId="{B16100EE-0860-4FC4-AA7B-94DCF5ACA291}" type="pres">
      <dgm:prSet presAssocID="{11278344-C245-499F-93F7-1321CEE6005D}" presName="Name0" presStyleCnt="0">
        <dgm:presLayoutVars>
          <dgm:dir/>
          <dgm:animLvl val="lvl"/>
          <dgm:resizeHandles/>
        </dgm:presLayoutVars>
      </dgm:prSet>
      <dgm:spPr/>
    </dgm:pt>
    <dgm:pt modelId="{94CD0572-FC8E-4515-A0EE-7A00429573F5}" type="pres">
      <dgm:prSet presAssocID="{1959A01E-9E4B-4BBE-8D68-7A49577E28BB}" presName="linNode" presStyleCnt="0"/>
      <dgm:spPr/>
    </dgm:pt>
    <dgm:pt modelId="{C5D045C0-62E6-40A0-B029-3EF1AEA6C0B9}" type="pres">
      <dgm:prSet presAssocID="{1959A01E-9E4B-4BBE-8D68-7A49577E28BB}" presName="parentShp" presStyleLbl="node1" presStyleIdx="0" presStyleCnt="1">
        <dgm:presLayoutVars>
          <dgm:bulletEnabled val="1"/>
        </dgm:presLayoutVars>
      </dgm:prSet>
      <dgm:spPr/>
    </dgm:pt>
    <dgm:pt modelId="{3F6ED845-2EA0-476E-A85C-F3D031EE6A9E}" type="pres">
      <dgm:prSet presAssocID="{1959A01E-9E4B-4BBE-8D68-7A49577E28BB}" presName="childShp" presStyleLbl="bgAccFollowNode1" presStyleIdx="0" presStyleCnt="1" custScaleX="118404">
        <dgm:presLayoutVars>
          <dgm:bulletEnabled val="1"/>
        </dgm:presLayoutVars>
      </dgm:prSet>
      <dgm:spPr/>
    </dgm:pt>
  </dgm:ptLst>
  <dgm:cxnLst>
    <dgm:cxn modelId="{56B25015-0164-407E-A6B7-975CEC75D308}" type="presOf" srcId="{11278344-C245-499F-93F7-1321CEE6005D}" destId="{B16100EE-0860-4FC4-AA7B-94DCF5ACA291}" srcOrd="0" destOrd="0" presId="urn:microsoft.com/office/officeart/2005/8/layout/vList6"/>
    <dgm:cxn modelId="{3E8AA928-CF4A-482B-AAB0-8F7569919B23}" srcId="{11278344-C245-499F-93F7-1321CEE6005D}" destId="{1959A01E-9E4B-4BBE-8D68-7A49577E28BB}" srcOrd="0" destOrd="0" parTransId="{0E52791A-2AB2-4C56-A72F-68E4BC5D7B68}" sibTransId="{263966F4-10EC-4E5F-9025-332C6C3C0C89}"/>
    <dgm:cxn modelId="{06E04764-CF7A-48E5-8010-79C1B7EBF0E6}" type="presOf" srcId="{1959A01E-9E4B-4BBE-8D68-7A49577E28BB}" destId="{C5D045C0-62E6-40A0-B029-3EF1AEA6C0B9}" srcOrd="0" destOrd="0" presId="urn:microsoft.com/office/officeart/2005/8/layout/vList6"/>
    <dgm:cxn modelId="{96D1414B-D96B-47B7-BF43-ECC01C3E2CC0}" type="presOf" srcId="{FF375283-9220-496C-8D0F-BFFB3A6DAE21}" destId="{3F6ED845-2EA0-476E-A85C-F3D031EE6A9E}" srcOrd="0" destOrd="0" presId="urn:microsoft.com/office/officeart/2005/8/layout/vList6"/>
    <dgm:cxn modelId="{AC11C2F4-FB83-48DC-A52E-4AC649584464}" srcId="{1959A01E-9E4B-4BBE-8D68-7A49577E28BB}" destId="{FF375283-9220-496C-8D0F-BFFB3A6DAE21}" srcOrd="0" destOrd="0" parTransId="{26F1D8AE-39F5-43CB-A802-3CC54BEBB5FE}" sibTransId="{79963858-B533-4A3B-A090-B473ADC3789F}"/>
    <dgm:cxn modelId="{2A8A1CF3-706B-41D6-8799-9275B737AB10}" type="presParOf" srcId="{B16100EE-0860-4FC4-AA7B-94DCF5ACA291}" destId="{94CD0572-FC8E-4515-A0EE-7A00429573F5}" srcOrd="0" destOrd="0" presId="urn:microsoft.com/office/officeart/2005/8/layout/vList6"/>
    <dgm:cxn modelId="{D15A6F00-4E2B-4F63-93E2-D5B519DBD731}" type="presParOf" srcId="{94CD0572-FC8E-4515-A0EE-7A00429573F5}" destId="{C5D045C0-62E6-40A0-B029-3EF1AEA6C0B9}" srcOrd="0" destOrd="0" presId="urn:microsoft.com/office/officeart/2005/8/layout/vList6"/>
    <dgm:cxn modelId="{8F6D208A-9A45-46A2-86F9-8978FA45C859}" type="presParOf" srcId="{94CD0572-FC8E-4515-A0EE-7A00429573F5}" destId="{3F6ED845-2EA0-476E-A85C-F3D031EE6A9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278344-C245-499F-93F7-1321CEE6005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B43E3D7-6AC0-4029-AAA1-2DA9F82FF6FC}">
      <dgm:prSet/>
      <dgm:spPr/>
      <dgm:t>
        <a:bodyPr/>
        <a:lstStyle/>
        <a:p>
          <a:r>
            <a:rPr lang="en-ID" dirty="0"/>
            <a:t>E.</a:t>
          </a:r>
          <a:r>
            <a:rPr lang="id-ID" dirty="0"/>
            <a:t>Hurlock (1993) </a:t>
          </a:r>
          <a:endParaRPr lang="en-ID" dirty="0"/>
        </a:p>
      </dgm:t>
    </dgm:pt>
    <dgm:pt modelId="{57B9BD6B-E7C9-4FE3-8146-914123F39328}" type="parTrans" cxnId="{39B936C3-6E2F-483A-9A12-32132349CDFD}">
      <dgm:prSet/>
      <dgm:spPr/>
      <dgm:t>
        <a:bodyPr/>
        <a:lstStyle/>
        <a:p>
          <a:endParaRPr lang="en-ID"/>
        </a:p>
      </dgm:t>
    </dgm:pt>
    <dgm:pt modelId="{BF35C8E3-FB2C-40D0-BCFF-8123807875A0}" type="sibTrans" cxnId="{39B936C3-6E2F-483A-9A12-32132349CDFD}">
      <dgm:prSet/>
      <dgm:spPr/>
      <dgm:t>
        <a:bodyPr/>
        <a:lstStyle/>
        <a:p>
          <a:endParaRPr lang="en-ID"/>
        </a:p>
      </dgm:t>
    </dgm:pt>
    <dgm:pt modelId="{0EC035BE-4A84-4D15-BF36-D287D8FCFE49}">
      <dgm:prSet/>
      <dgm:spPr/>
      <dgm:t>
        <a:bodyPr/>
        <a:lstStyle/>
        <a:p>
          <a:r>
            <a:rPr lang="id-ID" dirty="0"/>
            <a:t>lima tahun pertama dalam kehidupan anak merupakan peletak dasar bagi perkembangan selanjutnya</a:t>
          </a:r>
          <a:endParaRPr lang="en-ID" dirty="0"/>
        </a:p>
      </dgm:t>
    </dgm:pt>
    <dgm:pt modelId="{0528A941-C45F-4626-8C63-7549EA24E74E}" type="parTrans" cxnId="{83F55C51-B894-47D3-A621-FBD6E2B9470F}">
      <dgm:prSet/>
      <dgm:spPr/>
      <dgm:t>
        <a:bodyPr/>
        <a:lstStyle/>
        <a:p>
          <a:endParaRPr lang="en-ID"/>
        </a:p>
      </dgm:t>
    </dgm:pt>
    <dgm:pt modelId="{C41C29AD-C1F4-4257-B5B3-CD61342A63CC}" type="sibTrans" cxnId="{83F55C51-B894-47D3-A621-FBD6E2B9470F}">
      <dgm:prSet/>
      <dgm:spPr/>
      <dgm:t>
        <a:bodyPr/>
        <a:lstStyle/>
        <a:p>
          <a:endParaRPr lang="en-ID"/>
        </a:p>
      </dgm:t>
    </dgm:pt>
    <dgm:pt modelId="{E57B71F2-D023-4D3D-99C9-100022BC838E}">
      <dgm:prSet/>
      <dgm:spPr/>
      <dgm:t>
        <a:bodyPr/>
        <a:lstStyle/>
        <a:p>
          <a:r>
            <a:rPr lang="id-ID"/>
            <a:t>Piaget </a:t>
          </a:r>
          <a:endParaRPr lang="en-ID"/>
        </a:p>
      </dgm:t>
    </dgm:pt>
    <dgm:pt modelId="{5C2A96A0-42FD-41D2-BE3A-8896F6581BF8}" type="parTrans" cxnId="{CB87EA6C-76A7-45C4-A456-EF11A4BB6D16}">
      <dgm:prSet/>
      <dgm:spPr/>
      <dgm:t>
        <a:bodyPr/>
        <a:lstStyle/>
        <a:p>
          <a:endParaRPr lang="en-ID"/>
        </a:p>
      </dgm:t>
    </dgm:pt>
    <dgm:pt modelId="{DEFB7FF5-BD74-4380-9388-FC81B67B966D}" type="sibTrans" cxnId="{CB87EA6C-76A7-45C4-A456-EF11A4BB6D16}">
      <dgm:prSet/>
      <dgm:spPr/>
      <dgm:t>
        <a:bodyPr/>
        <a:lstStyle/>
        <a:p>
          <a:endParaRPr lang="en-ID"/>
        </a:p>
      </dgm:t>
    </dgm:pt>
    <dgm:pt modelId="{4F444EAF-A2B1-4D51-A5D7-62FA778D2C70}">
      <dgm:prSet custT="1"/>
      <dgm:spPr/>
      <dgm:t>
        <a:bodyPr/>
        <a:lstStyle/>
        <a:p>
          <a:pPr algn="just"/>
          <a:r>
            <a:rPr lang="id-ID" sz="1800" dirty="0"/>
            <a:t>untuk meningkatkan perkembangan mental anak dapat dilakukan dengan memperkaya pengalaman anak terutama pengalaman kongkrit, karena dasar perkembangan mental adalah melalui pengalaman-pengalaman aktif dengan menggunakan benda-benda di sekitarnya</a:t>
          </a:r>
          <a:endParaRPr lang="en-ID" sz="1800" dirty="0"/>
        </a:p>
      </dgm:t>
    </dgm:pt>
    <dgm:pt modelId="{5B128265-754D-4143-8D1B-66347905848D}" type="parTrans" cxnId="{1A7F6203-F112-40C3-B746-2C57D9769E6F}">
      <dgm:prSet/>
      <dgm:spPr/>
      <dgm:t>
        <a:bodyPr/>
        <a:lstStyle/>
        <a:p>
          <a:endParaRPr lang="en-ID"/>
        </a:p>
      </dgm:t>
    </dgm:pt>
    <dgm:pt modelId="{F78D1DCA-C180-49F9-BC6D-5A57A5FA06CC}" type="sibTrans" cxnId="{1A7F6203-F112-40C3-B746-2C57D9769E6F}">
      <dgm:prSet/>
      <dgm:spPr/>
      <dgm:t>
        <a:bodyPr/>
        <a:lstStyle/>
        <a:p>
          <a:endParaRPr lang="en-ID"/>
        </a:p>
      </dgm:t>
    </dgm:pt>
    <dgm:pt modelId="{B16100EE-0860-4FC4-AA7B-94DCF5ACA291}" type="pres">
      <dgm:prSet presAssocID="{11278344-C245-499F-93F7-1321CEE6005D}" presName="Name0" presStyleCnt="0">
        <dgm:presLayoutVars>
          <dgm:dir/>
          <dgm:animLvl val="lvl"/>
          <dgm:resizeHandles/>
        </dgm:presLayoutVars>
      </dgm:prSet>
      <dgm:spPr/>
    </dgm:pt>
    <dgm:pt modelId="{95EBCB42-8133-4EC8-A277-7292703ED4B9}" type="pres">
      <dgm:prSet presAssocID="{E57B71F2-D023-4D3D-99C9-100022BC838E}" presName="linNode" presStyleCnt="0"/>
      <dgm:spPr/>
    </dgm:pt>
    <dgm:pt modelId="{DAE0D8CD-D39C-4FAF-A4E0-92CB7B8A0418}" type="pres">
      <dgm:prSet presAssocID="{E57B71F2-D023-4D3D-99C9-100022BC838E}" presName="parentShp" presStyleLbl="node1" presStyleIdx="0" presStyleCnt="2" custScaleX="79874" custLinFactNeighborX="-6545" custLinFactNeighborY="-2136">
        <dgm:presLayoutVars>
          <dgm:bulletEnabled val="1"/>
        </dgm:presLayoutVars>
      </dgm:prSet>
      <dgm:spPr/>
    </dgm:pt>
    <dgm:pt modelId="{D91974D0-9BB1-436F-A5ED-BA0EB6B05E84}" type="pres">
      <dgm:prSet presAssocID="{E57B71F2-D023-4D3D-99C9-100022BC838E}" presName="childShp" presStyleLbl="bgAccFollowNode1" presStyleIdx="0" presStyleCnt="2" custScaleX="113714" custScaleY="130926">
        <dgm:presLayoutVars>
          <dgm:bulletEnabled val="1"/>
        </dgm:presLayoutVars>
      </dgm:prSet>
      <dgm:spPr/>
    </dgm:pt>
    <dgm:pt modelId="{73AC70F4-FC8A-4930-8EDE-B99999DAB728}" type="pres">
      <dgm:prSet presAssocID="{DEFB7FF5-BD74-4380-9388-FC81B67B966D}" presName="spacing" presStyleCnt="0"/>
      <dgm:spPr/>
    </dgm:pt>
    <dgm:pt modelId="{988862ED-1F13-4F79-8FE5-5896CC2052E7}" type="pres">
      <dgm:prSet presAssocID="{2B43E3D7-6AC0-4029-AAA1-2DA9F82FF6FC}" presName="linNode" presStyleCnt="0"/>
      <dgm:spPr/>
    </dgm:pt>
    <dgm:pt modelId="{3D3ECE9E-5E66-472D-9F1E-5F7A58A7571B}" type="pres">
      <dgm:prSet presAssocID="{2B43E3D7-6AC0-4029-AAA1-2DA9F82FF6FC}" presName="parentShp" presStyleLbl="node1" presStyleIdx="1" presStyleCnt="2" custScaleX="76134" custLinFactNeighborX="-11325" custLinFactNeighborY="-2136">
        <dgm:presLayoutVars>
          <dgm:bulletEnabled val="1"/>
        </dgm:presLayoutVars>
      </dgm:prSet>
      <dgm:spPr/>
    </dgm:pt>
    <dgm:pt modelId="{DA8B736A-D3C3-4715-98EE-988DC7A28319}" type="pres">
      <dgm:prSet presAssocID="{2B43E3D7-6AC0-4029-AAA1-2DA9F82FF6FC}" presName="childShp" presStyleLbl="bgAccFollowNode1" presStyleIdx="1" presStyleCnt="2" custScaleX="115584">
        <dgm:presLayoutVars>
          <dgm:bulletEnabled val="1"/>
        </dgm:presLayoutVars>
      </dgm:prSet>
      <dgm:spPr/>
    </dgm:pt>
  </dgm:ptLst>
  <dgm:cxnLst>
    <dgm:cxn modelId="{1A7F6203-F112-40C3-B746-2C57D9769E6F}" srcId="{E57B71F2-D023-4D3D-99C9-100022BC838E}" destId="{4F444EAF-A2B1-4D51-A5D7-62FA778D2C70}" srcOrd="0" destOrd="0" parTransId="{5B128265-754D-4143-8D1B-66347905848D}" sibTransId="{F78D1DCA-C180-49F9-BC6D-5A57A5FA06CC}"/>
    <dgm:cxn modelId="{56B25015-0164-407E-A6B7-975CEC75D308}" type="presOf" srcId="{11278344-C245-499F-93F7-1321CEE6005D}" destId="{B16100EE-0860-4FC4-AA7B-94DCF5ACA291}" srcOrd="0" destOrd="0" presId="urn:microsoft.com/office/officeart/2005/8/layout/vList6"/>
    <dgm:cxn modelId="{CB87EA6C-76A7-45C4-A456-EF11A4BB6D16}" srcId="{11278344-C245-499F-93F7-1321CEE6005D}" destId="{E57B71F2-D023-4D3D-99C9-100022BC838E}" srcOrd="0" destOrd="0" parTransId="{5C2A96A0-42FD-41D2-BE3A-8896F6581BF8}" sibTransId="{DEFB7FF5-BD74-4380-9388-FC81B67B966D}"/>
    <dgm:cxn modelId="{83F55C51-B894-47D3-A621-FBD6E2B9470F}" srcId="{2B43E3D7-6AC0-4029-AAA1-2DA9F82FF6FC}" destId="{0EC035BE-4A84-4D15-BF36-D287D8FCFE49}" srcOrd="0" destOrd="0" parTransId="{0528A941-C45F-4626-8C63-7549EA24E74E}" sibTransId="{C41C29AD-C1F4-4257-B5B3-CD61342A63CC}"/>
    <dgm:cxn modelId="{5AAD147C-C400-4175-825A-3F078A1A7108}" type="presOf" srcId="{2B43E3D7-6AC0-4029-AAA1-2DA9F82FF6FC}" destId="{3D3ECE9E-5E66-472D-9F1E-5F7A58A7571B}" srcOrd="0" destOrd="0" presId="urn:microsoft.com/office/officeart/2005/8/layout/vList6"/>
    <dgm:cxn modelId="{385F287E-7C92-4DEF-BC04-9E1178B5A65E}" type="presOf" srcId="{4F444EAF-A2B1-4D51-A5D7-62FA778D2C70}" destId="{D91974D0-9BB1-436F-A5ED-BA0EB6B05E84}" srcOrd="0" destOrd="0" presId="urn:microsoft.com/office/officeart/2005/8/layout/vList6"/>
    <dgm:cxn modelId="{F157AA91-ED70-426D-BE01-8B88C74F8CBA}" type="presOf" srcId="{0EC035BE-4A84-4D15-BF36-D287D8FCFE49}" destId="{DA8B736A-D3C3-4715-98EE-988DC7A28319}" srcOrd="0" destOrd="0" presId="urn:microsoft.com/office/officeart/2005/8/layout/vList6"/>
    <dgm:cxn modelId="{39B936C3-6E2F-483A-9A12-32132349CDFD}" srcId="{11278344-C245-499F-93F7-1321CEE6005D}" destId="{2B43E3D7-6AC0-4029-AAA1-2DA9F82FF6FC}" srcOrd="1" destOrd="0" parTransId="{57B9BD6B-E7C9-4FE3-8146-914123F39328}" sibTransId="{BF35C8E3-FB2C-40D0-BCFF-8123807875A0}"/>
    <dgm:cxn modelId="{6F44DEEE-4B37-4DBC-915C-D07FE2B5DBB3}" type="presOf" srcId="{E57B71F2-D023-4D3D-99C9-100022BC838E}" destId="{DAE0D8CD-D39C-4FAF-A4E0-92CB7B8A0418}" srcOrd="0" destOrd="0" presId="urn:microsoft.com/office/officeart/2005/8/layout/vList6"/>
    <dgm:cxn modelId="{F1701BDB-B51B-4435-8BF6-298223C711C6}" type="presParOf" srcId="{B16100EE-0860-4FC4-AA7B-94DCF5ACA291}" destId="{95EBCB42-8133-4EC8-A277-7292703ED4B9}" srcOrd="0" destOrd="0" presId="urn:microsoft.com/office/officeart/2005/8/layout/vList6"/>
    <dgm:cxn modelId="{F7264B92-B671-413C-BC98-BC6862A6BF60}" type="presParOf" srcId="{95EBCB42-8133-4EC8-A277-7292703ED4B9}" destId="{DAE0D8CD-D39C-4FAF-A4E0-92CB7B8A0418}" srcOrd="0" destOrd="0" presId="urn:microsoft.com/office/officeart/2005/8/layout/vList6"/>
    <dgm:cxn modelId="{69C38C05-089C-4BEA-A464-A2EF5E489B82}" type="presParOf" srcId="{95EBCB42-8133-4EC8-A277-7292703ED4B9}" destId="{D91974D0-9BB1-436F-A5ED-BA0EB6B05E84}" srcOrd="1" destOrd="0" presId="urn:microsoft.com/office/officeart/2005/8/layout/vList6"/>
    <dgm:cxn modelId="{C92FE5CD-5E97-4E94-8387-9D6AA7D0C061}" type="presParOf" srcId="{B16100EE-0860-4FC4-AA7B-94DCF5ACA291}" destId="{73AC70F4-FC8A-4930-8EDE-B99999DAB728}" srcOrd="1" destOrd="0" presId="urn:microsoft.com/office/officeart/2005/8/layout/vList6"/>
    <dgm:cxn modelId="{260DC11D-FB75-46E0-B46B-0E06DC97682F}" type="presParOf" srcId="{B16100EE-0860-4FC4-AA7B-94DCF5ACA291}" destId="{988862ED-1F13-4F79-8FE5-5896CC2052E7}" srcOrd="2" destOrd="0" presId="urn:microsoft.com/office/officeart/2005/8/layout/vList6"/>
    <dgm:cxn modelId="{9AFCB6B7-67F2-4B56-9960-D256CEA68E68}" type="presParOf" srcId="{988862ED-1F13-4F79-8FE5-5896CC2052E7}" destId="{3D3ECE9E-5E66-472D-9F1E-5F7A58A7571B}" srcOrd="0" destOrd="0" presId="urn:microsoft.com/office/officeart/2005/8/layout/vList6"/>
    <dgm:cxn modelId="{AEEF6FAE-6E15-4A0B-AC1F-0EEC56E2F981}" type="presParOf" srcId="{988862ED-1F13-4F79-8FE5-5896CC2052E7}" destId="{DA8B736A-D3C3-4715-98EE-988DC7A2831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D4ECD-BF74-40EE-BD52-75084A556CAC}">
      <dsp:nvSpPr>
        <dsp:cNvPr id="0" name=""/>
        <dsp:cNvSpPr/>
      </dsp:nvSpPr>
      <dsp:spPr>
        <a:xfrm rot="5400000">
          <a:off x="4840396" y="-1923351"/>
          <a:ext cx="956650" cy="504748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500" i="1" kern="1200" dirty="0"/>
            <a:t>Two Factors</a:t>
          </a:r>
        </a:p>
      </dsp:txBody>
      <dsp:txXfrm rot="-5400000">
        <a:off x="2794977" y="168768"/>
        <a:ext cx="5000788" cy="863250"/>
      </dsp:txXfrm>
    </dsp:sp>
    <dsp:sp modelId="{064EC895-32CF-42B5-898B-9E58AAFF0EF8}">
      <dsp:nvSpPr>
        <dsp:cNvPr id="0" name=""/>
        <dsp:cNvSpPr/>
      </dsp:nvSpPr>
      <dsp:spPr>
        <a:xfrm>
          <a:off x="0" y="2486"/>
          <a:ext cx="2839212" cy="11958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/>
            <a:t>Charles Spearman</a:t>
          </a:r>
        </a:p>
      </dsp:txBody>
      <dsp:txXfrm>
        <a:off x="58375" y="60861"/>
        <a:ext cx="2722462" cy="1079062"/>
      </dsp:txXfrm>
    </dsp:sp>
    <dsp:sp modelId="{1BFB1249-9671-4EAD-8BEA-00D80A2083AD}">
      <dsp:nvSpPr>
        <dsp:cNvPr id="0" name=""/>
        <dsp:cNvSpPr/>
      </dsp:nvSpPr>
      <dsp:spPr>
        <a:xfrm rot="5400000">
          <a:off x="4884630" y="-667748"/>
          <a:ext cx="956650" cy="504748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500" i="1" kern="1200" dirty="0"/>
            <a:t>Primary Mental Abilities</a:t>
          </a:r>
        </a:p>
      </dsp:txBody>
      <dsp:txXfrm rot="-5400000">
        <a:off x="2839211" y="1424371"/>
        <a:ext cx="5000788" cy="863250"/>
      </dsp:txXfrm>
    </dsp:sp>
    <dsp:sp modelId="{C8671D28-AA34-4954-873E-B3F09D23BA8A}">
      <dsp:nvSpPr>
        <dsp:cNvPr id="0" name=""/>
        <dsp:cNvSpPr/>
      </dsp:nvSpPr>
      <dsp:spPr>
        <a:xfrm>
          <a:off x="0" y="1258089"/>
          <a:ext cx="2839212" cy="11958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/>
            <a:t>Thurstone</a:t>
          </a:r>
        </a:p>
      </dsp:txBody>
      <dsp:txXfrm>
        <a:off x="58375" y="1316464"/>
        <a:ext cx="2722462" cy="1079062"/>
      </dsp:txXfrm>
    </dsp:sp>
    <dsp:sp modelId="{CC8EE57F-1278-4A83-B031-D7A91ABD2422}">
      <dsp:nvSpPr>
        <dsp:cNvPr id="0" name=""/>
        <dsp:cNvSpPr/>
      </dsp:nvSpPr>
      <dsp:spPr>
        <a:xfrm rot="5400000">
          <a:off x="4884630" y="587855"/>
          <a:ext cx="956650" cy="504748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500" i="1" kern="1200" dirty="0"/>
            <a:t>Multiple </a:t>
          </a:r>
          <a:r>
            <a:rPr lang="en-ID" sz="3500" i="1" kern="1200" dirty="0" err="1"/>
            <a:t>Intelegence</a:t>
          </a:r>
          <a:endParaRPr lang="en-ID" sz="3500" i="1" kern="1200" dirty="0"/>
        </a:p>
      </dsp:txBody>
      <dsp:txXfrm rot="-5400000">
        <a:off x="2839211" y="2679974"/>
        <a:ext cx="5000788" cy="863250"/>
      </dsp:txXfrm>
    </dsp:sp>
    <dsp:sp modelId="{A69F071F-5742-4F9F-A3A2-C21C67537ACB}">
      <dsp:nvSpPr>
        <dsp:cNvPr id="0" name=""/>
        <dsp:cNvSpPr/>
      </dsp:nvSpPr>
      <dsp:spPr>
        <a:xfrm>
          <a:off x="0" y="2513692"/>
          <a:ext cx="2839212" cy="119581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/>
            <a:t>J.P Guilford &amp; Howard Gardner</a:t>
          </a:r>
        </a:p>
      </dsp:txBody>
      <dsp:txXfrm>
        <a:off x="58375" y="2572067"/>
        <a:ext cx="2722462" cy="1079062"/>
      </dsp:txXfrm>
    </dsp:sp>
    <dsp:sp modelId="{6F793EAA-08D1-4865-B8B0-4A32CF700F78}">
      <dsp:nvSpPr>
        <dsp:cNvPr id="0" name=""/>
        <dsp:cNvSpPr/>
      </dsp:nvSpPr>
      <dsp:spPr>
        <a:xfrm rot="5400000">
          <a:off x="4884630" y="1843458"/>
          <a:ext cx="956650" cy="504748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500" i="1" kern="1200" dirty="0" err="1"/>
            <a:t>Thriachic</a:t>
          </a:r>
          <a:r>
            <a:rPr lang="en-ID" sz="3500" i="1" kern="1200" dirty="0"/>
            <a:t> of Intelligence</a:t>
          </a:r>
        </a:p>
      </dsp:txBody>
      <dsp:txXfrm rot="-5400000">
        <a:off x="2839211" y="3935577"/>
        <a:ext cx="5000788" cy="863250"/>
      </dsp:txXfrm>
    </dsp:sp>
    <dsp:sp modelId="{46981F33-AF25-4501-BE51-91F4A2A68C71}">
      <dsp:nvSpPr>
        <dsp:cNvPr id="0" name=""/>
        <dsp:cNvSpPr/>
      </dsp:nvSpPr>
      <dsp:spPr>
        <a:xfrm>
          <a:off x="0" y="3769296"/>
          <a:ext cx="2839212" cy="119581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/>
            <a:t>Robert </a:t>
          </a:r>
          <a:r>
            <a:rPr lang="en-ID" sz="2800" kern="1200" dirty="0" err="1"/>
            <a:t>Stainberg</a:t>
          </a:r>
          <a:endParaRPr lang="en-ID" sz="2800" kern="1200" dirty="0"/>
        </a:p>
      </dsp:txBody>
      <dsp:txXfrm>
        <a:off x="58375" y="3827671"/>
        <a:ext cx="2722462" cy="1079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ED845-2EA0-476E-A85C-F3D031EE6A9E}">
      <dsp:nvSpPr>
        <dsp:cNvPr id="0" name=""/>
        <dsp:cNvSpPr/>
      </dsp:nvSpPr>
      <dsp:spPr>
        <a:xfrm>
          <a:off x="2841172" y="0"/>
          <a:ext cx="5044799" cy="43513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800" kern="1200" dirty="0"/>
            <a:t>kegiatan belajar memerlukan kesiapan dalam diri anak</a:t>
          </a:r>
          <a:endParaRPr lang="en-ID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800" kern="1200" dirty="0"/>
            <a:t>Anak usia TK berada pada tahapan pra-operasional kongkrit</a:t>
          </a:r>
          <a:endParaRPr lang="en-ID" sz="2800" kern="1200" dirty="0"/>
        </a:p>
      </dsp:txBody>
      <dsp:txXfrm>
        <a:off x="2841172" y="543917"/>
        <a:ext cx="3413047" cy="3263504"/>
      </dsp:txXfrm>
    </dsp:sp>
    <dsp:sp modelId="{C5D045C0-62E6-40A0-B029-3EF1AEA6C0B9}">
      <dsp:nvSpPr>
        <dsp:cNvPr id="0" name=""/>
        <dsp:cNvSpPr/>
      </dsp:nvSpPr>
      <dsp:spPr>
        <a:xfrm>
          <a:off x="728" y="0"/>
          <a:ext cx="2840444" cy="4351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kern="1200" dirty="0"/>
            <a:t>Jean Piaget</a:t>
          </a:r>
        </a:p>
      </dsp:txBody>
      <dsp:txXfrm>
        <a:off x="139387" y="138659"/>
        <a:ext cx="2563126" cy="40740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ED845-2EA0-476E-A85C-F3D031EE6A9E}">
      <dsp:nvSpPr>
        <dsp:cNvPr id="0" name=""/>
        <dsp:cNvSpPr/>
      </dsp:nvSpPr>
      <dsp:spPr>
        <a:xfrm>
          <a:off x="2841172" y="0"/>
          <a:ext cx="5044799" cy="43513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800" kern="1200" dirty="0"/>
            <a:t>50% dari potensi intelektual anak sudah terbentuk usia 4 tahun kemudian mencapai sekitar 80% pada usia 8 tahun.</a:t>
          </a:r>
          <a:endParaRPr lang="en-ID" sz="2800" kern="1200" dirty="0"/>
        </a:p>
      </dsp:txBody>
      <dsp:txXfrm>
        <a:off x="2841172" y="543917"/>
        <a:ext cx="3413047" cy="3263504"/>
      </dsp:txXfrm>
    </dsp:sp>
    <dsp:sp modelId="{C5D045C0-62E6-40A0-B029-3EF1AEA6C0B9}">
      <dsp:nvSpPr>
        <dsp:cNvPr id="0" name=""/>
        <dsp:cNvSpPr/>
      </dsp:nvSpPr>
      <dsp:spPr>
        <a:xfrm>
          <a:off x="728" y="0"/>
          <a:ext cx="2840444" cy="4351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kern="1200" dirty="0"/>
            <a:t>Benyamin S. Bloom </a:t>
          </a:r>
          <a:endParaRPr lang="en-ID" sz="4000" kern="1200" dirty="0"/>
        </a:p>
      </dsp:txBody>
      <dsp:txXfrm>
        <a:off x="139387" y="138659"/>
        <a:ext cx="2563126" cy="40740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974D0-9BB1-436F-A5ED-BA0EB6B05E84}">
      <dsp:nvSpPr>
        <dsp:cNvPr id="0" name=""/>
        <dsp:cNvSpPr/>
      </dsp:nvSpPr>
      <dsp:spPr>
        <a:xfrm>
          <a:off x="2516938" y="137"/>
          <a:ext cx="5365214" cy="236449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800" kern="1200" dirty="0"/>
            <a:t>untuk meningkatkan perkembangan mental anak dapat dilakukan dengan memperkaya pengalaman anak terutama pengalaman kongkrit, karena dasar perkembangan mental adalah melalui pengalaman-pengalaman aktif dengan menggunakan benda-benda di sekitarnya</a:t>
          </a:r>
          <a:endParaRPr lang="en-ID" sz="1800" kern="1200" dirty="0"/>
        </a:p>
      </dsp:txBody>
      <dsp:txXfrm>
        <a:off x="2516938" y="295698"/>
        <a:ext cx="4478530" cy="1773369"/>
      </dsp:txXfrm>
    </dsp:sp>
    <dsp:sp modelId="{DAE0D8CD-D39C-4FAF-A4E0-92CB7B8A0418}">
      <dsp:nvSpPr>
        <dsp:cNvPr id="0" name=""/>
        <dsp:cNvSpPr/>
      </dsp:nvSpPr>
      <dsp:spPr>
        <a:xfrm>
          <a:off x="0" y="240819"/>
          <a:ext cx="2512391" cy="1805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600" kern="1200"/>
            <a:t>Piaget </a:t>
          </a:r>
          <a:endParaRPr lang="en-ID" sz="3600" kern="1200"/>
        </a:p>
      </dsp:txBody>
      <dsp:txXfrm>
        <a:off x="88160" y="328979"/>
        <a:ext cx="2336071" cy="1629655"/>
      </dsp:txXfrm>
    </dsp:sp>
    <dsp:sp modelId="{DA8B736A-D3C3-4715-98EE-988DC7A28319}">
      <dsp:nvSpPr>
        <dsp:cNvPr id="0" name=""/>
        <dsp:cNvSpPr/>
      </dsp:nvSpPr>
      <dsp:spPr>
        <a:xfrm>
          <a:off x="2409513" y="2545225"/>
          <a:ext cx="5469457" cy="18059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300" kern="1200" dirty="0"/>
            <a:t>lima tahun pertama dalam kehidupan anak merupakan peletak dasar bagi perkembangan selanjutnya</a:t>
          </a:r>
          <a:endParaRPr lang="en-ID" sz="2300" kern="1200" dirty="0"/>
        </a:p>
      </dsp:txBody>
      <dsp:txXfrm>
        <a:off x="2409513" y="2770972"/>
        <a:ext cx="4792216" cy="1354481"/>
      </dsp:txXfrm>
    </dsp:sp>
    <dsp:sp modelId="{3D3ECE9E-5E66-472D-9F1E-5F7A58A7571B}">
      <dsp:nvSpPr>
        <dsp:cNvPr id="0" name=""/>
        <dsp:cNvSpPr/>
      </dsp:nvSpPr>
      <dsp:spPr>
        <a:xfrm>
          <a:off x="0" y="2506650"/>
          <a:ext cx="2401784" cy="1805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600" kern="1200" dirty="0"/>
            <a:t>E.</a:t>
          </a:r>
          <a:r>
            <a:rPr lang="id-ID" sz="3600" kern="1200" dirty="0"/>
            <a:t>Hurlock (1993) </a:t>
          </a:r>
          <a:endParaRPr lang="en-ID" sz="3600" kern="1200" dirty="0"/>
        </a:p>
      </dsp:txBody>
      <dsp:txXfrm>
        <a:off x="88160" y="2594810"/>
        <a:ext cx="2225464" cy="1629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470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60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6923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281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747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234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8645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264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1892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332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5385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8CF32-4EDB-4F81-8751-DDF0670B8321}" type="datetimeFigureOut">
              <a:rPr lang="en-ID" smtClean="0"/>
              <a:t>02/06/2018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50AE0-BF33-449A-B02B-DF9527B6CE9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196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EC20C897-AE9B-4859-BCD3-B13EE91D1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051" name="Picture 2" descr="D:\All PP-2013\PP Template 2013\matematk.jpg">
            <a:extLst>
              <a:ext uri="{FF2B5EF4-FFF2-40B4-BE49-F238E27FC236}">
                <a16:creationId xmlns:a16="http://schemas.microsoft.com/office/drawing/2014/main" id="{C75B45A4-9EAF-4AD3-841C-EB3F8D0D19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071" y="243555"/>
            <a:ext cx="8155858" cy="6131332"/>
          </a:xfrm>
          <a:noFill/>
          <a:ln>
            <a:solidFill>
              <a:schemeClr val="tx1"/>
            </a:solidFill>
            <a:prstDash val="sysDash"/>
            <a:miter lim="800000"/>
            <a:headEnd/>
            <a:tailEnd/>
          </a:ln>
        </p:spPr>
      </p:pic>
      <p:sp>
        <p:nvSpPr>
          <p:cNvPr id="2052" name="TextBox 4">
            <a:extLst>
              <a:ext uri="{FF2B5EF4-FFF2-40B4-BE49-F238E27FC236}">
                <a16:creationId xmlns:a16="http://schemas.microsoft.com/office/drawing/2014/main" id="{69A9AE63-7BFB-4CDC-8E74-36E7D0805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086" y="5134455"/>
            <a:ext cx="5642264" cy="1061829"/>
          </a:xfrm>
          <a:prstGeom prst="rect">
            <a:avLst/>
          </a:prstGeom>
          <a:solidFill>
            <a:srgbClr val="FFFF99"/>
          </a:solidFill>
          <a:ln w="28575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</a:rPr>
              <a:t>Matematika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Anak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Usia</a:t>
            </a:r>
            <a:r>
              <a:rPr lang="en-US" altLang="en-US" sz="3600" b="1" dirty="0">
                <a:solidFill>
                  <a:srgbClr val="002060"/>
                </a:solidFill>
              </a:rPr>
              <a:t> Dini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 dirty="0" err="1"/>
              <a:t>Perkuliahan</a:t>
            </a:r>
            <a:r>
              <a:rPr lang="en-US" altLang="en-US" sz="2700" b="1" dirty="0"/>
              <a:t> Ke-2</a:t>
            </a:r>
          </a:p>
        </p:txBody>
      </p:sp>
    </p:spTree>
    <p:extLst>
      <p:ext uri="{BB962C8B-B14F-4D97-AF65-F5344CB8AC3E}">
        <p14:creationId xmlns:p14="http://schemas.microsoft.com/office/powerpoint/2010/main" val="1849499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0CE78-1C84-499A-845A-596A8360C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16" y="512610"/>
            <a:ext cx="8205634" cy="1109713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Tingkat Perkembangan Mental Anak</a:t>
            </a:r>
            <a:br>
              <a:rPr lang="en-ID" b="1" dirty="0"/>
            </a:br>
            <a:endParaRPr lang="en-ID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96F525C-7C23-4393-9973-B678578B4C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731344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1723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0CE78-1C84-499A-845A-596A8360C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16" y="512610"/>
            <a:ext cx="8205634" cy="1109713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Masa Peka Berhitung Pada Anak</a:t>
            </a:r>
            <a:br>
              <a:rPr lang="en-ID" b="1" dirty="0"/>
            </a:br>
            <a:endParaRPr lang="en-ID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96F525C-7C23-4393-9973-B678578B4C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83881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8215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0CE78-1C84-499A-845A-596A8360C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183" y="527358"/>
            <a:ext cx="8205634" cy="1109713"/>
          </a:xfrm>
        </p:spPr>
        <p:txBody>
          <a:bodyPr>
            <a:normAutofit fontScale="90000"/>
          </a:bodyPr>
          <a:lstStyle/>
          <a:p>
            <a:br>
              <a:rPr lang="en-ID" sz="3600" b="1" dirty="0"/>
            </a:br>
            <a:r>
              <a:rPr lang="id-ID" sz="3600" b="1" dirty="0"/>
              <a:t>Perkembangan Awal Menentukan Perkembangan Selanjutnya</a:t>
            </a:r>
            <a:br>
              <a:rPr lang="en-ID" b="1" dirty="0"/>
            </a:br>
            <a:endParaRPr lang="en-ID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96F525C-7C23-4393-9973-B678578B4C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74942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2865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7FE6FACE-EAF3-483F-8C95-F4C2C599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0243" name="Content Placeholder 3" descr="PP colourful.jpg">
            <a:extLst>
              <a:ext uri="{FF2B5EF4-FFF2-40B4-BE49-F238E27FC236}">
                <a16:creationId xmlns:a16="http://schemas.microsoft.com/office/drawing/2014/main" id="{1E73A534-6CFE-4140-9BF3-C0BA102586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176980"/>
            <a:ext cx="8819536" cy="628639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F8E12-F905-4FFA-935B-ECE7E2A17480}"/>
              </a:ext>
            </a:extLst>
          </p:cNvPr>
          <p:cNvSpPr txBox="1"/>
          <p:nvPr/>
        </p:nvSpPr>
        <p:spPr>
          <a:xfrm>
            <a:off x="1413165" y="1244046"/>
            <a:ext cx="7406370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D" sz="3200" dirty="0" err="1"/>
              <a:t>Tahapan</a:t>
            </a:r>
            <a:r>
              <a:rPr lang="en-ID" sz="3200" dirty="0"/>
              <a:t> P</a:t>
            </a:r>
            <a:r>
              <a:rPr lang="id-ID" sz="3200" dirty="0"/>
              <a:t>ermainan matematika anak usia </a:t>
            </a:r>
            <a:r>
              <a:rPr lang="id-ID" sz="3200"/>
              <a:t>dini </a:t>
            </a:r>
            <a:r>
              <a:rPr lang="en-ID" sz="3200"/>
              <a:t>:</a:t>
            </a:r>
            <a:endParaRPr lang="en-ID" sz="32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3200" dirty="0" err="1"/>
              <a:t>Penguasaan</a:t>
            </a:r>
            <a:r>
              <a:rPr lang="en-ID" sz="3200" dirty="0"/>
              <a:t> </a:t>
            </a:r>
            <a:r>
              <a:rPr lang="en-ID" sz="3200" dirty="0" err="1"/>
              <a:t>Konsep</a:t>
            </a:r>
            <a:endParaRPr lang="en-ID" sz="32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3200" dirty="0"/>
              <a:t>Masa </a:t>
            </a:r>
            <a:r>
              <a:rPr lang="en-ID" sz="3200" dirty="0" err="1"/>
              <a:t>Transisi</a:t>
            </a:r>
            <a:endParaRPr lang="en-ID" sz="32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3200" dirty="0" err="1"/>
              <a:t>Lambang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22744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24C2E964-A3F2-4A4B-9C30-9A35729A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7638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219" name="Content Placeholder 3" descr="PP badut4.jpg">
            <a:extLst>
              <a:ext uri="{FF2B5EF4-FFF2-40B4-BE49-F238E27FC236}">
                <a16:creationId xmlns:a16="http://schemas.microsoft.com/office/drawing/2014/main" id="{12198538-947E-4284-8DB5-2500406C23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2563" y="759977"/>
            <a:ext cx="8395855" cy="51435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7B2EFA-0508-4662-9FD7-7AEAC94E699C}"/>
              </a:ext>
            </a:extLst>
          </p:cNvPr>
          <p:cNvSpPr/>
          <p:nvPr/>
        </p:nvSpPr>
        <p:spPr>
          <a:xfrm>
            <a:off x="1142999" y="1838369"/>
            <a:ext cx="7034981" cy="14933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ID" sz="3200" b="1" dirty="0"/>
              <a:t>KETERAMPILAN DALAM PERMAINAN MATEMATIKA ANAK USIA DINI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00224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1038174"/>
            <a:ext cx="8302335" cy="529228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8" y="757055"/>
            <a:ext cx="8208818" cy="37471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Keterampilan</a:t>
            </a:r>
            <a:r>
              <a:rPr lang="en-ID" sz="2800" b="1" dirty="0"/>
              <a:t> yang </a:t>
            </a:r>
            <a:r>
              <a:rPr lang="en-ID" sz="2800" b="1" dirty="0" err="1"/>
              <a:t>dibutuhkan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memahami</a:t>
            </a:r>
            <a:r>
              <a:rPr lang="en-ID" sz="2800" b="1" dirty="0"/>
              <a:t> </a:t>
            </a:r>
            <a:r>
              <a:rPr lang="en-ID" sz="2800" b="1" dirty="0" err="1"/>
              <a:t>matematika</a:t>
            </a:r>
            <a:r>
              <a:rPr lang="en-ID" sz="2800" b="1" dirty="0"/>
              <a:t> </a:t>
            </a:r>
            <a:r>
              <a:rPr lang="en-ID" sz="2800" b="1" dirty="0" err="1"/>
              <a:t>adalah</a:t>
            </a:r>
            <a:r>
              <a:rPr lang="en-ID" sz="2800" b="1" dirty="0"/>
              <a:t> </a:t>
            </a:r>
            <a:r>
              <a:rPr lang="en-ID" sz="2800" b="1" dirty="0" err="1"/>
              <a:t>kemampuan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mengidentifikasi</a:t>
            </a:r>
            <a:r>
              <a:rPr lang="en-ID" sz="2800" b="1" dirty="0"/>
              <a:t> </a:t>
            </a:r>
            <a:r>
              <a:rPr lang="en-ID" sz="2800" b="1" dirty="0" err="1"/>
              <a:t>konsep-konsep</a:t>
            </a:r>
            <a:r>
              <a:rPr lang="en-ID" sz="2800" b="1" dirty="0"/>
              <a:t> </a:t>
            </a:r>
            <a:r>
              <a:rPr lang="en-ID" sz="2800" b="1" dirty="0" err="1"/>
              <a:t>matematika</a:t>
            </a:r>
            <a:r>
              <a:rPr lang="en-ID" sz="2800" b="1" dirty="0"/>
              <a:t> yang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dipelajari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melalui</a:t>
            </a:r>
            <a:r>
              <a:rPr lang="en-ID" sz="2800" b="1" dirty="0"/>
              <a:t> </a:t>
            </a:r>
            <a:r>
              <a:rPr lang="en-ID" sz="2800" b="1" dirty="0" err="1"/>
              <a:t>kegiatan</a:t>
            </a:r>
            <a:r>
              <a:rPr lang="en-ID" sz="2800" b="1" dirty="0"/>
              <a:t> </a:t>
            </a:r>
            <a:r>
              <a:rPr lang="en-ID" sz="2800" b="1" dirty="0" err="1"/>
              <a:t>bermain</a:t>
            </a:r>
            <a:r>
              <a:rPr lang="en-ID" sz="2800" b="1" dirty="0"/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Matematika</a:t>
            </a:r>
            <a:r>
              <a:rPr lang="en-ID" sz="2800" b="1" dirty="0"/>
              <a:t> </a:t>
            </a:r>
            <a:r>
              <a:rPr lang="en-ID" sz="2800" b="1" dirty="0" err="1"/>
              <a:t>merupak</a:t>
            </a:r>
            <a:r>
              <a:rPr lang="en-ID" sz="2800" b="1" dirty="0"/>
              <a:t> salah </a:t>
            </a:r>
            <a:r>
              <a:rPr lang="en-ID" sz="2800" b="1" dirty="0" err="1"/>
              <a:t>satu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dalam</a:t>
            </a:r>
            <a:r>
              <a:rPr lang="en-ID" sz="2800" b="1" dirty="0"/>
              <a:t> </a:t>
            </a:r>
            <a:r>
              <a:rPr lang="en-ID" sz="2800" b="1" dirty="0" err="1"/>
              <a:t>melatih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berpikir</a:t>
            </a:r>
            <a:r>
              <a:rPr lang="en-ID" sz="2800" b="1" dirty="0"/>
              <a:t> </a:t>
            </a: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cara-cara</a:t>
            </a:r>
            <a:r>
              <a:rPr lang="en-ID" sz="2800" b="1" dirty="0"/>
              <a:t> yang </a:t>
            </a:r>
            <a:r>
              <a:rPr lang="en-ID" sz="2800" b="1" dirty="0" err="1"/>
              <a:t>logis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sistematis</a:t>
            </a:r>
            <a:r>
              <a:rPr lang="en-ID" sz="2800" b="1" dirty="0"/>
              <a:t>.</a:t>
            </a:r>
            <a:endParaRPr lang="en-US" sz="2100" dirty="0"/>
          </a:p>
          <a:p>
            <a:pPr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595278088"/>
      </p:ext>
    </p:extLst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1038174"/>
            <a:ext cx="8302335" cy="529228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8" y="757055"/>
            <a:ext cx="8208818" cy="4501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ID" sz="2800" b="1" dirty="0"/>
              <a:t>Hal yang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membantu</a:t>
            </a:r>
            <a:r>
              <a:rPr lang="en-ID" sz="2800" b="1" dirty="0"/>
              <a:t> </a:t>
            </a:r>
            <a:r>
              <a:rPr lang="en-ID" sz="2800" b="1" dirty="0" err="1"/>
              <a:t>perkembangan</a:t>
            </a:r>
            <a:r>
              <a:rPr lang="en-ID" sz="2800" b="1" dirty="0"/>
              <a:t> </a:t>
            </a:r>
            <a:r>
              <a:rPr lang="en-ID" sz="2800" b="1" dirty="0" err="1"/>
              <a:t>pengetahuan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keterampilan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secara</a:t>
            </a:r>
            <a:r>
              <a:rPr lang="en-ID" sz="2800" b="1" dirty="0"/>
              <a:t> </a:t>
            </a:r>
            <a:r>
              <a:rPr lang="en-ID" sz="2800" b="1" dirty="0" err="1"/>
              <a:t>alami</a:t>
            </a:r>
            <a:r>
              <a:rPr lang="en-ID" sz="2800" b="1" dirty="0"/>
              <a:t> </a:t>
            </a:r>
            <a:r>
              <a:rPr lang="en-ID" sz="2800" b="1" dirty="0" err="1"/>
              <a:t>yaitu</a:t>
            </a:r>
            <a:r>
              <a:rPr lang="en-ID" sz="2800" b="1" dirty="0"/>
              <a:t> 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ID" sz="2800" b="1" dirty="0" err="1"/>
              <a:t>Lingkungan</a:t>
            </a:r>
            <a:r>
              <a:rPr lang="en-ID" sz="2800" b="1" dirty="0"/>
              <a:t> yang </a:t>
            </a:r>
            <a:r>
              <a:rPr lang="en-ID" sz="2800" b="1" dirty="0" err="1"/>
              <a:t>baik</a:t>
            </a:r>
            <a:r>
              <a:rPr lang="en-ID" sz="2800" b="1" dirty="0"/>
              <a:t>/ </a:t>
            </a:r>
            <a:r>
              <a:rPr lang="en-ID" sz="2800" b="1" dirty="0" err="1"/>
              <a:t>mendukung</a:t>
            </a:r>
            <a:endParaRPr lang="en-ID" sz="2800" b="1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ID" sz="2800" b="1" dirty="0" err="1"/>
              <a:t>Tersedianya</a:t>
            </a:r>
            <a:r>
              <a:rPr lang="en-ID" sz="2800" b="1" dirty="0"/>
              <a:t> </a:t>
            </a:r>
            <a:r>
              <a:rPr lang="en-ID" sz="2800" b="1" dirty="0" err="1"/>
              <a:t>bahan-bahana</a:t>
            </a:r>
            <a:r>
              <a:rPr lang="en-ID" sz="2800" b="1" dirty="0"/>
              <a:t> </a:t>
            </a:r>
            <a:r>
              <a:rPr lang="en-ID" sz="2800" b="1" dirty="0" err="1"/>
              <a:t>atau</a:t>
            </a:r>
            <a:r>
              <a:rPr lang="en-ID" sz="2800" b="1" dirty="0"/>
              <a:t> </a:t>
            </a:r>
            <a:r>
              <a:rPr lang="en-ID" sz="2800" b="1" dirty="0" err="1"/>
              <a:t>alat</a:t>
            </a:r>
            <a:r>
              <a:rPr lang="en-ID" sz="2800" b="1" dirty="0"/>
              <a:t> yang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mendorong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melakukan</a:t>
            </a:r>
            <a:r>
              <a:rPr lang="en-ID" sz="2800" b="1" dirty="0"/>
              <a:t> keg. </a:t>
            </a:r>
            <a:r>
              <a:rPr lang="en-ID" sz="2800" b="1" dirty="0" err="1"/>
              <a:t>Bermain</a:t>
            </a:r>
            <a:r>
              <a:rPr lang="en-ID" sz="2800" b="1" dirty="0"/>
              <a:t> </a:t>
            </a:r>
            <a:r>
              <a:rPr lang="en-ID" sz="2800" b="1" dirty="0" err="1"/>
              <a:t>matematika</a:t>
            </a:r>
            <a:endParaRPr lang="en-ID" sz="2800" b="1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ID" sz="2800" b="1" dirty="0" err="1"/>
              <a:t>Terbukanya</a:t>
            </a:r>
            <a:r>
              <a:rPr lang="en-ID" sz="2800" b="1" dirty="0"/>
              <a:t> </a:t>
            </a:r>
            <a:r>
              <a:rPr lang="en-ID" sz="2800" b="1" dirty="0" err="1"/>
              <a:t>kesempatan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bermain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bereksplorasi</a:t>
            </a:r>
            <a:r>
              <a:rPr lang="en-ID" sz="2800" b="1" dirty="0"/>
              <a:t> </a:t>
            </a: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bebas</a:t>
            </a:r>
            <a:r>
              <a:rPr lang="en-ID" sz="2800" b="1" dirty="0"/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en-US" sz="2100" dirty="0"/>
          </a:p>
          <a:p>
            <a:pPr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472494471"/>
      </p:ext>
    </p:extLst>
  </p:cSld>
  <p:clrMapOvr>
    <a:masterClrMapping/>
  </p:clrMapOvr>
  <p:transition spd="slow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7FE6FACE-EAF3-483F-8C95-F4C2C599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0243" name="Content Placeholder 3" descr="PP colourful.jpg">
            <a:extLst>
              <a:ext uri="{FF2B5EF4-FFF2-40B4-BE49-F238E27FC236}">
                <a16:creationId xmlns:a16="http://schemas.microsoft.com/office/drawing/2014/main" id="{1E73A534-6CFE-4140-9BF3-C0BA102586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176980"/>
            <a:ext cx="8819536" cy="628639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F8E12-F905-4FFA-935B-ECE7E2A17480}"/>
              </a:ext>
            </a:extLst>
          </p:cNvPr>
          <p:cNvSpPr txBox="1"/>
          <p:nvPr/>
        </p:nvSpPr>
        <p:spPr>
          <a:xfrm>
            <a:off x="1371600" y="1210542"/>
            <a:ext cx="7447935" cy="5286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ID" sz="2400" b="1" dirty="0"/>
              <a:t>IKAN KESAYANGAN</a:t>
            </a:r>
          </a:p>
          <a:p>
            <a:pPr>
              <a:lnSpc>
                <a:spcPct val="150000"/>
              </a:lnSpc>
              <a:defRPr/>
            </a:pPr>
            <a:r>
              <a:rPr lang="en-ID" sz="2400" b="1" dirty="0" err="1"/>
              <a:t>Disana</a:t>
            </a:r>
            <a:r>
              <a:rPr lang="en-ID" sz="2400" b="1" dirty="0"/>
              <a:t>… </a:t>
            </a:r>
            <a:r>
              <a:rPr lang="en-ID" sz="2400" b="1" dirty="0" err="1"/>
              <a:t>didalam</a:t>
            </a:r>
            <a:r>
              <a:rPr lang="en-ID" sz="2400" b="1" dirty="0"/>
              <a:t> </a:t>
            </a:r>
            <a:r>
              <a:rPr lang="en-ID" sz="2400" b="1" dirty="0" err="1"/>
              <a:t>kolam</a:t>
            </a:r>
            <a:endParaRPr lang="en-ID" sz="2400" b="1" dirty="0"/>
          </a:p>
          <a:p>
            <a:pPr>
              <a:lnSpc>
                <a:spcPct val="150000"/>
              </a:lnSpc>
              <a:defRPr/>
            </a:pPr>
            <a:r>
              <a:rPr lang="en-ID" sz="2400" b="1" dirty="0" err="1"/>
              <a:t>Kumasukkan</a:t>
            </a:r>
            <a:r>
              <a:rPr lang="en-ID" sz="2400" b="1" dirty="0"/>
              <a:t> </a:t>
            </a:r>
            <a:r>
              <a:rPr lang="en-ID" sz="2400" b="1" dirty="0" err="1"/>
              <a:t>ikan</a:t>
            </a:r>
            <a:r>
              <a:rPr lang="en-ID" sz="2400" b="1" dirty="0"/>
              <a:t> </a:t>
            </a:r>
            <a:r>
              <a:rPr lang="en-ID" sz="2400" b="1" dirty="0" err="1"/>
              <a:t>kesayangan</a:t>
            </a:r>
            <a:endParaRPr lang="en-ID" sz="2400" b="1" dirty="0"/>
          </a:p>
          <a:p>
            <a:pPr>
              <a:lnSpc>
                <a:spcPct val="150000"/>
              </a:lnSpc>
              <a:defRPr/>
            </a:pPr>
            <a:r>
              <a:rPr lang="en-ID" sz="2400" b="1" dirty="0"/>
              <a:t>10/….</a:t>
            </a:r>
            <a:r>
              <a:rPr lang="en-ID" sz="2400" b="1" dirty="0" err="1"/>
              <a:t>ekor</a:t>
            </a:r>
            <a:r>
              <a:rPr lang="en-ID" sz="2400" b="1" dirty="0"/>
              <a:t> </a:t>
            </a:r>
            <a:r>
              <a:rPr lang="en-ID" sz="2400" b="1" dirty="0" err="1"/>
              <a:t>ikan</a:t>
            </a:r>
            <a:r>
              <a:rPr lang="en-ID" sz="2400" b="1" dirty="0"/>
              <a:t> </a:t>
            </a:r>
            <a:r>
              <a:rPr lang="en-ID" sz="2400" b="1" dirty="0" err="1"/>
              <a:t>kesayangan</a:t>
            </a:r>
            <a:r>
              <a:rPr lang="en-ID" sz="2400" b="1" dirty="0"/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en-ID" sz="2400" b="1" dirty="0" err="1"/>
              <a:t>berenang-renang</a:t>
            </a:r>
            <a:r>
              <a:rPr lang="en-ID" sz="2400" b="1" dirty="0"/>
              <a:t> </a:t>
            </a:r>
            <a:r>
              <a:rPr lang="en-ID" sz="2400" b="1" dirty="0" err="1"/>
              <a:t>kemudian</a:t>
            </a:r>
            <a:endParaRPr lang="en-ID" sz="2400" b="1" dirty="0"/>
          </a:p>
          <a:p>
            <a:pPr>
              <a:lnSpc>
                <a:spcPct val="150000"/>
              </a:lnSpc>
              <a:defRPr/>
            </a:pPr>
            <a:r>
              <a:rPr lang="en-ID" sz="2400" b="1" dirty="0"/>
              <a:t>		</a:t>
            </a:r>
            <a:r>
              <a:rPr lang="en-ID" sz="2400" b="1" dirty="0" err="1"/>
              <a:t>Tetapi</a:t>
            </a:r>
            <a:r>
              <a:rPr lang="en-ID" sz="2400" b="1" dirty="0"/>
              <a:t> </a:t>
            </a:r>
            <a:r>
              <a:rPr lang="en-ID" sz="2400" b="1" dirty="0" err="1"/>
              <a:t>ada</a:t>
            </a:r>
            <a:r>
              <a:rPr lang="en-ID" sz="2400" b="1" dirty="0"/>
              <a:t> yang </a:t>
            </a:r>
            <a:r>
              <a:rPr lang="en-ID" sz="2400" b="1" dirty="0" err="1"/>
              <a:t>tenggelam</a:t>
            </a:r>
            <a:endParaRPr lang="en-ID" sz="2400" b="1" dirty="0"/>
          </a:p>
          <a:p>
            <a:pPr>
              <a:lnSpc>
                <a:spcPct val="150000"/>
              </a:lnSpc>
              <a:defRPr/>
            </a:pPr>
            <a:r>
              <a:rPr lang="en-ID" sz="2400" b="1" dirty="0"/>
              <a:t>		2/… </a:t>
            </a:r>
            <a:r>
              <a:rPr lang="en-ID" sz="2400" b="1" dirty="0" err="1"/>
              <a:t>ekor</a:t>
            </a:r>
            <a:r>
              <a:rPr lang="en-ID" sz="2400" b="1" dirty="0"/>
              <a:t> </a:t>
            </a:r>
            <a:r>
              <a:rPr lang="en-ID" sz="2400" b="1" dirty="0" err="1"/>
              <a:t>ikan</a:t>
            </a:r>
            <a:r>
              <a:rPr lang="en-ID" sz="2400" b="1" dirty="0"/>
              <a:t> </a:t>
            </a:r>
            <a:r>
              <a:rPr lang="en-ID" sz="2400" b="1" dirty="0" err="1"/>
              <a:t>kesayangan</a:t>
            </a:r>
            <a:endParaRPr lang="en-ID" sz="2400" b="1" dirty="0"/>
          </a:p>
          <a:p>
            <a:pPr>
              <a:lnSpc>
                <a:spcPct val="150000"/>
              </a:lnSpc>
              <a:defRPr/>
            </a:pPr>
            <a:r>
              <a:rPr lang="en-ID" sz="2400" b="1" dirty="0"/>
              <a:t>		</a:t>
            </a:r>
            <a:r>
              <a:rPr lang="en-ID" sz="2400" b="1" dirty="0" err="1"/>
              <a:t>Kasihan</a:t>
            </a:r>
            <a:r>
              <a:rPr lang="en-ID" sz="2400" b="1" dirty="0"/>
              <a:t> </a:t>
            </a:r>
            <a:r>
              <a:rPr lang="en-ID" sz="2400" b="1" dirty="0" err="1"/>
              <a:t>hey..hey</a:t>
            </a:r>
            <a:r>
              <a:rPr lang="en-ID" sz="2400" b="1" dirty="0"/>
              <a:t>.. </a:t>
            </a:r>
            <a:r>
              <a:rPr lang="en-ID" sz="2400" b="1" dirty="0" err="1"/>
              <a:t>Aduh</a:t>
            </a:r>
            <a:r>
              <a:rPr lang="en-ID" sz="2400" b="1" dirty="0"/>
              <a:t> </a:t>
            </a:r>
            <a:r>
              <a:rPr lang="en-ID" sz="2400" b="1" dirty="0" err="1"/>
              <a:t>kasihan</a:t>
            </a:r>
            <a:endParaRPr lang="en-ID" sz="2400" b="1" dirty="0"/>
          </a:p>
          <a:p>
            <a:pPr>
              <a:lnSpc>
                <a:spcPct val="150000"/>
              </a:lnSpc>
              <a:defRPr/>
            </a:pPr>
            <a:r>
              <a:rPr lang="en-ID" sz="2400" b="1" dirty="0"/>
              <a:t>		</a:t>
            </a:r>
            <a:r>
              <a:rPr lang="en-ID" sz="2400" b="1" dirty="0" err="1"/>
              <a:t>Ikan</a:t>
            </a:r>
            <a:r>
              <a:rPr lang="en-ID" sz="2400" b="1" dirty="0"/>
              <a:t> 10 </a:t>
            </a:r>
            <a:r>
              <a:rPr lang="en-ID" sz="2400" b="1" dirty="0" err="1"/>
              <a:t>tinggal</a:t>
            </a:r>
            <a:r>
              <a:rPr lang="en-ID" sz="2400" b="1" dirty="0"/>
              <a:t> </a:t>
            </a:r>
            <a:r>
              <a:rPr lang="en-ID" sz="2400" b="1" dirty="0" err="1"/>
              <a:t>berapa</a:t>
            </a:r>
            <a:endParaRPr lang="en-US" sz="2400" b="1" dirty="0"/>
          </a:p>
          <a:p>
            <a:pPr>
              <a:defRPr/>
            </a:pPr>
            <a:endParaRPr lang="en-US" sz="13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917C6A-A687-4ED0-BC35-7640EBBA52B3}"/>
              </a:ext>
            </a:extLst>
          </p:cNvPr>
          <p:cNvSpPr/>
          <p:nvPr/>
        </p:nvSpPr>
        <p:spPr>
          <a:xfrm>
            <a:off x="1371600" y="331899"/>
            <a:ext cx="7034981" cy="75469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D" sz="3200" b="1" i="1" dirty="0"/>
              <a:t>Let’s Sing….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768339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1038175"/>
            <a:ext cx="8302335" cy="482138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8" y="387779"/>
            <a:ext cx="8208818" cy="41780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D" sz="2800" b="1" dirty="0" err="1"/>
              <a:t>Keterampilan</a:t>
            </a:r>
            <a:r>
              <a:rPr lang="en-ID" sz="2800" b="1" dirty="0"/>
              <a:t> </a:t>
            </a:r>
            <a:r>
              <a:rPr lang="en-ID" sz="2800" b="1" dirty="0" err="1"/>
              <a:t>dalam</a:t>
            </a:r>
            <a:r>
              <a:rPr lang="en-ID" sz="2800" b="1" dirty="0"/>
              <a:t> </a:t>
            </a:r>
            <a:r>
              <a:rPr lang="en-ID" sz="2800" b="1" dirty="0" err="1"/>
              <a:t>bermain</a:t>
            </a:r>
            <a:r>
              <a:rPr lang="en-ID" sz="2800" b="1" dirty="0"/>
              <a:t> </a:t>
            </a:r>
            <a:r>
              <a:rPr lang="en-ID" sz="2800" b="1" dirty="0" err="1"/>
              <a:t>matematika</a:t>
            </a:r>
            <a:r>
              <a:rPr lang="en-ID" sz="2800" b="1" dirty="0"/>
              <a:t> 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2800" b="1" dirty="0"/>
              <a:t>Patterning (</a:t>
            </a:r>
            <a:r>
              <a:rPr lang="en-ID" sz="2800" b="1" dirty="0" err="1"/>
              <a:t>Menyusun</a:t>
            </a:r>
            <a:r>
              <a:rPr lang="en-ID" sz="2800" b="1" dirty="0"/>
              <a:t> Pola </a:t>
            </a:r>
            <a:r>
              <a:rPr lang="en-ID" sz="2800" b="1" dirty="0" err="1"/>
              <a:t>atau</a:t>
            </a:r>
            <a:r>
              <a:rPr lang="en-ID" sz="2800" b="1" dirty="0"/>
              <a:t> Gambar)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2800" b="1" dirty="0" err="1"/>
              <a:t>Penyortiran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pengelompokkan</a:t>
            </a:r>
            <a:endParaRPr lang="en-ID" sz="2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2800" b="1" dirty="0" err="1"/>
              <a:t>Mengurutkan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menyambung</a:t>
            </a:r>
            <a:endParaRPr lang="en-ID" sz="2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2800" b="1" dirty="0" err="1"/>
              <a:t>Mulainya</a:t>
            </a:r>
            <a:r>
              <a:rPr lang="en-ID" sz="2800" b="1" dirty="0"/>
              <a:t> </a:t>
            </a:r>
            <a:r>
              <a:rPr lang="en-ID" sz="2800" b="1" dirty="0" err="1"/>
              <a:t>Konsep</a:t>
            </a:r>
            <a:r>
              <a:rPr lang="en-ID" sz="2800" b="1" dirty="0"/>
              <a:t> </a:t>
            </a:r>
            <a:r>
              <a:rPr lang="en-ID" sz="2800" b="1" dirty="0" err="1"/>
              <a:t>angka</a:t>
            </a:r>
            <a:endParaRPr lang="en-ID" sz="2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2800" b="1" dirty="0" err="1"/>
              <a:t>Pemecahan</a:t>
            </a:r>
            <a:r>
              <a:rPr lang="en-ID" sz="2800" b="1" dirty="0"/>
              <a:t> </a:t>
            </a:r>
            <a:r>
              <a:rPr lang="en-ID" sz="2800" b="1" dirty="0" err="1"/>
              <a:t>masalah</a:t>
            </a:r>
            <a:endParaRPr lang="en-US" sz="2100" dirty="0"/>
          </a:p>
          <a:p>
            <a:pPr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323504887"/>
      </p:ext>
    </p:extLst>
  </p:cSld>
  <p:clrMapOvr>
    <a:masterClrMapping/>
  </p:clrMapOvr>
  <p:transition spd="slow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444978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8" y="387779"/>
            <a:ext cx="8208818" cy="50398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i="1" dirty="0"/>
              <a:t>1. Patterning </a:t>
            </a:r>
            <a:r>
              <a:rPr lang="en-ID" sz="2800" b="1" dirty="0"/>
              <a:t>(</a:t>
            </a:r>
            <a:r>
              <a:rPr lang="en-ID" sz="2800" b="1" dirty="0" err="1"/>
              <a:t>Menyusun</a:t>
            </a:r>
            <a:r>
              <a:rPr lang="en-ID" sz="2800" b="1" dirty="0"/>
              <a:t> Pola </a:t>
            </a:r>
            <a:r>
              <a:rPr lang="en-ID" sz="2800" b="1" dirty="0" err="1"/>
              <a:t>atau</a:t>
            </a:r>
            <a:r>
              <a:rPr lang="en-ID" sz="2800" b="1" dirty="0"/>
              <a:t> Gambar)</a:t>
            </a:r>
          </a:p>
          <a:p>
            <a:pPr algn="just">
              <a:defRPr/>
            </a:pPr>
            <a:r>
              <a:rPr lang="en-ID" sz="2800" b="1" dirty="0" err="1"/>
              <a:t>Menyusun</a:t>
            </a:r>
            <a:r>
              <a:rPr lang="en-ID" sz="2800" b="1" dirty="0"/>
              <a:t> </a:t>
            </a:r>
            <a:r>
              <a:rPr lang="en-ID" sz="2800" b="1" dirty="0" err="1"/>
              <a:t>rangkaian</a:t>
            </a:r>
            <a:r>
              <a:rPr lang="en-ID" sz="2800" b="1" dirty="0"/>
              <a:t> </a:t>
            </a:r>
            <a:r>
              <a:rPr lang="en-ID" sz="2800" b="1" dirty="0" err="1"/>
              <a:t>warna</a:t>
            </a:r>
            <a:r>
              <a:rPr lang="en-ID" sz="2800" b="1" dirty="0"/>
              <a:t>, </a:t>
            </a:r>
            <a:r>
              <a:rPr lang="en-ID" sz="2800" b="1" dirty="0" err="1"/>
              <a:t>bagian-bagian</a:t>
            </a:r>
            <a:r>
              <a:rPr lang="en-ID" sz="2800" b="1" dirty="0"/>
              <a:t>, </a:t>
            </a:r>
            <a:r>
              <a:rPr lang="en-ID" sz="2800" b="1" dirty="0" err="1"/>
              <a:t>benda-benda</a:t>
            </a:r>
            <a:r>
              <a:rPr lang="en-ID" sz="2800" b="1" dirty="0"/>
              <a:t>, </a:t>
            </a:r>
            <a:r>
              <a:rPr lang="en-ID" sz="2800" b="1" dirty="0" err="1"/>
              <a:t>suara-suara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gerakan-gerakan</a:t>
            </a:r>
            <a:r>
              <a:rPr lang="en-ID" sz="2800" b="1" dirty="0"/>
              <a:t> yang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diulang-ulang</a:t>
            </a:r>
            <a:r>
              <a:rPr lang="en-ID" sz="2800" b="1" dirty="0"/>
              <a:t>.</a:t>
            </a:r>
          </a:p>
          <a:p>
            <a:pPr algn="just">
              <a:defRPr/>
            </a:pPr>
            <a:endParaRPr lang="en-ID" sz="2800" b="1" dirty="0"/>
          </a:p>
          <a:p>
            <a:pPr algn="just">
              <a:defRPr/>
            </a:pPr>
            <a:r>
              <a:rPr lang="en-ID" sz="2800" b="1" dirty="0" err="1"/>
              <a:t>Manfaat</a:t>
            </a:r>
            <a:r>
              <a:rPr lang="en-ID" sz="2800" b="1" dirty="0"/>
              <a:t> : 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ID" sz="2800" b="1" dirty="0" err="1"/>
              <a:t>Membantu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bersosialisasi</a:t>
            </a:r>
            <a:r>
              <a:rPr lang="en-ID" sz="2800" b="1" dirty="0"/>
              <a:t> &amp; </a:t>
            </a:r>
            <a:r>
              <a:rPr lang="en-ID" sz="2800" b="1" dirty="0" err="1"/>
              <a:t>memperluas</a:t>
            </a:r>
            <a:r>
              <a:rPr lang="en-ID" sz="2800" b="1" dirty="0"/>
              <a:t> </a:t>
            </a:r>
            <a:r>
              <a:rPr lang="en-ID" sz="2800" b="1" dirty="0" err="1"/>
              <a:t>pengetahuan</a:t>
            </a:r>
            <a:r>
              <a:rPr lang="en-ID" sz="2800" b="1" dirty="0"/>
              <a:t> </a:t>
            </a:r>
            <a:r>
              <a:rPr lang="en-ID" sz="2800" b="1" dirty="0" err="1"/>
              <a:t>mereka</a:t>
            </a:r>
            <a:r>
              <a:rPr lang="en-ID" sz="2800" b="1" dirty="0"/>
              <a:t> </a:t>
            </a:r>
            <a:r>
              <a:rPr lang="en-ID" sz="2800" b="1" dirty="0" err="1"/>
              <a:t>tentang</a:t>
            </a:r>
            <a:r>
              <a:rPr lang="en-ID" sz="2800" b="1" dirty="0"/>
              <a:t> </a:t>
            </a:r>
            <a:r>
              <a:rPr lang="en-ID" sz="2800" b="1" dirty="0" err="1"/>
              <a:t>persamaan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perbedaan</a:t>
            </a:r>
            <a:endParaRPr lang="en-ID" sz="2800" b="1" dirty="0"/>
          </a:p>
          <a:p>
            <a:pPr marL="457200" indent="-457200" algn="just">
              <a:buFontTx/>
              <a:buChar char="-"/>
              <a:defRPr/>
            </a:pPr>
            <a:r>
              <a:rPr lang="en-ID" sz="2800" b="1" dirty="0" err="1"/>
              <a:t>Mengembangkan</a:t>
            </a:r>
            <a:r>
              <a:rPr lang="en-ID" sz="2800" b="1" dirty="0"/>
              <a:t> </a:t>
            </a:r>
            <a:r>
              <a:rPr lang="en-ID" sz="2800" b="1" dirty="0" err="1"/>
              <a:t>kemampuan</a:t>
            </a:r>
            <a:r>
              <a:rPr lang="en-ID" sz="2800" b="1" dirty="0"/>
              <a:t> Bahasa </a:t>
            </a:r>
            <a:r>
              <a:rPr lang="en-ID" sz="2800" b="1" dirty="0" err="1"/>
              <a:t>matematika</a:t>
            </a:r>
            <a:endParaRPr lang="en-ID" sz="2800" b="1" dirty="0"/>
          </a:p>
          <a:p>
            <a:pPr>
              <a:defRPr/>
            </a:pPr>
            <a:r>
              <a:rPr lang="en-US" sz="135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27337250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1038175"/>
            <a:ext cx="8302335" cy="482138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8" y="889224"/>
            <a:ext cx="8208818" cy="3531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/>
              <a:t>LANDASAN PENGENALAN MATEMATIKA ANAK USIA DINI</a:t>
            </a:r>
            <a:endParaRPr lang="en-ID" sz="2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2800" b="1" dirty="0"/>
              <a:t>TEORI PERKEMBANGAN KOGNITIF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ID" sz="2800" b="1" dirty="0"/>
              <a:t>KETERAMPILAN DALAM PERMAINAN MATEMATIKA ANAK USIA DINI</a:t>
            </a:r>
            <a:endParaRPr lang="en-US" sz="2100" dirty="0"/>
          </a:p>
          <a:p>
            <a:pPr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914774966"/>
      </p:ext>
    </p:extLst>
  </p:cSld>
  <p:clrMapOvr>
    <a:masterClrMapping/>
  </p:clrMapOvr>
  <p:transition spd="slow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444978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8" y="387779"/>
            <a:ext cx="8208818" cy="50398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dirty="0" err="1"/>
              <a:t>Bahan-bahan</a:t>
            </a:r>
            <a:r>
              <a:rPr lang="en-ID" sz="2800" b="1" dirty="0"/>
              <a:t> yang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digunakan</a:t>
            </a:r>
            <a:r>
              <a:rPr lang="en-ID" sz="2800" b="1" dirty="0"/>
              <a:t> :</a:t>
            </a:r>
          </a:p>
          <a:p>
            <a:pPr algn="just">
              <a:defRPr/>
            </a:pPr>
            <a:r>
              <a:rPr lang="en-ID" sz="2800" b="1" dirty="0" err="1"/>
              <a:t>Manik-manik</a:t>
            </a:r>
            <a:r>
              <a:rPr lang="en-ID" sz="2800" b="1" dirty="0"/>
              <a:t>, </a:t>
            </a:r>
            <a:r>
              <a:rPr lang="en-ID" sz="2800" b="1" dirty="0" err="1"/>
              <a:t>kubus</a:t>
            </a:r>
            <a:r>
              <a:rPr lang="en-ID" sz="2800" b="1" dirty="0"/>
              <a:t>/</a:t>
            </a:r>
            <a:r>
              <a:rPr lang="en-ID" sz="2800" b="1" dirty="0" err="1"/>
              <a:t>balok</a:t>
            </a:r>
            <a:r>
              <a:rPr lang="en-ID" sz="2800" b="1" dirty="0"/>
              <a:t> </a:t>
            </a:r>
            <a:r>
              <a:rPr lang="en-ID" sz="2800" b="1" dirty="0" err="1"/>
              <a:t>warna-warni</a:t>
            </a:r>
            <a:r>
              <a:rPr lang="en-ID" sz="2800" b="1" dirty="0"/>
              <a:t>, </a:t>
            </a:r>
            <a:r>
              <a:rPr lang="en-ID" sz="2800" b="1" dirty="0" err="1"/>
              <a:t>biji-bijian</a:t>
            </a:r>
            <a:r>
              <a:rPr lang="en-ID" sz="2800" b="1" dirty="0"/>
              <a:t>, </a:t>
            </a:r>
            <a:r>
              <a:rPr lang="en-ID" sz="2800" b="1" dirty="0" err="1"/>
              <a:t>dll</a:t>
            </a:r>
            <a:endParaRPr lang="en-ID" sz="2800" b="1" dirty="0"/>
          </a:p>
          <a:p>
            <a:pPr algn="just">
              <a:defRPr/>
            </a:pPr>
            <a:endParaRPr lang="en-ID" sz="2800" b="1" dirty="0"/>
          </a:p>
          <a:p>
            <a:pPr algn="just">
              <a:defRPr/>
            </a:pPr>
            <a:r>
              <a:rPr lang="en-ID" sz="2800" b="1" dirty="0"/>
              <a:t>Hal yang </a:t>
            </a:r>
            <a:r>
              <a:rPr lang="en-ID" sz="2800" b="1" dirty="0" err="1"/>
              <a:t>perlu</a:t>
            </a:r>
            <a:r>
              <a:rPr lang="en-ID" sz="2800" b="1" dirty="0"/>
              <a:t> di </a:t>
            </a:r>
            <a:r>
              <a:rPr lang="en-ID" sz="2800" b="1" dirty="0" err="1"/>
              <a:t>ingat</a:t>
            </a:r>
            <a:r>
              <a:rPr lang="en-ID" sz="2800" b="1" dirty="0"/>
              <a:t> :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ID" sz="2800" b="1" dirty="0" err="1"/>
              <a:t>Dimulai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yang </a:t>
            </a:r>
            <a:r>
              <a:rPr lang="en-ID" sz="2800" b="1" dirty="0" err="1"/>
              <a:t>sederhana</a:t>
            </a:r>
            <a:r>
              <a:rPr lang="en-ID" sz="2800" b="1" dirty="0"/>
              <a:t> (AB), (ABC, AAB, AABB)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ID" sz="2800" b="1" dirty="0" err="1"/>
              <a:t>Memasukkan</a:t>
            </a:r>
            <a:r>
              <a:rPr lang="en-ID" sz="2800" b="1" dirty="0"/>
              <a:t>/ </a:t>
            </a:r>
            <a:r>
              <a:rPr lang="en-ID" sz="2800" b="1" dirty="0" err="1"/>
              <a:t>menyisipkan</a:t>
            </a:r>
            <a:r>
              <a:rPr lang="en-ID" sz="2800" b="1" dirty="0"/>
              <a:t> perk. </a:t>
            </a:r>
            <a:r>
              <a:rPr lang="en-ID" sz="2800" b="1" dirty="0" err="1"/>
              <a:t>Auditori</a:t>
            </a:r>
            <a:r>
              <a:rPr lang="en-ID" sz="2800" b="1" dirty="0"/>
              <a:t> </a:t>
            </a:r>
            <a:r>
              <a:rPr lang="en-ID" sz="2800" b="1" dirty="0" err="1"/>
              <a:t>dlm</a:t>
            </a:r>
            <a:r>
              <a:rPr lang="en-ID" sz="2800" b="1" dirty="0"/>
              <a:t> </a:t>
            </a:r>
            <a:r>
              <a:rPr lang="en-ID" sz="2800" b="1" dirty="0" err="1"/>
              <a:t>penyusunan</a:t>
            </a:r>
            <a:r>
              <a:rPr lang="en-ID" sz="2800" b="1" dirty="0"/>
              <a:t> </a:t>
            </a:r>
            <a:r>
              <a:rPr lang="en-ID" sz="2800" b="1" dirty="0" err="1"/>
              <a:t>seperti</a:t>
            </a:r>
            <a:r>
              <a:rPr lang="en-ID" sz="2800" b="1" dirty="0"/>
              <a:t> </a:t>
            </a:r>
            <a:r>
              <a:rPr lang="en-ID" sz="2800" b="1" dirty="0" err="1"/>
              <a:t>bertepuk</a:t>
            </a:r>
            <a:r>
              <a:rPr lang="en-ID" sz="2800" b="1" dirty="0"/>
              <a:t> </a:t>
            </a:r>
            <a:r>
              <a:rPr lang="en-ID" sz="2800" b="1" dirty="0" err="1"/>
              <a:t>tangan</a:t>
            </a:r>
            <a:r>
              <a:rPr lang="en-ID" sz="2800" b="1" dirty="0"/>
              <a:t>, </a:t>
            </a:r>
            <a:r>
              <a:rPr lang="en-ID" sz="2800" b="1" dirty="0" err="1"/>
              <a:t>permainan</a:t>
            </a:r>
            <a:r>
              <a:rPr lang="en-ID" sz="2800" b="1" dirty="0"/>
              <a:t> </a:t>
            </a:r>
            <a:r>
              <a:rPr lang="en-ID" sz="2800" b="1" dirty="0" err="1"/>
              <a:t>jari</a:t>
            </a:r>
            <a:r>
              <a:rPr lang="en-ID" sz="2800" b="1" dirty="0"/>
              <a:t>, </a:t>
            </a:r>
            <a:r>
              <a:rPr lang="en-ID" sz="2800" b="1" dirty="0" err="1"/>
              <a:t>dll</a:t>
            </a:r>
            <a:endParaRPr lang="en-ID" sz="2800" b="1" dirty="0"/>
          </a:p>
          <a:p>
            <a:pPr marL="457200" indent="-457200" algn="just">
              <a:buFontTx/>
              <a:buChar char="-"/>
              <a:defRPr/>
            </a:pPr>
            <a:r>
              <a:rPr lang="en-ID" sz="2800" b="1" dirty="0" err="1"/>
              <a:t>Menyusun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yang </a:t>
            </a:r>
            <a:r>
              <a:rPr lang="en-ID" sz="2800" b="1" dirty="0" err="1"/>
              <a:t>mudah</a:t>
            </a:r>
            <a:r>
              <a:rPr lang="en-ID" sz="2800" b="1" dirty="0"/>
              <a:t> </a:t>
            </a:r>
            <a:r>
              <a:rPr lang="en-ID" sz="2800" b="1" dirty="0" err="1"/>
              <a:t>ke</a:t>
            </a:r>
            <a:r>
              <a:rPr lang="en-ID" sz="2800" b="1" dirty="0"/>
              <a:t> yang </a:t>
            </a:r>
            <a:r>
              <a:rPr lang="en-ID" sz="2800" b="1" dirty="0" err="1"/>
              <a:t>sulit</a:t>
            </a:r>
            <a:r>
              <a:rPr lang="en-ID" sz="2800" b="1" dirty="0"/>
              <a:t>.</a:t>
            </a:r>
          </a:p>
          <a:p>
            <a:pPr>
              <a:defRPr/>
            </a:pPr>
            <a:r>
              <a:rPr lang="en-US" sz="135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5224715"/>
      </p:ext>
    </p:extLst>
  </p:cSld>
  <p:clrMapOvr>
    <a:masterClrMapping/>
  </p:clrMapOvr>
  <p:transition spd="slow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375398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7" y="633964"/>
            <a:ext cx="8302335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i="1" dirty="0"/>
              <a:t>2. </a:t>
            </a:r>
            <a:r>
              <a:rPr lang="en-ID" sz="2800" b="1" i="1" dirty="0" err="1"/>
              <a:t>Penyortiran</a:t>
            </a:r>
            <a:r>
              <a:rPr lang="en-ID" sz="2800" b="1" i="1" dirty="0"/>
              <a:t> </a:t>
            </a:r>
            <a:r>
              <a:rPr lang="en-ID" sz="2800" b="1" i="1" dirty="0" err="1"/>
              <a:t>dan</a:t>
            </a:r>
            <a:r>
              <a:rPr lang="en-ID" sz="2800" b="1" i="1" dirty="0"/>
              <a:t> </a:t>
            </a:r>
            <a:r>
              <a:rPr lang="en-ID" sz="2800" b="1" i="1" dirty="0" err="1"/>
              <a:t>Pengelompokkan</a:t>
            </a:r>
            <a:endParaRPr lang="en-ID" sz="2800" b="1" i="1" dirty="0"/>
          </a:p>
          <a:p>
            <a:pPr algn="just">
              <a:defRPr/>
            </a:pPr>
            <a:r>
              <a:rPr lang="en-ID" sz="2800" b="1" dirty="0"/>
              <a:t>Salah </a:t>
            </a:r>
            <a:r>
              <a:rPr lang="en-ID" sz="2800" b="1" dirty="0" err="1"/>
              <a:t>satu</a:t>
            </a:r>
            <a:r>
              <a:rPr lang="en-ID" sz="2800" b="1" dirty="0"/>
              <a:t> </a:t>
            </a:r>
            <a:r>
              <a:rPr lang="en-ID" sz="2800" b="1" dirty="0" err="1"/>
              <a:t>kegiatan</a:t>
            </a:r>
            <a:r>
              <a:rPr lang="en-ID" sz="2800" b="1" dirty="0"/>
              <a:t> yang popular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segala</a:t>
            </a:r>
            <a:r>
              <a:rPr lang="en-ID" sz="2800" b="1" dirty="0"/>
              <a:t> </a:t>
            </a:r>
            <a:r>
              <a:rPr lang="en-ID" sz="2800" b="1" dirty="0" err="1"/>
              <a:t>usia</a:t>
            </a:r>
            <a:r>
              <a:rPr lang="en-ID" sz="2800" b="1" dirty="0"/>
              <a:t>.</a:t>
            </a:r>
          </a:p>
          <a:p>
            <a:pPr algn="just">
              <a:defRPr/>
            </a:pPr>
            <a:endParaRPr lang="en-ID" sz="2800" b="1" dirty="0"/>
          </a:p>
          <a:p>
            <a:pPr algn="just">
              <a:defRPr/>
            </a:pPr>
            <a:r>
              <a:rPr lang="en-ID" sz="2800" b="1" dirty="0" err="1"/>
              <a:t>Manfaat</a:t>
            </a:r>
            <a:r>
              <a:rPr lang="en-ID" sz="2800" b="1" dirty="0"/>
              <a:t> :</a:t>
            </a:r>
          </a:p>
          <a:p>
            <a:pPr marL="439738" indent="-263525" algn="just">
              <a:buFontTx/>
              <a:buChar char="-"/>
              <a:defRPr/>
            </a:pPr>
            <a:r>
              <a:rPr lang="en-ID" sz="2800" b="1" dirty="0" err="1"/>
              <a:t>Mengasah</a:t>
            </a:r>
            <a:r>
              <a:rPr lang="en-ID" sz="2800" b="1" dirty="0"/>
              <a:t> </a:t>
            </a:r>
            <a:r>
              <a:rPr lang="en-ID" sz="2800" b="1" dirty="0" err="1"/>
              <a:t>kemampuan</a:t>
            </a:r>
            <a:r>
              <a:rPr lang="en-ID" sz="2800" b="1" dirty="0"/>
              <a:t> </a:t>
            </a:r>
            <a:r>
              <a:rPr lang="en-ID" sz="2800" b="1" dirty="0" err="1"/>
              <a:t>mengamati</a:t>
            </a:r>
            <a:r>
              <a:rPr lang="en-ID" sz="2800" b="1" dirty="0"/>
              <a:t> </a:t>
            </a:r>
            <a:r>
              <a:rPr lang="en-ID" sz="2800" b="1" dirty="0" err="1"/>
              <a:t>pada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tentang</a:t>
            </a:r>
            <a:r>
              <a:rPr lang="en-ID" sz="2800" b="1" dirty="0"/>
              <a:t> </a:t>
            </a:r>
            <a:r>
              <a:rPr lang="en-ID" sz="2800" b="1" dirty="0" err="1"/>
              <a:t>persamaan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perbedaan</a:t>
            </a:r>
            <a:r>
              <a:rPr lang="en-ID" sz="2800" b="1" dirty="0"/>
              <a:t>.</a:t>
            </a:r>
          </a:p>
          <a:p>
            <a:pPr marL="439738" indent="-263525" algn="just">
              <a:buFontTx/>
              <a:buChar char="-"/>
              <a:defRPr/>
            </a:pPr>
            <a:r>
              <a:rPr lang="en-ID" sz="2800" b="1" dirty="0"/>
              <a:t>  </a:t>
            </a:r>
            <a:r>
              <a:rPr lang="en-ID" sz="2800" b="1" dirty="0" err="1"/>
              <a:t>Membantu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lebih</a:t>
            </a:r>
            <a:r>
              <a:rPr lang="en-ID" sz="2800" b="1" dirty="0"/>
              <a:t> </a:t>
            </a:r>
            <a:r>
              <a:rPr lang="en-ID" sz="2800" b="1" dirty="0" err="1"/>
              <a:t>mengerti</a:t>
            </a:r>
            <a:r>
              <a:rPr lang="en-ID" sz="2800" b="1" dirty="0"/>
              <a:t> </a:t>
            </a:r>
            <a:r>
              <a:rPr lang="en-ID" sz="2800" b="1" dirty="0" err="1"/>
              <a:t>tentang</a:t>
            </a:r>
            <a:r>
              <a:rPr lang="en-ID" sz="2800" b="1" dirty="0"/>
              <a:t>   </a:t>
            </a:r>
            <a:r>
              <a:rPr lang="en-ID" sz="2800" b="1" dirty="0" err="1"/>
              <a:t>duniasekelilingnya</a:t>
            </a:r>
            <a:r>
              <a:rPr lang="en-ID" sz="2800" b="1" dirty="0"/>
              <a:t>, </a:t>
            </a:r>
            <a:r>
              <a:rPr lang="en-ID" sz="2800" b="1" dirty="0" err="1"/>
              <a:t>yaitu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yang </a:t>
            </a:r>
            <a:r>
              <a:rPr lang="en-ID" sz="2800" b="1" dirty="0" err="1"/>
              <a:t>berbeda</a:t>
            </a:r>
            <a:r>
              <a:rPr lang="en-ID" sz="2800" b="1" dirty="0"/>
              <a:t> </a:t>
            </a:r>
            <a:r>
              <a:rPr lang="en-ID" sz="2800" b="1" dirty="0" err="1"/>
              <a:t>menjadi</a:t>
            </a:r>
            <a:r>
              <a:rPr lang="en-ID" sz="2800" b="1" dirty="0"/>
              <a:t> </a:t>
            </a:r>
            <a:r>
              <a:rPr lang="en-ID" sz="2800" b="1" dirty="0" err="1"/>
              <a:t>kesatuan</a:t>
            </a:r>
            <a:r>
              <a:rPr lang="en-ID" sz="2800" b="1" dirty="0"/>
              <a:t> </a:t>
            </a:r>
            <a:r>
              <a:rPr lang="en-ID" sz="2800" b="1" dirty="0" err="1"/>
              <a:t>dalam</a:t>
            </a:r>
            <a:r>
              <a:rPr lang="en-ID" sz="2800" b="1" dirty="0"/>
              <a:t> </a:t>
            </a:r>
            <a:r>
              <a:rPr lang="en-ID" sz="2800" b="1" dirty="0" err="1"/>
              <a:t>satu</a:t>
            </a:r>
            <a:r>
              <a:rPr lang="en-ID" sz="2800" b="1" dirty="0"/>
              <a:t> </a:t>
            </a:r>
            <a:r>
              <a:rPr lang="en-ID" sz="2800" b="1" dirty="0" err="1"/>
              <a:t>kelompok</a:t>
            </a:r>
            <a:r>
              <a:rPr lang="en-ID" sz="2800" b="1" dirty="0"/>
              <a:t>.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703459701"/>
      </p:ext>
    </p:extLst>
  </p:cSld>
  <p:clrMapOvr>
    <a:masterClrMapping/>
  </p:clrMapOvr>
  <p:transition spd="slow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375398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7" y="633964"/>
            <a:ext cx="8302335" cy="547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dirty="0"/>
              <a:t>Hal yang </a:t>
            </a:r>
            <a:r>
              <a:rPr lang="en-ID" sz="2800" b="1" dirty="0" err="1"/>
              <a:t>perlu</a:t>
            </a:r>
            <a:r>
              <a:rPr lang="en-ID" sz="2800" b="1" dirty="0"/>
              <a:t> </a:t>
            </a:r>
            <a:r>
              <a:rPr lang="en-ID" sz="2800" b="1" dirty="0" err="1"/>
              <a:t>dilakukan</a:t>
            </a:r>
            <a:r>
              <a:rPr lang="en-ID" sz="2800" b="1" dirty="0"/>
              <a:t> :</a:t>
            </a:r>
          </a:p>
          <a:p>
            <a:pPr marL="514350" indent="-514350" algn="just">
              <a:buFont typeface="+mj-lt"/>
              <a:buAutoNum type="arabicPeriod"/>
              <a:defRPr/>
            </a:pPr>
            <a:r>
              <a:rPr lang="en-ID" sz="2800" b="1" dirty="0" err="1"/>
              <a:t>Berikan</a:t>
            </a:r>
            <a:r>
              <a:rPr lang="en-ID" sz="2800" b="1" dirty="0"/>
              <a:t> </a:t>
            </a:r>
            <a:r>
              <a:rPr lang="en-ID" sz="2800" b="1" dirty="0" err="1"/>
              <a:t>kesempatan</a:t>
            </a:r>
            <a:r>
              <a:rPr lang="en-ID" sz="2800" b="1" dirty="0"/>
              <a:t> </a:t>
            </a:r>
            <a:r>
              <a:rPr lang="en-ID" sz="2800" b="1" dirty="0" err="1"/>
              <a:t>secara</a:t>
            </a:r>
            <a:r>
              <a:rPr lang="en-ID" sz="2800" b="1" dirty="0"/>
              <a:t> </a:t>
            </a:r>
            <a:r>
              <a:rPr lang="en-ID" sz="2800" b="1" dirty="0" err="1"/>
              <a:t>alami</a:t>
            </a:r>
            <a:r>
              <a:rPr lang="en-ID" sz="2800" b="1" dirty="0"/>
              <a:t> </a:t>
            </a:r>
            <a:r>
              <a:rPr lang="en-ID" sz="2800" b="1" dirty="0" err="1"/>
              <a:t>pada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endParaRPr lang="en-ID" sz="2800" b="1" dirty="0"/>
          </a:p>
          <a:p>
            <a:pPr marL="514350" indent="-514350" algn="just">
              <a:buFont typeface="+mj-lt"/>
              <a:buAutoNum type="arabicPeriod"/>
              <a:defRPr/>
            </a:pPr>
            <a:r>
              <a:rPr lang="en-ID" sz="2800" b="1" dirty="0" err="1"/>
              <a:t>Letakkan</a:t>
            </a:r>
            <a:r>
              <a:rPr lang="en-ID" sz="2800" b="1" dirty="0"/>
              <a:t> </a:t>
            </a:r>
            <a:r>
              <a:rPr lang="en-ID" sz="2800" b="1" dirty="0" err="1"/>
              <a:t>benda</a:t>
            </a:r>
            <a:r>
              <a:rPr lang="en-ID" sz="2800" b="1" dirty="0"/>
              <a:t> yang </a:t>
            </a:r>
            <a:r>
              <a:rPr lang="en-ID" sz="2800" b="1" dirty="0" err="1"/>
              <a:t>berbeda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</a:t>
            </a:r>
            <a:r>
              <a:rPr lang="en-ID" sz="2800" b="1" dirty="0" err="1"/>
              <a:t>biasanya</a:t>
            </a:r>
            <a:r>
              <a:rPr lang="en-ID" sz="2800" b="1" dirty="0"/>
              <a:t> agar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terdorong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mengelompokkannya</a:t>
            </a:r>
            <a:endParaRPr lang="en-ID" sz="2800" b="1" dirty="0"/>
          </a:p>
          <a:p>
            <a:pPr algn="just">
              <a:defRPr/>
            </a:pPr>
            <a:endParaRPr lang="en-ID" sz="2800" b="1" dirty="0"/>
          </a:p>
          <a:p>
            <a:pPr algn="just">
              <a:defRPr/>
            </a:pPr>
            <a:r>
              <a:rPr lang="en-ID" sz="2800" b="1" dirty="0"/>
              <a:t>Hal yang </a:t>
            </a:r>
            <a:r>
              <a:rPr lang="en-ID" sz="2800" b="1" dirty="0" err="1"/>
              <a:t>perlu</a:t>
            </a:r>
            <a:r>
              <a:rPr lang="en-ID" sz="2800" b="1" dirty="0"/>
              <a:t> </a:t>
            </a:r>
            <a:r>
              <a:rPr lang="en-ID" sz="2800" b="1" dirty="0" err="1"/>
              <a:t>diingat</a:t>
            </a:r>
            <a:r>
              <a:rPr lang="en-ID" sz="2800" b="1" dirty="0"/>
              <a:t> :</a:t>
            </a:r>
          </a:p>
          <a:p>
            <a:pPr marL="690563" indent="-514350" algn="just">
              <a:buFont typeface="+mj-lt"/>
              <a:buAutoNum type="alphaLcPeriod"/>
              <a:defRPr/>
            </a:pP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sering</a:t>
            </a:r>
            <a:r>
              <a:rPr lang="en-ID" sz="2800" b="1" dirty="0"/>
              <a:t> </a:t>
            </a:r>
            <a:r>
              <a:rPr lang="en-ID" sz="2800" b="1" dirty="0" err="1"/>
              <a:t>berpikir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berkreasi</a:t>
            </a:r>
            <a:r>
              <a:rPr lang="en-ID" sz="2800" b="1" dirty="0"/>
              <a:t> </a:t>
            </a:r>
            <a:r>
              <a:rPr lang="en-ID" sz="2800" b="1" dirty="0" err="1"/>
              <a:t>ttg</a:t>
            </a:r>
            <a:r>
              <a:rPr lang="en-ID" sz="2800" b="1" dirty="0"/>
              <a:t> cara2 </a:t>
            </a:r>
            <a:r>
              <a:rPr lang="en-ID" sz="2800" b="1" dirty="0" err="1"/>
              <a:t>mengelompokkan</a:t>
            </a:r>
            <a:endParaRPr lang="en-ID" sz="2800" b="1" dirty="0"/>
          </a:p>
          <a:p>
            <a:pPr marL="690563" indent="-514350" algn="just">
              <a:buFont typeface="+mj-lt"/>
              <a:buAutoNum type="alphaLcPeriod"/>
              <a:defRPr/>
            </a:pPr>
            <a:r>
              <a:rPr lang="en-ID" sz="2800" b="1" dirty="0" err="1"/>
              <a:t>Mengelompokkan</a:t>
            </a:r>
            <a:r>
              <a:rPr lang="en-ID" sz="2800" b="1" dirty="0"/>
              <a:t> </a:t>
            </a:r>
            <a:r>
              <a:rPr lang="en-ID" sz="2800" b="1" dirty="0" err="1"/>
              <a:t>benda</a:t>
            </a:r>
            <a:r>
              <a:rPr lang="en-ID" sz="2800" b="1" dirty="0"/>
              <a:t> </a:t>
            </a:r>
            <a:r>
              <a:rPr lang="en-ID" sz="2800" b="1" dirty="0" err="1"/>
              <a:t>merupakan</a:t>
            </a:r>
            <a:r>
              <a:rPr lang="en-ID" sz="2800" b="1" dirty="0"/>
              <a:t> </a:t>
            </a:r>
            <a:r>
              <a:rPr lang="en-ID" sz="2800" b="1" dirty="0" err="1"/>
              <a:t>kualitas</a:t>
            </a:r>
            <a:r>
              <a:rPr lang="en-ID" sz="2800" b="1" dirty="0"/>
              <a:t> </a:t>
            </a:r>
            <a:r>
              <a:rPr lang="en-ID" sz="2800" b="1" dirty="0" err="1"/>
              <a:t>pemikiran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sehingga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akan</a:t>
            </a:r>
            <a:r>
              <a:rPr lang="en-ID" sz="2800" b="1" dirty="0"/>
              <a:t> </a:t>
            </a:r>
            <a:r>
              <a:rPr lang="en-ID" sz="2800" b="1" dirty="0" err="1"/>
              <a:t>menjadi</a:t>
            </a:r>
            <a:r>
              <a:rPr lang="en-ID" sz="2800" b="1" dirty="0"/>
              <a:t> </a:t>
            </a:r>
            <a:r>
              <a:rPr lang="en-ID" sz="2800" b="1" dirty="0" err="1"/>
              <a:t>lebih</a:t>
            </a:r>
            <a:r>
              <a:rPr lang="en-ID" sz="2800" b="1" dirty="0"/>
              <a:t> </a:t>
            </a:r>
            <a:r>
              <a:rPr lang="en-ID" sz="2800" b="1" dirty="0" err="1"/>
              <a:t>mampu</a:t>
            </a:r>
            <a:r>
              <a:rPr lang="en-ID" sz="2800" b="1" dirty="0"/>
              <a:t> </a:t>
            </a:r>
            <a:r>
              <a:rPr lang="en-ID" sz="2800" b="1" dirty="0" err="1"/>
              <a:t>dalam</a:t>
            </a:r>
            <a:r>
              <a:rPr lang="en-ID" sz="2800" b="1" dirty="0"/>
              <a:t> </a:t>
            </a:r>
            <a:r>
              <a:rPr lang="en-ID" sz="2800" b="1" dirty="0" err="1"/>
              <a:t>mengelompokkan</a:t>
            </a:r>
            <a:r>
              <a:rPr lang="en-ID" sz="2800" b="1" dirty="0"/>
              <a:t> &amp; </a:t>
            </a:r>
            <a:r>
              <a:rPr lang="en-ID" sz="2800" b="1" dirty="0" err="1"/>
              <a:t>menyortir</a:t>
            </a:r>
            <a:endParaRPr lang="en-ID" sz="2800" b="1" dirty="0"/>
          </a:p>
          <a:p>
            <a:pPr marL="690563" indent="-514350" algn="just">
              <a:buFont typeface="+mj-lt"/>
              <a:buAutoNum type="alphaLcPeriod"/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363067304"/>
      </p:ext>
    </p:extLst>
  </p:cSld>
  <p:clrMapOvr>
    <a:masterClrMapping/>
  </p:clrMapOvr>
  <p:transition spd="slow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375398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7" y="633964"/>
            <a:ext cx="8302335" cy="35394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i="1" dirty="0"/>
              <a:t>3. </a:t>
            </a:r>
            <a:r>
              <a:rPr lang="en-ID" sz="2800" b="1" i="1" dirty="0" err="1"/>
              <a:t>Mengurutkan</a:t>
            </a:r>
            <a:r>
              <a:rPr lang="en-ID" sz="2800" b="1" i="1" dirty="0"/>
              <a:t> </a:t>
            </a:r>
            <a:r>
              <a:rPr lang="en-ID" sz="2800" b="1" i="1" dirty="0" err="1"/>
              <a:t>dan</a:t>
            </a:r>
            <a:r>
              <a:rPr lang="en-ID" sz="2800" b="1" i="1" dirty="0"/>
              <a:t> </a:t>
            </a:r>
            <a:r>
              <a:rPr lang="en-ID" sz="2800" b="1" i="1" dirty="0" err="1"/>
              <a:t>Menyambung</a:t>
            </a:r>
            <a:r>
              <a:rPr lang="en-ID" sz="2800" b="1" i="1" dirty="0"/>
              <a:t> (</a:t>
            </a:r>
            <a:r>
              <a:rPr lang="en-ID" sz="2800" b="1" i="1" dirty="0" err="1"/>
              <a:t>Serialisasi</a:t>
            </a:r>
            <a:r>
              <a:rPr lang="en-ID" sz="2800" b="1" i="1" dirty="0"/>
              <a:t>)</a:t>
            </a:r>
          </a:p>
          <a:p>
            <a:pPr algn="just">
              <a:defRPr/>
            </a:pPr>
            <a:r>
              <a:rPr lang="en-ID" sz="2800" b="1" dirty="0" err="1"/>
              <a:t>Kegiatan</a:t>
            </a:r>
            <a:r>
              <a:rPr lang="en-ID" sz="2800" b="1" dirty="0"/>
              <a:t> </a:t>
            </a:r>
            <a:r>
              <a:rPr lang="en-ID" sz="2800" b="1" dirty="0" err="1"/>
              <a:t>mengidentifikasi</a:t>
            </a:r>
            <a:r>
              <a:rPr lang="en-ID" sz="2800" b="1" dirty="0"/>
              <a:t> </a:t>
            </a:r>
            <a:r>
              <a:rPr lang="en-ID" sz="2800" b="1" dirty="0" err="1"/>
              <a:t>perbedaan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mengatur</a:t>
            </a:r>
            <a:r>
              <a:rPr lang="en-ID" sz="2800" b="1" dirty="0"/>
              <a:t>/ </a:t>
            </a:r>
            <a:r>
              <a:rPr lang="en-ID" sz="2800" b="1" dirty="0" err="1"/>
              <a:t>mengurutkan</a:t>
            </a:r>
            <a:r>
              <a:rPr lang="en-ID" sz="2800" b="1" dirty="0"/>
              <a:t> </a:t>
            </a:r>
            <a:r>
              <a:rPr lang="en-ID" sz="2800" b="1" dirty="0" err="1"/>
              <a:t>benda</a:t>
            </a:r>
            <a:r>
              <a:rPr lang="en-ID" sz="2800" b="1" dirty="0"/>
              <a:t> </a:t>
            </a:r>
            <a:r>
              <a:rPr lang="en-ID" sz="2800" b="1" dirty="0" err="1"/>
              <a:t>sesuai</a:t>
            </a:r>
            <a:r>
              <a:rPr lang="en-ID" sz="2800" b="1" dirty="0"/>
              <a:t> </a:t>
            </a:r>
            <a:r>
              <a:rPr lang="en-ID" sz="2800" b="1" dirty="0" err="1"/>
              <a:t>karakteristiknya</a:t>
            </a:r>
            <a:r>
              <a:rPr lang="en-ID" sz="2800" b="1" dirty="0"/>
              <a:t>.</a:t>
            </a:r>
          </a:p>
          <a:p>
            <a:pPr algn="just">
              <a:defRPr/>
            </a:pPr>
            <a:endParaRPr lang="en-ID" sz="2800" b="1" dirty="0"/>
          </a:p>
          <a:p>
            <a:pPr algn="just">
              <a:defRPr/>
            </a:pPr>
            <a:r>
              <a:rPr lang="en-ID" sz="2800" b="1" dirty="0" err="1"/>
              <a:t>Manfaat</a:t>
            </a:r>
            <a:r>
              <a:rPr lang="en-ID" sz="2800" b="1" dirty="0"/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/>
              <a:t>Dasar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memahami</a:t>
            </a:r>
            <a:r>
              <a:rPr lang="en-ID" sz="2800" b="1" dirty="0"/>
              <a:t> </a:t>
            </a:r>
            <a:r>
              <a:rPr lang="en-ID" sz="2800" b="1" dirty="0" err="1"/>
              <a:t>berbagai</a:t>
            </a:r>
            <a:r>
              <a:rPr lang="en-ID" sz="2800" b="1" dirty="0"/>
              <a:t> </a:t>
            </a:r>
            <a:r>
              <a:rPr lang="en-ID" sz="2800" b="1" dirty="0" err="1"/>
              <a:t>hal</a:t>
            </a:r>
            <a:r>
              <a:rPr lang="en-ID" sz="2800" b="1" dirty="0"/>
              <a:t> </a:t>
            </a:r>
            <a:r>
              <a:rPr lang="en-ID" sz="2800" b="1" dirty="0" err="1"/>
              <a:t>tentang</a:t>
            </a:r>
            <a:r>
              <a:rPr lang="en-ID" sz="2800" b="1" dirty="0"/>
              <a:t> dunia </a:t>
            </a:r>
            <a:r>
              <a:rPr lang="en-ID" sz="2800" b="1" dirty="0" err="1"/>
              <a:t>sekeliling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Memahami</a:t>
            </a:r>
            <a:r>
              <a:rPr lang="en-ID" sz="2800" b="1" dirty="0"/>
              <a:t> </a:t>
            </a:r>
            <a:r>
              <a:rPr lang="en-ID" sz="2800" b="1" dirty="0" err="1"/>
              <a:t>arti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mengurutkan</a:t>
            </a:r>
            <a:r>
              <a:rPr lang="en-ID" sz="2800" b="1" dirty="0"/>
              <a:t> </a:t>
            </a:r>
            <a:r>
              <a:rPr lang="en-ID" sz="2800" b="1" dirty="0" err="1"/>
              <a:t>nomor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1139524429"/>
      </p:ext>
    </p:extLst>
  </p:cSld>
  <p:clrMapOvr>
    <a:masterClrMapping/>
  </p:clrMapOvr>
  <p:transition spd="slow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401016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7" y="211933"/>
            <a:ext cx="8302335" cy="4832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dirty="0"/>
              <a:t>Hal yang </a:t>
            </a:r>
            <a:r>
              <a:rPr lang="en-ID" sz="2800" b="1" dirty="0" err="1"/>
              <a:t>perlu</a:t>
            </a:r>
            <a:r>
              <a:rPr lang="en-ID" sz="2800" b="1" dirty="0"/>
              <a:t> </a:t>
            </a:r>
            <a:r>
              <a:rPr lang="en-ID" sz="2800" b="1" dirty="0" err="1"/>
              <a:t>diingat</a:t>
            </a:r>
            <a:r>
              <a:rPr lang="en-ID" sz="2800" b="1" dirty="0"/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Pertama</a:t>
            </a:r>
            <a:r>
              <a:rPr lang="en-ID" sz="2800" b="1" dirty="0"/>
              <a:t> kali </a:t>
            </a:r>
            <a:r>
              <a:rPr lang="en-ID" sz="2800" b="1" dirty="0" err="1"/>
              <a:t>mulai</a:t>
            </a:r>
            <a:r>
              <a:rPr lang="en-ID" sz="2800" b="1" dirty="0"/>
              <a:t> </a:t>
            </a: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tidak</a:t>
            </a:r>
            <a:r>
              <a:rPr lang="en-ID" sz="2800" b="1" dirty="0"/>
              <a:t> </a:t>
            </a:r>
            <a:r>
              <a:rPr lang="en-ID" sz="2800" b="1" dirty="0" err="1"/>
              <a:t>lebih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3 </a:t>
            </a:r>
            <a:r>
              <a:rPr lang="en-ID" sz="2800" b="1" dirty="0" err="1"/>
              <a:t>benda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/>
              <a:t>Kita </a:t>
            </a:r>
            <a:r>
              <a:rPr lang="en-ID" sz="2800" b="1" dirty="0" err="1"/>
              <a:t>harus</a:t>
            </a:r>
            <a:r>
              <a:rPr lang="en-ID" sz="2800" b="1" dirty="0"/>
              <a:t>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melihat</a:t>
            </a:r>
            <a:r>
              <a:rPr lang="en-ID" sz="2800" b="1" dirty="0"/>
              <a:t> </a:t>
            </a:r>
            <a:r>
              <a:rPr lang="en-ID" sz="2800" b="1" dirty="0" err="1"/>
              <a:t>bagaimana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mengurutkan</a:t>
            </a:r>
            <a:r>
              <a:rPr lang="en-ID" sz="2800" b="1" dirty="0"/>
              <a:t> </a:t>
            </a:r>
            <a:r>
              <a:rPr lang="en-ID" sz="2800" b="1" dirty="0" err="1"/>
              <a:t>benda-benda</a:t>
            </a:r>
            <a:r>
              <a:rPr lang="en-ID" sz="2800" b="1" dirty="0"/>
              <a:t> </a:t>
            </a:r>
            <a:r>
              <a:rPr lang="en-ID" sz="2800" b="1" dirty="0" err="1"/>
              <a:t>tersebut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Kegiatan</a:t>
            </a:r>
            <a:r>
              <a:rPr lang="en-ID" sz="2800" b="1" dirty="0"/>
              <a:t> </a:t>
            </a:r>
            <a:r>
              <a:rPr lang="en-ID" sz="2800" b="1" dirty="0" err="1"/>
              <a:t>penyambungan</a:t>
            </a:r>
            <a:r>
              <a:rPr lang="en-ID" sz="2800" b="1" dirty="0"/>
              <a:t> </a:t>
            </a:r>
            <a:r>
              <a:rPr lang="en-ID" sz="2800" b="1" dirty="0" err="1"/>
              <a:t>mendorong</a:t>
            </a:r>
            <a:r>
              <a:rPr lang="en-ID" sz="2800" b="1" dirty="0"/>
              <a:t> </a:t>
            </a:r>
            <a:r>
              <a:rPr lang="en-ID" sz="2800" b="1" dirty="0" err="1"/>
              <a:t>pemakaian</a:t>
            </a:r>
            <a:r>
              <a:rPr lang="en-ID" sz="2800" b="1" dirty="0"/>
              <a:t> Bahasa </a:t>
            </a:r>
            <a:r>
              <a:rPr lang="en-ID" sz="2800" b="1" dirty="0" err="1"/>
              <a:t>komparatif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waktu</a:t>
            </a:r>
            <a:r>
              <a:rPr lang="en-ID" sz="2800" b="1" dirty="0"/>
              <a:t> &amp; </a:t>
            </a:r>
            <a:r>
              <a:rPr lang="en-ID" sz="2800" b="1" dirty="0" err="1"/>
              <a:t>pengalaman</a:t>
            </a:r>
            <a:r>
              <a:rPr lang="en-ID" sz="2800" b="1" dirty="0"/>
              <a:t>, </a:t>
            </a:r>
            <a:r>
              <a:rPr lang="en-ID" sz="2800" b="1" dirty="0" err="1"/>
              <a:t>anak</a:t>
            </a:r>
            <a:r>
              <a:rPr lang="en-ID" sz="2800" b="1" dirty="0"/>
              <a:t> </a:t>
            </a:r>
            <a:r>
              <a:rPr lang="en-ID" sz="2800" b="1" dirty="0" err="1"/>
              <a:t>mulai</a:t>
            </a:r>
            <a:r>
              <a:rPr lang="en-ID" sz="2800" b="1" dirty="0"/>
              <a:t> </a:t>
            </a:r>
            <a:r>
              <a:rPr lang="en-ID" sz="2800" b="1" dirty="0" err="1"/>
              <a:t>mengenali</a:t>
            </a:r>
            <a:r>
              <a:rPr lang="en-ID" sz="2800" b="1" dirty="0"/>
              <a:t> </a:t>
            </a:r>
            <a:r>
              <a:rPr lang="en-ID" sz="2800" b="1" dirty="0" err="1"/>
              <a:t>bahwa</a:t>
            </a:r>
            <a:r>
              <a:rPr lang="en-ID" sz="2800" b="1" dirty="0"/>
              <a:t> </a:t>
            </a:r>
            <a:r>
              <a:rPr lang="en-ID" sz="2800" b="1" dirty="0" err="1"/>
              <a:t>kelompok</a:t>
            </a:r>
            <a:r>
              <a:rPr lang="en-ID" sz="2800" b="1" dirty="0"/>
              <a:t> </a:t>
            </a:r>
            <a:r>
              <a:rPr lang="en-ID" sz="2800" b="1" dirty="0" err="1"/>
              <a:t>benda</a:t>
            </a:r>
            <a:r>
              <a:rPr lang="en-ID" sz="2800" b="1" dirty="0"/>
              <a:t> yang </a:t>
            </a:r>
            <a:r>
              <a:rPr lang="en-ID" sz="2800" b="1" dirty="0" err="1"/>
              <a:t>sama</a:t>
            </a:r>
            <a:r>
              <a:rPr lang="en-ID" sz="2800" b="1" dirty="0"/>
              <a:t>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diurutkan</a:t>
            </a:r>
            <a:r>
              <a:rPr lang="en-ID" sz="2800" b="1" dirty="0"/>
              <a:t> </a:t>
            </a:r>
            <a:r>
              <a:rPr lang="en-ID" sz="2800" b="1" dirty="0" err="1"/>
              <a:t>lebih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</a:t>
            </a:r>
            <a:r>
              <a:rPr lang="en-ID" sz="2800" b="1" dirty="0" err="1"/>
              <a:t>satu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yaitu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yang paling </a:t>
            </a:r>
            <a:r>
              <a:rPr lang="en-ID" sz="2800" b="1" dirty="0" err="1"/>
              <a:t>besar</a:t>
            </a:r>
            <a:r>
              <a:rPr lang="en-ID" sz="2800" b="1" dirty="0"/>
              <a:t> </a:t>
            </a:r>
            <a:r>
              <a:rPr lang="en-ID" sz="2800" b="1" dirty="0" err="1"/>
              <a:t>hingga</a:t>
            </a:r>
            <a:r>
              <a:rPr lang="en-ID" sz="2800" b="1" dirty="0"/>
              <a:t> yang paling </a:t>
            </a:r>
            <a:r>
              <a:rPr lang="en-ID" sz="2800" b="1" dirty="0" err="1"/>
              <a:t>kecil</a:t>
            </a:r>
            <a:r>
              <a:rPr lang="en-ID" sz="2800" b="1" dirty="0"/>
              <a:t> </a:t>
            </a:r>
            <a:r>
              <a:rPr lang="en-ID" sz="2800" b="1" dirty="0" err="1"/>
              <a:t>atau</a:t>
            </a:r>
            <a:r>
              <a:rPr lang="en-ID" sz="2800" b="1" dirty="0"/>
              <a:t> </a:t>
            </a:r>
            <a:r>
              <a:rPr lang="en-ID" sz="2800" b="1" dirty="0" err="1"/>
              <a:t>sebaliknya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3085860912"/>
      </p:ext>
    </p:extLst>
  </p:cSld>
  <p:clrMapOvr>
    <a:masterClrMapping/>
  </p:clrMapOvr>
  <p:transition spd="slow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401016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7" y="211933"/>
            <a:ext cx="8302335" cy="5262979"/>
          </a:xfrm>
          <a:prstGeom prst="rect">
            <a:avLst/>
          </a:prstGeom>
          <a:solidFill>
            <a:srgbClr val="A6EBF2"/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dirty="0"/>
              <a:t>4. </a:t>
            </a:r>
            <a:r>
              <a:rPr lang="en-ID" sz="2800" b="1" dirty="0" err="1"/>
              <a:t>Mulainya</a:t>
            </a:r>
            <a:r>
              <a:rPr lang="en-ID" sz="2800" b="1" dirty="0"/>
              <a:t> </a:t>
            </a:r>
            <a:r>
              <a:rPr lang="en-ID" sz="2800" b="1" dirty="0" err="1"/>
              <a:t>Konsep</a:t>
            </a:r>
            <a:r>
              <a:rPr lang="en-ID" sz="2800" b="1" dirty="0"/>
              <a:t> </a:t>
            </a:r>
            <a:r>
              <a:rPr lang="en-ID" sz="2800" b="1" dirty="0" err="1"/>
              <a:t>Angka</a:t>
            </a:r>
            <a:endParaRPr lang="en-ID" sz="2800" b="1" dirty="0"/>
          </a:p>
          <a:p>
            <a:pPr algn="just">
              <a:defRPr/>
            </a:pPr>
            <a:r>
              <a:rPr lang="en-ID" sz="2800" b="1" dirty="0" err="1"/>
              <a:t>Konsep</a:t>
            </a:r>
            <a:r>
              <a:rPr lang="en-ID" sz="2800" b="1" dirty="0"/>
              <a:t> </a:t>
            </a:r>
            <a:r>
              <a:rPr lang="en-ID" sz="2800" b="1" dirty="0" err="1"/>
              <a:t>angka</a:t>
            </a:r>
            <a:r>
              <a:rPr lang="en-ID" sz="2800" b="1" dirty="0"/>
              <a:t> </a:t>
            </a:r>
            <a:r>
              <a:rPr lang="en-ID" sz="2800" b="1" dirty="0" err="1"/>
              <a:t>melibatkan</a:t>
            </a:r>
            <a:r>
              <a:rPr lang="en-ID" sz="2800" b="1" dirty="0"/>
              <a:t> </a:t>
            </a:r>
            <a:r>
              <a:rPr lang="en-ID" sz="2800" b="1" dirty="0" err="1"/>
              <a:t>pemikiran</a:t>
            </a:r>
            <a:r>
              <a:rPr lang="en-ID" sz="2800" b="1" dirty="0"/>
              <a:t> </a:t>
            </a:r>
            <a:r>
              <a:rPr lang="en-ID" sz="2800" b="1" dirty="0" err="1"/>
              <a:t>tentang</a:t>
            </a:r>
            <a:r>
              <a:rPr lang="en-ID" sz="2800" b="1" dirty="0"/>
              <a:t> “</a:t>
            </a:r>
            <a:r>
              <a:rPr lang="en-ID" sz="2800" b="1" dirty="0" err="1"/>
              <a:t>berapa</a:t>
            </a:r>
            <a:r>
              <a:rPr lang="en-ID" sz="2800" b="1" dirty="0"/>
              <a:t> </a:t>
            </a:r>
            <a:r>
              <a:rPr lang="en-ID" sz="2800" b="1" dirty="0" err="1"/>
              <a:t>jumlahnya</a:t>
            </a:r>
            <a:r>
              <a:rPr lang="en-ID" sz="2800" b="1" dirty="0"/>
              <a:t> </a:t>
            </a:r>
            <a:r>
              <a:rPr lang="en-ID" sz="2800" b="1" dirty="0" err="1"/>
              <a:t>atau</a:t>
            </a:r>
            <a:r>
              <a:rPr lang="en-ID" sz="2800" b="1" dirty="0"/>
              <a:t> </a:t>
            </a:r>
            <a:r>
              <a:rPr lang="en-ID" sz="2800" b="1" dirty="0" err="1"/>
              <a:t>berapa</a:t>
            </a:r>
            <a:r>
              <a:rPr lang="en-ID" sz="2800" b="1" dirty="0"/>
              <a:t> </a:t>
            </a:r>
            <a:r>
              <a:rPr lang="en-ID" sz="2800" b="1" dirty="0" err="1"/>
              <a:t>banyak</a:t>
            </a:r>
            <a:r>
              <a:rPr lang="en-ID" sz="2800" b="1" dirty="0"/>
              <a:t>” </a:t>
            </a:r>
            <a:r>
              <a:rPr lang="en-ID" sz="2800" b="1" dirty="0" err="1"/>
              <a:t>termasuk</a:t>
            </a:r>
            <a:r>
              <a:rPr lang="en-ID" sz="2800" b="1" dirty="0"/>
              <a:t> </a:t>
            </a:r>
            <a:r>
              <a:rPr lang="en-ID" sz="2800" b="1" dirty="0" err="1"/>
              <a:t>menghitung</a:t>
            </a:r>
            <a:r>
              <a:rPr lang="en-ID" sz="2800" b="1" dirty="0"/>
              <a:t>, </a:t>
            </a:r>
            <a:r>
              <a:rPr lang="en-ID" sz="2800" b="1" dirty="0" err="1"/>
              <a:t>menjumlahkan</a:t>
            </a:r>
            <a:r>
              <a:rPr lang="en-ID" sz="2800" b="1" dirty="0"/>
              <a:t>.</a:t>
            </a:r>
          </a:p>
          <a:p>
            <a:pPr algn="just">
              <a:defRPr/>
            </a:pPr>
            <a:endParaRPr lang="en-ID" sz="2800" b="1" dirty="0"/>
          </a:p>
          <a:p>
            <a:pPr algn="just">
              <a:defRPr/>
            </a:pPr>
            <a:r>
              <a:rPr lang="en-ID" sz="2800" b="1" dirty="0"/>
              <a:t>Hal yang </a:t>
            </a:r>
            <a:r>
              <a:rPr lang="en-ID" sz="2800" b="1" dirty="0" err="1"/>
              <a:t>perlu</a:t>
            </a:r>
            <a:r>
              <a:rPr lang="en-ID" sz="2800" b="1" dirty="0"/>
              <a:t> </a:t>
            </a:r>
            <a:r>
              <a:rPr lang="en-ID" sz="2800" b="1" dirty="0" err="1"/>
              <a:t>diingat</a:t>
            </a:r>
            <a:r>
              <a:rPr lang="en-ID" sz="2800" b="1" dirty="0"/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Mendapatkan</a:t>
            </a:r>
            <a:r>
              <a:rPr lang="en-ID" sz="2800" b="1" dirty="0"/>
              <a:t> </a:t>
            </a:r>
            <a:r>
              <a:rPr lang="en-ID" sz="2800" b="1" dirty="0" err="1"/>
              <a:t>konsep</a:t>
            </a:r>
            <a:r>
              <a:rPr lang="en-ID" sz="2800" b="1" dirty="0"/>
              <a:t> </a:t>
            </a:r>
            <a:r>
              <a:rPr lang="en-ID" sz="2800" b="1" dirty="0" err="1"/>
              <a:t>angka</a:t>
            </a:r>
            <a:r>
              <a:rPr lang="en-ID" sz="2800" b="1" dirty="0"/>
              <a:t> </a:t>
            </a:r>
            <a:r>
              <a:rPr lang="en-ID" sz="2800" b="1" dirty="0" err="1"/>
              <a:t>adalah</a:t>
            </a:r>
            <a:r>
              <a:rPr lang="en-ID" sz="2800" b="1" dirty="0"/>
              <a:t> proses yang </a:t>
            </a:r>
            <a:r>
              <a:rPr lang="en-ID" sz="2800" b="1" dirty="0" err="1"/>
              <a:t>berjalan</a:t>
            </a:r>
            <a:r>
              <a:rPr lang="en-ID" sz="2800" b="1" dirty="0"/>
              <a:t> </a:t>
            </a:r>
            <a:r>
              <a:rPr lang="en-ID" sz="2800" b="1" dirty="0" err="1"/>
              <a:t>perlahan-lahan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Belajar</a:t>
            </a:r>
            <a:r>
              <a:rPr lang="en-ID" sz="2800" b="1" dirty="0"/>
              <a:t> trial </a:t>
            </a:r>
            <a:r>
              <a:rPr lang="en-ID" sz="2800" b="1" dirty="0" err="1"/>
              <a:t>dan</a:t>
            </a:r>
            <a:r>
              <a:rPr lang="en-ID" sz="2800" b="1" dirty="0"/>
              <a:t> error </a:t>
            </a:r>
            <a:r>
              <a:rPr lang="en-ID" sz="2800" b="1" dirty="0" err="1"/>
              <a:t>dalam</a:t>
            </a:r>
            <a:r>
              <a:rPr lang="en-ID" sz="2800" b="1" dirty="0"/>
              <a:t> </a:t>
            </a:r>
            <a:r>
              <a:rPr lang="en-ID" sz="2800" b="1" dirty="0" err="1"/>
              <a:t>mengembangkan</a:t>
            </a:r>
            <a:r>
              <a:rPr lang="en-ID" sz="2800" b="1" dirty="0"/>
              <a:t> </a:t>
            </a:r>
            <a:r>
              <a:rPr lang="en-ID" sz="2800" b="1" dirty="0" err="1"/>
              <a:t>kemampuan</a:t>
            </a:r>
            <a:r>
              <a:rPr lang="en-ID" sz="2800" b="1" dirty="0"/>
              <a:t> </a:t>
            </a:r>
            <a:r>
              <a:rPr lang="en-ID" sz="2800" b="1" dirty="0" err="1"/>
              <a:t>menghitung</a:t>
            </a:r>
            <a:r>
              <a:rPr lang="en-ID" sz="2800" b="1" dirty="0"/>
              <a:t> &amp; </a:t>
            </a:r>
            <a:r>
              <a:rPr lang="en-ID" sz="2800" b="1" dirty="0" err="1"/>
              <a:t>menjumlahkan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Menggunakan</a:t>
            </a:r>
            <a:r>
              <a:rPr lang="en-ID" sz="2800" b="1" dirty="0"/>
              <a:t> </a:t>
            </a:r>
            <a:r>
              <a:rPr lang="en-ID" sz="2800" b="1" dirty="0" err="1"/>
              <a:t>sajak</a:t>
            </a:r>
            <a:r>
              <a:rPr lang="en-ID" sz="2800" b="1" dirty="0"/>
              <a:t>, </a:t>
            </a:r>
            <a:r>
              <a:rPr lang="en-ID" sz="2800" b="1" dirty="0" err="1"/>
              <a:t>permainan</a:t>
            </a:r>
            <a:r>
              <a:rPr lang="en-ID" sz="2800" b="1" dirty="0"/>
              <a:t> </a:t>
            </a:r>
            <a:r>
              <a:rPr lang="en-ID" sz="2800" b="1" dirty="0" err="1"/>
              <a:t>tangan</a:t>
            </a:r>
            <a:r>
              <a:rPr lang="en-ID" sz="2800" b="1" dirty="0"/>
              <a:t>,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beberapa</a:t>
            </a:r>
            <a:r>
              <a:rPr lang="en-ID" sz="2800" b="1" dirty="0"/>
              <a:t> </a:t>
            </a:r>
            <a:r>
              <a:rPr lang="en-ID" sz="2800" b="1" dirty="0" err="1"/>
              <a:t>lagu</a:t>
            </a:r>
            <a:r>
              <a:rPr lang="en-ID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0223918"/>
      </p:ext>
    </p:extLst>
  </p:cSld>
  <p:clrMapOvr>
    <a:masterClrMapping/>
  </p:clrMapOvr>
  <p:transition spd="slow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119789-2F09-4762-A215-56A696F0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9224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6B167DE7-342C-4756-BBE5-49279C55F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08" y="2214787"/>
            <a:ext cx="8302335" cy="401016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61107" y="211933"/>
            <a:ext cx="8302335" cy="44012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D" sz="2800" b="1" dirty="0"/>
              <a:t>5. </a:t>
            </a:r>
            <a:r>
              <a:rPr lang="en-ID" sz="2800" b="1" dirty="0" err="1"/>
              <a:t>Pemecahan</a:t>
            </a:r>
            <a:r>
              <a:rPr lang="en-ID" sz="2800" b="1" dirty="0"/>
              <a:t> </a:t>
            </a:r>
            <a:r>
              <a:rPr lang="en-ID" sz="2800" b="1" dirty="0" err="1"/>
              <a:t>Masalah</a:t>
            </a:r>
            <a:endParaRPr lang="en-ID" sz="2800" b="1" dirty="0"/>
          </a:p>
          <a:p>
            <a:pPr algn="just">
              <a:defRPr/>
            </a:pPr>
            <a:r>
              <a:rPr lang="en-ID" sz="2800" b="1" dirty="0" err="1"/>
              <a:t>Kegiatan</a:t>
            </a:r>
            <a:r>
              <a:rPr lang="en-ID" sz="2800" b="1" dirty="0"/>
              <a:t> </a:t>
            </a:r>
            <a:r>
              <a:rPr lang="en-ID" sz="2800" b="1" dirty="0" err="1"/>
              <a:t>mempraktekkan</a:t>
            </a:r>
            <a:r>
              <a:rPr lang="en-ID" sz="2800" b="1" dirty="0"/>
              <a:t> </a:t>
            </a:r>
            <a:r>
              <a:rPr lang="en-ID" sz="2800" b="1" dirty="0" err="1"/>
              <a:t>matematika</a:t>
            </a:r>
            <a:r>
              <a:rPr lang="en-ID" sz="2800" b="1" dirty="0"/>
              <a:t> </a:t>
            </a: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bekerja</a:t>
            </a:r>
            <a:endParaRPr lang="en-ID" sz="2800" b="1" dirty="0"/>
          </a:p>
          <a:p>
            <a:pPr algn="just">
              <a:defRPr/>
            </a:pPr>
            <a:endParaRPr lang="en-ID" sz="2800" b="1" dirty="0"/>
          </a:p>
          <a:p>
            <a:pPr algn="just">
              <a:defRPr/>
            </a:pPr>
            <a:r>
              <a:rPr lang="en-ID" sz="2800" b="1" dirty="0"/>
              <a:t>Hal yang </a:t>
            </a:r>
            <a:r>
              <a:rPr lang="en-ID" sz="2800" b="1" dirty="0" err="1"/>
              <a:t>perlu</a:t>
            </a:r>
            <a:r>
              <a:rPr lang="en-ID" sz="2800" b="1" dirty="0"/>
              <a:t> </a:t>
            </a:r>
            <a:r>
              <a:rPr lang="en-ID" sz="2800" b="1" dirty="0" err="1"/>
              <a:t>diingat</a:t>
            </a:r>
            <a:r>
              <a:rPr lang="en-ID" sz="2800" b="1" dirty="0"/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Berkonsentrasi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Latihan</a:t>
            </a:r>
            <a:r>
              <a:rPr lang="en-ID" sz="2800" b="1" dirty="0"/>
              <a:t> </a:t>
            </a:r>
            <a:r>
              <a:rPr lang="en-ID" sz="2800" b="1" dirty="0" err="1"/>
              <a:t>rutin</a:t>
            </a:r>
            <a:endParaRPr lang="en-ID" sz="2800" b="1" dirty="0"/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ID" sz="2800" b="1" dirty="0" err="1"/>
              <a:t>Gunakan</a:t>
            </a:r>
            <a:r>
              <a:rPr lang="en-ID" sz="2800" b="1" dirty="0"/>
              <a:t> </a:t>
            </a:r>
            <a:r>
              <a:rPr lang="en-ID" sz="2800" b="1" dirty="0" err="1"/>
              <a:t>contoh</a:t>
            </a:r>
            <a:r>
              <a:rPr lang="en-ID" sz="2800" b="1" dirty="0"/>
              <a:t> kata yang </a:t>
            </a:r>
            <a:r>
              <a:rPr lang="en-ID" sz="2800" b="1" dirty="0" err="1"/>
              <a:t>menunjukkan</a:t>
            </a:r>
            <a:r>
              <a:rPr lang="en-ID" sz="2800" b="1" dirty="0"/>
              <a:t> </a:t>
            </a:r>
            <a:r>
              <a:rPr lang="en-ID" sz="2800" b="1" dirty="0" err="1"/>
              <a:t>perkiraan</a:t>
            </a:r>
            <a:r>
              <a:rPr lang="en-ID" sz="2800" b="1" dirty="0"/>
              <a:t> </a:t>
            </a:r>
            <a:r>
              <a:rPr lang="en-ID" sz="2800" b="1" dirty="0" err="1"/>
              <a:t>seperti</a:t>
            </a:r>
            <a:r>
              <a:rPr lang="en-ID" sz="2800" b="1" dirty="0"/>
              <a:t> </a:t>
            </a:r>
            <a:r>
              <a:rPr lang="en-ID" sz="2800" b="1" dirty="0" err="1"/>
              <a:t>kira-kira</a:t>
            </a:r>
            <a:r>
              <a:rPr lang="en-ID" sz="2800" b="1" dirty="0"/>
              <a:t>, </a:t>
            </a:r>
            <a:r>
              <a:rPr lang="en-ID" sz="2800" b="1" dirty="0" err="1"/>
              <a:t>sedikit</a:t>
            </a:r>
            <a:r>
              <a:rPr lang="en-ID" sz="2800" b="1" dirty="0"/>
              <a:t>, </a:t>
            </a:r>
            <a:r>
              <a:rPr lang="en-ID" sz="2800" b="1" dirty="0" err="1"/>
              <a:t>lebih</a:t>
            </a:r>
            <a:r>
              <a:rPr lang="en-ID" sz="2800" b="1" dirty="0"/>
              <a:t> </a:t>
            </a:r>
            <a:r>
              <a:rPr lang="en-ID" sz="2800" b="1" dirty="0" err="1"/>
              <a:t>kurang</a:t>
            </a:r>
            <a:r>
              <a:rPr lang="en-ID" sz="2800" b="1" dirty="0"/>
              <a:t>, </a:t>
            </a:r>
            <a:r>
              <a:rPr lang="en-ID" sz="2800" b="1" dirty="0" err="1"/>
              <a:t>dekat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antara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1547445913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17A09D86-9F2B-44F8-8394-BC4C201E3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5" name="Content Placeholder 3" descr="62441680.png">
            <a:extLst>
              <a:ext uri="{FF2B5EF4-FFF2-40B4-BE49-F238E27FC236}">
                <a16:creationId xmlns:a16="http://schemas.microsoft.com/office/drawing/2014/main" id="{E2A8B27A-064B-432E-BC33-999E519B60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4EA0F-D560-4296-8047-CB6B0A421AA2}"/>
              </a:ext>
            </a:extLst>
          </p:cNvPr>
          <p:cNvSpPr txBox="1"/>
          <p:nvPr/>
        </p:nvSpPr>
        <p:spPr>
          <a:xfrm>
            <a:off x="533400" y="685800"/>
            <a:ext cx="8077200" cy="3632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Dot"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Arial Black" pitchFamily="34" charset="0"/>
                <a:cs typeface="+mn-cs"/>
              </a:rPr>
              <a:t>Pengertian</a:t>
            </a:r>
            <a:r>
              <a:rPr lang="en-US" sz="2800" dirty="0">
                <a:latin typeface="Arial Black" pitchFamily="34" charset="0"/>
                <a:cs typeface="+mn-cs"/>
              </a:rPr>
              <a:t> </a:t>
            </a:r>
            <a:r>
              <a:rPr lang="en-US" sz="2800" dirty="0" err="1">
                <a:latin typeface="Arial Black" pitchFamily="34" charset="0"/>
                <a:cs typeface="+mn-cs"/>
              </a:rPr>
              <a:t>Kognitif</a:t>
            </a:r>
            <a:endParaRPr lang="en-US" sz="2800" dirty="0">
              <a:latin typeface="Arial Black" pitchFamily="34" charset="0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Proses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berpikir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kemampuan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individu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untuk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menghubungkan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menilai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dan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mempertimbangkan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suatu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kejadian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atau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Berlin Sans FB" pitchFamily="34" charset="0"/>
                <a:cs typeface="+mn-cs"/>
              </a:rPr>
              <a:t>peristiwa</a:t>
            </a:r>
            <a:r>
              <a:rPr lang="en-US" sz="3200" dirty="0">
                <a:solidFill>
                  <a:srgbClr val="0070C0"/>
                </a:solidFill>
                <a:latin typeface="Berlin Sans FB" pitchFamily="34" charset="0"/>
                <a:cs typeface="+mn-cs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048794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39763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Definisi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Kognitif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Para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Ahli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b="1" dirty="0">
                <a:solidFill>
                  <a:srgbClr val="0070C0"/>
                </a:solidFill>
              </a:rPr>
              <a:t>Terman mendefinisikan  kognitif adalah kemampuan untuk berpikir secara abstrak.</a:t>
            </a:r>
            <a:endParaRPr lang="en-US" b="1" dirty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b="1" dirty="0">
                <a:solidFill>
                  <a:srgbClr val="00B050"/>
                </a:solidFill>
              </a:rPr>
              <a:t>Colvin mendefinisikan  kognitif adalah kemampuan untuk menyesuaikan diri dengan lingkungan.</a:t>
            </a:r>
            <a:endParaRPr lang="en-US" b="1" dirty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dirty="0">
                <a:solidFill>
                  <a:schemeClr val="accent6">
                    <a:lumMod val="75000"/>
                  </a:schemeClr>
                </a:solidFill>
              </a:rPr>
              <a:t>Henman mendefinisikan  kognitif adalah intelektual ditambah dengan pengetahuan</a:t>
            </a:r>
            <a:r>
              <a:rPr lang="id-ID" dirty="0">
                <a:solidFill>
                  <a:srgbClr val="00B050"/>
                </a:solidFill>
              </a:rPr>
              <a:t>.</a:t>
            </a:r>
            <a:endParaRPr lang="en-US" b="1" dirty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Hunt mendefinisikan kognitif adalah teknik untuk memproses informasi yang telah disediakan oleh indera.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60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39763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Kognitif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3AEB978-AFED-45D9-875D-343EF9176C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042423"/>
              </p:ext>
            </p:extLst>
          </p:nvPr>
        </p:nvGraphicFramePr>
        <p:xfrm>
          <a:off x="628650" y="1209368"/>
          <a:ext cx="7886700" cy="4967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4947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97497823-CCF2-40C9-BEA3-128FFB9CC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5123" name="Content Placeholder 5" descr="PP 7-2013.jpg">
            <a:extLst>
              <a:ext uri="{FF2B5EF4-FFF2-40B4-BE49-F238E27FC236}">
                <a16:creationId xmlns:a16="http://schemas.microsoft.com/office/drawing/2014/main" id="{AD07F27F-9375-4E1F-BE09-F25943CFCE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1A077E-7BCA-4E8D-A159-A35C198067A7}"/>
              </a:ext>
            </a:extLst>
          </p:cNvPr>
          <p:cNvSpPr txBox="1"/>
          <p:nvPr/>
        </p:nvSpPr>
        <p:spPr>
          <a:xfrm>
            <a:off x="304800" y="381000"/>
            <a:ext cx="8610600" cy="4400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Karakteristik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Perkembangan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Kognitif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Anak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Usia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3-4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tahun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dan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5-6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tahun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+mn-lt"/>
                <a:cs typeface="+mn-cs"/>
              </a:rPr>
              <a:t>antara</a:t>
            </a:r>
            <a:r>
              <a:rPr lang="en-US" sz="2800" b="1" dirty="0">
                <a:solidFill>
                  <a:srgbClr val="002060"/>
                </a:solidFill>
                <a:latin typeface="+mn-lt"/>
                <a:cs typeface="+mn-cs"/>
              </a:rPr>
              <a:t> lain: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Memahami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konsep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makna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berlawanan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yaitu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kosong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/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penuh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atau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ringan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/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berat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d-ID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Menunjukan pemahaman mengenai di dasar/di puncak; di belakang/ di depan; di atas/di bawah.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d-ID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Mampu memadankan bentuk lingkaran atau persegi dengan objek nyata atau gambar.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Menyentuh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dan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menghitung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 4 – 7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benda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dstnya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sz="2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938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075062BC-0FB8-4D6F-B871-B5A7533B8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6147" name="Content Placeholder 6" descr="PP badut.jpg">
            <a:extLst>
              <a:ext uri="{FF2B5EF4-FFF2-40B4-BE49-F238E27FC236}">
                <a16:creationId xmlns:a16="http://schemas.microsoft.com/office/drawing/2014/main" id="{C1E57578-0D69-42C1-B8C3-CDD223F5B2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BDA57B-1F02-472E-8B41-BAE650DAA1AB}"/>
              </a:ext>
            </a:extLst>
          </p:cNvPr>
          <p:cNvSpPr txBox="1"/>
          <p:nvPr/>
        </p:nvSpPr>
        <p:spPr>
          <a:xfrm>
            <a:off x="381000" y="1079500"/>
            <a:ext cx="8077200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latin typeface="+mn-lt"/>
                <a:cs typeface="+mn-cs"/>
              </a:rPr>
              <a:t>Strategi</a:t>
            </a:r>
            <a:r>
              <a:rPr lang="en-US" sz="3600" b="1" dirty="0">
                <a:latin typeface="+mn-lt"/>
                <a:cs typeface="+mn-cs"/>
              </a:rPr>
              <a:t> </a:t>
            </a:r>
            <a:r>
              <a:rPr lang="en-US" sz="3600" b="1" dirty="0" err="1">
                <a:latin typeface="+mn-lt"/>
                <a:cs typeface="+mn-cs"/>
              </a:rPr>
              <a:t>Pengembangan</a:t>
            </a:r>
            <a:r>
              <a:rPr lang="en-US" sz="3600" b="1" dirty="0">
                <a:latin typeface="+mn-lt"/>
                <a:cs typeface="+mn-cs"/>
              </a:rPr>
              <a:t> </a:t>
            </a:r>
            <a:r>
              <a:rPr lang="en-US" sz="3600" b="1" dirty="0" err="1">
                <a:latin typeface="+mn-lt"/>
                <a:cs typeface="+mn-cs"/>
              </a:rPr>
              <a:t>Kognitif</a:t>
            </a:r>
            <a:r>
              <a:rPr lang="en-US" sz="3600" b="1" dirty="0">
                <a:latin typeface="+mn-lt"/>
                <a:cs typeface="+mn-cs"/>
              </a:rPr>
              <a:t> </a:t>
            </a:r>
            <a:r>
              <a:rPr lang="en-US" sz="3600" b="1" dirty="0" err="1">
                <a:latin typeface="+mn-lt"/>
                <a:cs typeface="+mn-cs"/>
              </a:rPr>
              <a:t>melalui</a:t>
            </a:r>
            <a:r>
              <a:rPr lang="en-US" sz="3600" b="1" dirty="0">
                <a:latin typeface="+mn-lt"/>
                <a:cs typeface="+mn-cs"/>
              </a:rPr>
              <a:t> </a:t>
            </a:r>
            <a:r>
              <a:rPr lang="en-US" sz="3600" b="1" dirty="0" err="1">
                <a:latin typeface="+mn-lt"/>
                <a:cs typeface="+mn-cs"/>
              </a:rPr>
              <a:t>pendekatan</a:t>
            </a:r>
            <a:r>
              <a:rPr lang="en-US" sz="3600" b="1" dirty="0">
                <a:latin typeface="+mn-lt"/>
                <a:cs typeface="+mn-cs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3600" b="1" dirty="0" err="1">
                <a:solidFill>
                  <a:srgbClr val="002060"/>
                </a:solidFill>
                <a:latin typeface="+mn-lt"/>
                <a:cs typeface="+mn-cs"/>
              </a:rPr>
              <a:t>Pembelajaran</a:t>
            </a:r>
            <a:r>
              <a:rPr lang="en-US" sz="36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+mn-lt"/>
                <a:cs typeface="+mn-cs"/>
              </a:rPr>
              <a:t>Matematika</a:t>
            </a:r>
            <a:endParaRPr lang="en-US" sz="36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3600" b="1" dirty="0" err="1">
                <a:solidFill>
                  <a:srgbClr val="002060"/>
                </a:solidFill>
                <a:latin typeface="+mn-lt"/>
                <a:cs typeface="+mn-cs"/>
              </a:rPr>
              <a:t>Pembelajaran</a:t>
            </a:r>
            <a:r>
              <a:rPr lang="en-US" sz="36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+mn-lt"/>
                <a:cs typeface="+mn-cs"/>
              </a:rPr>
              <a:t>Sains</a:t>
            </a:r>
            <a:endParaRPr lang="en-US" sz="36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29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24C2E964-A3F2-4A4B-9C30-9A35729A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7638"/>
            <a:ext cx="7886700" cy="132556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219" name="Content Placeholder 3" descr="PP badut4.jpg">
            <a:extLst>
              <a:ext uri="{FF2B5EF4-FFF2-40B4-BE49-F238E27FC236}">
                <a16:creationId xmlns:a16="http://schemas.microsoft.com/office/drawing/2014/main" id="{12198538-947E-4284-8DB5-2500406C23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2563" y="759977"/>
            <a:ext cx="8395855" cy="51435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B587F8-34E1-4BAE-BB82-0114F7BB838D}"/>
              </a:ext>
            </a:extLst>
          </p:cNvPr>
          <p:cNvSpPr/>
          <p:nvPr/>
        </p:nvSpPr>
        <p:spPr>
          <a:xfrm>
            <a:off x="1519085" y="2013546"/>
            <a:ext cx="6282812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d-ID" sz="2800" b="1" dirty="0"/>
              <a:t>LANDASAN PENGENALAN MATEMATIKA ANAK USIA DINI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289540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7FE6FACE-EAF3-483F-8C95-F4C2C599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0243" name="Content Placeholder 3" descr="PP colourful.jpg">
            <a:extLst>
              <a:ext uri="{FF2B5EF4-FFF2-40B4-BE49-F238E27FC236}">
                <a16:creationId xmlns:a16="http://schemas.microsoft.com/office/drawing/2014/main" id="{1E73A534-6CFE-4140-9BF3-C0BA102586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176980"/>
            <a:ext cx="8819536" cy="628639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F8E12-F905-4FFA-935B-ECE7E2A17480}"/>
              </a:ext>
            </a:extLst>
          </p:cNvPr>
          <p:cNvSpPr txBox="1"/>
          <p:nvPr/>
        </p:nvSpPr>
        <p:spPr>
          <a:xfrm>
            <a:off x="1413165" y="1210542"/>
            <a:ext cx="7406370" cy="36240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D" sz="2400" b="1" dirty="0" err="1"/>
              <a:t>Landasan</a:t>
            </a:r>
            <a:r>
              <a:rPr lang="en-ID" sz="2400" b="1" dirty="0"/>
              <a:t> </a:t>
            </a:r>
            <a:r>
              <a:rPr lang="en-ID" sz="2400" b="1" dirty="0" err="1"/>
              <a:t>Teori</a:t>
            </a:r>
            <a:r>
              <a:rPr lang="en-ID" sz="2400" b="1" dirty="0"/>
              <a:t> yang </a:t>
            </a:r>
            <a:r>
              <a:rPr lang="en-ID" sz="2400" b="1" dirty="0" err="1"/>
              <a:t>mendasari</a:t>
            </a:r>
            <a:r>
              <a:rPr lang="en-ID" sz="2400" b="1" dirty="0"/>
              <a:t> </a:t>
            </a:r>
            <a:r>
              <a:rPr lang="en-ID" sz="2400" b="1" dirty="0" err="1"/>
              <a:t>perlunya</a:t>
            </a:r>
            <a:r>
              <a:rPr lang="en-ID" sz="2400" b="1" dirty="0"/>
              <a:t> </a:t>
            </a:r>
            <a:r>
              <a:rPr lang="en-ID" sz="2400" b="1" dirty="0" err="1"/>
              <a:t>permainan</a:t>
            </a:r>
            <a:r>
              <a:rPr lang="en-ID" sz="2400" b="1" dirty="0"/>
              <a:t> </a:t>
            </a:r>
            <a:r>
              <a:rPr lang="en-ID" sz="2400" b="1" dirty="0" err="1"/>
              <a:t>Matematika</a:t>
            </a:r>
            <a:r>
              <a:rPr lang="en-ID" sz="2400" b="1" dirty="0"/>
              <a:t> AUD :</a:t>
            </a:r>
          </a:p>
          <a:p>
            <a:pPr marL="354013" indent="-354013">
              <a:lnSpc>
                <a:spcPct val="150000"/>
              </a:lnSpc>
              <a:buAutoNum type="arabicPeriod"/>
              <a:defRPr/>
            </a:pPr>
            <a:r>
              <a:rPr lang="id-ID" sz="2400" b="1" dirty="0"/>
              <a:t>Tingkat Perkembangan Mental Anak</a:t>
            </a:r>
            <a:endParaRPr lang="en-ID" sz="2400" b="1" dirty="0"/>
          </a:p>
          <a:p>
            <a:pPr marL="354013" indent="-354013">
              <a:lnSpc>
                <a:spcPct val="150000"/>
              </a:lnSpc>
              <a:buFontTx/>
              <a:buAutoNum type="arabicPeriod"/>
              <a:defRPr/>
            </a:pPr>
            <a:r>
              <a:rPr lang="id-ID" sz="2400" b="1" dirty="0"/>
              <a:t>Masa Peka Berhitung Pada Anak</a:t>
            </a:r>
            <a:endParaRPr lang="en-ID" sz="2400" dirty="0"/>
          </a:p>
          <a:p>
            <a:pPr marL="354013" indent="-354013">
              <a:lnSpc>
                <a:spcPct val="150000"/>
              </a:lnSpc>
              <a:buAutoNum type="arabicPeriod"/>
              <a:defRPr/>
            </a:pPr>
            <a:r>
              <a:rPr lang="id-ID" sz="2400" b="1" dirty="0"/>
              <a:t>Perkembangan Awal Menentukan Perkembangan Selanjutnya</a:t>
            </a:r>
            <a:endParaRPr lang="en-US" sz="2400" b="1" dirty="0"/>
          </a:p>
          <a:p>
            <a:pPr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802633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</TotalTime>
  <Words>838</Words>
  <Application>Microsoft Office PowerPoint</Application>
  <PresentationFormat>On-screen Show (4:3)</PresentationFormat>
  <Paragraphs>129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Berlin Sans FB</vt:lpstr>
      <vt:lpstr>Calibri</vt:lpstr>
      <vt:lpstr>Candara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Definisi Kognitif Menurut Para Ahli</vt:lpstr>
      <vt:lpstr>Teori Perkembangan Kognitif :</vt:lpstr>
      <vt:lpstr>PowerPoint Presentation</vt:lpstr>
      <vt:lpstr>PowerPoint Presentation</vt:lpstr>
      <vt:lpstr>PowerPoint Presentation</vt:lpstr>
      <vt:lpstr>PowerPoint Presentation</vt:lpstr>
      <vt:lpstr>Tingkat Perkembangan Mental Anak </vt:lpstr>
      <vt:lpstr>Masa Peka Berhitung Pada Anak </vt:lpstr>
      <vt:lpstr> Perkembangan Awal Menentukan Perkembangan Selanjutnya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</dc:creator>
  <cp:lastModifiedBy>Anis</cp:lastModifiedBy>
  <cp:revision>19</cp:revision>
  <dcterms:created xsi:type="dcterms:W3CDTF">2018-03-08T19:27:37Z</dcterms:created>
  <dcterms:modified xsi:type="dcterms:W3CDTF">2018-06-02T01:45:02Z</dcterms:modified>
</cp:coreProperties>
</file>