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83" r:id="rId4"/>
    <p:sldId id="271" r:id="rId5"/>
    <p:sldId id="262" r:id="rId6"/>
    <p:sldId id="263" r:id="rId7"/>
    <p:sldId id="264" r:id="rId8"/>
    <p:sldId id="285" r:id="rId9"/>
    <p:sldId id="276" r:id="rId10"/>
    <p:sldId id="286" r:id="rId11"/>
    <p:sldId id="288" r:id="rId12"/>
    <p:sldId id="277" r:id="rId13"/>
    <p:sldId id="287" r:id="rId14"/>
    <p:sldId id="278" r:id="rId15"/>
    <p:sldId id="272" r:id="rId16"/>
    <p:sldId id="274" r:id="rId17"/>
    <p:sldId id="275" r:id="rId18"/>
    <p:sldId id="279" r:id="rId19"/>
    <p:sldId id="280" r:id="rId20"/>
    <p:sldId id="281" r:id="rId21"/>
    <p:sldId id="282" r:id="rId22"/>
    <p:sldId id="266" r:id="rId23"/>
    <p:sldId id="267" r:id="rId24"/>
    <p:sldId id="269" r:id="rId25"/>
    <p:sldId id="289" r:id="rId26"/>
    <p:sldId id="284" r:id="rId27"/>
    <p:sldId id="270" r:id="rId28"/>
    <p:sldId id="29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4FAB9-2A88-4DB3-A794-BDCA3463771E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8799-51C9-4F62-AB6A-4DAD81932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54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4FAB9-2A88-4DB3-A794-BDCA3463771E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8799-51C9-4F62-AB6A-4DAD81932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2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4FAB9-2A88-4DB3-A794-BDCA3463771E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8799-51C9-4F62-AB6A-4DAD81932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667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4FAB9-2A88-4DB3-A794-BDCA3463771E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8799-51C9-4F62-AB6A-4DAD81932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90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4FAB9-2A88-4DB3-A794-BDCA3463771E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8799-51C9-4F62-AB6A-4DAD81932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224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4FAB9-2A88-4DB3-A794-BDCA3463771E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8799-51C9-4F62-AB6A-4DAD81932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8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4FAB9-2A88-4DB3-A794-BDCA3463771E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8799-51C9-4F62-AB6A-4DAD81932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57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4FAB9-2A88-4DB3-A794-BDCA3463771E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8799-51C9-4F62-AB6A-4DAD81932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623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4FAB9-2A88-4DB3-A794-BDCA3463771E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8799-51C9-4F62-AB6A-4DAD81932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4FAB9-2A88-4DB3-A794-BDCA3463771E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8799-51C9-4F62-AB6A-4DAD81932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42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4FAB9-2A88-4DB3-A794-BDCA3463771E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78799-51C9-4F62-AB6A-4DAD81932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495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4FAB9-2A88-4DB3-A794-BDCA3463771E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78799-51C9-4F62-AB6A-4DAD81932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11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7268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sz="6600" dirty="0" smtClean="0">
                <a:solidFill>
                  <a:srgbClr val="002060"/>
                </a:solidFill>
              </a:rPr>
              <a:t>DAMPAK GADGET BAGI ANAK </a:t>
            </a:r>
            <a:endParaRPr lang="en-US" sz="6600" dirty="0">
              <a:solidFill>
                <a:srgbClr val="00206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838201" y="4127863"/>
            <a:ext cx="10515600" cy="20491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400" dirty="0" smtClean="0">
                <a:solidFill>
                  <a:schemeClr val="accent6">
                    <a:lumMod val="50000"/>
                  </a:schemeClr>
                </a:solidFill>
              </a:rPr>
              <a:t>CHANDRA ASRI WINDARSIH, S.H., </a:t>
            </a:r>
            <a:r>
              <a:rPr lang="en-US" sz="4400" dirty="0" err="1" smtClean="0">
                <a:solidFill>
                  <a:schemeClr val="accent6">
                    <a:lumMod val="50000"/>
                  </a:schemeClr>
                </a:solidFill>
              </a:rPr>
              <a:t>M.Pd</a:t>
            </a:r>
            <a:r>
              <a:rPr lang="en-US" sz="44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en-US" sz="4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Hasil gambar untuk dampak gadget bagi anak usia din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69" y="1840294"/>
            <a:ext cx="10534918" cy="298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012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Gambar terkai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2" y="222069"/>
            <a:ext cx="11351623" cy="630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206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Gambar terkai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6" y="365125"/>
            <a:ext cx="11403874" cy="616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25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Gambar terkai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23" y="248194"/>
            <a:ext cx="11547565" cy="646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056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Gambar terkai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81" y="209006"/>
            <a:ext cx="11759221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652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ambar terkai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49" y="365125"/>
            <a:ext cx="11234057" cy="620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920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875211"/>
            <a:ext cx="5771606" cy="53017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5400" dirty="0" smtClean="0">
                <a:solidFill>
                  <a:srgbClr val="00B050"/>
                </a:solidFill>
              </a:rPr>
              <a:t>American </a:t>
            </a:r>
            <a:r>
              <a:rPr lang="en-US" sz="5400" dirty="0">
                <a:solidFill>
                  <a:srgbClr val="00B050"/>
                </a:solidFill>
              </a:rPr>
              <a:t>Academy of Pediatrics </a:t>
            </a:r>
            <a:r>
              <a:rPr lang="en-US" sz="5400" dirty="0" err="1"/>
              <a:t>menghimbau</a:t>
            </a:r>
            <a:r>
              <a:rPr lang="en-US" sz="5400" dirty="0"/>
              <a:t> </a:t>
            </a:r>
            <a:r>
              <a:rPr lang="en-US" sz="5400" dirty="0" err="1"/>
              <a:t>bahwa</a:t>
            </a:r>
            <a:r>
              <a:rPr lang="en-US" sz="5400" dirty="0"/>
              <a:t> </a:t>
            </a:r>
            <a:r>
              <a:rPr lang="en-US" sz="5400" dirty="0" err="1"/>
              <a:t>sebaiknya</a:t>
            </a:r>
            <a:r>
              <a:rPr lang="en-US" sz="5400" dirty="0"/>
              <a:t> </a:t>
            </a:r>
            <a:r>
              <a:rPr lang="en-US" sz="5400" dirty="0" err="1">
                <a:solidFill>
                  <a:srgbClr val="0070C0"/>
                </a:solidFill>
              </a:rPr>
              <a:t>anak</a:t>
            </a:r>
            <a:r>
              <a:rPr lang="en-US" sz="5400" dirty="0">
                <a:solidFill>
                  <a:srgbClr val="0070C0"/>
                </a:solidFill>
              </a:rPr>
              <a:t> di </a:t>
            </a:r>
            <a:r>
              <a:rPr lang="en-US" sz="5400" dirty="0" err="1">
                <a:solidFill>
                  <a:srgbClr val="0070C0"/>
                </a:solidFill>
              </a:rPr>
              <a:t>bawah</a:t>
            </a:r>
            <a:r>
              <a:rPr lang="en-US" sz="5400" dirty="0">
                <a:solidFill>
                  <a:srgbClr val="0070C0"/>
                </a:solidFill>
              </a:rPr>
              <a:t> </a:t>
            </a:r>
            <a:r>
              <a:rPr lang="en-US" sz="5400" dirty="0" err="1">
                <a:solidFill>
                  <a:srgbClr val="0070C0"/>
                </a:solidFill>
              </a:rPr>
              <a:t>usia</a:t>
            </a:r>
            <a:r>
              <a:rPr lang="en-US" sz="5400" dirty="0">
                <a:solidFill>
                  <a:srgbClr val="0070C0"/>
                </a:solidFill>
              </a:rPr>
              <a:t> 18 </a:t>
            </a:r>
            <a:r>
              <a:rPr lang="en-US" sz="5400" dirty="0" err="1">
                <a:solidFill>
                  <a:srgbClr val="0070C0"/>
                </a:solidFill>
              </a:rPr>
              <a:t>bulan</a:t>
            </a:r>
            <a:r>
              <a:rPr lang="en-US" sz="5400" dirty="0">
                <a:solidFill>
                  <a:srgbClr val="0070C0"/>
                </a:solidFill>
              </a:rPr>
              <a:t> </a:t>
            </a:r>
            <a:r>
              <a:rPr lang="en-US" sz="5400" dirty="0" err="1">
                <a:solidFill>
                  <a:srgbClr val="0070C0"/>
                </a:solidFill>
              </a:rPr>
              <a:t>dijauhkan</a:t>
            </a:r>
            <a:r>
              <a:rPr lang="en-US" sz="5400" dirty="0">
                <a:solidFill>
                  <a:srgbClr val="0070C0"/>
                </a:solidFill>
              </a:rPr>
              <a:t> </a:t>
            </a:r>
            <a:r>
              <a:rPr lang="en-US" sz="5400" dirty="0" err="1">
                <a:solidFill>
                  <a:srgbClr val="0070C0"/>
                </a:solidFill>
              </a:rPr>
              <a:t>dari</a:t>
            </a:r>
            <a:r>
              <a:rPr lang="en-US" sz="5400" dirty="0">
                <a:solidFill>
                  <a:srgbClr val="0070C0"/>
                </a:solidFill>
              </a:rPr>
              <a:t> </a:t>
            </a:r>
            <a:r>
              <a:rPr lang="en-US" sz="5400" i="1" dirty="0">
                <a:solidFill>
                  <a:srgbClr val="0070C0"/>
                </a:solidFill>
              </a:rPr>
              <a:t>gadget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076" name="Picture 4" descr="Gambar terkai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062" y="1018903"/>
            <a:ext cx="4482737" cy="515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130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Gambar terkai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21" y="91441"/>
            <a:ext cx="11403875" cy="654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737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Hasil gambar untuk pengaruh gadget untuk anak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10" y="365125"/>
            <a:ext cx="11469189" cy="614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485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Gambar terkai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26" y="365124"/>
            <a:ext cx="11312434" cy="610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008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5936"/>
            <a:ext cx="11179628" cy="13255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Digital parenting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7874726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 err="1" smtClean="0"/>
              <a:t>pola</a:t>
            </a:r>
            <a:r>
              <a:rPr lang="en-US" sz="3600" dirty="0" smtClean="0"/>
              <a:t> </a:t>
            </a:r>
            <a:r>
              <a:rPr lang="en-US" sz="3600" dirty="0" err="1"/>
              <a:t>pengasuhan</a:t>
            </a:r>
            <a:r>
              <a:rPr lang="en-US" sz="3600" dirty="0"/>
              <a:t> orang </a:t>
            </a:r>
            <a:r>
              <a:rPr lang="en-US" sz="3600" dirty="0" err="1"/>
              <a:t>tua</a:t>
            </a:r>
            <a:r>
              <a:rPr lang="en-US" sz="3600" dirty="0"/>
              <a:t> </a:t>
            </a:r>
            <a:r>
              <a:rPr lang="en-US" sz="3600" dirty="0" err="1"/>
              <a:t>disesuaikan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kebiasaan</a:t>
            </a:r>
            <a:r>
              <a:rPr lang="en-US" sz="3600" dirty="0"/>
              <a:t> </a:t>
            </a:r>
            <a:r>
              <a:rPr lang="en-US" sz="3600" dirty="0" err="1"/>
              <a:t>anak</a:t>
            </a:r>
            <a:r>
              <a:rPr lang="en-US" sz="3600" dirty="0"/>
              <a:t> </a:t>
            </a:r>
            <a:r>
              <a:rPr lang="en-US" sz="3600" dirty="0" err="1"/>
              <a:t>menggunakan</a:t>
            </a:r>
            <a:r>
              <a:rPr lang="en-US" sz="3600" dirty="0"/>
              <a:t> gadget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perangkat</a:t>
            </a:r>
            <a:r>
              <a:rPr lang="en-US" sz="3600" dirty="0"/>
              <a:t> digital</a:t>
            </a:r>
            <a:r>
              <a:rPr lang="en-US" sz="3600" dirty="0" smtClean="0"/>
              <a:t>.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sz="3600" dirty="0" err="1" smtClean="0"/>
              <a:t>memberikan</a:t>
            </a:r>
            <a:r>
              <a:rPr lang="en-US" sz="3600" dirty="0" smtClean="0"/>
              <a:t> </a:t>
            </a:r>
            <a:r>
              <a:rPr lang="en-US" sz="3600" dirty="0" err="1"/>
              <a:t>batasan</a:t>
            </a:r>
            <a:r>
              <a:rPr lang="en-US" sz="3600" dirty="0"/>
              <a:t> yang </a:t>
            </a:r>
            <a:r>
              <a:rPr lang="en-US" sz="3600" dirty="0" err="1"/>
              <a:t>jelas</a:t>
            </a:r>
            <a:r>
              <a:rPr lang="en-US" sz="3600" dirty="0"/>
              <a:t> </a:t>
            </a:r>
            <a:r>
              <a:rPr lang="en-US" sz="3600" dirty="0" err="1"/>
              <a:t>kepada</a:t>
            </a:r>
            <a:r>
              <a:rPr lang="en-US" sz="3600" dirty="0"/>
              <a:t> </a:t>
            </a:r>
            <a:r>
              <a:rPr lang="en-US" sz="3600" dirty="0" err="1"/>
              <a:t>anak</a:t>
            </a:r>
            <a:r>
              <a:rPr lang="en-US" sz="3600" dirty="0"/>
              <a:t> </a:t>
            </a:r>
            <a:r>
              <a:rPr lang="en-US" sz="3600" dirty="0" err="1"/>
              <a:t>tentang</a:t>
            </a:r>
            <a:r>
              <a:rPr lang="en-US" sz="3600" dirty="0"/>
              <a:t> </a:t>
            </a:r>
            <a:r>
              <a:rPr lang="en-US" sz="3600" dirty="0" err="1"/>
              <a:t>hal-hal</a:t>
            </a:r>
            <a:r>
              <a:rPr lang="en-US" sz="3600" dirty="0"/>
              <a:t> yang </a:t>
            </a:r>
            <a:r>
              <a:rPr lang="en-US" sz="3600" dirty="0" err="1"/>
              <a:t>boleh</a:t>
            </a:r>
            <a:r>
              <a:rPr lang="en-US" sz="3600" dirty="0"/>
              <a:t> </a:t>
            </a:r>
            <a:r>
              <a:rPr lang="en-US" sz="3600" dirty="0" err="1"/>
              <a:t>maupun</a:t>
            </a:r>
            <a:r>
              <a:rPr lang="en-US" sz="3600" dirty="0"/>
              <a:t> yang </a:t>
            </a:r>
            <a:r>
              <a:rPr lang="en-US" sz="3600" dirty="0" err="1"/>
              <a:t>tidak</a:t>
            </a:r>
            <a:r>
              <a:rPr lang="en-US" sz="3600" dirty="0"/>
              <a:t> </a:t>
            </a:r>
            <a:r>
              <a:rPr lang="en-US" sz="3600" dirty="0" err="1"/>
              <a:t>boleh</a:t>
            </a:r>
            <a:r>
              <a:rPr lang="en-US" sz="3600" dirty="0"/>
              <a:t> </a:t>
            </a:r>
            <a:r>
              <a:rPr lang="en-US" sz="3600" dirty="0" err="1"/>
              <a:t>dilakukan</a:t>
            </a:r>
            <a:r>
              <a:rPr lang="en-US" sz="3600" dirty="0"/>
              <a:t> </a:t>
            </a:r>
            <a:r>
              <a:rPr lang="en-US" sz="3600" dirty="0" err="1"/>
              <a:t>saat</a:t>
            </a:r>
            <a:r>
              <a:rPr lang="en-US" sz="3600" dirty="0"/>
              <a:t> </a:t>
            </a:r>
            <a:r>
              <a:rPr lang="en-US" sz="3600" dirty="0" err="1"/>
              <a:t>menggunakan</a:t>
            </a:r>
            <a:r>
              <a:rPr lang="en-US" sz="3600" dirty="0"/>
              <a:t> gadget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perangkat</a:t>
            </a:r>
            <a:r>
              <a:rPr lang="en-US" sz="3600" dirty="0"/>
              <a:t> digital.</a:t>
            </a:r>
          </a:p>
        </p:txBody>
      </p:sp>
      <p:pic>
        <p:nvPicPr>
          <p:cNvPr id="8194" name="Picture 2" descr="Gambar terkai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925" y="1690688"/>
            <a:ext cx="3304903" cy="393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044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Gambar terkai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23" y="421288"/>
            <a:ext cx="11560628" cy="622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8046" y="457201"/>
            <a:ext cx="7772400" cy="609817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err="1" smtClean="0">
                <a:solidFill>
                  <a:srgbClr val="0070C0"/>
                </a:solidFill>
              </a:rPr>
              <a:t>Ajak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anak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bicara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kemudian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dibuat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peraturan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terlebih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dahulu</a:t>
            </a:r>
            <a:r>
              <a:rPr lang="en-US" sz="4000" dirty="0">
                <a:solidFill>
                  <a:srgbClr val="0070C0"/>
                </a:solidFill>
              </a:rPr>
              <a:t>. </a:t>
            </a:r>
            <a:endParaRPr lang="en-US" sz="40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4000" dirty="0" err="1" smtClean="0"/>
              <a:t>Misalnya</a:t>
            </a:r>
            <a:r>
              <a:rPr lang="en-US" sz="4000" dirty="0"/>
              <a:t>, </a:t>
            </a:r>
            <a:r>
              <a:rPr lang="en-US" sz="4000" dirty="0" err="1"/>
              <a:t>peraturan</a:t>
            </a:r>
            <a:r>
              <a:rPr lang="en-US" sz="4000" dirty="0"/>
              <a:t> </a:t>
            </a:r>
            <a:r>
              <a:rPr lang="en-US" sz="4000" dirty="0" err="1"/>
              <a:t>untuk</a:t>
            </a:r>
            <a:r>
              <a:rPr lang="en-US" sz="4000" dirty="0"/>
              <a:t> </a:t>
            </a:r>
            <a:r>
              <a:rPr lang="en-US" sz="4000" dirty="0" err="1"/>
              <a:t>tidak</a:t>
            </a:r>
            <a:r>
              <a:rPr lang="en-US" sz="4000" dirty="0"/>
              <a:t> </a:t>
            </a:r>
            <a:r>
              <a:rPr lang="en-US" sz="4000" dirty="0" err="1"/>
              <a:t>menggunakannya</a:t>
            </a:r>
            <a:r>
              <a:rPr lang="en-US" sz="4000" dirty="0"/>
              <a:t> di </a:t>
            </a:r>
            <a:r>
              <a:rPr lang="en-US" sz="4000" dirty="0" err="1"/>
              <a:t>saat</a:t>
            </a:r>
            <a:r>
              <a:rPr lang="en-US" sz="4000" dirty="0"/>
              <a:t> </a:t>
            </a:r>
            <a:r>
              <a:rPr lang="en-US" sz="4000" dirty="0" err="1"/>
              <a:t>sedang</a:t>
            </a:r>
            <a:r>
              <a:rPr lang="en-US" sz="4000" dirty="0"/>
              <a:t> </a:t>
            </a:r>
            <a:r>
              <a:rPr lang="en-US" sz="4000" dirty="0" err="1"/>
              <a:t>kumpul</a:t>
            </a:r>
            <a:r>
              <a:rPr lang="en-US" sz="4000" dirty="0"/>
              <a:t> </a:t>
            </a:r>
            <a:r>
              <a:rPr lang="en-US" sz="4000" dirty="0" err="1"/>
              <a:t>keluarga</a:t>
            </a:r>
            <a:r>
              <a:rPr lang="en-US" sz="4000" dirty="0"/>
              <a:t>, </a:t>
            </a:r>
            <a:r>
              <a:rPr lang="en-US" sz="4000" dirty="0" err="1"/>
              <a:t>tidak</a:t>
            </a:r>
            <a:r>
              <a:rPr lang="en-US" sz="4000" dirty="0"/>
              <a:t> </a:t>
            </a:r>
            <a:r>
              <a:rPr lang="en-US" sz="4000" dirty="0" err="1"/>
              <a:t>mengganggu</a:t>
            </a:r>
            <a:r>
              <a:rPr lang="en-US" sz="4000" dirty="0"/>
              <a:t> jam </a:t>
            </a:r>
            <a:r>
              <a:rPr lang="en-US" sz="4000" dirty="0" err="1"/>
              <a:t>belajar</a:t>
            </a:r>
            <a:r>
              <a:rPr lang="en-US" sz="4000" dirty="0"/>
              <a:t>, </a:t>
            </a:r>
            <a:r>
              <a:rPr lang="en-US" sz="4000" dirty="0" err="1"/>
              <a:t>dan</a:t>
            </a:r>
            <a:r>
              <a:rPr lang="en-US" sz="4000" dirty="0"/>
              <a:t> </a:t>
            </a:r>
            <a:r>
              <a:rPr lang="en-US" sz="4000" dirty="0" err="1"/>
              <a:t>tidak</a:t>
            </a:r>
            <a:r>
              <a:rPr lang="en-US" sz="4000" dirty="0"/>
              <a:t> </a:t>
            </a:r>
            <a:r>
              <a:rPr lang="en-US" sz="4000" dirty="0" err="1"/>
              <a:t>menggunakannya</a:t>
            </a:r>
            <a:r>
              <a:rPr lang="en-US" sz="4000" dirty="0"/>
              <a:t> </a:t>
            </a:r>
            <a:r>
              <a:rPr lang="en-US" sz="4000" dirty="0" err="1"/>
              <a:t>sampai</a:t>
            </a:r>
            <a:r>
              <a:rPr lang="en-US" sz="4000" dirty="0"/>
              <a:t> </a:t>
            </a:r>
            <a:r>
              <a:rPr lang="en-US" sz="4000" dirty="0" err="1"/>
              <a:t>larut</a:t>
            </a:r>
            <a:r>
              <a:rPr lang="en-US" sz="4000" dirty="0"/>
              <a:t> </a:t>
            </a:r>
            <a:r>
              <a:rPr lang="en-US" sz="4000" dirty="0" err="1"/>
              <a:t>tengah</a:t>
            </a:r>
            <a:r>
              <a:rPr lang="en-US" sz="4000" dirty="0"/>
              <a:t> </a:t>
            </a:r>
            <a:r>
              <a:rPr lang="en-US" sz="4000" dirty="0" err="1"/>
              <a:t>malam</a:t>
            </a:r>
            <a:r>
              <a:rPr lang="en-US" sz="4000" dirty="0"/>
              <a:t>. </a:t>
            </a:r>
            <a:r>
              <a:rPr lang="en-US" sz="4000" dirty="0" err="1"/>
              <a:t>Setelah</a:t>
            </a:r>
            <a:r>
              <a:rPr lang="en-US" sz="4000" dirty="0"/>
              <a:t> </a:t>
            </a:r>
            <a:r>
              <a:rPr lang="en-US" sz="4000" dirty="0" err="1"/>
              <a:t>aturan</a:t>
            </a:r>
            <a:r>
              <a:rPr lang="en-US" sz="4000" dirty="0"/>
              <a:t> </a:t>
            </a:r>
            <a:r>
              <a:rPr lang="en-US" sz="4000" dirty="0" err="1"/>
              <a:t>disepakati</a:t>
            </a:r>
            <a:r>
              <a:rPr lang="en-US" sz="4000" dirty="0"/>
              <a:t> </a:t>
            </a:r>
            <a:r>
              <a:rPr lang="en-US" sz="4000" dirty="0" err="1"/>
              <a:t>baru</a:t>
            </a:r>
            <a:r>
              <a:rPr lang="en-US" sz="4000" dirty="0"/>
              <a:t> </a:t>
            </a:r>
            <a:r>
              <a:rPr lang="en-US" sz="4000" dirty="0" err="1"/>
              <a:t>Anda</a:t>
            </a:r>
            <a:r>
              <a:rPr lang="en-US" sz="4000" dirty="0"/>
              <a:t> </a:t>
            </a:r>
            <a:r>
              <a:rPr lang="en-US" sz="4000" dirty="0" err="1"/>
              <a:t>bisa</a:t>
            </a:r>
            <a:r>
              <a:rPr lang="en-US" sz="4000" dirty="0"/>
              <a:t> </a:t>
            </a:r>
            <a:r>
              <a:rPr lang="en-US" sz="4000" dirty="0" err="1"/>
              <a:t>memberikan</a:t>
            </a:r>
            <a:r>
              <a:rPr lang="en-US" sz="4000" dirty="0"/>
              <a:t> </a:t>
            </a:r>
            <a:r>
              <a:rPr lang="en-US" sz="4000" dirty="0" err="1"/>
              <a:t>perangkat</a:t>
            </a:r>
            <a:r>
              <a:rPr lang="en-US" sz="4000" dirty="0"/>
              <a:t> digital </a:t>
            </a:r>
            <a:r>
              <a:rPr lang="en-US" sz="4000" dirty="0" err="1"/>
              <a:t>itu</a:t>
            </a:r>
            <a:r>
              <a:rPr lang="en-US" sz="4000" dirty="0"/>
              <a:t> </a:t>
            </a:r>
            <a:r>
              <a:rPr lang="en-US" sz="4000" dirty="0" err="1"/>
              <a:t>kepada</a:t>
            </a:r>
            <a:r>
              <a:rPr lang="en-US" sz="4000" dirty="0"/>
              <a:t> </a:t>
            </a:r>
            <a:r>
              <a:rPr lang="en-US" sz="4000" dirty="0" err="1"/>
              <a:t>anak</a:t>
            </a:r>
            <a:r>
              <a:rPr lang="en-US" sz="4000" dirty="0"/>
              <a:t>.</a:t>
            </a:r>
          </a:p>
        </p:txBody>
      </p:sp>
      <p:pic>
        <p:nvPicPr>
          <p:cNvPr id="9218" name="Picture 2" descr="Gambar terka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86" y="0"/>
            <a:ext cx="3657600" cy="655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340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365124"/>
            <a:ext cx="6633754" cy="6192429"/>
          </a:xfrm>
        </p:spPr>
        <p:txBody>
          <a:bodyPr>
            <a:normAutofit/>
          </a:bodyPr>
          <a:lstStyle/>
          <a:p>
            <a:pPr fontAlgn="base"/>
            <a:r>
              <a:rPr lang="en-US" dirty="0" smtClean="0">
                <a:solidFill>
                  <a:srgbClr val="FF0000"/>
                </a:solidFill>
              </a:rPr>
              <a:t>orang </a:t>
            </a:r>
            <a:r>
              <a:rPr lang="en-US" dirty="0" err="1">
                <a:solidFill>
                  <a:srgbClr val="FF0000"/>
                </a:solidFill>
              </a:rPr>
              <a:t>tua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harus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memahami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kapan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waktu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tepat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untuk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memberikan</a:t>
            </a:r>
            <a:r>
              <a:rPr lang="en-US" dirty="0">
                <a:solidFill>
                  <a:srgbClr val="FF0000"/>
                </a:solidFill>
              </a:rPr>
              <a:t> gadget </a:t>
            </a:r>
            <a:r>
              <a:rPr lang="en-US" dirty="0" err="1">
                <a:solidFill>
                  <a:srgbClr val="FF0000"/>
                </a:solidFill>
              </a:rPr>
              <a:t>pada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anak</a:t>
            </a:r>
            <a:r>
              <a:rPr lang="en-US" dirty="0"/>
              <a:t>.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peraturan-peraturan</a:t>
            </a:r>
            <a:r>
              <a:rPr lang="en-US" dirty="0"/>
              <a:t>, digital parenting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orang </a:t>
            </a:r>
            <a:r>
              <a:rPr lang="en-US" dirty="0" err="1"/>
              <a:t>tua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seputar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gadget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 smtClean="0"/>
              <a:t>.</a:t>
            </a:r>
          </a:p>
          <a:p>
            <a:pPr marL="0" indent="0" fontAlgn="base">
              <a:buNone/>
            </a:pPr>
            <a:endParaRPr lang="en-US" dirty="0"/>
          </a:p>
          <a:p>
            <a:pPr fontAlgn="base"/>
            <a:r>
              <a:rPr lang="en-US" dirty="0" err="1" smtClean="0">
                <a:solidFill>
                  <a:srgbClr val="FF0000"/>
                </a:solidFill>
              </a:rPr>
              <a:t>memberi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pengertian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pada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anak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mengapa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ditetapkan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peraturan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penggunaan</a:t>
            </a:r>
            <a:r>
              <a:rPr lang="en-US" dirty="0">
                <a:solidFill>
                  <a:srgbClr val="FF0000"/>
                </a:solidFill>
              </a:rPr>
              <a:t> gadget</a:t>
            </a:r>
            <a:r>
              <a:rPr lang="en-US" dirty="0"/>
              <a:t>. </a:t>
            </a:r>
            <a:r>
              <a:rPr lang="en-US" dirty="0" err="1"/>
              <a:t>Tujuannya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agar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patuh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paham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bekerjasama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orang </a:t>
            </a:r>
            <a:r>
              <a:rPr lang="en-US" dirty="0" err="1"/>
              <a:t>tuanya</a:t>
            </a:r>
            <a:endParaRPr lang="en-US" dirty="0"/>
          </a:p>
          <a:p>
            <a:endParaRPr lang="en-US" dirty="0"/>
          </a:p>
        </p:txBody>
      </p:sp>
      <p:pic>
        <p:nvPicPr>
          <p:cNvPr id="10242" name="Picture 2" descr="Hasil gambar untuk dampak gadget bagi anak usia dini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954" y="365124"/>
            <a:ext cx="4441372" cy="595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7349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Hasil gambar untuk pengaruh gadget untuk anak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38" y="222069"/>
            <a:ext cx="11844528" cy="640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24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Hasil gambar untuk pengaruh gadget untuk an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5" y="0"/>
            <a:ext cx="117565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9301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023361"/>
            <a:ext cx="10515600" cy="24688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“</a:t>
            </a:r>
            <a:r>
              <a:rPr lang="en-US" sz="3600" dirty="0"/>
              <a:t>Gadget </a:t>
            </a:r>
            <a:r>
              <a:rPr lang="en-US" sz="3600" dirty="0" err="1"/>
              <a:t>Holic</a:t>
            </a:r>
            <a:r>
              <a:rPr lang="en-US" sz="3600" dirty="0"/>
              <a:t>” </a:t>
            </a:r>
            <a:r>
              <a:rPr lang="en-US" sz="3600" dirty="0" smtClean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terapi</a:t>
            </a:r>
            <a:r>
              <a:rPr lang="en-US" sz="3600" dirty="0"/>
              <a:t> massage </a:t>
            </a:r>
            <a:r>
              <a:rPr lang="en-US" sz="3600" dirty="0" err="1"/>
              <a:t>bagi</a:t>
            </a:r>
            <a:r>
              <a:rPr lang="en-US" sz="3600" dirty="0"/>
              <a:t> </a:t>
            </a:r>
            <a:r>
              <a:rPr lang="en-US" sz="3600" dirty="0" err="1"/>
              <a:t>anak-anak</a:t>
            </a:r>
            <a:r>
              <a:rPr lang="en-US" sz="3600" dirty="0"/>
              <a:t>,  yang </a:t>
            </a:r>
            <a:r>
              <a:rPr lang="en-US" sz="3600" dirty="0" err="1"/>
              <a:t>akan</a:t>
            </a:r>
            <a:r>
              <a:rPr lang="en-US" sz="3600" dirty="0"/>
              <a:t> </a:t>
            </a:r>
            <a:r>
              <a:rPr lang="en-US" sz="3600" dirty="0" err="1"/>
              <a:t>membuat</a:t>
            </a:r>
            <a:r>
              <a:rPr lang="en-US" sz="3600" dirty="0"/>
              <a:t> </a:t>
            </a:r>
            <a:r>
              <a:rPr lang="en-US" sz="3600" dirty="0" err="1"/>
              <a:t>anak-anak</a:t>
            </a:r>
            <a:r>
              <a:rPr lang="en-US" sz="3600" dirty="0"/>
              <a:t> </a:t>
            </a:r>
            <a:r>
              <a:rPr lang="en-US" sz="3600" dirty="0" err="1"/>
              <a:t>merasa</a:t>
            </a:r>
            <a:r>
              <a:rPr lang="en-US" sz="3600" dirty="0"/>
              <a:t> </a:t>
            </a:r>
            <a:r>
              <a:rPr lang="en-US" sz="3600" dirty="0" err="1"/>
              <a:t>rileks</a:t>
            </a:r>
            <a:r>
              <a:rPr lang="en-US" sz="3600" dirty="0"/>
              <a:t> </a:t>
            </a:r>
            <a:r>
              <a:rPr lang="en-US" sz="3600" dirty="0" err="1"/>
              <a:t>dibagian</a:t>
            </a:r>
            <a:r>
              <a:rPr lang="en-US" sz="3600" dirty="0"/>
              <a:t> </a:t>
            </a:r>
            <a:r>
              <a:rPr lang="en-US" sz="3600" dirty="0" err="1"/>
              <a:t>tubuh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mata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geraka-gerakan</a:t>
            </a:r>
            <a:r>
              <a:rPr lang="en-US" sz="3600" dirty="0"/>
              <a:t> </a:t>
            </a:r>
            <a:r>
              <a:rPr lang="en-US" sz="3600" dirty="0" err="1"/>
              <a:t>pijat</a:t>
            </a:r>
            <a:r>
              <a:rPr lang="en-US" sz="3600" dirty="0"/>
              <a:t> agar </a:t>
            </a:r>
            <a:r>
              <a:rPr lang="en-US" sz="3600" dirty="0" err="1"/>
              <a:t>anak-anak</a:t>
            </a:r>
            <a:r>
              <a:rPr lang="en-US" sz="3600" dirty="0"/>
              <a:t> </a:t>
            </a:r>
            <a:r>
              <a:rPr lang="en-US" sz="3600" dirty="0" err="1"/>
              <a:t>mempunyai</a:t>
            </a:r>
            <a:r>
              <a:rPr lang="en-US" sz="3600" dirty="0"/>
              <a:t> </a:t>
            </a:r>
            <a:r>
              <a:rPr lang="en-US" sz="3600" dirty="0" err="1"/>
              <a:t>postur</a:t>
            </a:r>
            <a:r>
              <a:rPr lang="en-US" sz="3600" dirty="0"/>
              <a:t> </a:t>
            </a:r>
            <a:r>
              <a:rPr lang="en-US" sz="3600" dirty="0" err="1"/>
              <a:t>tubuh</a:t>
            </a:r>
            <a:r>
              <a:rPr lang="en-US" sz="3600" dirty="0"/>
              <a:t> </a:t>
            </a:r>
            <a:r>
              <a:rPr lang="en-US" sz="3600" dirty="0" err="1"/>
              <a:t>lebih</a:t>
            </a:r>
            <a:r>
              <a:rPr lang="en-US" sz="3600" dirty="0"/>
              <a:t> </a:t>
            </a:r>
            <a:r>
              <a:rPr lang="en-US" sz="3600" dirty="0" err="1"/>
              <a:t>baik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</a:t>
            </a:r>
            <a:r>
              <a:rPr lang="en-US" sz="3600" dirty="0" err="1"/>
              <a:t>sebelumnya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bisa</a:t>
            </a:r>
            <a:r>
              <a:rPr lang="en-US" sz="3600" dirty="0"/>
              <a:t> </a:t>
            </a:r>
            <a:r>
              <a:rPr lang="en-US" sz="3600" dirty="0" err="1"/>
              <a:t>tidur</a:t>
            </a:r>
            <a:r>
              <a:rPr lang="en-US" sz="3600" dirty="0"/>
              <a:t> </a:t>
            </a:r>
            <a:r>
              <a:rPr lang="en-US" sz="3600" dirty="0" err="1"/>
              <a:t>lebih</a:t>
            </a:r>
            <a:r>
              <a:rPr lang="en-US" sz="3600" dirty="0"/>
              <a:t> </a:t>
            </a:r>
            <a:r>
              <a:rPr lang="en-US" sz="3600" dirty="0" err="1"/>
              <a:t>nyenyak</a:t>
            </a:r>
            <a:r>
              <a:rPr lang="en-US" sz="3600" dirty="0"/>
              <a:t>.</a:t>
            </a:r>
          </a:p>
        </p:txBody>
      </p:sp>
      <p:pic>
        <p:nvPicPr>
          <p:cNvPr id="11266" name="Picture 2" descr="Gambar terka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74" y="222069"/>
            <a:ext cx="11325497" cy="344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347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 descr="Gambar terkai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2" y="166801"/>
            <a:ext cx="11495314" cy="636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6186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Gambar terkai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51" y="235131"/>
            <a:ext cx="11194869" cy="620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7214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3" descr="Mothers day love u mom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7" y="248195"/>
            <a:ext cx="11673990" cy="620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825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5936"/>
            <a:ext cx="10515600" cy="231276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9600" dirty="0" smtClean="0">
                <a:latin typeface="Brush Script MT" panose="03060802040406070304" pitchFamily="66" charset="0"/>
              </a:rPr>
              <a:t>      </a:t>
            </a:r>
            <a:r>
              <a:rPr lang="en-US" sz="9600" dirty="0" err="1" smtClean="0">
                <a:latin typeface="Brush Script MT" panose="03060802040406070304" pitchFamily="66" charset="0"/>
              </a:rPr>
              <a:t>Terima</a:t>
            </a:r>
            <a:r>
              <a:rPr lang="en-US" sz="9600" dirty="0" smtClean="0">
                <a:latin typeface="Brush Script MT" panose="03060802040406070304" pitchFamily="66" charset="0"/>
              </a:rPr>
              <a:t> </a:t>
            </a:r>
            <a:r>
              <a:rPr lang="en-US" sz="9600" dirty="0" err="1" smtClean="0">
                <a:latin typeface="Brush Script MT" panose="03060802040406070304" pitchFamily="66" charset="0"/>
              </a:rPr>
              <a:t>Kasih</a:t>
            </a:r>
            <a:endParaRPr lang="en-US" sz="9600" dirty="0">
              <a:latin typeface="Brush Script MT" panose="03060802040406070304" pitchFamily="66" charset="0"/>
            </a:endParaRPr>
          </a:p>
        </p:txBody>
      </p:sp>
      <p:pic>
        <p:nvPicPr>
          <p:cNvPr id="5" name="Content Placeholder 4" descr="kids1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4" y="3069074"/>
            <a:ext cx="8921931" cy="3327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862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Hasil gambar untuk dampak gadget bagi anak usia din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" y="365125"/>
            <a:ext cx="11025051" cy="620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155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dirty="0" err="1" smtClean="0"/>
              <a:t>Menganggu</a:t>
            </a:r>
            <a:r>
              <a:rPr lang="en-US" dirty="0" smtClean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tidur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anak</a:t>
            </a:r>
            <a:endParaRPr lang="en-US" dirty="0"/>
          </a:p>
          <a:p>
            <a:r>
              <a:rPr lang="en-US" dirty="0" err="1"/>
              <a:t>Keasyikan</a:t>
            </a:r>
            <a:r>
              <a:rPr lang="en-US" dirty="0"/>
              <a:t> </a:t>
            </a:r>
            <a:r>
              <a:rPr lang="en-US" dirty="0" err="1"/>
              <a:t>memainkan</a:t>
            </a:r>
            <a:r>
              <a:rPr lang="en-US" dirty="0"/>
              <a:t> gadget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malas.Akibat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malas</a:t>
            </a:r>
            <a:r>
              <a:rPr lang="en-US" dirty="0"/>
              <a:t> </a:t>
            </a:r>
            <a:r>
              <a:rPr lang="en-US" dirty="0" err="1"/>
              <a:t>menganggu</a:t>
            </a:r>
            <a:r>
              <a:rPr lang="en-US" dirty="0"/>
              <a:t> </a:t>
            </a:r>
            <a:r>
              <a:rPr lang="en-US" dirty="0" err="1"/>
              <a:t>kosentrasi</a:t>
            </a:r>
            <a:r>
              <a:rPr lang="en-US" dirty="0"/>
              <a:t> di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ujung-ujungnya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anak</a:t>
            </a:r>
            <a:endParaRPr lang="en-US" dirty="0"/>
          </a:p>
          <a:p>
            <a:r>
              <a:rPr lang="en-US" dirty="0" err="1"/>
              <a:t>Kecanduan</a:t>
            </a:r>
            <a:r>
              <a:rPr lang="en-US" dirty="0"/>
              <a:t> </a:t>
            </a:r>
            <a:r>
              <a:rPr lang="en-US" dirty="0" err="1"/>
              <a:t>gadger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kecanduan</a:t>
            </a:r>
            <a:r>
              <a:rPr lang="en-US" dirty="0"/>
              <a:t> </a:t>
            </a:r>
            <a:r>
              <a:rPr lang="en-US" dirty="0" err="1"/>
              <a:t>narkoba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susah</a:t>
            </a:r>
            <a:r>
              <a:rPr lang="en-US" dirty="0"/>
              <a:t> </a:t>
            </a:r>
            <a:r>
              <a:rPr lang="en-US" dirty="0" err="1"/>
              <a:t>lepas</a:t>
            </a:r>
            <a:r>
              <a:rPr lang="en-US" dirty="0"/>
              <a:t>. </a:t>
            </a:r>
            <a:r>
              <a:rPr lang="en-US" dirty="0" err="1"/>
              <a:t>otak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</a:t>
            </a:r>
            <a:r>
              <a:rPr lang="en-US" dirty="0" err="1"/>
              <a:t>jalur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,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mau</a:t>
            </a:r>
            <a:r>
              <a:rPr lang="en-US" dirty="0"/>
              <a:t> </a:t>
            </a:r>
            <a:r>
              <a:rPr lang="en-US" dirty="0" err="1"/>
              <a:t>disuruh</a:t>
            </a:r>
            <a:r>
              <a:rPr lang="en-US" dirty="0"/>
              <a:t> orang </a:t>
            </a:r>
            <a:r>
              <a:rPr lang="en-US" dirty="0" err="1"/>
              <a:t>tua</a:t>
            </a:r>
            <a:endParaRPr lang="en-US" dirty="0"/>
          </a:p>
          <a:p>
            <a:r>
              <a:rPr lang="en-US" dirty="0"/>
              <a:t>Minus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bertambah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lama </a:t>
            </a:r>
            <a:r>
              <a:rPr lang="en-US" dirty="0" err="1"/>
              <a:t>menatap</a:t>
            </a:r>
            <a:r>
              <a:rPr lang="en-US" dirty="0"/>
              <a:t> </a:t>
            </a:r>
            <a:r>
              <a:rPr lang="en-US" dirty="0" err="1"/>
              <a:t>layar</a:t>
            </a:r>
            <a:r>
              <a:rPr lang="en-US" dirty="0"/>
              <a:t> gadget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menambah</a:t>
            </a:r>
            <a:r>
              <a:rPr lang="en-US" dirty="0"/>
              <a:t> minus </a:t>
            </a:r>
            <a:r>
              <a:rPr lang="en-US" dirty="0" err="1"/>
              <a:t>anak-anak</a:t>
            </a:r>
            <a:r>
              <a:rPr lang="en-US" dirty="0"/>
              <a:t>.</a:t>
            </a:r>
          </a:p>
          <a:p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psikomotorik</a:t>
            </a:r>
            <a:r>
              <a:rPr lang="en-US" dirty="0"/>
              <a:t> </a:t>
            </a:r>
            <a:r>
              <a:rPr lang="en-US" dirty="0" err="1" smtClean="0"/>
              <a:t>berkurang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/>
              <a:t>cemas</a:t>
            </a:r>
            <a:r>
              <a:rPr lang="en-US" dirty="0"/>
              <a:t>,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.</a:t>
            </a:r>
          </a:p>
          <a:p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lama </a:t>
            </a:r>
            <a:r>
              <a:rPr lang="en-US" dirty="0" err="1"/>
              <a:t>mengunakan</a:t>
            </a:r>
            <a:r>
              <a:rPr lang="en-US" dirty="0"/>
              <a:t> </a:t>
            </a:r>
            <a:r>
              <a:rPr lang="en-US" dirty="0" err="1"/>
              <a:t>ponsel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postur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, </a:t>
            </a:r>
            <a:r>
              <a:rPr lang="en-US" dirty="0" err="1"/>
              <a:t>sadar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sadar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anak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679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 descr="Hasil gambar untuk pengaruh gadget untuk ana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6" y="222068"/>
            <a:ext cx="11338559" cy="633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709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02" name="Picture 6" descr="Gambar terkai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5" y="123258"/>
            <a:ext cx="11691257" cy="655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172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6" name="Picture 4" descr="Gambar terkai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50" y="209006"/>
            <a:ext cx="11403875" cy="641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735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>
                <a:solidFill>
                  <a:srgbClr val="2A2A2A"/>
                </a:solidFill>
                <a:latin typeface="Roboto"/>
              </a:rPr>
              <a:t>anak-anak</a:t>
            </a:r>
            <a:r>
              <a:rPr lang="en-US" sz="3200" dirty="0">
                <a:solidFill>
                  <a:srgbClr val="2A2A2A"/>
                </a:solidFill>
                <a:latin typeface="Roboto"/>
              </a:rPr>
              <a:t> </a:t>
            </a:r>
            <a:r>
              <a:rPr lang="en-US" sz="3200" dirty="0" err="1">
                <a:solidFill>
                  <a:srgbClr val="2A2A2A"/>
                </a:solidFill>
                <a:latin typeface="Roboto"/>
              </a:rPr>
              <a:t>lebih</a:t>
            </a:r>
            <a:r>
              <a:rPr lang="en-US" sz="3200" dirty="0">
                <a:solidFill>
                  <a:srgbClr val="2A2A2A"/>
                </a:solidFill>
                <a:latin typeface="Roboto"/>
              </a:rPr>
              <a:t> </a:t>
            </a:r>
            <a:r>
              <a:rPr lang="en-US" sz="3200" dirty="0" err="1">
                <a:solidFill>
                  <a:srgbClr val="2A2A2A"/>
                </a:solidFill>
                <a:latin typeface="Roboto"/>
              </a:rPr>
              <a:t>sensitif</a:t>
            </a:r>
            <a:r>
              <a:rPr lang="en-US" sz="3200" dirty="0">
                <a:solidFill>
                  <a:srgbClr val="2A2A2A"/>
                </a:solidFill>
                <a:latin typeface="Roboto"/>
              </a:rPr>
              <a:t> </a:t>
            </a:r>
            <a:r>
              <a:rPr lang="en-US" sz="3200" dirty="0" err="1">
                <a:solidFill>
                  <a:srgbClr val="2A2A2A"/>
                </a:solidFill>
                <a:latin typeface="Roboto"/>
              </a:rPr>
              <a:t>terhadap</a:t>
            </a:r>
            <a:r>
              <a:rPr lang="en-US" sz="3200" dirty="0">
                <a:solidFill>
                  <a:srgbClr val="2A2A2A"/>
                </a:solidFill>
                <a:latin typeface="Roboto"/>
              </a:rPr>
              <a:t> </a:t>
            </a:r>
            <a:br>
              <a:rPr lang="en-US" sz="3200" dirty="0">
                <a:solidFill>
                  <a:srgbClr val="2A2A2A"/>
                </a:solidFill>
                <a:latin typeface="Roboto"/>
              </a:rPr>
            </a:br>
            <a:r>
              <a:rPr lang="en-US" sz="3200" dirty="0" err="1">
                <a:solidFill>
                  <a:srgbClr val="C00000"/>
                </a:solidFill>
                <a:latin typeface="+mn-lt"/>
              </a:rPr>
              <a:t>radiasi</a:t>
            </a:r>
            <a:r>
              <a:rPr lang="en-US" sz="3200" dirty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+mn-lt"/>
              </a:rPr>
              <a:t>elektromagnetik</a:t>
            </a:r>
            <a:r>
              <a:rPr lang="en-US" sz="3200" dirty="0">
                <a:solidFill>
                  <a:srgbClr val="C00000"/>
                </a:solidFill>
              </a:rPr>
              <a:t/>
            </a:r>
            <a:br>
              <a:rPr lang="en-US" sz="3200" dirty="0">
                <a:solidFill>
                  <a:srgbClr val="C00000"/>
                </a:solidFill>
              </a:rPr>
            </a:br>
            <a:r>
              <a:rPr lang="en-US" sz="3200" dirty="0" err="1">
                <a:solidFill>
                  <a:srgbClr val="2A2A2A"/>
                </a:solidFill>
                <a:latin typeface="Roboto"/>
              </a:rPr>
              <a:t>karena</a:t>
            </a:r>
            <a:r>
              <a:rPr lang="en-US" sz="3200" dirty="0">
                <a:solidFill>
                  <a:srgbClr val="2A2A2A"/>
                </a:solidFill>
                <a:latin typeface="Roboto"/>
              </a:rPr>
              <a:t> </a:t>
            </a:r>
            <a:r>
              <a:rPr lang="en-US" sz="3200" dirty="0" err="1">
                <a:solidFill>
                  <a:srgbClr val="2A2A2A"/>
                </a:solidFill>
                <a:latin typeface="Roboto"/>
              </a:rPr>
              <a:t>otak</a:t>
            </a:r>
            <a:r>
              <a:rPr lang="en-US" sz="3200" dirty="0">
                <a:solidFill>
                  <a:srgbClr val="2A2A2A"/>
                </a:solidFill>
                <a:latin typeface="Roboto"/>
              </a:rPr>
              <a:t> </a:t>
            </a:r>
            <a:r>
              <a:rPr lang="en-US" sz="3200" dirty="0" err="1">
                <a:solidFill>
                  <a:srgbClr val="2A2A2A"/>
                </a:solidFill>
                <a:latin typeface="Roboto"/>
              </a:rPr>
              <a:t>dan</a:t>
            </a:r>
            <a:r>
              <a:rPr lang="en-US" sz="3200" dirty="0">
                <a:solidFill>
                  <a:srgbClr val="2A2A2A"/>
                </a:solidFill>
                <a:latin typeface="Roboto"/>
              </a:rPr>
              <a:t> </a:t>
            </a:r>
            <a:r>
              <a:rPr lang="en-US" sz="3200" dirty="0" err="1">
                <a:solidFill>
                  <a:srgbClr val="2A2A2A"/>
                </a:solidFill>
                <a:latin typeface="Roboto"/>
              </a:rPr>
              <a:t>sistem</a:t>
            </a:r>
            <a:r>
              <a:rPr lang="en-US" sz="3200" dirty="0">
                <a:solidFill>
                  <a:srgbClr val="2A2A2A"/>
                </a:solidFill>
                <a:latin typeface="Roboto"/>
              </a:rPr>
              <a:t> </a:t>
            </a:r>
            <a:r>
              <a:rPr lang="en-US" sz="3200" dirty="0" err="1">
                <a:solidFill>
                  <a:srgbClr val="2A2A2A"/>
                </a:solidFill>
                <a:latin typeface="Roboto"/>
              </a:rPr>
              <a:t>imun</a:t>
            </a:r>
            <a:r>
              <a:rPr lang="en-US" sz="3200" dirty="0">
                <a:solidFill>
                  <a:srgbClr val="2A2A2A"/>
                </a:solidFill>
                <a:latin typeface="Roboto"/>
              </a:rPr>
              <a:t> yang </a:t>
            </a:r>
            <a:r>
              <a:rPr lang="en-US" sz="3200" dirty="0" err="1">
                <a:solidFill>
                  <a:srgbClr val="2A2A2A"/>
                </a:solidFill>
                <a:latin typeface="Roboto"/>
              </a:rPr>
              <a:t>masih</a:t>
            </a:r>
            <a:r>
              <a:rPr lang="en-US" sz="3200" dirty="0">
                <a:solidFill>
                  <a:srgbClr val="2A2A2A"/>
                </a:solidFill>
                <a:latin typeface="Roboto"/>
              </a:rPr>
              <a:t> </a:t>
            </a:r>
            <a:r>
              <a:rPr lang="en-US" sz="3200" dirty="0" err="1">
                <a:solidFill>
                  <a:srgbClr val="2A2A2A"/>
                </a:solidFill>
                <a:latin typeface="Roboto"/>
              </a:rPr>
              <a:t>berkembang</a:t>
            </a:r>
            <a:endParaRPr lang="en-US" sz="3200" dirty="0"/>
          </a:p>
        </p:txBody>
      </p:sp>
      <p:pic>
        <p:nvPicPr>
          <p:cNvPr id="5" name="Picture 8" descr="Gambar terkai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52" y="2054520"/>
            <a:ext cx="3200400" cy="450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asil gambar untuk pamflet bahaya gadget untuk anak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970" y="2054520"/>
            <a:ext cx="3799115" cy="450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Gambar terka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669" y="2054520"/>
            <a:ext cx="4049485" cy="450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90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2" descr="Gambar terkai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77" y="300445"/>
            <a:ext cx="11325497" cy="623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169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296</Words>
  <Application>Microsoft Office PowerPoint</Application>
  <PresentationFormat>Custom</PresentationFormat>
  <Paragraphs>25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 DAMPAK GADGET BAGI ANAK </vt:lpstr>
      <vt:lpstr>PowerPoint Presentation</vt:lpstr>
      <vt:lpstr>PowerPoint Presentation</vt:lpstr>
      <vt:lpstr>Dampak Negatif </vt:lpstr>
      <vt:lpstr>PowerPoint Presentation</vt:lpstr>
      <vt:lpstr>PowerPoint Presentation</vt:lpstr>
      <vt:lpstr>PowerPoint Presentation</vt:lpstr>
      <vt:lpstr>anak-anak lebih sensitif terhadap  radiasi elektromagnetik karena otak dan sistem imun yang masih berkembang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Digital parenting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GADGET DAN ANAK</dc:title>
  <dc:creator>Chandra</dc:creator>
  <cp:lastModifiedBy>Chandra</cp:lastModifiedBy>
  <cp:revision>24</cp:revision>
  <dcterms:created xsi:type="dcterms:W3CDTF">2019-01-13T07:59:44Z</dcterms:created>
  <dcterms:modified xsi:type="dcterms:W3CDTF">2019-01-17T23:42:43Z</dcterms:modified>
</cp:coreProperties>
</file>