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3" r:id="rId8"/>
    <p:sldId id="262"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3"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85" autoAdjust="0"/>
    <p:restoredTop sz="94660"/>
  </p:normalViewPr>
  <p:slideViewPr>
    <p:cSldViewPr>
      <p:cViewPr>
        <p:scale>
          <a:sx n="71" d="100"/>
          <a:sy n="71" d="100"/>
        </p:scale>
        <p:origin x="-1146" y="-1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A71AC3-87D3-44CF-81A8-713D9CF7F05F}" type="doc">
      <dgm:prSet loTypeId="urn:microsoft.com/office/officeart/2005/8/layout/process5" loCatId="process" qsTypeId="urn:microsoft.com/office/officeart/2005/8/quickstyle/simple1" qsCatId="simple" csTypeId="urn:microsoft.com/office/officeart/2005/8/colors/accent1_2" csCatId="accent1" phldr="1"/>
      <dgm:spPr/>
    </dgm:pt>
    <dgm:pt modelId="{68799AF3-2CD4-4C7C-AAF3-F7A992979F4F}">
      <dgm:prSet phldrT="[Text]"/>
      <dgm:spPr/>
      <dgm:t>
        <a:bodyPr/>
        <a:lstStyle/>
        <a:p>
          <a:r>
            <a:rPr lang="en-US" dirty="0" err="1" smtClean="0"/>
            <a:t>Pemilihan</a:t>
          </a:r>
          <a:r>
            <a:rPr lang="en-US" dirty="0" smtClean="0"/>
            <a:t> </a:t>
          </a:r>
          <a:r>
            <a:rPr lang="en-US" dirty="0" err="1" smtClean="0"/>
            <a:t>Sekolah</a:t>
          </a:r>
          <a:r>
            <a:rPr lang="en-US" dirty="0" smtClean="0"/>
            <a:t> </a:t>
          </a:r>
          <a:r>
            <a:rPr lang="en-US" dirty="0" err="1" smtClean="0"/>
            <a:t>dan</a:t>
          </a:r>
          <a:r>
            <a:rPr lang="en-US" dirty="0" smtClean="0"/>
            <a:t> </a:t>
          </a:r>
          <a:r>
            <a:rPr lang="en-US" dirty="0" err="1" smtClean="0"/>
            <a:t>izin</a:t>
          </a:r>
          <a:r>
            <a:rPr lang="en-US" dirty="0" smtClean="0"/>
            <a:t> PTK </a:t>
          </a:r>
          <a:r>
            <a:rPr lang="en-US" dirty="0" err="1" smtClean="0"/>
            <a:t>Ke</a:t>
          </a:r>
          <a:r>
            <a:rPr lang="en-US" dirty="0" smtClean="0"/>
            <a:t> </a:t>
          </a:r>
          <a:r>
            <a:rPr lang="en-US" dirty="0" err="1" smtClean="0"/>
            <a:t>sekolah</a:t>
          </a:r>
          <a:r>
            <a:rPr lang="en-US" dirty="0" smtClean="0"/>
            <a:t> </a:t>
          </a:r>
          <a:endParaRPr lang="en-US" dirty="0"/>
        </a:p>
      </dgm:t>
    </dgm:pt>
    <dgm:pt modelId="{55DF0079-70A9-41F2-B0AF-082698CB5FA2}" type="parTrans" cxnId="{7A7E05B8-2C79-43C8-9267-047836AB59C1}">
      <dgm:prSet/>
      <dgm:spPr/>
      <dgm:t>
        <a:bodyPr/>
        <a:lstStyle/>
        <a:p>
          <a:endParaRPr lang="en-US"/>
        </a:p>
      </dgm:t>
    </dgm:pt>
    <dgm:pt modelId="{2018D3DE-9120-4538-8C8F-8D7EA7E72418}" type="sibTrans" cxnId="{7A7E05B8-2C79-43C8-9267-047836AB59C1}">
      <dgm:prSet/>
      <dgm:spPr/>
      <dgm:t>
        <a:bodyPr/>
        <a:lstStyle/>
        <a:p>
          <a:endParaRPr lang="en-US"/>
        </a:p>
      </dgm:t>
    </dgm:pt>
    <dgm:pt modelId="{E2B66E8D-A101-48D5-AEAC-A5AD80312682}">
      <dgm:prSet phldrT="[Text]"/>
      <dgm:spPr/>
      <dgm:t>
        <a:bodyPr/>
        <a:lstStyle/>
        <a:p>
          <a:r>
            <a:rPr lang="en-US" dirty="0" err="1" smtClean="0"/>
            <a:t>Pretes</a:t>
          </a:r>
          <a:endParaRPr lang="en-US" dirty="0"/>
        </a:p>
      </dgm:t>
    </dgm:pt>
    <dgm:pt modelId="{FFC102FE-CCE8-4F99-A2E7-AFC9CD029E48}" type="parTrans" cxnId="{F7AD99C9-59E0-4B8E-8A11-1C4903D9DF44}">
      <dgm:prSet/>
      <dgm:spPr/>
      <dgm:t>
        <a:bodyPr/>
        <a:lstStyle/>
        <a:p>
          <a:endParaRPr lang="en-US"/>
        </a:p>
      </dgm:t>
    </dgm:pt>
    <dgm:pt modelId="{521357A2-6A5E-4AC5-B12A-0D5C70733DCA}" type="sibTrans" cxnId="{F7AD99C9-59E0-4B8E-8A11-1C4903D9DF44}">
      <dgm:prSet/>
      <dgm:spPr/>
      <dgm:t>
        <a:bodyPr/>
        <a:lstStyle/>
        <a:p>
          <a:endParaRPr lang="en-US"/>
        </a:p>
      </dgm:t>
    </dgm:pt>
    <dgm:pt modelId="{67DF67B6-9B5B-43FF-BAED-0B3A9DE2F146}">
      <dgm:prSet phldrT="[Text]"/>
      <dgm:spPr/>
      <dgm:t>
        <a:bodyPr/>
        <a:lstStyle/>
        <a:p>
          <a:r>
            <a:rPr lang="en-US" dirty="0" err="1" smtClean="0"/>
            <a:t>Siklus</a:t>
          </a:r>
          <a:r>
            <a:rPr lang="en-US" dirty="0" smtClean="0"/>
            <a:t> 1</a:t>
          </a:r>
        </a:p>
        <a:p>
          <a:r>
            <a:rPr lang="en-US" dirty="0" smtClean="0"/>
            <a:t>(3x </a:t>
          </a:r>
          <a:r>
            <a:rPr lang="en-US" dirty="0" err="1" smtClean="0"/>
            <a:t>Pertemuan</a:t>
          </a:r>
          <a:r>
            <a:rPr lang="en-US" dirty="0" smtClean="0"/>
            <a:t>)</a:t>
          </a:r>
        </a:p>
        <a:p>
          <a:r>
            <a:rPr lang="en-US" dirty="0" err="1" smtClean="0"/>
            <a:t>Postes</a:t>
          </a:r>
          <a:r>
            <a:rPr lang="en-US" dirty="0" smtClean="0"/>
            <a:t> </a:t>
          </a:r>
          <a:r>
            <a:rPr lang="en-US" dirty="0" err="1" smtClean="0"/>
            <a:t>Siklus</a:t>
          </a:r>
          <a:r>
            <a:rPr lang="en-US" dirty="0" smtClean="0"/>
            <a:t> 1</a:t>
          </a:r>
        </a:p>
        <a:p>
          <a:endParaRPr lang="en-US" dirty="0"/>
        </a:p>
      </dgm:t>
    </dgm:pt>
    <dgm:pt modelId="{BCB5CFEE-D9AC-47DB-8913-C4A902A12401}" type="parTrans" cxnId="{74006F7D-424E-4B95-9364-8C4967D68A6D}">
      <dgm:prSet/>
      <dgm:spPr/>
      <dgm:t>
        <a:bodyPr/>
        <a:lstStyle/>
        <a:p>
          <a:endParaRPr lang="en-US"/>
        </a:p>
      </dgm:t>
    </dgm:pt>
    <dgm:pt modelId="{6DAAF2CA-AB8C-46B5-88E8-1B1882199FCC}" type="sibTrans" cxnId="{74006F7D-424E-4B95-9364-8C4967D68A6D}">
      <dgm:prSet/>
      <dgm:spPr/>
      <dgm:t>
        <a:bodyPr/>
        <a:lstStyle/>
        <a:p>
          <a:endParaRPr lang="en-US"/>
        </a:p>
      </dgm:t>
    </dgm:pt>
    <dgm:pt modelId="{E3B37D70-AF76-4175-8B08-712FB2FF9C29}">
      <dgm:prSet/>
      <dgm:spPr/>
      <dgm:t>
        <a:bodyPr/>
        <a:lstStyle/>
        <a:p>
          <a:r>
            <a:rPr lang="en-US" dirty="0" err="1" smtClean="0"/>
            <a:t>Analisis</a:t>
          </a:r>
          <a:r>
            <a:rPr lang="en-US" dirty="0" smtClean="0"/>
            <a:t> </a:t>
          </a:r>
          <a:r>
            <a:rPr lang="en-US" dirty="0" err="1" smtClean="0"/>
            <a:t>Permasalahan</a:t>
          </a:r>
          <a:r>
            <a:rPr lang="en-US" dirty="0" smtClean="0"/>
            <a:t> (</a:t>
          </a:r>
          <a:r>
            <a:rPr lang="en-US" dirty="0" err="1" smtClean="0"/>
            <a:t>memilih</a:t>
          </a:r>
          <a:r>
            <a:rPr lang="en-US" dirty="0" smtClean="0"/>
            <a:t> </a:t>
          </a:r>
          <a:r>
            <a:rPr lang="en-US" dirty="0" err="1" smtClean="0"/>
            <a:t>topik</a:t>
          </a:r>
          <a:r>
            <a:rPr lang="en-US" dirty="0" smtClean="0"/>
            <a:t>)</a:t>
          </a:r>
          <a:endParaRPr lang="en-US" dirty="0"/>
        </a:p>
      </dgm:t>
    </dgm:pt>
    <dgm:pt modelId="{D9799A5B-40D9-462C-A8BD-AF7ADEA002DE}" type="parTrans" cxnId="{E049DB4C-567D-4FEB-8A2D-4B7EA5D267FD}">
      <dgm:prSet/>
      <dgm:spPr/>
      <dgm:t>
        <a:bodyPr/>
        <a:lstStyle/>
        <a:p>
          <a:endParaRPr lang="en-US"/>
        </a:p>
      </dgm:t>
    </dgm:pt>
    <dgm:pt modelId="{A7C5C512-5D36-4453-BD1F-4D8A0418E10B}" type="sibTrans" cxnId="{E049DB4C-567D-4FEB-8A2D-4B7EA5D267FD}">
      <dgm:prSet/>
      <dgm:spPr/>
      <dgm:t>
        <a:bodyPr/>
        <a:lstStyle/>
        <a:p>
          <a:endParaRPr lang="en-US"/>
        </a:p>
      </dgm:t>
    </dgm:pt>
    <dgm:pt modelId="{C52A3D2B-A85F-4A1A-838D-16606BAB8EAF}">
      <dgm:prSet/>
      <dgm:spPr/>
      <dgm:t>
        <a:bodyPr/>
        <a:lstStyle/>
        <a:p>
          <a:r>
            <a:rPr lang="en-US" dirty="0" err="1" smtClean="0"/>
            <a:t>Siklus</a:t>
          </a:r>
          <a:r>
            <a:rPr lang="en-US" dirty="0" smtClean="0"/>
            <a:t> 2</a:t>
          </a:r>
        </a:p>
        <a:p>
          <a:r>
            <a:rPr lang="en-US" dirty="0" smtClean="0"/>
            <a:t>(3x </a:t>
          </a:r>
          <a:r>
            <a:rPr lang="en-US" dirty="0" err="1" smtClean="0"/>
            <a:t>Pertemuan</a:t>
          </a:r>
          <a:r>
            <a:rPr lang="en-US" dirty="0" smtClean="0"/>
            <a:t>)</a:t>
          </a:r>
        </a:p>
        <a:p>
          <a:r>
            <a:rPr lang="en-US" dirty="0" err="1" smtClean="0"/>
            <a:t>Postes</a:t>
          </a:r>
          <a:r>
            <a:rPr lang="en-US" dirty="0" smtClean="0"/>
            <a:t> </a:t>
          </a:r>
          <a:r>
            <a:rPr lang="en-US" dirty="0" err="1" smtClean="0"/>
            <a:t>Siklus</a:t>
          </a:r>
          <a:r>
            <a:rPr lang="en-US" dirty="0" smtClean="0"/>
            <a:t> 2</a:t>
          </a:r>
          <a:endParaRPr lang="en-US" dirty="0"/>
        </a:p>
      </dgm:t>
    </dgm:pt>
    <dgm:pt modelId="{850D478F-42D4-4F84-9144-0C7FAB72CFCB}" type="parTrans" cxnId="{B2538CBE-F8D9-4DB5-90D1-A802E1349155}">
      <dgm:prSet/>
      <dgm:spPr/>
      <dgm:t>
        <a:bodyPr/>
        <a:lstStyle/>
        <a:p>
          <a:endParaRPr lang="en-US"/>
        </a:p>
      </dgm:t>
    </dgm:pt>
    <dgm:pt modelId="{EBC262A2-159E-4AC4-8B00-FDA89ED6BA0C}" type="sibTrans" cxnId="{B2538CBE-F8D9-4DB5-90D1-A802E1349155}">
      <dgm:prSet/>
      <dgm:spPr/>
      <dgm:t>
        <a:bodyPr/>
        <a:lstStyle/>
        <a:p>
          <a:endParaRPr lang="en-US"/>
        </a:p>
      </dgm:t>
    </dgm:pt>
    <dgm:pt modelId="{24EAABA7-F58E-4E8E-AD01-1D92EB4BC9EB}">
      <dgm:prSet/>
      <dgm:spPr/>
      <dgm:t>
        <a:bodyPr/>
        <a:lstStyle/>
        <a:p>
          <a:r>
            <a:rPr lang="en-US" dirty="0" err="1" smtClean="0"/>
            <a:t>Laporan</a:t>
          </a:r>
          <a:r>
            <a:rPr lang="en-US" dirty="0" smtClean="0"/>
            <a:t> </a:t>
          </a:r>
          <a:r>
            <a:rPr lang="en-US" i="1" dirty="0" smtClean="0"/>
            <a:t>Progress Report (</a:t>
          </a:r>
          <a:r>
            <a:rPr lang="en-US" i="1" dirty="0" err="1" smtClean="0"/>
            <a:t>pengganti</a:t>
          </a:r>
          <a:r>
            <a:rPr lang="en-US" i="1" dirty="0" smtClean="0"/>
            <a:t> UTS)</a:t>
          </a:r>
          <a:endParaRPr lang="en-US" i="1" dirty="0"/>
        </a:p>
      </dgm:t>
    </dgm:pt>
    <dgm:pt modelId="{EF89C6EE-FE83-4185-A7E3-DDE4D082A809}" type="parTrans" cxnId="{5C6F8C42-8067-4B12-B151-029391652ED5}">
      <dgm:prSet/>
      <dgm:spPr/>
      <dgm:t>
        <a:bodyPr/>
        <a:lstStyle/>
        <a:p>
          <a:endParaRPr lang="en-US"/>
        </a:p>
      </dgm:t>
    </dgm:pt>
    <dgm:pt modelId="{E9E8BF2D-F840-4C77-AEFD-DC2908E25419}" type="sibTrans" cxnId="{5C6F8C42-8067-4B12-B151-029391652ED5}">
      <dgm:prSet/>
      <dgm:spPr/>
      <dgm:t>
        <a:bodyPr/>
        <a:lstStyle/>
        <a:p>
          <a:endParaRPr lang="en-US"/>
        </a:p>
      </dgm:t>
    </dgm:pt>
    <dgm:pt modelId="{D816E61B-0EA5-4B4B-B2E4-2C3A1420B449}">
      <dgm:prSet/>
      <dgm:spPr/>
      <dgm:t>
        <a:bodyPr/>
        <a:lstStyle/>
        <a:p>
          <a:r>
            <a:rPr lang="en-US" dirty="0" err="1" smtClean="0"/>
            <a:t>Analisis</a:t>
          </a:r>
          <a:r>
            <a:rPr lang="en-US" dirty="0" smtClean="0"/>
            <a:t> data</a:t>
          </a:r>
        </a:p>
        <a:p>
          <a:r>
            <a:rPr lang="en-US" dirty="0" err="1" smtClean="0"/>
            <a:t>Penyusunan</a:t>
          </a:r>
          <a:r>
            <a:rPr lang="en-US" dirty="0" smtClean="0"/>
            <a:t> </a:t>
          </a:r>
          <a:r>
            <a:rPr lang="en-US" dirty="0" err="1" smtClean="0"/>
            <a:t>Laporan</a:t>
          </a:r>
          <a:r>
            <a:rPr lang="en-US" dirty="0" smtClean="0"/>
            <a:t> </a:t>
          </a:r>
          <a:r>
            <a:rPr lang="en-US" dirty="0" err="1" smtClean="0"/>
            <a:t>Akhir</a:t>
          </a:r>
          <a:r>
            <a:rPr lang="en-US" dirty="0" smtClean="0"/>
            <a:t> (</a:t>
          </a:r>
          <a:r>
            <a:rPr lang="en-US" dirty="0" err="1" smtClean="0"/>
            <a:t>pengganti</a:t>
          </a:r>
          <a:r>
            <a:rPr lang="en-US" dirty="0" smtClean="0"/>
            <a:t> UAS)</a:t>
          </a:r>
          <a:endParaRPr lang="en-US" dirty="0"/>
        </a:p>
      </dgm:t>
    </dgm:pt>
    <dgm:pt modelId="{D4124744-AD1B-48BE-9AEC-E714E3780BD5}" type="parTrans" cxnId="{2F484863-AB14-4602-9629-848B5032DE80}">
      <dgm:prSet/>
      <dgm:spPr/>
      <dgm:t>
        <a:bodyPr/>
        <a:lstStyle/>
        <a:p>
          <a:endParaRPr lang="en-US"/>
        </a:p>
      </dgm:t>
    </dgm:pt>
    <dgm:pt modelId="{E8C0AF97-59C9-4497-8BEE-E0C9A17F251E}" type="sibTrans" cxnId="{2F484863-AB14-4602-9629-848B5032DE80}">
      <dgm:prSet/>
      <dgm:spPr/>
      <dgm:t>
        <a:bodyPr/>
        <a:lstStyle/>
        <a:p>
          <a:endParaRPr lang="en-US"/>
        </a:p>
      </dgm:t>
    </dgm:pt>
    <dgm:pt modelId="{789BFA03-7325-483D-A309-4EE6FB1989D1}" type="pres">
      <dgm:prSet presAssocID="{E3A71AC3-87D3-44CF-81A8-713D9CF7F05F}" presName="diagram" presStyleCnt="0">
        <dgm:presLayoutVars>
          <dgm:dir/>
          <dgm:resizeHandles val="exact"/>
        </dgm:presLayoutVars>
      </dgm:prSet>
      <dgm:spPr/>
    </dgm:pt>
    <dgm:pt modelId="{77A9FC8D-8969-413B-9764-CF07913AD035}" type="pres">
      <dgm:prSet presAssocID="{68799AF3-2CD4-4C7C-AAF3-F7A992979F4F}" presName="node" presStyleLbl="node1" presStyleIdx="0" presStyleCnt="7">
        <dgm:presLayoutVars>
          <dgm:bulletEnabled val="1"/>
        </dgm:presLayoutVars>
      </dgm:prSet>
      <dgm:spPr/>
    </dgm:pt>
    <dgm:pt modelId="{D70C3D49-38CA-417D-8368-8E98F1DF813F}" type="pres">
      <dgm:prSet presAssocID="{2018D3DE-9120-4538-8C8F-8D7EA7E72418}" presName="sibTrans" presStyleLbl="sibTrans2D1" presStyleIdx="0" presStyleCnt="6"/>
      <dgm:spPr/>
    </dgm:pt>
    <dgm:pt modelId="{894DE69F-9227-48F7-B196-87B51AD3BBAF}" type="pres">
      <dgm:prSet presAssocID="{2018D3DE-9120-4538-8C8F-8D7EA7E72418}" presName="connectorText" presStyleLbl="sibTrans2D1" presStyleIdx="0" presStyleCnt="6"/>
      <dgm:spPr/>
    </dgm:pt>
    <dgm:pt modelId="{08A3CD55-96A0-4670-AD80-69ADF0A075E7}" type="pres">
      <dgm:prSet presAssocID="{E3B37D70-AF76-4175-8B08-712FB2FF9C29}" presName="node" presStyleLbl="node1" presStyleIdx="1" presStyleCnt="7">
        <dgm:presLayoutVars>
          <dgm:bulletEnabled val="1"/>
        </dgm:presLayoutVars>
      </dgm:prSet>
      <dgm:spPr/>
    </dgm:pt>
    <dgm:pt modelId="{0F23DF0E-0AE2-49B3-A32B-3FA5DE9B5DFA}" type="pres">
      <dgm:prSet presAssocID="{A7C5C512-5D36-4453-BD1F-4D8A0418E10B}" presName="sibTrans" presStyleLbl="sibTrans2D1" presStyleIdx="1" presStyleCnt="6"/>
      <dgm:spPr/>
    </dgm:pt>
    <dgm:pt modelId="{B03E46F5-D0DE-4C32-82EC-8A7107E40737}" type="pres">
      <dgm:prSet presAssocID="{A7C5C512-5D36-4453-BD1F-4D8A0418E10B}" presName="connectorText" presStyleLbl="sibTrans2D1" presStyleIdx="1" presStyleCnt="6"/>
      <dgm:spPr/>
    </dgm:pt>
    <dgm:pt modelId="{8CEBBE6C-3959-4267-8D25-664CC1728727}" type="pres">
      <dgm:prSet presAssocID="{E2B66E8D-A101-48D5-AEAC-A5AD80312682}" presName="node" presStyleLbl="node1" presStyleIdx="2" presStyleCnt="7">
        <dgm:presLayoutVars>
          <dgm:bulletEnabled val="1"/>
        </dgm:presLayoutVars>
      </dgm:prSet>
      <dgm:spPr/>
    </dgm:pt>
    <dgm:pt modelId="{25E58316-641F-4E66-9FE1-4AF7E5BBB14B}" type="pres">
      <dgm:prSet presAssocID="{521357A2-6A5E-4AC5-B12A-0D5C70733DCA}" presName="sibTrans" presStyleLbl="sibTrans2D1" presStyleIdx="2" presStyleCnt="6"/>
      <dgm:spPr/>
    </dgm:pt>
    <dgm:pt modelId="{F19998B7-46BD-4B2F-8431-FBB4F4DDE19F}" type="pres">
      <dgm:prSet presAssocID="{521357A2-6A5E-4AC5-B12A-0D5C70733DCA}" presName="connectorText" presStyleLbl="sibTrans2D1" presStyleIdx="2" presStyleCnt="6"/>
      <dgm:spPr/>
    </dgm:pt>
    <dgm:pt modelId="{304A39BC-5477-4641-9FFC-68243EAC75FE}" type="pres">
      <dgm:prSet presAssocID="{67DF67B6-9B5B-43FF-BAED-0B3A9DE2F146}" presName="node" presStyleLbl="node1" presStyleIdx="3" presStyleCnt="7">
        <dgm:presLayoutVars>
          <dgm:bulletEnabled val="1"/>
        </dgm:presLayoutVars>
      </dgm:prSet>
      <dgm:spPr/>
      <dgm:t>
        <a:bodyPr/>
        <a:lstStyle/>
        <a:p>
          <a:endParaRPr lang="en-US"/>
        </a:p>
      </dgm:t>
    </dgm:pt>
    <dgm:pt modelId="{3EAC199B-55E4-460E-9E7D-2D6F9D346C35}" type="pres">
      <dgm:prSet presAssocID="{6DAAF2CA-AB8C-46B5-88E8-1B1882199FCC}" presName="sibTrans" presStyleLbl="sibTrans2D1" presStyleIdx="3" presStyleCnt="6"/>
      <dgm:spPr/>
    </dgm:pt>
    <dgm:pt modelId="{1C93D7FD-8AC0-4CA7-A765-D810EE2FFDA0}" type="pres">
      <dgm:prSet presAssocID="{6DAAF2CA-AB8C-46B5-88E8-1B1882199FCC}" presName="connectorText" presStyleLbl="sibTrans2D1" presStyleIdx="3" presStyleCnt="6"/>
      <dgm:spPr/>
    </dgm:pt>
    <dgm:pt modelId="{03C4806D-7B33-4301-B7F1-09C281119520}" type="pres">
      <dgm:prSet presAssocID="{24EAABA7-F58E-4E8E-AD01-1D92EB4BC9EB}" presName="node" presStyleLbl="node1" presStyleIdx="4" presStyleCnt="7">
        <dgm:presLayoutVars>
          <dgm:bulletEnabled val="1"/>
        </dgm:presLayoutVars>
      </dgm:prSet>
      <dgm:spPr/>
    </dgm:pt>
    <dgm:pt modelId="{BC0C092B-E273-40F4-B474-35B1BA06276B}" type="pres">
      <dgm:prSet presAssocID="{E9E8BF2D-F840-4C77-AEFD-DC2908E25419}" presName="sibTrans" presStyleLbl="sibTrans2D1" presStyleIdx="4" presStyleCnt="6"/>
      <dgm:spPr/>
    </dgm:pt>
    <dgm:pt modelId="{3F79AEBC-ADD6-4202-95FB-33D7DA93A935}" type="pres">
      <dgm:prSet presAssocID="{E9E8BF2D-F840-4C77-AEFD-DC2908E25419}" presName="connectorText" presStyleLbl="sibTrans2D1" presStyleIdx="4" presStyleCnt="6"/>
      <dgm:spPr/>
    </dgm:pt>
    <dgm:pt modelId="{F80D6814-1159-4C12-A9A4-E4D51F795405}" type="pres">
      <dgm:prSet presAssocID="{C52A3D2B-A85F-4A1A-838D-16606BAB8EAF}" presName="node" presStyleLbl="node1" presStyleIdx="5" presStyleCnt="7">
        <dgm:presLayoutVars>
          <dgm:bulletEnabled val="1"/>
        </dgm:presLayoutVars>
      </dgm:prSet>
      <dgm:spPr/>
      <dgm:t>
        <a:bodyPr/>
        <a:lstStyle/>
        <a:p>
          <a:endParaRPr lang="en-US"/>
        </a:p>
      </dgm:t>
    </dgm:pt>
    <dgm:pt modelId="{98057CBC-DBA0-4BEF-A262-4D54B48445E3}" type="pres">
      <dgm:prSet presAssocID="{EBC262A2-159E-4AC4-8B00-FDA89ED6BA0C}" presName="sibTrans" presStyleLbl="sibTrans2D1" presStyleIdx="5" presStyleCnt="6"/>
      <dgm:spPr/>
    </dgm:pt>
    <dgm:pt modelId="{40B8BE0A-4AC5-4A8E-A8A2-D6CB0EF1D20B}" type="pres">
      <dgm:prSet presAssocID="{EBC262A2-159E-4AC4-8B00-FDA89ED6BA0C}" presName="connectorText" presStyleLbl="sibTrans2D1" presStyleIdx="5" presStyleCnt="6"/>
      <dgm:spPr/>
    </dgm:pt>
    <dgm:pt modelId="{0685D2E6-ED19-4D1E-8C1C-B1135E1213F9}" type="pres">
      <dgm:prSet presAssocID="{D816E61B-0EA5-4B4B-B2E4-2C3A1420B449}" presName="node" presStyleLbl="node1" presStyleIdx="6" presStyleCnt="7">
        <dgm:presLayoutVars>
          <dgm:bulletEnabled val="1"/>
        </dgm:presLayoutVars>
      </dgm:prSet>
      <dgm:spPr/>
    </dgm:pt>
  </dgm:ptLst>
  <dgm:cxnLst>
    <dgm:cxn modelId="{0823F57E-2AFF-4FA7-88E9-3F026795F2A8}" type="presOf" srcId="{A7C5C512-5D36-4453-BD1F-4D8A0418E10B}" destId="{0F23DF0E-0AE2-49B3-A32B-3FA5DE9B5DFA}" srcOrd="0" destOrd="0" presId="urn:microsoft.com/office/officeart/2005/8/layout/process5"/>
    <dgm:cxn modelId="{F7AD99C9-59E0-4B8E-8A11-1C4903D9DF44}" srcId="{E3A71AC3-87D3-44CF-81A8-713D9CF7F05F}" destId="{E2B66E8D-A101-48D5-AEAC-A5AD80312682}" srcOrd="2" destOrd="0" parTransId="{FFC102FE-CCE8-4F99-A2E7-AFC9CD029E48}" sibTransId="{521357A2-6A5E-4AC5-B12A-0D5C70733DCA}"/>
    <dgm:cxn modelId="{B62A4054-B1BD-473F-A88D-246609DDD293}" type="presOf" srcId="{C52A3D2B-A85F-4A1A-838D-16606BAB8EAF}" destId="{F80D6814-1159-4C12-A9A4-E4D51F795405}" srcOrd="0" destOrd="0" presId="urn:microsoft.com/office/officeart/2005/8/layout/process5"/>
    <dgm:cxn modelId="{ADDFD2B2-D8A0-48BF-8F76-AE9A4FEFABDE}" type="presOf" srcId="{EBC262A2-159E-4AC4-8B00-FDA89ED6BA0C}" destId="{40B8BE0A-4AC5-4A8E-A8A2-D6CB0EF1D20B}" srcOrd="1" destOrd="0" presId="urn:microsoft.com/office/officeart/2005/8/layout/process5"/>
    <dgm:cxn modelId="{62FFCCAF-76C0-4127-9759-3718F57CF939}" type="presOf" srcId="{A7C5C512-5D36-4453-BD1F-4D8A0418E10B}" destId="{B03E46F5-D0DE-4C32-82EC-8A7107E40737}" srcOrd="1" destOrd="0" presId="urn:microsoft.com/office/officeart/2005/8/layout/process5"/>
    <dgm:cxn modelId="{A7BC0D7A-AD4A-44A2-A86C-65182F6ACE86}" type="presOf" srcId="{E9E8BF2D-F840-4C77-AEFD-DC2908E25419}" destId="{3F79AEBC-ADD6-4202-95FB-33D7DA93A935}" srcOrd="1" destOrd="0" presId="urn:microsoft.com/office/officeart/2005/8/layout/process5"/>
    <dgm:cxn modelId="{84EFC2E0-14F3-4EF8-B7BB-67816A09D6A4}" type="presOf" srcId="{68799AF3-2CD4-4C7C-AAF3-F7A992979F4F}" destId="{77A9FC8D-8969-413B-9764-CF07913AD035}" srcOrd="0" destOrd="0" presId="urn:microsoft.com/office/officeart/2005/8/layout/process5"/>
    <dgm:cxn modelId="{BCFA5F19-FB33-4C8B-A0B7-F2880D7A79BC}" type="presOf" srcId="{E9E8BF2D-F840-4C77-AEFD-DC2908E25419}" destId="{BC0C092B-E273-40F4-B474-35B1BA06276B}" srcOrd="0" destOrd="0" presId="urn:microsoft.com/office/officeart/2005/8/layout/process5"/>
    <dgm:cxn modelId="{2F484863-AB14-4602-9629-848B5032DE80}" srcId="{E3A71AC3-87D3-44CF-81A8-713D9CF7F05F}" destId="{D816E61B-0EA5-4B4B-B2E4-2C3A1420B449}" srcOrd="6" destOrd="0" parTransId="{D4124744-AD1B-48BE-9AEC-E714E3780BD5}" sibTransId="{E8C0AF97-59C9-4497-8BEE-E0C9A17F251E}"/>
    <dgm:cxn modelId="{8FC641FD-365D-4772-B8F4-23FC95A27424}" type="presOf" srcId="{2018D3DE-9120-4538-8C8F-8D7EA7E72418}" destId="{D70C3D49-38CA-417D-8368-8E98F1DF813F}" srcOrd="0" destOrd="0" presId="urn:microsoft.com/office/officeart/2005/8/layout/process5"/>
    <dgm:cxn modelId="{B898E7DC-F85E-4B5D-813D-B7722A3960C7}" type="presOf" srcId="{D816E61B-0EA5-4B4B-B2E4-2C3A1420B449}" destId="{0685D2E6-ED19-4D1E-8C1C-B1135E1213F9}" srcOrd="0" destOrd="0" presId="urn:microsoft.com/office/officeart/2005/8/layout/process5"/>
    <dgm:cxn modelId="{01E6A191-F980-43F9-AA15-2B80FC7BE3A5}" type="presOf" srcId="{67DF67B6-9B5B-43FF-BAED-0B3A9DE2F146}" destId="{304A39BC-5477-4641-9FFC-68243EAC75FE}" srcOrd="0" destOrd="0" presId="urn:microsoft.com/office/officeart/2005/8/layout/process5"/>
    <dgm:cxn modelId="{5C6F8C42-8067-4B12-B151-029391652ED5}" srcId="{E3A71AC3-87D3-44CF-81A8-713D9CF7F05F}" destId="{24EAABA7-F58E-4E8E-AD01-1D92EB4BC9EB}" srcOrd="4" destOrd="0" parTransId="{EF89C6EE-FE83-4185-A7E3-DDE4D082A809}" sibTransId="{E9E8BF2D-F840-4C77-AEFD-DC2908E25419}"/>
    <dgm:cxn modelId="{C3E51BA4-64A4-4D52-84B8-A27858A5B232}" type="presOf" srcId="{E2B66E8D-A101-48D5-AEAC-A5AD80312682}" destId="{8CEBBE6C-3959-4267-8D25-664CC1728727}" srcOrd="0" destOrd="0" presId="urn:microsoft.com/office/officeart/2005/8/layout/process5"/>
    <dgm:cxn modelId="{10D1B099-AFDA-4657-8D45-39CAA12D8F2C}" type="presOf" srcId="{6DAAF2CA-AB8C-46B5-88E8-1B1882199FCC}" destId="{1C93D7FD-8AC0-4CA7-A765-D810EE2FFDA0}" srcOrd="1" destOrd="0" presId="urn:microsoft.com/office/officeart/2005/8/layout/process5"/>
    <dgm:cxn modelId="{58A0986D-3860-42AF-BB3F-27763FDD91B3}" type="presOf" srcId="{2018D3DE-9120-4538-8C8F-8D7EA7E72418}" destId="{894DE69F-9227-48F7-B196-87B51AD3BBAF}" srcOrd="1" destOrd="0" presId="urn:microsoft.com/office/officeart/2005/8/layout/process5"/>
    <dgm:cxn modelId="{E049DB4C-567D-4FEB-8A2D-4B7EA5D267FD}" srcId="{E3A71AC3-87D3-44CF-81A8-713D9CF7F05F}" destId="{E3B37D70-AF76-4175-8B08-712FB2FF9C29}" srcOrd="1" destOrd="0" parTransId="{D9799A5B-40D9-462C-A8BD-AF7ADEA002DE}" sibTransId="{A7C5C512-5D36-4453-BD1F-4D8A0418E10B}"/>
    <dgm:cxn modelId="{375F7A41-E039-470D-9AAD-A006DE4F1D42}" type="presOf" srcId="{521357A2-6A5E-4AC5-B12A-0D5C70733DCA}" destId="{25E58316-641F-4E66-9FE1-4AF7E5BBB14B}" srcOrd="0" destOrd="0" presId="urn:microsoft.com/office/officeart/2005/8/layout/process5"/>
    <dgm:cxn modelId="{7360B360-E6EC-4CB3-9CC2-4D0935B8EF76}" type="presOf" srcId="{6DAAF2CA-AB8C-46B5-88E8-1B1882199FCC}" destId="{3EAC199B-55E4-460E-9E7D-2D6F9D346C35}" srcOrd="0" destOrd="0" presId="urn:microsoft.com/office/officeart/2005/8/layout/process5"/>
    <dgm:cxn modelId="{552CB380-2271-430D-9DA3-1CD21CEBFE6A}" type="presOf" srcId="{E3B37D70-AF76-4175-8B08-712FB2FF9C29}" destId="{08A3CD55-96A0-4670-AD80-69ADF0A075E7}" srcOrd="0" destOrd="0" presId="urn:microsoft.com/office/officeart/2005/8/layout/process5"/>
    <dgm:cxn modelId="{7A7E05B8-2C79-43C8-9267-047836AB59C1}" srcId="{E3A71AC3-87D3-44CF-81A8-713D9CF7F05F}" destId="{68799AF3-2CD4-4C7C-AAF3-F7A992979F4F}" srcOrd="0" destOrd="0" parTransId="{55DF0079-70A9-41F2-B0AF-082698CB5FA2}" sibTransId="{2018D3DE-9120-4538-8C8F-8D7EA7E72418}"/>
    <dgm:cxn modelId="{74006F7D-424E-4B95-9364-8C4967D68A6D}" srcId="{E3A71AC3-87D3-44CF-81A8-713D9CF7F05F}" destId="{67DF67B6-9B5B-43FF-BAED-0B3A9DE2F146}" srcOrd="3" destOrd="0" parTransId="{BCB5CFEE-D9AC-47DB-8913-C4A902A12401}" sibTransId="{6DAAF2CA-AB8C-46B5-88E8-1B1882199FCC}"/>
    <dgm:cxn modelId="{0BCB5DD5-60B2-4823-AB20-F674A9A4D9F5}" type="presOf" srcId="{E3A71AC3-87D3-44CF-81A8-713D9CF7F05F}" destId="{789BFA03-7325-483D-A309-4EE6FB1989D1}" srcOrd="0" destOrd="0" presId="urn:microsoft.com/office/officeart/2005/8/layout/process5"/>
    <dgm:cxn modelId="{B2538CBE-F8D9-4DB5-90D1-A802E1349155}" srcId="{E3A71AC3-87D3-44CF-81A8-713D9CF7F05F}" destId="{C52A3D2B-A85F-4A1A-838D-16606BAB8EAF}" srcOrd="5" destOrd="0" parTransId="{850D478F-42D4-4F84-9144-0C7FAB72CFCB}" sibTransId="{EBC262A2-159E-4AC4-8B00-FDA89ED6BA0C}"/>
    <dgm:cxn modelId="{45910E60-27BB-46EA-A2BC-DA5D99A1847A}" type="presOf" srcId="{24EAABA7-F58E-4E8E-AD01-1D92EB4BC9EB}" destId="{03C4806D-7B33-4301-B7F1-09C281119520}" srcOrd="0" destOrd="0" presId="urn:microsoft.com/office/officeart/2005/8/layout/process5"/>
    <dgm:cxn modelId="{AF4F78F6-A55B-46CB-BDD5-2BE7A3295438}" type="presOf" srcId="{521357A2-6A5E-4AC5-B12A-0D5C70733DCA}" destId="{F19998B7-46BD-4B2F-8431-FBB4F4DDE19F}" srcOrd="1" destOrd="0" presId="urn:microsoft.com/office/officeart/2005/8/layout/process5"/>
    <dgm:cxn modelId="{C1D4160A-3463-4ADB-A5DE-3691DADEBDF2}" type="presOf" srcId="{EBC262A2-159E-4AC4-8B00-FDA89ED6BA0C}" destId="{98057CBC-DBA0-4BEF-A262-4D54B48445E3}" srcOrd="0" destOrd="0" presId="urn:microsoft.com/office/officeart/2005/8/layout/process5"/>
    <dgm:cxn modelId="{5A98B05E-E283-44AE-9DEB-07DF8A07157A}" type="presParOf" srcId="{789BFA03-7325-483D-A309-4EE6FB1989D1}" destId="{77A9FC8D-8969-413B-9764-CF07913AD035}" srcOrd="0" destOrd="0" presId="urn:microsoft.com/office/officeart/2005/8/layout/process5"/>
    <dgm:cxn modelId="{39E9B48C-AB4A-4902-B992-6D79CF37E1C5}" type="presParOf" srcId="{789BFA03-7325-483D-A309-4EE6FB1989D1}" destId="{D70C3D49-38CA-417D-8368-8E98F1DF813F}" srcOrd="1" destOrd="0" presId="urn:microsoft.com/office/officeart/2005/8/layout/process5"/>
    <dgm:cxn modelId="{8200074E-C840-4BDA-96A6-1642085020A8}" type="presParOf" srcId="{D70C3D49-38CA-417D-8368-8E98F1DF813F}" destId="{894DE69F-9227-48F7-B196-87B51AD3BBAF}" srcOrd="0" destOrd="0" presId="urn:microsoft.com/office/officeart/2005/8/layout/process5"/>
    <dgm:cxn modelId="{5964240A-7832-48D4-A470-EC820A5F77B9}" type="presParOf" srcId="{789BFA03-7325-483D-A309-4EE6FB1989D1}" destId="{08A3CD55-96A0-4670-AD80-69ADF0A075E7}" srcOrd="2" destOrd="0" presId="urn:microsoft.com/office/officeart/2005/8/layout/process5"/>
    <dgm:cxn modelId="{630528DF-F350-473F-8FFF-B3A040405880}" type="presParOf" srcId="{789BFA03-7325-483D-A309-4EE6FB1989D1}" destId="{0F23DF0E-0AE2-49B3-A32B-3FA5DE9B5DFA}" srcOrd="3" destOrd="0" presId="urn:microsoft.com/office/officeart/2005/8/layout/process5"/>
    <dgm:cxn modelId="{C61CB460-F564-4756-8F9A-241D5B152047}" type="presParOf" srcId="{0F23DF0E-0AE2-49B3-A32B-3FA5DE9B5DFA}" destId="{B03E46F5-D0DE-4C32-82EC-8A7107E40737}" srcOrd="0" destOrd="0" presId="urn:microsoft.com/office/officeart/2005/8/layout/process5"/>
    <dgm:cxn modelId="{D3B1F1F0-DD6E-45CA-93EC-27CEFF89BA11}" type="presParOf" srcId="{789BFA03-7325-483D-A309-4EE6FB1989D1}" destId="{8CEBBE6C-3959-4267-8D25-664CC1728727}" srcOrd="4" destOrd="0" presId="urn:microsoft.com/office/officeart/2005/8/layout/process5"/>
    <dgm:cxn modelId="{1A974FB3-965C-449C-941B-92723C9274F9}" type="presParOf" srcId="{789BFA03-7325-483D-A309-4EE6FB1989D1}" destId="{25E58316-641F-4E66-9FE1-4AF7E5BBB14B}" srcOrd="5" destOrd="0" presId="urn:microsoft.com/office/officeart/2005/8/layout/process5"/>
    <dgm:cxn modelId="{25170E2C-8A01-4BFB-BC21-5D4BED4FAC94}" type="presParOf" srcId="{25E58316-641F-4E66-9FE1-4AF7E5BBB14B}" destId="{F19998B7-46BD-4B2F-8431-FBB4F4DDE19F}" srcOrd="0" destOrd="0" presId="urn:microsoft.com/office/officeart/2005/8/layout/process5"/>
    <dgm:cxn modelId="{10D81AE0-024B-4836-B781-369F06B6DE84}" type="presParOf" srcId="{789BFA03-7325-483D-A309-4EE6FB1989D1}" destId="{304A39BC-5477-4641-9FFC-68243EAC75FE}" srcOrd="6" destOrd="0" presId="urn:microsoft.com/office/officeart/2005/8/layout/process5"/>
    <dgm:cxn modelId="{C0FFC1C2-920F-4F79-9895-ABA7C077815D}" type="presParOf" srcId="{789BFA03-7325-483D-A309-4EE6FB1989D1}" destId="{3EAC199B-55E4-460E-9E7D-2D6F9D346C35}" srcOrd="7" destOrd="0" presId="urn:microsoft.com/office/officeart/2005/8/layout/process5"/>
    <dgm:cxn modelId="{9799754B-4B0C-4BBC-9FCF-11167A5C5A6A}" type="presParOf" srcId="{3EAC199B-55E4-460E-9E7D-2D6F9D346C35}" destId="{1C93D7FD-8AC0-4CA7-A765-D810EE2FFDA0}" srcOrd="0" destOrd="0" presId="urn:microsoft.com/office/officeart/2005/8/layout/process5"/>
    <dgm:cxn modelId="{779540AE-28A2-44F9-87DF-839B47996A58}" type="presParOf" srcId="{789BFA03-7325-483D-A309-4EE6FB1989D1}" destId="{03C4806D-7B33-4301-B7F1-09C281119520}" srcOrd="8" destOrd="0" presId="urn:microsoft.com/office/officeart/2005/8/layout/process5"/>
    <dgm:cxn modelId="{F3184581-DFE2-476E-AE9D-949AB650FB09}" type="presParOf" srcId="{789BFA03-7325-483D-A309-4EE6FB1989D1}" destId="{BC0C092B-E273-40F4-B474-35B1BA06276B}" srcOrd="9" destOrd="0" presId="urn:microsoft.com/office/officeart/2005/8/layout/process5"/>
    <dgm:cxn modelId="{22C88250-D732-47B0-B74A-78904B3AC064}" type="presParOf" srcId="{BC0C092B-E273-40F4-B474-35B1BA06276B}" destId="{3F79AEBC-ADD6-4202-95FB-33D7DA93A935}" srcOrd="0" destOrd="0" presId="urn:microsoft.com/office/officeart/2005/8/layout/process5"/>
    <dgm:cxn modelId="{27676EF4-82D7-485B-AF2C-AB9D5159D7BF}" type="presParOf" srcId="{789BFA03-7325-483D-A309-4EE6FB1989D1}" destId="{F80D6814-1159-4C12-A9A4-E4D51F795405}" srcOrd="10" destOrd="0" presId="urn:microsoft.com/office/officeart/2005/8/layout/process5"/>
    <dgm:cxn modelId="{D6C2F4F9-CB14-41AC-89A1-3E4DF611CE00}" type="presParOf" srcId="{789BFA03-7325-483D-A309-4EE6FB1989D1}" destId="{98057CBC-DBA0-4BEF-A262-4D54B48445E3}" srcOrd="11" destOrd="0" presId="urn:microsoft.com/office/officeart/2005/8/layout/process5"/>
    <dgm:cxn modelId="{B80F6B53-44FA-4E28-9228-EAC75F69B929}" type="presParOf" srcId="{98057CBC-DBA0-4BEF-A262-4D54B48445E3}" destId="{40B8BE0A-4AC5-4A8E-A8A2-D6CB0EF1D20B}" srcOrd="0" destOrd="0" presId="urn:microsoft.com/office/officeart/2005/8/layout/process5"/>
    <dgm:cxn modelId="{04F37D50-7421-4D8D-8C06-48FE8DAE626A}" type="presParOf" srcId="{789BFA03-7325-483D-A309-4EE6FB1989D1}" destId="{0685D2E6-ED19-4D1E-8C1C-B1135E1213F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E250C7-DB18-4604-884D-5087BFAEB0C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BB5C08BA-BCD7-45C1-B246-14377FCCA2A7}">
      <dgm:prSet phldrT="[Text]"/>
      <dgm:spPr/>
      <dgm:t>
        <a:bodyPr/>
        <a:lstStyle/>
        <a:p>
          <a:r>
            <a:rPr lang="en-US" dirty="0" err="1" smtClean="0"/>
            <a:t>Perencanaan</a:t>
          </a:r>
          <a:r>
            <a:rPr lang="en-US" dirty="0" smtClean="0"/>
            <a:t> (</a:t>
          </a:r>
          <a:r>
            <a:rPr lang="en-US" dirty="0" err="1" smtClean="0"/>
            <a:t>menyusun</a:t>
          </a:r>
          <a:r>
            <a:rPr lang="en-US" dirty="0" smtClean="0"/>
            <a:t> </a:t>
          </a:r>
          <a:r>
            <a:rPr lang="en-US" dirty="0" err="1" smtClean="0"/>
            <a:t>bahan</a:t>
          </a:r>
          <a:r>
            <a:rPr lang="en-US" dirty="0" smtClean="0"/>
            <a:t> </a:t>
          </a:r>
          <a:r>
            <a:rPr lang="en-US" dirty="0" err="1" smtClean="0"/>
            <a:t>ajar,LKS</a:t>
          </a:r>
          <a:r>
            <a:rPr lang="en-US" dirty="0" smtClean="0"/>
            <a:t>, </a:t>
          </a:r>
          <a:r>
            <a:rPr lang="en-US" dirty="0" err="1" smtClean="0"/>
            <a:t>lembar</a:t>
          </a:r>
          <a:r>
            <a:rPr lang="en-US" dirty="0" smtClean="0"/>
            <a:t> </a:t>
          </a:r>
          <a:r>
            <a:rPr lang="en-US" dirty="0" err="1" smtClean="0"/>
            <a:t>observasi</a:t>
          </a:r>
          <a:r>
            <a:rPr lang="en-US" dirty="0" smtClean="0"/>
            <a:t>, </a:t>
          </a:r>
          <a:r>
            <a:rPr lang="en-US" dirty="0" err="1" smtClean="0"/>
            <a:t>penilaian</a:t>
          </a:r>
          <a:r>
            <a:rPr lang="en-US" dirty="0" smtClean="0"/>
            <a:t>)</a:t>
          </a:r>
          <a:endParaRPr lang="en-US" dirty="0"/>
        </a:p>
      </dgm:t>
    </dgm:pt>
    <dgm:pt modelId="{D21A1C21-B719-49EA-8E9B-A61987A23396}" type="parTrans" cxnId="{16F14658-86AA-4977-AA9D-BD362729EC7F}">
      <dgm:prSet/>
      <dgm:spPr/>
      <dgm:t>
        <a:bodyPr/>
        <a:lstStyle/>
        <a:p>
          <a:endParaRPr lang="en-US"/>
        </a:p>
      </dgm:t>
    </dgm:pt>
    <dgm:pt modelId="{1740B4BA-72B2-461D-8779-E9C6317F2B36}" type="sibTrans" cxnId="{16F14658-86AA-4977-AA9D-BD362729EC7F}">
      <dgm:prSet/>
      <dgm:spPr/>
      <dgm:t>
        <a:bodyPr/>
        <a:lstStyle/>
        <a:p>
          <a:endParaRPr lang="en-US"/>
        </a:p>
      </dgm:t>
    </dgm:pt>
    <dgm:pt modelId="{C9DAE41B-CBDC-4149-8CBA-2F6B58F95FDC}">
      <dgm:prSet phldrT="[Text]"/>
      <dgm:spPr/>
      <dgm:t>
        <a:bodyPr/>
        <a:lstStyle/>
        <a:p>
          <a:r>
            <a:rPr lang="en-US" dirty="0" err="1" smtClean="0"/>
            <a:t>Pelaksanaan</a:t>
          </a:r>
          <a:endParaRPr lang="en-US" dirty="0" smtClean="0"/>
        </a:p>
        <a:p>
          <a:r>
            <a:rPr lang="en-US" dirty="0" err="1" smtClean="0"/>
            <a:t>Pertemuan</a:t>
          </a:r>
          <a:r>
            <a:rPr lang="en-US" dirty="0" smtClean="0"/>
            <a:t> 1</a:t>
          </a:r>
        </a:p>
        <a:p>
          <a:r>
            <a:rPr lang="en-US" dirty="0" err="1" smtClean="0"/>
            <a:t>Pertemuan</a:t>
          </a:r>
          <a:r>
            <a:rPr lang="en-US" dirty="0" smtClean="0"/>
            <a:t> 2</a:t>
          </a:r>
        </a:p>
        <a:p>
          <a:r>
            <a:rPr lang="en-US" dirty="0" err="1" smtClean="0"/>
            <a:t>Pertemuan</a:t>
          </a:r>
          <a:r>
            <a:rPr lang="en-US" dirty="0" smtClean="0"/>
            <a:t> 3 +</a:t>
          </a:r>
          <a:r>
            <a:rPr lang="en-US" dirty="0" err="1" smtClean="0"/>
            <a:t>postes</a:t>
          </a:r>
          <a:endParaRPr lang="en-US" dirty="0"/>
        </a:p>
      </dgm:t>
    </dgm:pt>
    <dgm:pt modelId="{E763BE54-8664-48A3-A603-F07DC9D6A266}" type="parTrans" cxnId="{1668B3E2-9E80-400C-845A-23B49FF2D5AB}">
      <dgm:prSet/>
      <dgm:spPr/>
      <dgm:t>
        <a:bodyPr/>
        <a:lstStyle/>
        <a:p>
          <a:endParaRPr lang="en-US"/>
        </a:p>
      </dgm:t>
    </dgm:pt>
    <dgm:pt modelId="{81526204-C4EF-4FB0-8BC1-83CC109B03D2}" type="sibTrans" cxnId="{1668B3E2-9E80-400C-845A-23B49FF2D5AB}">
      <dgm:prSet/>
      <dgm:spPr/>
      <dgm:t>
        <a:bodyPr/>
        <a:lstStyle/>
        <a:p>
          <a:endParaRPr lang="en-US"/>
        </a:p>
      </dgm:t>
    </dgm:pt>
    <dgm:pt modelId="{B27284A2-0721-4377-A459-7CE774A66DE3}">
      <dgm:prSet phldrT="[Text]"/>
      <dgm:spPr/>
      <dgm:t>
        <a:bodyPr/>
        <a:lstStyle/>
        <a:p>
          <a:r>
            <a:rPr lang="en-US" dirty="0" err="1" smtClean="0"/>
            <a:t>Observasi</a:t>
          </a:r>
          <a:endParaRPr lang="en-US" dirty="0" smtClean="0"/>
        </a:p>
        <a:p>
          <a:r>
            <a:rPr lang="en-US" dirty="0" err="1" smtClean="0"/>
            <a:t>Pertemuan</a:t>
          </a:r>
          <a:r>
            <a:rPr lang="en-US" dirty="0" smtClean="0"/>
            <a:t> 1</a:t>
          </a:r>
        </a:p>
        <a:p>
          <a:r>
            <a:rPr lang="en-US" dirty="0" err="1" smtClean="0"/>
            <a:t>Pertemuan</a:t>
          </a:r>
          <a:r>
            <a:rPr lang="en-US" dirty="0" smtClean="0"/>
            <a:t> 2</a:t>
          </a:r>
        </a:p>
        <a:p>
          <a:r>
            <a:rPr lang="en-US" dirty="0" err="1" smtClean="0"/>
            <a:t>Pertemuan</a:t>
          </a:r>
          <a:r>
            <a:rPr lang="en-US" dirty="0" smtClean="0"/>
            <a:t> 3</a:t>
          </a:r>
          <a:endParaRPr lang="en-US" dirty="0"/>
        </a:p>
      </dgm:t>
    </dgm:pt>
    <dgm:pt modelId="{85A6E810-EA27-46E4-9DAF-7CB092D1FE7E}" type="parTrans" cxnId="{C103E3C1-D9B4-4C34-8200-96B91AC34025}">
      <dgm:prSet/>
      <dgm:spPr/>
      <dgm:t>
        <a:bodyPr/>
        <a:lstStyle/>
        <a:p>
          <a:endParaRPr lang="en-US"/>
        </a:p>
      </dgm:t>
    </dgm:pt>
    <dgm:pt modelId="{276FD947-8523-4585-8200-175436DE998D}" type="sibTrans" cxnId="{C103E3C1-D9B4-4C34-8200-96B91AC34025}">
      <dgm:prSet/>
      <dgm:spPr/>
      <dgm:t>
        <a:bodyPr/>
        <a:lstStyle/>
        <a:p>
          <a:endParaRPr lang="en-US"/>
        </a:p>
      </dgm:t>
    </dgm:pt>
    <dgm:pt modelId="{E9AE0ED3-32D4-4546-9E0B-F22CC9B1278A}">
      <dgm:prSet phldrT="[Text]"/>
      <dgm:spPr/>
      <dgm:t>
        <a:bodyPr/>
        <a:lstStyle/>
        <a:p>
          <a:r>
            <a:rPr lang="en-US" dirty="0" err="1" smtClean="0"/>
            <a:t>Refleksi</a:t>
          </a:r>
          <a:r>
            <a:rPr lang="en-US" dirty="0" smtClean="0"/>
            <a:t> </a:t>
          </a:r>
          <a:r>
            <a:rPr lang="en-US" dirty="0" err="1" smtClean="0"/>
            <a:t>Siklus</a:t>
          </a:r>
          <a:r>
            <a:rPr lang="en-US" dirty="0" smtClean="0"/>
            <a:t> 1</a:t>
          </a:r>
          <a:endParaRPr lang="en-US" dirty="0"/>
        </a:p>
      </dgm:t>
    </dgm:pt>
    <dgm:pt modelId="{AEDF37B3-EAE3-464C-B44C-DEC8F842E458}" type="parTrans" cxnId="{E9CAE857-28E4-48DE-BA6A-7B4FE8684AB0}">
      <dgm:prSet/>
      <dgm:spPr/>
      <dgm:t>
        <a:bodyPr/>
        <a:lstStyle/>
        <a:p>
          <a:endParaRPr lang="en-US"/>
        </a:p>
      </dgm:t>
    </dgm:pt>
    <dgm:pt modelId="{F433704A-A3D4-4B95-BD17-26A68B92289A}" type="sibTrans" cxnId="{E9CAE857-28E4-48DE-BA6A-7B4FE8684AB0}">
      <dgm:prSet/>
      <dgm:spPr/>
      <dgm:t>
        <a:bodyPr/>
        <a:lstStyle/>
        <a:p>
          <a:endParaRPr lang="en-US"/>
        </a:p>
      </dgm:t>
    </dgm:pt>
    <dgm:pt modelId="{4FEEF445-99CF-45A8-9771-913A0275CB74}" type="pres">
      <dgm:prSet presAssocID="{7FE250C7-DB18-4604-884D-5087BFAEB0CD}" presName="cycle" presStyleCnt="0">
        <dgm:presLayoutVars>
          <dgm:dir/>
          <dgm:resizeHandles val="exact"/>
        </dgm:presLayoutVars>
      </dgm:prSet>
      <dgm:spPr/>
    </dgm:pt>
    <dgm:pt modelId="{E76BD181-88A5-4877-A7A1-9EB9B88C7AE7}" type="pres">
      <dgm:prSet presAssocID="{BB5C08BA-BCD7-45C1-B246-14377FCCA2A7}" presName="node" presStyleLbl="node1" presStyleIdx="0" presStyleCnt="4">
        <dgm:presLayoutVars>
          <dgm:bulletEnabled val="1"/>
        </dgm:presLayoutVars>
      </dgm:prSet>
      <dgm:spPr/>
      <dgm:t>
        <a:bodyPr/>
        <a:lstStyle/>
        <a:p>
          <a:endParaRPr lang="en-US"/>
        </a:p>
      </dgm:t>
    </dgm:pt>
    <dgm:pt modelId="{970247B7-8A0E-402C-BA04-4738A4178D8A}" type="pres">
      <dgm:prSet presAssocID="{BB5C08BA-BCD7-45C1-B246-14377FCCA2A7}" presName="spNode" presStyleCnt="0"/>
      <dgm:spPr/>
    </dgm:pt>
    <dgm:pt modelId="{39F42D9B-0980-4B6B-9385-7F80D9E5B7CD}" type="pres">
      <dgm:prSet presAssocID="{1740B4BA-72B2-461D-8779-E9C6317F2B36}" presName="sibTrans" presStyleLbl="sibTrans1D1" presStyleIdx="0" presStyleCnt="4"/>
      <dgm:spPr/>
    </dgm:pt>
    <dgm:pt modelId="{DE21C2E8-633B-4B94-AA40-C9A5F8F9F3C7}" type="pres">
      <dgm:prSet presAssocID="{C9DAE41B-CBDC-4149-8CBA-2F6B58F95FDC}" presName="node" presStyleLbl="node1" presStyleIdx="1" presStyleCnt="4">
        <dgm:presLayoutVars>
          <dgm:bulletEnabled val="1"/>
        </dgm:presLayoutVars>
      </dgm:prSet>
      <dgm:spPr/>
      <dgm:t>
        <a:bodyPr/>
        <a:lstStyle/>
        <a:p>
          <a:endParaRPr lang="en-US"/>
        </a:p>
      </dgm:t>
    </dgm:pt>
    <dgm:pt modelId="{3B14AF53-2071-4C5D-A398-FD58406F6415}" type="pres">
      <dgm:prSet presAssocID="{C9DAE41B-CBDC-4149-8CBA-2F6B58F95FDC}" presName="spNode" presStyleCnt="0"/>
      <dgm:spPr/>
    </dgm:pt>
    <dgm:pt modelId="{9F5C0C51-7F67-4AAF-9200-3D3115C2C83E}" type="pres">
      <dgm:prSet presAssocID="{81526204-C4EF-4FB0-8BC1-83CC109B03D2}" presName="sibTrans" presStyleLbl="sibTrans1D1" presStyleIdx="1" presStyleCnt="4"/>
      <dgm:spPr/>
    </dgm:pt>
    <dgm:pt modelId="{7B5D43B1-E9D5-487F-A509-6F69070F0C33}" type="pres">
      <dgm:prSet presAssocID="{B27284A2-0721-4377-A459-7CE774A66DE3}" presName="node" presStyleLbl="node1" presStyleIdx="2" presStyleCnt="4">
        <dgm:presLayoutVars>
          <dgm:bulletEnabled val="1"/>
        </dgm:presLayoutVars>
      </dgm:prSet>
      <dgm:spPr/>
    </dgm:pt>
    <dgm:pt modelId="{BB0B3A7C-6D84-45ED-A3DB-FB58D546201E}" type="pres">
      <dgm:prSet presAssocID="{B27284A2-0721-4377-A459-7CE774A66DE3}" presName="spNode" presStyleCnt="0"/>
      <dgm:spPr/>
    </dgm:pt>
    <dgm:pt modelId="{04BA7543-C23E-40C1-9AB4-0DA020E2A39B}" type="pres">
      <dgm:prSet presAssocID="{276FD947-8523-4585-8200-175436DE998D}" presName="sibTrans" presStyleLbl="sibTrans1D1" presStyleIdx="2" presStyleCnt="4"/>
      <dgm:spPr/>
    </dgm:pt>
    <dgm:pt modelId="{D1347843-2CFC-4A6C-B4FA-A31DCF4C8F3A}" type="pres">
      <dgm:prSet presAssocID="{E9AE0ED3-32D4-4546-9E0B-F22CC9B1278A}" presName="node" presStyleLbl="node1" presStyleIdx="3" presStyleCnt="4">
        <dgm:presLayoutVars>
          <dgm:bulletEnabled val="1"/>
        </dgm:presLayoutVars>
      </dgm:prSet>
      <dgm:spPr/>
      <dgm:t>
        <a:bodyPr/>
        <a:lstStyle/>
        <a:p>
          <a:endParaRPr lang="en-US"/>
        </a:p>
      </dgm:t>
    </dgm:pt>
    <dgm:pt modelId="{8DF8D254-845B-465F-9440-13921C58EAFF}" type="pres">
      <dgm:prSet presAssocID="{E9AE0ED3-32D4-4546-9E0B-F22CC9B1278A}" presName="spNode" presStyleCnt="0"/>
      <dgm:spPr/>
    </dgm:pt>
    <dgm:pt modelId="{C9015209-2921-4417-B7AC-ABBD0F4E5A23}" type="pres">
      <dgm:prSet presAssocID="{F433704A-A3D4-4B95-BD17-26A68B92289A}" presName="sibTrans" presStyleLbl="sibTrans1D1" presStyleIdx="3" presStyleCnt="4"/>
      <dgm:spPr/>
    </dgm:pt>
  </dgm:ptLst>
  <dgm:cxnLst>
    <dgm:cxn modelId="{16F14658-86AA-4977-AA9D-BD362729EC7F}" srcId="{7FE250C7-DB18-4604-884D-5087BFAEB0CD}" destId="{BB5C08BA-BCD7-45C1-B246-14377FCCA2A7}" srcOrd="0" destOrd="0" parTransId="{D21A1C21-B719-49EA-8E9B-A61987A23396}" sibTransId="{1740B4BA-72B2-461D-8779-E9C6317F2B36}"/>
    <dgm:cxn modelId="{544C82F6-7C26-4033-8E87-8D1DEA517932}" type="presOf" srcId="{7FE250C7-DB18-4604-884D-5087BFAEB0CD}" destId="{4FEEF445-99CF-45A8-9771-913A0275CB74}" srcOrd="0" destOrd="0" presId="urn:microsoft.com/office/officeart/2005/8/layout/cycle5"/>
    <dgm:cxn modelId="{C103E3C1-D9B4-4C34-8200-96B91AC34025}" srcId="{7FE250C7-DB18-4604-884D-5087BFAEB0CD}" destId="{B27284A2-0721-4377-A459-7CE774A66DE3}" srcOrd="2" destOrd="0" parTransId="{85A6E810-EA27-46E4-9DAF-7CB092D1FE7E}" sibTransId="{276FD947-8523-4585-8200-175436DE998D}"/>
    <dgm:cxn modelId="{CC86725C-E309-4E0E-8BDD-34DC19F6C4CA}" type="presOf" srcId="{1740B4BA-72B2-461D-8779-E9C6317F2B36}" destId="{39F42D9B-0980-4B6B-9385-7F80D9E5B7CD}" srcOrd="0" destOrd="0" presId="urn:microsoft.com/office/officeart/2005/8/layout/cycle5"/>
    <dgm:cxn modelId="{44D22D48-8D0E-47B6-AA7C-B672550CB05F}" type="presOf" srcId="{BB5C08BA-BCD7-45C1-B246-14377FCCA2A7}" destId="{E76BD181-88A5-4877-A7A1-9EB9B88C7AE7}" srcOrd="0" destOrd="0" presId="urn:microsoft.com/office/officeart/2005/8/layout/cycle5"/>
    <dgm:cxn modelId="{1668B3E2-9E80-400C-845A-23B49FF2D5AB}" srcId="{7FE250C7-DB18-4604-884D-5087BFAEB0CD}" destId="{C9DAE41B-CBDC-4149-8CBA-2F6B58F95FDC}" srcOrd="1" destOrd="0" parTransId="{E763BE54-8664-48A3-A603-F07DC9D6A266}" sibTransId="{81526204-C4EF-4FB0-8BC1-83CC109B03D2}"/>
    <dgm:cxn modelId="{489C2E6E-5545-45FA-A548-449A8DA40B6C}" type="presOf" srcId="{C9DAE41B-CBDC-4149-8CBA-2F6B58F95FDC}" destId="{DE21C2E8-633B-4B94-AA40-C9A5F8F9F3C7}" srcOrd="0" destOrd="0" presId="urn:microsoft.com/office/officeart/2005/8/layout/cycle5"/>
    <dgm:cxn modelId="{FFD13151-2DFE-4F72-9D26-031CEE02931B}" type="presOf" srcId="{81526204-C4EF-4FB0-8BC1-83CC109B03D2}" destId="{9F5C0C51-7F67-4AAF-9200-3D3115C2C83E}" srcOrd="0" destOrd="0" presId="urn:microsoft.com/office/officeart/2005/8/layout/cycle5"/>
    <dgm:cxn modelId="{E9CAE857-28E4-48DE-BA6A-7B4FE8684AB0}" srcId="{7FE250C7-DB18-4604-884D-5087BFAEB0CD}" destId="{E9AE0ED3-32D4-4546-9E0B-F22CC9B1278A}" srcOrd="3" destOrd="0" parTransId="{AEDF37B3-EAE3-464C-B44C-DEC8F842E458}" sibTransId="{F433704A-A3D4-4B95-BD17-26A68B92289A}"/>
    <dgm:cxn modelId="{7FAE828A-3BBA-4AFE-B400-50C1BC6F7362}" type="presOf" srcId="{B27284A2-0721-4377-A459-7CE774A66DE3}" destId="{7B5D43B1-E9D5-487F-A509-6F69070F0C33}" srcOrd="0" destOrd="0" presId="urn:microsoft.com/office/officeart/2005/8/layout/cycle5"/>
    <dgm:cxn modelId="{BEAFD06B-1D3D-4E44-94C2-2229E0C0CDAB}" type="presOf" srcId="{276FD947-8523-4585-8200-175436DE998D}" destId="{04BA7543-C23E-40C1-9AB4-0DA020E2A39B}" srcOrd="0" destOrd="0" presId="urn:microsoft.com/office/officeart/2005/8/layout/cycle5"/>
    <dgm:cxn modelId="{2B13E547-A86A-48D8-9AB0-DF06F7AFC0CE}" type="presOf" srcId="{E9AE0ED3-32D4-4546-9E0B-F22CC9B1278A}" destId="{D1347843-2CFC-4A6C-B4FA-A31DCF4C8F3A}" srcOrd="0" destOrd="0" presId="urn:microsoft.com/office/officeart/2005/8/layout/cycle5"/>
    <dgm:cxn modelId="{17F8B311-6246-422B-B7D2-79F1D08A2810}" type="presOf" srcId="{F433704A-A3D4-4B95-BD17-26A68B92289A}" destId="{C9015209-2921-4417-B7AC-ABBD0F4E5A23}" srcOrd="0" destOrd="0" presId="urn:microsoft.com/office/officeart/2005/8/layout/cycle5"/>
    <dgm:cxn modelId="{DFE0CBDE-63AA-4412-B136-BA6F8DBD8D01}" type="presParOf" srcId="{4FEEF445-99CF-45A8-9771-913A0275CB74}" destId="{E76BD181-88A5-4877-A7A1-9EB9B88C7AE7}" srcOrd="0" destOrd="0" presId="urn:microsoft.com/office/officeart/2005/8/layout/cycle5"/>
    <dgm:cxn modelId="{F82FCEFF-CDFF-467F-8375-B1B7668F0C82}" type="presParOf" srcId="{4FEEF445-99CF-45A8-9771-913A0275CB74}" destId="{970247B7-8A0E-402C-BA04-4738A4178D8A}" srcOrd="1" destOrd="0" presId="urn:microsoft.com/office/officeart/2005/8/layout/cycle5"/>
    <dgm:cxn modelId="{83F0580D-C503-4BA0-825A-D6084E60BE52}" type="presParOf" srcId="{4FEEF445-99CF-45A8-9771-913A0275CB74}" destId="{39F42D9B-0980-4B6B-9385-7F80D9E5B7CD}" srcOrd="2" destOrd="0" presId="urn:microsoft.com/office/officeart/2005/8/layout/cycle5"/>
    <dgm:cxn modelId="{AF53AB16-34E3-4B3D-A03B-58423DC0F2C7}" type="presParOf" srcId="{4FEEF445-99CF-45A8-9771-913A0275CB74}" destId="{DE21C2E8-633B-4B94-AA40-C9A5F8F9F3C7}" srcOrd="3" destOrd="0" presId="urn:microsoft.com/office/officeart/2005/8/layout/cycle5"/>
    <dgm:cxn modelId="{C343BADF-099A-4F4E-8A18-5CD0022ACF9F}" type="presParOf" srcId="{4FEEF445-99CF-45A8-9771-913A0275CB74}" destId="{3B14AF53-2071-4C5D-A398-FD58406F6415}" srcOrd="4" destOrd="0" presId="urn:microsoft.com/office/officeart/2005/8/layout/cycle5"/>
    <dgm:cxn modelId="{F3D6EEB5-BA98-4433-80FF-7EB64FE50D7B}" type="presParOf" srcId="{4FEEF445-99CF-45A8-9771-913A0275CB74}" destId="{9F5C0C51-7F67-4AAF-9200-3D3115C2C83E}" srcOrd="5" destOrd="0" presId="urn:microsoft.com/office/officeart/2005/8/layout/cycle5"/>
    <dgm:cxn modelId="{3CBA77D7-EA17-4459-8963-2B14F90B9E54}" type="presParOf" srcId="{4FEEF445-99CF-45A8-9771-913A0275CB74}" destId="{7B5D43B1-E9D5-487F-A509-6F69070F0C33}" srcOrd="6" destOrd="0" presId="urn:microsoft.com/office/officeart/2005/8/layout/cycle5"/>
    <dgm:cxn modelId="{AACE0C47-11AC-42A3-B8CA-E30082A81822}" type="presParOf" srcId="{4FEEF445-99CF-45A8-9771-913A0275CB74}" destId="{BB0B3A7C-6D84-45ED-A3DB-FB58D546201E}" srcOrd="7" destOrd="0" presId="urn:microsoft.com/office/officeart/2005/8/layout/cycle5"/>
    <dgm:cxn modelId="{47C28EE5-1E22-42D0-8F16-8A884ED52D9C}" type="presParOf" srcId="{4FEEF445-99CF-45A8-9771-913A0275CB74}" destId="{04BA7543-C23E-40C1-9AB4-0DA020E2A39B}" srcOrd="8" destOrd="0" presId="urn:microsoft.com/office/officeart/2005/8/layout/cycle5"/>
    <dgm:cxn modelId="{B9A61AB9-A055-4DE4-91C3-A291A7E6ADFF}" type="presParOf" srcId="{4FEEF445-99CF-45A8-9771-913A0275CB74}" destId="{D1347843-2CFC-4A6C-B4FA-A31DCF4C8F3A}" srcOrd="9" destOrd="0" presId="urn:microsoft.com/office/officeart/2005/8/layout/cycle5"/>
    <dgm:cxn modelId="{1B2385DE-B7AA-4438-9F8A-E0044A2B793B}" type="presParOf" srcId="{4FEEF445-99CF-45A8-9771-913A0275CB74}" destId="{8DF8D254-845B-465F-9440-13921C58EAFF}" srcOrd="10" destOrd="0" presId="urn:microsoft.com/office/officeart/2005/8/layout/cycle5"/>
    <dgm:cxn modelId="{3044D72E-05A7-4E38-904B-8BB2FDBDE62A}" type="presParOf" srcId="{4FEEF445-99CF-45A8-9771-913A0275CB74}" destId="{C9015209-2921-4417-B7AC-ABBD0F4E5A23}"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E250C7-DB18-4604-884D-5087BFAEB0C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BB5C08BA-BCD7-45C1-B246-14377FCCA2A7}">
      <dgm:prSet phldrT="[Text]"/>
      <dgm:spPr/>
      <dgm:t>
        <a:bodyPr/>
        <a:lstStyle/>
        <a:p>
          <a:r>
            <a:rPr lang="en-US" dirty="0" err="1" smtClean="0"/>
            <a:t>Perencanaan</a:t>
          </a:r>
          <a:r>
            <a:rPr lang="en-US" dirty="0" smtClean="0"/>
            <a:t> (</a:t>
          </a:r>
          <a:r>
            <a:rPr lang="en-US" dirty="0" err="1" smtClean="0"/>
            <a:t>menyusun</a:t>
          </a:r>
          <a:r>
            <a:rPr lang="en-US" dirty="0" smtClean="0"/>
            <a:t> </a:t>
          </a:r>
          <a:r>
            <a:rPr lang="en-US" dirty="0" err="1" smtClean="0"/>
            <a:t>bahan</a:t>
          </a:r>
          <a:r>
            <a:rPr lang="en-US" dirty="0" smtClean="0"/>
            <a:t> </a:t>
          </a:r>
          <a:r>
            <a:rPr lang="en-US" dirty="0" err="1" smtClean="0"/>
            <a:t>ajar,LKS</a:t>
          </a:r>
          <a:r>
            <a:rPr lang="en-US" dirty="0" smtClean="0"/>
            <a:t>, </a:t>
          </a:r>
          <a:r>
            <a:rPr lang="en-US" dirty="0" err="1" smtClean="0"/>
            <a:t>lembar</a:t>
          </a:r>
          <a:r>
            <a:rPr lang="en-US" dirty="0" smtClean="0"/>
            <a:t> </a:t>
          </a:r>
          <a:r>
            <a:rPr lang="en-US" dirty="0" err="1" smtClean="0"/>
            <a:t>observasi</a:t>
          </a:r>
          <a:r>
            <a:rPr lang="en-US" dirty="0" smtClean="0"/>
            <a:t>, </a:t>
          </a:r>
          <a:r>
            <a:rPr lang="en-US" dirty="0" err="1" smtClean="0"/>
            <a:t>penilaian</a:t>
          </a:r>
          <a:r>
            <a:rPr lang="en-US" dirty="0" smtClean="0"/>
            <a:t>) </a:t>
          </a:r>
          <a:r>
            <a:rPr lang="en-US" dirty="0" err="1" smtClean="0"/>
            <a:t>sesuai</a:t>
          </a:r>
          <a:r>
            <a:rPr lang="en-US" dirty="0" smtClean="0"/>
            <a:t> </a:t>
          </a:r>
          <a:r>
            <a:rPr lang="en-US" dirty="0" err="1" smtClean="0"/>
            <a:t>refleksi</a:t>
          </a:r>
          <a:r>
            <a:rPr lang="en-US" dirty="0" smtClean="0"/>
            <a:t> </a:t>
          </a:r>
          <a:r>
            <a:rPr lang="en-US" dirty="0" err="1" smtClean="0"/>
            <a:t>siklus</a:t>
          </a:r>
          <a:r>
            <a:rPr lang="en-US" dirty="0" smtClean="0"/>
            <a:t> 1</a:t>
          </a:r>
          <a:endParaRPr lang="en-US" dirty="0"/>
        </a:p>
      </dgm:t>
    </dgm:pt>
    <dgm:pt modelId="{D21A1C21-B719-49EA-8E9B-A61987A23396}" type="parTrans" cxnId="{16F14658-86AA-4977-AA9D-BD362729EC7F}">
      <dgm:prSet/>
      <dgm:spPr/>
      <dgm:t>
        <a:bodyPr/>
        <a:lstStyle/>
        <a:p>
          <a:endParaRPr lang="en-US"/>
        </a:p>
      </dgm:t>
    </dgm:pt>
    <dgm:pt modelId="{1740B4BA-72B2-461D-8779-E9C6317F2B36}" type="sibTrans" cxnId="{16F14658-86AA-4977-AA9D-BD362729EC7F}">
      <dgm:prSet/>
      <dgm:spPr/>
      <dgm:t>
        <a:bodyPr/>
        <a:lstStyle/>
        <a:p>
          <a:endParaRPr lang="en-US"/>
        </a:p>
      </dgm:t>
    </dgm:pt>
    <dgm:pt modelId="{C9DAE41B-CBDC-4149-8CBA-2F6B58F95FDC}">
      <dgm:prSet phldrT="[Text]"/>
      <dgm:spPr/>
      <dgm:t>
        <a:bodyPr/>
        <a:lstStyle/>
        <a:p>
          <a:r>
            <a:rPr lang="en-US" dirty="0" err="1" smtClean="0"/>
            <a:t>Pelaksanaan</a:t>
          </a:r>
          <a:endParaRPr lang="en-US" dirty="0" smtClean="0"/>
        </a:p>
        <a:p>
          <a:r>
            <a:rPr lang="en-US" dirty="0" err="1" smtClean="0"/>
            <a:t>Pertemuan</a:t>
          </a:r>
          <a:r>
            <a:rPr lang="en-US" dirty="0" smtClean="0"/>
            <a:t> 1</a:t>
          </a:r>
        </a:p>
        <a:p>
          <a:r>
            <a:rPr lang="en-US" dirty="0" err="1" smtClean="0"/>
            <a:t>Pertemuan</a:t>
          </a:r>
          <a:r>
            <a:rPr lang="en-US" dirty="0" smtClean="0"/>
            <a:t> 2</a:t>
          </a:r>
        </a:p>
        <a:p>
          <a:r>
            <a:rPr lang="en-US" dirty="0" err="1" smtClean="0"/>
            <a:t>Pertemuan</a:t>
          </a:r>
          <a:r>
            <a:rPr lang="en-US" dirty="0" smtClean="0"/>
            <a:t> 3</a:t>
          </a:r>
        </a:p>
        <a:p>
          <a:r>
            <a:rPr lang="en-US" dirty="0" err="1" smtClean="0"/>
            <a:t>postes</a:t>
          </a:r>
          <a:endParaRPr lang="en-US" dirty="0"/>
        </a:p>
      </dgm:t>
    </dgm:pt>
    <dgm:pt modelId="{E763BE54-8664-48A3-A603-F07DC9D6A266}" type="parTrans" cxnId="{1668B3E2-9E80-400C-845A-23B49FF2D5AB}">
      <dgm:prSet/>
      <dgm:spPr/>
      <dgm:t>
        <a:bodyPr/>
        <a:lstStyle/>
        <a:p>
          <a:endParaRPr lang="en-US"/>
        </a:p>
      </dgm:t>
    </dgm:pt>
    <dgm:pt modelId="{81526204-C4EF-4FB0-8BC1-83CC109B03D2}" type="sibTrans" cxnId="{1668B3E2-9E80-400C-845A-23B49FF2D5AB}">
      <dgm:prSet/>
      <dgm:spPr/>
      <dgm:t>
        <a:bodyPr/>
        <a:lstStyle/>
        <a:p>
          <a:endParaRPr lang="en-US"/>
        </a:p>
      </dgm:t>
    </dgm:pt>
    <dgm:pt modelId="{B27284A2-0721-4377-A459-7CE774A66DE3}">
      <dgm:prSet phldrT="[Text]"/>
      <dgm:spPr/>
      <dgm:t>
        <a:bodyPr/>
        <a:lstStyle/>
        <a:p>
          <a:r>
            <a:rPr lang="en-US" dirty="0" err="1" smtClean="0"/>
            <a:t>Observasi</a:t>
          </a:r>
          <a:endParaRPr lang="en-US" dirty="0" smtClean="0"/>
        </a:p>
        <a:p>
          <a:r>
            <a:rPr lang="en-US" dirty="0" err="1" smtClean="0"/>
            <a:t>Pertemuan</a:t>
          </a:r>
          <a:r>
            <a:rPr lang="en-US" dirty="0" smtClean="0"/>
            <a:t> 1</a:t>
          </a:r>
        </a:p>
        <a:p>
          <a:r>
            <a:rPr lang="en-US" dirty="0" err="1" smtClean="0"/>
            <a:t>Pertemuan</a:t>
          </a:r>
          <a:r>
            <a:rPr lang="en-US" dirty="0" smtClean="0"/>
            <a:t> 2</a:t>
          </a:r>
        </a:p>
        <a:p>
          <a:r>
            <a:rPr lang="en-US" dirty="0" err="1" smtClean="0"/>
            <a:t>Pertemuan</a:t>
          </a:r>
          <a:r>
            <a:rPr lang="en-US" dirty="0" smtClean="0"/>
            <a:t> 3</a:t>
          </a:r>
          <a:endParaRPr lang="en-US" dirty="0"/>
        </a:p>
      </dgm:t>
    </dgm:pt>
    <dgm:pt modelId="{85A6E810-EA27-46E4-9DAF-7CB092D1FE7E}" type="parTrans" cxnId="{C103E3C1-D9B4-4C34-8200-96B91AC34025}">
      <dgm:prSet/>
      <dgm:spPr/>
      <dgm:t>
        <a:bodyPr/>
        <a:lstStyle/>
        <a:p>
          <a:endParaRPr lang="en-US"/>
        </a:p>
      </dgm:t>
    </dgm:pt>
    <dgm:pt modelId="{276FD947-8523-4585-8200-175436DE998D}" type="sibTrans" cxnId="{C103E3C1-D9B4-4C34-8200-96B91AC34025}">
      <dgm:prSet/>
      <dgm:spPr/>
      <dgm:t>
        <a:bodyPr/>
        <a:lstStyle/>
        <a:p>
          <a:endParaRPr lang="en-US"/>
        </a:p>
      </dgm:t>
    </dgm:pt>
    <dgm:pt modelId="{E9AE0ED3-32D4-4546-9E0B-F22CC9B1278A}">
      <dgm:prSet phldrT="[Text]"/>
      <dgm:spPr/>
      <dgm:t>
        <a:bodyPr/>
        <a:lstStyle/>
        <a:p>
          <a:r>
            <a:rPr lang="en-US" dirty="0" err="1" smtClean="0"/>
            <a:t>Refleksi</a:t>
          </a:r>
          <a:r>
            <a:rPr lang="en-US" dirty="0" smtClean="0"/>
            <a:t> </a:t>
          </a:r>
          <a:r>
            <a:rPr lang="en-US" dirty="0" err="1" smtClean="0"/>
            <a:t>Siklus</a:t>
          </a:r>
          <a:r>
            <a:rPr lang="en-US" dirty="0" smtClean="0"/>
            <a:t> 2</a:t>
          </a:r>
          <a:endParaRPr lang="en-US" dirty="0"/>
        </a:p>
      </dgm:t>
    </dgm:pt>
    <dgm:pt modelId="{AEDF37B3-EAE3-464C-B44C-DEC8F842E458}" type="parTrans" cxnId="{E9CAE857-28E4-48DE-BA6A-7B4FE8684AB0}">
      <dgm:prSet/>
      <dgm:spPr/>
      <dgm:t>
        <a:bodyPr/>
        <a:lstStyle/>
        <a:p>
          <a:endParaRPr lang="en-US"/>
        </a:p>
      </dgm:t>
    </dgm:pt>
    <dgm:pt modelId="{F433704A-A3D4-4B95-BD17-26A68B92289A}" type="sibTrans" cxnId="{E9CAE857-28E4-48DE-BA6A-7B4FE8684AB0}">
      <dgm:prSet/>
      <dgm:spPr/>
      <dgm:t>
        <a:bodyPr/>
        <a:lstStyle/>
        <a:p>
          <a:endParaRPr lang="en-US"/>
        </a:p>
      </dgm:t>
    </dgm:pt>
    <dgm:pt modelId="{4FEEF445-99CF-45A8-9771-913A0275CB74}" type="pres">
      <dgm:prSet presAssocID="{7FE250C7-DB18-4604-884D-5087BFAEB0CD}" presName="cycle" presStyleCnt="0">
        <dgm:presLayoutVars>
          <dgm:dir/>
          <dgm:resizeHandles val="exact"/>
        </dgm:presLayoutVars>
      </dgm:prSet>
      <dgm:spPr/>
    </dgm:pt>
    <dgm:pt modelId="{E76BD181-88A5-4877-A7A1-9EB9B88C7AE7}" type="pres">
      <dgm:prSet presAssocID="{BB5C08BA-BCD7-45C1-B246-14377FCCA2A7}" presName="node" presStyleLbl="node1" presStyleIdx="0" presStyleCnt="4">
        <dgm:presLayoutVars>
          <dgm:bulletEnabled val="1"/>
        </dgm:presLayoutVars>
      </dgm:prSet>
      <dgm:spPr/>
      <dgm:t>
        <a:bodyPr/>
        <a:lstStyle/>
        <a:p>
          <a:endParaRPr lang="en-US"/>
        </a:p>
      </dgm:t>
    </dgm:pt>
    <dgm:pt modelId="{970247B7-8A0E-402C-BA04-4738A4178D8A}" type="pres">
      <dgm:prSet presAssocID="{BB5C08BA-BCD7-45C1-B246-14377FCCA2A7}" presName="spNode" presStyleCnt="0"/>
      <dgm:spPr/>
    </dgm:pt>
    <dgm:pt modelId="{39F42D9B-0980-4B6B-9385-7F80D9E5B7CD}" type="pres">
      <dgm:prSet presAssocID="{1740B4BA-72B2-461D-8779-E9C6317F2B36}" presName="sibTrans" presStyleLbl="sibTrans1D1" presStyleIdx="0" presStyleCnt="4"/>
      <dgm:spPr/>
    </dgm:pt>
    <dgm:pt modelId="{DE21C2E8-633B-4B94-AA40-C9A5F8F9F3C7}" type="pres">
      <dgm:prSet presAssocID="{C9DAE41B-CBDC-4149-8CBA-2F6B58F95FDC}" presName="node" presStyleLbl="node1" presStyleIdx="1" presStyleCnt="4">
        <dgm:presLayoutVars>
          <dgm:bulletEnabled val="1"/>
        </dgm:presLayoutVars>
      </dgm:prSet>
      <dgm:spPr/>
      <dgm:t>
        <a:bodyPr/>
        <a:lstStyle/>
        <a:p>
          <a:endParaRPr lang="en-US"/>
        </a:p>
      </dgm:t>
    </dgm:pt>
    <dgm:pt modelId="{3B14AF53-2071-4C5D-A398-FD58406F6415}" type="pres">
      <dgm:prSet presAssocID="{C9DAE41B-CBDC-4149-8CBA-2F6B58F95FDC}" presName="spNode" presStyleCnt="0"/>
      <dgm:spPr/>
    </dgm:pt>
    <dgm:pt modelId="{9F5C0C51-7F67-4AAF-9200-3D3115C2C83E}" type="pres">
      <dgm:prSet presAssocID="{81526204-C4EF-4FB0-8BC1-83CC109B03D2}" presName="sibTrans" presStyleLbl="sibTrans1D1" presStyleIdx="1" presStyleCnt="4"/>
      <dgm:spPr/>
    </dgm:pt>
    <dgm:pt modelId="{7B5D43B1-E9D5-487F-A509-6F69070F0C33}" type="pres">
      <dgm:prSet presAssocID="{B27284A2-0721-4377-A459-7CE774A66DE3}" presName="node" presStyleLbl="node1" presStyleIdx="2" presStyleCnt="4">
        <dgm:presLayoutVars>
          <dgm:bulletEnabled val="1"/>
        </dgm:presLayoutVars>
      </dgm:prSet>
      <dgm:spPr/>
    </dgm:pt>
    <dgm:pt modelId="{BB0B3A7C-6D84-45ED-A3DB-FB58D546201E}" type="pres">
      <dgm:prSet presAssocID="{B27284A2-0721-4377-A459-7CE774A66DE3}" presName="spNode" presStyleCnt="0"/>
      <dgm:spPr/>
    </dgm:pt>
    <dgm:pt modelId="{04BA7543-C23E-40C1-9AB4-0DA020E2A39B}" type="pres">
      <dgm:prSet presAssocID="{276FD947-8523-4585-8200-175436DE998D}" presName="sibTrans" presStyleLbl="sibTrans1D1" presStyleIdx="2" presStyleCnt="4"/>
      <dgm:spPr/>
    </dgm:pt>
    <dgm:pt modelId="{D1347843-2CFC-4A6C-B4FA-A31DCF4C8F3A}" type="pres">
      <dgm:prSet presAssocID="{E9AE0ED3-32D4-4546-9E0B-F22CC9B1278A}" presName="node" presStyleLbl="node1" presStyleIdx="3" presStyleCnt="4">
        <dgm:presLayoutVars>
          <dgm:bulletEnabled val="1"/>
        </dgm:presLayoutVars>
      </dgm:prSet>
      <dgm:spPr/>
      <dgm:t>
        <a:bodyPr/>
        <a:lstStyle/>
        <a:p>
          <a:endParaRPr lang="en-US"/>
        </a:p>
      </dgm:t>
    </dgm:pt>
    <dgm:pt modelId="{8DF8D254-845B-465F-9440-13921C58EAFF}" type="pres">
      <dgm:prSet presAssocID="{E9AE0ED3-32D4-4546-9E0B-F22CC9B1278A}" presName="spNode" presStyleCnt="0"/>
      <dgm:spPr/>
    </dgm:pt>
    <dgm:pt modelId="{C9015209-2921-4417-B7AC-ABBD0F4E5A23}" type="pres">
      <dgm:prSet presAssocID="{F433704A-A3D4-4B95-BD17-26A68B92289A}" presName="sibTrans" presStyleLbl="sibTrans1D1" presStyleIdx="3" presStyleCnt="4"/>
      <dgm:spPr/>
    </dgm:pt>
  </dgm:ptLst>
  <dgm:cxnLst>
    <dgm:cxn modelId="{C103E3C1-D9B4-4C34-8200-96B91AC34025}" srcId="{7FE250C7-DB18-4604-884D-5087BFAEB0CD}" destId="{B27284A2-0721-4377-A459-7CE774A66DE3}" srcOrd="2" destOrd="0" parTransId="{85A6E810-EA27-46E4-9DAF-7CB092D1FE7E}" sibTransId="{276FD947-8523-4585-8200-175436DE998D}"/>
    <dgm:cxn modelId="{58BCF453-5CCD-4A5E-8FC8-7463F62200C1}" type="presOf" srcId="{B27284A2-0721-4377-A459-7CE774A66DE3}" destId="{7B5D43B1-E9D5-487F-A509-6F69070F0C33}" srcOrd="0" destOrd="0" presId="urn:microsoft.com/office/officeart/2005/8/layout/cycle5"/>
    <dgm:cxn modelId="{5419E182-937C-42AD-9731-C24082F4E397}" type="presOf" srcId="{E9AE0ED3-32D4-4546-9E0B-F22CC9B1278A}" destId="{D1347843-2CFC-4A6C-B4FA-A31DCF4C8F3A}" srcOrd="0" destOrd="0" presId="urn:microsoft.com/office/officeart/2005/8/layout/cycle5"/>
    <dgm:cxn modelId="{EC25A7D3-FB1D-496B-B5A7-3C142A9FFCAC}" type="presOf" srcId="{F433704A-A3D4-4B95-BD17-26A68B92289A}" destId="{C9015209-2921-4417-B7AC-ABBD0F4E5A23}" srcOrd="0" destOrd="0" presId="urn:microsoft.com/office/officeart/2005/8/layout/cycle5"/>
    <dgm:cxn modelId="{E9CAE857-28E4-48DE-BA6A-7B4FE8684AB0}" srcId="{7FE250C7-DB18-4604-884D-5087BFAEB0CD}" destId="{E9AE0ED3-32D4-4546-9E0B-F22CC9B1278A}" srcOrd="3" destOrd="0" parTransId="{AEDF37B3-EAE3-464C-B44C-DEC8F842E458}" sibTransId="{F433704A-A3D4-4B95-BD17-26A68B92289A}"/>
    <dgm:cxn modelId="{BAD511CD-4873-49D9-AF4E-A7B16B7EAC53}" type="presOf" srcId="{276FD947-8523-4585-8200-175436DE998D}" destId="{04BA7543-C23E-40C1-9AB4-0DA020E2A39B}" srcOrd="0" destOrd="0" presId="urn:microsoft.com/office/officeart/2005/8/layout/cycle5"/>
    <dgm:cxn modelId="{D8A7C96F-F89A-4FFF-A6CD-FA6108DE6355}" type="presOf" srcId="{C9DAE41B-CBDC-4149-8CBA-2F6B58F95FDC}" destId="{DE21C2E8-633B-4B94-AA40-C9A5F8F9F3C7}" srcOrd="0" destOrd="0" presId="urn:microsoft.com/office/officeart/2005/8/layout/cycle5"/>
    <dgm:cxn modelId="{1668B3E2-9E80-400C-845A-23B49FF2D5AB}" srcId="{7FE250C7-DB18-4604-884D-5087BFAEB0CD}" destId="{C9DAE41B-CBDC-4149-8CBA-2F6B58F95FDC}" srcOrd="1" destOrd="0" parTransId="{E763BE54-8664-48A3-A603-F07DC9D6A266}" sibTransId="{81526204-C4EF-4FB0-8BC1-83CC109B03D2}"/>
    <dgm:cxn modelId="{D0086044-0221-4139-A767-22AB082B0B33}" type="presOf" srcId="{BB5C08BA-BCD7-45C1-B246-14377FCCA2A7}" destId="{E76BD181-88A5-4877-A7A1-9EB9B88C7AE7}" srcOrd="0" destOrd="0" presId="urn:microsoft.com/office/officeart/2005/8/layout/cycle5"/>
    <dgm:cxn modelId="{9DD8C8FA-D384-4876-B27B-1EE4BA0E3BF2}" type="presOf" srcId="{7FE250C7-DB18-4604-884D-5087BFAEB0CD}" destId="{4FEEF445-99CF-45A8-9771-913A0275CB74}" srcOrd="0" destOrd="0" presId="urn:microsoft.com/office/officeart/2005/8/layout/cycle5"/>
    <dgm:cxn modelId="{ABCED13F-BDB8-4CE6-9F9B-9C85AAE7D5AF}" type="presOf" srcId="{1740B4BA-72B2-461D-8779-E9C6317F2B36}" destId="{39F42D9B-0980-4B6B-9385-7F80D9E5B7CD}" srcOrd="0" destOrd="0" presId="urn:microsoft.com/office/officeart/2005/8/layout/cycle5"/>
    <dgm:cxn modelId="{16F14658-86AA-4977-AA9D-BD362729EC7F}" srcId="{7FE250C7-DB18-4604-884D-5087BFAEB0CD}" destId="{BB5C08BA-BCD7-45C1-B246-14377FCCA2A7}" srcOrd="0" destOrd="0" parTransId="{D21A1C21-B719-49EA-8E9B-A61987A23396}" sibTransId="{1740B4BA-72B2-461D-8779-E9C6317F2B36}"/>
    <dgm:cxn modelId="{24055E40-ED49-4CF9-8D9B-BF4188AEF9B7}" type="presOf" srcId="{81526204-C4EF-4FB0-8BC1-83CC109B03D2}" destId="{9F5C0C51-7F67-4AAF-9200-3D3115C2C83E}" srcOrd="0" destOrd="0" presId="urn:microsoft.com/office/officeart/2005/8/layout/cycle5"/>
    <dgm:cxn modelId="{7BB71758-3570-4F66-90DC-4D0126E758F9}" type="presParOf" srcId="{4FEEF445-99CF-45A8-9771-913A0275CB74}" destId="{E76BD181-88A5-4877-A7A1-9EB9B88C7AE7}" srcOrd="0" destOrd="0" presId="urn:microsoft.com/office/officeart/2005/8/layout/cycle5"/>
    <dgm:cxn modelId="{DA74F889-2FB9-4E99-AEFA-42E0A24A09EF}" type="presParOf" srcId="{4FEEF445-99CF-45A8-9771-913A0275CB74}" destId="{970247B7-8A0E-402C-BA04-4738A4178D8A}" srcOrd="1" destOrd="0" presId="urn:microsoft.com/office/officeart/2005/8/layout/cycle5"/>
    <dgm:cxn modelId="{5AC082FD-2D10-47AD-887C-7F8BB70D0CFA}" type="presParOf" srcId="{4FEEF445-99CF-45A8-9771-913A0275CB74}" destId="{39F42D9B-0980-4B6B-9385-7F80D9E5B7CD}" srcOrd="2" destOrd="0" presId="urn:microsoft.com/office/officeart/2005/8/layout/cycle5"/>
    <dgm:cxn modelId="{03D63FF7-917E-4CE6-A74F-2545953669C1}" type="presParOf" srcId="{4FEEF445-99CF-45A8-9771-913A0275CB74}" destId="{DE21C2E8-633B-4B94-AA40-C9A5F8F9F3C7}" srcOrd="3" destOrd="0" presId="urn:microsoft.com/office/officeart/2005/8/layout/cycle5"/>
    <dgm:cxn modelId="{6DCB98B1-31A8-4A20-9AFA-113B88265358}" type="presParOf" srcId="{4FEEF445-99CF-45A8-9771-913A0275CB74}" destId="{3B14AF53-2071-4C5D-A398-FD58406F6415}" srcOrd="4" destOrd="0" presId="urn:microsoft.com/office/officeart/2005/8/layout/cycle5"/>
    <dgm:cxn modelId="{F8589FA9-C2BF-4EE9-9FDB-5F40AAA82F51}" type="presParOf" srcId="{4FEEF445-99CF-45A8-9771-913A0275CB74}" destId="{9F5C0C51-7F67-4AAF-9200-3D3115C2C83E}" srcOrd="5" destOrd="0" presId="urn:microsoft.com/office/officeart/2005/8/layout/cycle5"/>
    <dgm:cxn modelId="{B23865BB-9175-446E-A170-8A95A61F5F2D}" type="presParOf" srcId="{4FEEF445-99CF-45A8-9771-913A0275CB74}" destId="{7B5D43B1-E9D5-487F-A509-6F69070F0C33}" srcOrd="6" destOrd="0" presId="urn:microsoft.com/office/officeart/2005/8/layout/cycle5"/>
    <dgm:cxn modelId="{AA89EF6C-1898-4EB8-B5D9-900CD2669171}" type="presParOf" srcId="{4FEEF445-99CF-45A8-9771-913A0275CB74}" destId="{BB0B3A7C-6D84-45ED-A3DB-FB58D546201E}" srcOrd="7" destOrd="0" presId="urn:microsoft.com/office/officeart/2005/8/layout/cycle5"/>
    <dgm:cxn modelId="{0BD05EF5-DFDE-4D41-94A8-DECE987E8F2B}" type="presParOf" srcId="{4FEEF445-99CF-45A8-9771-913A0275CB74}" destId="{04BA7543-C23E-40C1-9AB4-0DA020E2A39B}" srcOrd="8" destOrd="0" presId="urn:microsoft.com/office/officeart/2005/8/layout/cycle5"/>
    <dgm:cxn modelId="{8D6E445D-55BE-4601-92FC-BACA29D59956}" type="presParOf" srcId="{4FEEF445-99CF-45A8-9771-913A0275CB74}" destId="{D1347843-2CFC-4A6C-B4FA-A31DCF4C8F3A}" srcOrd="9" destOrd="0" presId="urn:microsoft.com/office/officeart/2005/8/layout/cycle5"/>
    <dgm:cxn modelId="{541798AD-7D1E-44B4-AABB-C43479666C50}" type="presParOf" srcId="{4FEEF445-99CF-45A8-9771-913A0275CB74}" destId="{8DF8D254-845B-465F-9440-13921C58EAFF}" srcOrd="10" destOrd="0" presId="urn:microsoft.com/office/officeart/2005/8/layout/cycle5"/>
    <dgm:cxn modelId="{CD7F46C9-732E-4202-BDDC-97CFA3A44894}" type="presParOf" srcId="{4FEEF445-99CF-45A8-9771-913A0275CB74}" destId="{C9015209-2921-4417-B7AC-ABBD0F4E5A23}"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A9FC8D-8969-413B-9764-CF07913AD035}">
      <dsp:nvSpPr>
        <dsp:cNvPr id="0" name=""/>
        <dsp:cNvSpPr/>
      </dsp:nvSpPr>
      <dsp:spPr>
        <a:xfrm>
          <a:off x="793841" y="1733"/>
          <a:ext cx="1727820" cy="103669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Pemilihan</a:t>
          </a:r>
          <a:r>
            <a:rPr lang="en-US" sz="1300" kern="1200" dirty="0" smtClean="0"/>
            <a:t> </a:t>
          </a:r>
          <a:r>
            <a:rPr lang="en-US" sz="1300" kern="1200" dirty="0" err="1" smtClean="0"/>
            <a:t>Sekolah</a:t>
          </a:r>
          <a:r>
            <a:rPr lang="en-US" sz="1300" kern="1200" dirty="0" smtClean="0"/>
            <a:t> </a:t>
          </a:r>
          <a:r>
            <a:rPr lang="en-US" sz="1300" kern="1200" dirty="0" err="1" smtClean="0"/>
            <a:t>dan</a:t>
          </a:r>
          <a:r>
            <a:rPr lang="en-US" sz="1300" kern="1200" dirty="0" smtClean="0"/>
            <a:t> </a:t>
          </a:r>
          <a:r>
            <a:rPr lang="en-US" sz="1300" kern="1200" dirty="0" err="1" smtClean="0"/>
            <a:t>izin</a:t>
          </a:r>
          <a:r>
            <a:rPr lang="en-US" sz="1300" kern="1200" dirty="0" smtClean="0"/>
            <a:t> PTK </a:t>
          </a:r>
          <a:r>
            <a:rPr lang="en-US" sz="1300" kern="1200" dirty="0" err="1" smtClean="0"/>
            <a:t>Ke</a:t>
          </a:r>
          <a:r>
            <a:rPr lang="en-US" sz="1300" kern="1200" dirty="0" smtClean="0"/>
            <a:t> </a:t>
          </a:r>
          <a:r>
            <a:rPr lang="en-US" sz="1300" kern="1200" dirty="0" err="1" smtClean="0"/>
            <a:t>sekolah</a:t>
          </a:r>
          <a:r>
            <a:rPr lang="en-US" sz="1300" kern="1200" dirty="0" smtClean="0"/>
            <a:t> </a:t>
          </a:r>
          <a:endParaRPr lang="en-US" sz="1300" kern="1200" dirty="0"/>
        </a:p>
      </dsp:txBody>
      <dsp:txXfrm>
        <a:off x="824205" y="32097"/>
        <a:ext cx="1667092" cy="975964"/>
      </dsp:txXfrm>
    </dsp:sp>
    <dsp:sp modelId="{D70C3D49-38CA-417D-8368-8E98F1DF813F}">
      <dsp:nvSpPr>
        <dsp:cNvPr id="0" name=""/>
        <dsp:cNvSpPr/>
      </dsp:nvSpPr>
      <dsp:spPr>
        <a:xfrm>
          <a:off x="2673710" y="305830"/>
          <a:ext cx="366297" cy="428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2673710" y="391530"/>
        <a:ext cx="256408" cy="257099"/>
      </dsp:txXfrm>
    </dsp:sp>
    <dsp:sp modelId="{08A3CD55-96A0-4670-AD80-69ADF0A075E7}">
      <dsp:nvSpPr>
        <dsp:cNvPr id="0" name=""/>
        <dsp:cNvSpPr/>
      </dsp:nvSpPr>
      <dsp:spPr>
        <a:xfrm>
          <a:off x="3212789" y="1733"/>
          <a:ext cx="1727820" cy="103669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Analisis</a:t>
          </a:r>
          <a:r>
            <a:rPr lang="en-US" sz="1300" kern="1200" dirty="0" smtClean="0"/>
            <a:t> </a:t>
          </a:r>
          <a:r>
            <a:rPr lang="en-US" sz="1300" kern="1200" dirty="0" err="1" smtClean="0"/>
            <a:t>Permasalahan</a:t>
          </a:r>
          <a:r>
            <a:rPr lang="en-US" sz="1300" kern="1200" dirty="0" smtClean="0"/>
            <a:t> (</a:t>
          </a:r>
          <a:r>
            <a:rPr lang="en-US" sz="1300" kern="1200" dirty="0" err="1" smtClean="0"/>
            <a:t>memilih</a:t>
          </a:r>
          <a:r>
            <a:rPr lang="en-US" sz="1300" kern="1200" dirty="0" smtClean="0"/>
            <a:t> </a:t>
          </a:r>
          <a:r>
            <a:rPr lang="en-US" sz="1300" kern="1200" dirty="0" err="1" smtClean="0"/>
            <a:t>topik</a:t>
          </a:r>
          <a:r>
            <a:rPr lang="en-US" sz="1300" kern="1200" dirty="0" smtClean="0"/>
            <a:t>)</a:t>
          </a:r>
          <a:endParaRPr lang="en-US" sz="1300" kern="1200" dirty="0"/>
        </a:p>
      </dsp:txBody>
      <dsp:txXfrm>
        <a:off x="3243153" y="32097"/>
        <a:ext cx="1667092" cy="975964"/>
      </dsp:txXfrm>
    </dsp:sp>
    <dsp:sp modelId="{0F23DF0E-0AE2-49B3-A32B-3FA5DE9B5DFA}">
      <dsp:nvSpPr>
        <dsp:cNvPr id="0" name=""/>
        <dsp:cNvSpPr/>
      </dsp:nvSpPr>
      <dsp:spPr>
        <a:xfrm>
          <a:off x="5092658" y="305830"/>
          <a:ext cx="366297" cy="428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5092658" y="391530"/>
        <a:ext cx="256408" cy="257099"/>
      </dsp:txXfrm>
    </dsp:sp>
    <dsp:sp modelId="{8CEBBE6C-3959-4267-8D25-664CC1728727}">
      <dsp:nvSpPr>
        <dsp:cNvPr id="0" name=""/>
        <dsp:cNvSpPr/>
      </dsp:nvSpPr>
      <dsp:spPr>
        <a:xfrm>
          <a:off x="5631738" y="1733"/>
          <a:ext cx="1727820" cy="103669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Pretes</a:t>
          </a:r>
          <a:endParaRPr lang="en-US" sz="1300" kern="1200" dirty="0"/>
        </a:p>
      </dsp:txBody>
      <dsp:txXfrm>
        <a:off x="5662102" y="32097"/>
        <a:ext cx="1667092" cy="975964"/>
      </dsp:txXfrm>
    </dsp:sp>
    <dsp:sp modelId="{25E58316-641F-4E66-9FE1-4AF7E5BBB14B}">
      <dsp:nvSpPr>
        <dsp:cNvPr id="0" name=""/>
        <dsp:cNvSpPr/>
      </dsp:nvSpPr>
      <dsp:spPr>
        <a:xfrm rot="5400000">
          <a:off x="6312499" y="1159373"/>
          <a:ext cx="366297" cy="428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6367099" y="1190474"/>
        <a:ext cx="257099" cy="256408"/>
      </dsp:txXfrm>
    </dsp:sp>
    <dsp:sp modelId="{304A39BC-5477-4641-9FFC-68243EAC75FE}">
      <dsp:nvSpPr>
        <dsp:cNvPr id="0" name=""/>
        <dsp:cNvSpPr/>
      </dsp:nvSpPr>
      <dsp:spPr>
        <a:xfrm>
          <a:off x="5631738" y="1729553"/>
          <a:ext cx="1727820" cy="103669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Siklus</a:t>
          </a:r>
          <a:r>
            <a:rPr lang="en-US" sz="1300" kern="1200" dirty="0" smtClean="0"/>
            <a:t> 1</a:t>
          </a:r>
        </a:p>
        <a:p>
          <a:pPr lvl="0" algn="ctr" defTabSz="577850">
            <a:lnSpc>
              <a:spcPct val="90000"/>
            </a:lnSpc>
            <a:spcBef>
              <a:spcPct val="0"/>
            </a:spcBef>
            <a:spcAft>
              <a:spcPct val="35000"/>
            </a:spcAft>
          </a:pPr>
          <a:r>
            <a:rPr lang="en-US" sz="1300" kern="1200" dirty="0" smtClean="0"/>
            <a:t>(3x </a:t>
          </a:r>
          <a:r>
            <a:rPr lang="en-US" sz="1300" kern="1200" dirty="0" err="1" smtClean="0"/>
            <a:t>Pertemuan</a:t>
          </a:r>
          <a:r>
            <a:rPr lang="en-US" sz="1300" kern="1200" dirty="0" smtClean="0"/>
            <a:t>)</a:t>
          </a:r>
        </a:p>
        <a:p>
          <a:pPr lvl="0" algn="ctr" defTabSz="577850">
            <a:lnSpc>
              <a:spcPct val="90000"/>
            </a:lnSpc>
            <a:spcBef>
              <a:spcPct val="0"/>
            </a:spcBef>
            <a:spcAft>
              <a:spcPct val="35000"/>
            </a:spcAft>
          </a:pPr>
          <a:r>
            <a:rPr lang="en-US" sz="1300" kern="1200" dirty="0" err="1" smtClean="0"/>
            <a:t>Postes</a:t>
          </a:r>
          <a:r>
            <a:rPr lang="en-US" sz="1300" kern="1200" dirty="0" smtClean="0"/>
            <a:t> </a:t>
          </a:r>
          <a:r>
            <a:rPr lang="en-US" sz="1300" kern="1200" dirty="0" err="1" smtClean="0"/>
            <a:t>Siklus</a:t>
          </a:r>
          <a:r>
            <a:rPr lang="en-US" sz="1300" kern="1200" dirty="0" smtClean="0"/>
            <a:t> 1</a:t>
          </a:r>
        </a:p>
        <a:p>
          <a:pPr lvl="0" algn="ctr" defTabSz="577850">
            <a:lnSpc>
              <a:spcPct val="90000"/>
            </a:lnSpc>
            <a:spcBef>
              <a:spcPct val="0"/>
            </a:spcBef>
            <a:spcAft>
              <a:spcPct val="35000"/>
            </a:spcAft>
          </a:pPr>
          <a:endParaRPr lang="en-US" sz="1300" kern="1200" dirty="0"/>
        </a:p>
      </dsp:txBody>
      <dsp:txXfrm>
        <a:off x="5662102" y="1759917"/>
        <a:ext cx="1667092" cy="975964"/>
      </dsp:txXfrm>
    </dsp:sp>
    <dsp:sp modelId="{3EAC199B-55E4-460E-9E7D-2D6F9D346C35}">
      <dsp:nvSpPr>
        <dsp:cNvPr id="0" name=""/>
        <dsp:cNvSpPr/>
      </dsp:nvSpPr>
      <dsp:spPr>
        <a:xfrm rot="10800000">
          <a:off x="5113392" y="2033650"/>
          <a:ext cx="366297" cy="428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5223281" y="2119350"/>
        <a:ext cx="256408" cy="257099"/>
      </dsp:txXfrm>
    </dsp:sp>
    <dsp:sp modelId="{03C4806D-7B33-4301-B7F1-09C281119520}">
      <dsp:nvSpPr>
        <dsp:cNvPr id="0" name=""/>
        <dsp:cNvSpPr/>
      </dsp:nvSpPr>
      <dsp:spPr>
        <a:xfrm>
          <a:off x="3212789" y="1729553"/>
          <a:ext cx="1727820" cy="103669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Laporan</a:t>
          </a:r>
          <a:r>
            <a:rPr lang="en-US" sz="1300" kern="1200" dirty="0" smtClean="0"/>
            <a:t> </a:t>
          </a:r>
          <a:r>
            <a:rPr lang="en-US" sz="1300" i="1" kern="1200" dirty="0" smtClean="0"/>
            <a:t>Progress Report (</a:t>
          </a:r>
          <a:r>
            <a:rPr lang="en-US" sz="1300" i="1" kern="1200" dirty="0" err="1" smtClean="0"/>
            <a:t>pengganti</a:t>
          </a:r>
          <a:r>
            <a:rPr lang="en-US" sz="1300" i="1" kern="1200" dirty="0" smtClean="0"/>
            <a:t> UTS)</a:t>
          </a:r>
          <a:endParaRPr lang="en-US" sz="1300" i="1" kern="1200" dirty="0"/>
        </a:p>
      </dsp:txBody>
      <dsp:txXfrm>
        <a:off x="3243153" y="1759917"/>
        <a:ext cx="1667092" cy="975964"/>
      </dsp:txXfrm>
    </dsp:sp>
    <dsp:sp modelId="{BC0C092B-E273-40F4-B474-35B1BA06276B}">
      <dsp:nvSpPr>
        <dsp:cNvPr id="0" name=""/>
        <dsp:cNvSpPr/>
      </dsp:nvSpPr>
      <dsp:spPr>
        <a:xfrm rot="10800000">
          <a:off x="2694443" y="2033650"/>
          <a:ext cx="366297" cy="428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2804332" y="2119350"/>
        <a:ext cx="256408" cy="257099"/>
      </dsp:txXfrm>
    </dsp:sp>
    <dsp:sp modelId="{F80D6814-1159-4C12-A9A4-E4D51F795405}">
      <dsp:nvSpPr>
        <dsp:cNvPr id="0" name=""/>
        <dsp:cNvSpPr/>
      </dsp:nvSpPr>
      <dsp:spPr>
        <a:xfrm>
          <a:off x="793841" y="1729553"/>
          <a:ext cx="1727820" cy="103669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Siklus</a:t>
          </a:r>
          <a:r>
            <a:rPr lang="en-US" sz="1300" kern="1200" dirty="0" smtClean="0"/>
            <a:t> 2</a:t>
          </a:r>
        </a:p>
        <a:p>
          <a:pPr lvl="0" algn="ctr" defTabSz="577850">
            <a:lnSpc>
              <a:spcPct val="90000"/>
            </a:lnSpc>
            <a:spcBef>
              <a:spcPct val="0"/>
            </a:spcBef>
            <a:spcAft>
              <a:spcPct val="35000"/>
            </a:spcAft>
          </a:pPr>
          <a:r>
            <a:rPr lang="en-US" sz="1300" kern="1200" dirty="0" smtClean="0"/>
            <a:t>(3x </a:t>
          </a:r>
          <a:r>
            <a:rPr lang="en-US" sz="1300" kern="1200" dirty="0" err="1" smtClean="0"/>
            <a:t>Pertemuan</a:t>
          </a:r>
          <a:r>
            <a:rPr lang="en-US" sz="1300" kern="1200" dirty="0" smtClean="0"/>
            <a:t>)</a:t>
          </a:r>
        </a:p>
        <a:p>
          <a:pPr lvl="0" algn="ctr" defTabSz="577850">
            <a:lnSpc>
              <a:spcPct val="90000"/>
            </a:lnSpc>
            <a:spcBef>
              <a:spcPct val="0"/>
            </a:spcBef>
            <a:spcAft>
              <a:spcPct val="35000"/>
            </a:spcAft>
          </a:pPr>
          <a:r>
            <a:rPr lang="en-US" sz="1300" kern="1200" dirty="0" err="1" smtClean="0"/>
            <a:t>Postes</a:t>
          </a:r>
          <a:r>
            <a:rPr lang="en-US" sz="1300" kern="1200" dirty="0" smtClean="0"/>
            <a:t> </a:t>
          </a:r>
          <a:r>
            <a:rPr lang="en-US" sz="1300" kern="1200" dirty="0" err="1" smtClean="0"/>
            <a:t>Siklus</a:t>
          </a:r>
          <a:r>
            <a:rPr lang="en-US" sz="1300" kern="1200" dirty="0" smtClean="0"/>
            <a:t> 2</a:t>
          </a:r>
          <a:endParaRPr lang="en-US" sz="1300" kern="1200" dirty="0"/>
        </a:p>
      </dsp:txBody>
      <dsp:txXfrm>
        <a:off x="824205" y="1759917"/>
        <a:ext cx="1667092" cy="975964"/>
      </dsp:txXfrm>
    </dsp:sp>
    <dsp:sp modelId="{98057CBC-DBA0-4BEF-A262-4D54B48445E3}">
      <dsp:nvSpPr>
        <dsp:cNvPr id="0" name=""/>
        <dsp:cNvSpPr/>
      </dsp:nvSpPr>
      <dsp:spPr>
        <a:xfrm rot="5400000">
          <a:off x="1474602" y="2887193"/>
          <a:ext cx="366297" cy="428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1529202" y="2918294"/>
        <a:ext cx="257099" cy="256408"/>
      </dsp:txXfrm>
    </dsp:sp>
    <dsp:sp modelId="{0685D2E6-ED19-4D1E-8C1C-B1135E1213F9}">
      <dsp:nvSpPr>
        <dsp:cNvPr id="0" name=""/>
        <dsp:cNvSpPr/>
      </dsp:nvSpPr>
      <dsp:spPr>
        <a:xfrm>
          <a:off x="793841" y="3457374"/>
          <a:ext cx="1727820" cy="103669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Analisis</a:t>
          </a:r>
          <a:r>
            <a:rPr lang="en-US" sz="1300" kern="1200" dirty="0" smtClean="0"/>
            <a:t> data</a:t>
          </a:r>
        </a:p>
        <a:p>
          <a:pPr lvl="0" algn="ctr" defTabSz="577850">
            <a:lnSpc>
              <a:spcPct val="90000"/>
            </a:lnSpc>
            <a:spcBef>
              <a:spcPct val="0"/>
            </a:spcBef>
            <a:spcAft>
              <a:spcPct val="35000"/>
            </a:spcAft>
          </a:pPr>
          <a:r>
            <a:rPr lang="en-US" sz="1300" kern="1200" dirty="0" err="1" smtClean="0"/>
            <a:t>Penyusunan</a:t>
          </a:r>
          <a:r>
            <a:rPr lang="en-US" sz="1300" kern="1200" dirty="0" smtClean="0"/>
            <a:t> </a:t>
          </a:r>
          <a:r>
            <a:rPr lang="en-US" sz="1300" kern="1200" dirty="0" err="1" smtClean="0"/>
            <a:t>Laporan</a:t>
          </a:r>
          <a:r>
            <a:rPr lang="en-US" sz="1300" kern="1200" dirty="0" smtClean="0"/>
            <a:t> </a:t>
          </a:r>
          <a:r>
            <a:rPr lang="en-US" sz="1300" kern="1200" dirty="0" err="1" smtClean="0"/>
            <a:t>Akhir</a:t>
          </a:r>
          <a:r>
            <a:rPr lang="en-US" sz="1300" kern="1200" dirty="0" smtClean="0"/>
            <a:t> (</a:t>
          </a:r>
          <a:r>
            <a:rPr lang="en-US" sz="1300" kern="1200" dirty="0" err="1" smtClean="0"/>
            <a:t>pengganti</a:t>
          </a:r>
          <a:r>
            <a:rPr lang="en-US" sz="1300" kern="1200" dirty="0" smtClean="0"/>
            <a:t> UAS)</a:t>
          </a:r>
          <a:endParaRPr lang="en-US" sz="1300" kern="1200" dirty="0"/>
        </a:p>
      </dsp:txBody>
      <dsp:txXfrm>
        <a:off x="824205" y="3487738"/>
        <a:ext cx="1667092" cy="9759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BD181-88A5-4877-A7A1-9EB9B88C7AE7}">
      <dsp:nvSpPr>
        <dsp:cNvPr id="0" name=""/>
        <dsp:cNvSpPr/>
      </dsp:nvSpPr>
      <dsp:spPr>
        <a:xfrm>
          <a:off x="3273502" y="1530"/>
          <a:ext cx="1606394" cy="10441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Perencanaan</a:t>
          </a:r>
          <a:r>
            <a:rPr lang="en-US" sz="1300" kern="1200" dirty="0" smtClean="0"/>
            <a:t> (</a:t>
          </a:r>
          <a:r>
            <a:rPr lang="en-US" sz="1300" kern="1200" dirty="0" err="1" smtClean="0"/>
            <a:t>menyusun</a:t>
          </a:r>
          <a:r>
            <a:rPr lang="en-US" sz="1300" kern="1200" dirty="0" smtClean="0"/>
            <a:t> </a:t>
          </a:r>
          <a:r>
            <a:rPr lang="en-US" sz="1300" kern="1200" dirty="0" err="1" smtClean="0"/>
            <a:t>bahan</a:t>
          </a:r>
          <a:r>
            <a:rPr lang="en-US" sz="1300" kern="1200" dirty="0" smtClean="0"/>
            <a:t> </a:t>
          </a:r>
          <a:r>
            <a:rPr lang="en-US" sz="1300" kern="1200" dirty="0" err="1" smtClean="0"/>
            <a:t>ajar,LKS</a:t>
          </a:r>
          <a:r>
            <a:rPr lang="en-US" sz="1300" kern="1200" dirty="0" smtClean="0"/>
            <a:t>, </a:t>
          </a:r>
          <a:r>
            <a:rPr lang="en-US" sz="1300" kern="1200" dirty="0" err="1" smtClean="0"/>
            <a:t>lembar</a:t>
          </a:r>
          <a:r>
            <a:rPr lang="en-US" sz="1300" kern="1200" dirty="0" smtClean="0"/>
            <a:t> </a:t>
          </a:r>
          <a:r>
            <a:rPr lang="en-US" sz="1300" kern="1200" dirty="0" err="1" smtClean="0"/>
            <a:t>observasi</a:t>
          </a:r>
          <a:r>
            <a:rPr lang="en-US" sz="1300" kern="1200" dirty="0" smtClean="0"/>
            <a:t>, </a:t>
          </a:r>
          <a:r>
            <a:rPr lang="en-US" sz="1300" kern="1200" dirty="0" err="1" smtClean="0"/>
            <a:t>penilaian</a:t>
          </a:r>
          <a:r>
            <a:rPr lang="en-US" sz="1300" kern="1200" dirty="0" smtClean="0"/>
            <a:t>)</a:t>
          </a:r>
          <a:endParaRPr lang="en-US" sz="1300" kern="1200" dirty="0"/>
        </a:p>
      </dsp:txBody>
      <dsp:txXfrm>
        <a:off x="3324473" y="52501"/>
        <a:ext cx="1504452" cy="942214"/>
      </dsp:txXfrm>
    </dsp:sp>
    <dsp:sp modelId="{39F42D9B-0980-4B6B-9385-7F80D9E5B7CD}">
      <dsp:nvSpPr>
        <dsp:cNvPr id="0" name=""/>
        <dsp:cNvSpPr/>
      </dsp:nvSpPr>
      <dsp:spPr>
        <a:xfrm>
          <a:off x="2352409" y="523609"/>
          <a:ext cx="3448581" cy="3448581"/>
        </a:xfrm>
        <a:custGeom>
          <a:avLst/>
          <a:gdLst/>
          <a:ahLst/>
          <a:cxnLst/>
          <a:rect l="0" t="0" r="0" b="0"/>
          <a:pathLst>
            <a:path>
              <a:moveTo>
                <a:pt x="2749011" y="337522"/>
              </a:moveTo>
              <a:arcTo wR="1724290" hR="1724290" stAng="18387701" swAng="1632896"/>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E21C2E8-633B-4B94-AA40-C9A5F8F9F3C7}">
      <dsp:nvSpPr>
        <dsp:cNvPr id="0" name=""/>
        <dsp:cNvSpPr/>
      </dsp:nvSpPr>
      <dsp:spPr>
        <a:xfrm>
          <a:off x="4997793" y="1725821"/>
          <a:ext cx="1606394" cy="10441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Pelaksanaan</a:t>
          </a:r>
          <a:endParaRPr lang="en-US" sz="1300" kern="1200" dirty="0" smtClean="0"/>
        </a:p>
        <a:p>
          <a:pPr lvl="0" algn="ctr" defTabSz="577850">
            <a:lnSpc>
              <a:spcPct val="90000"/>
            </a:lnSpc>
            <a:spcBef>
              <a:spcPct val="0"/>
            </a:spcBef>
            <a:spcAft>
              <a:spcPct val="35000"/>
            </a:spcAft>
          </a:pPr>
          <a:r>
            <a:rPr lang="en-US" sz="1300" kern="1200" dirty="0" err="1" smtClean="0"/>
            <a:t>Pertemuan</a:t>
          </a:r>
          <a:r>
            <a:rPr lang="en-US" sz="1300" kern="1200" dirty="0" smtClean="0"/>
            <a:t> 1</a:t>
          </a:r>
        </a:p>
        <a:p>
          <a:pPr lvl="0" algn="ctr" defTabSz="577850">
            <a:lnSpc>
              <a:spcPct val="90000"/>
            </a:lnSpc>
            <a:spcBef>
              <a:spcPct val="0"/>
            </a:spcBef>
            <a:spcAft>
              <a:spcPct val="35000"/>
            </a:spcAft>
          </a:pPr>
          <a:r>
            <a:rPr lang="en-US" sz="1300" kern="1200" dirty="0" err="1" smtClean="0"/>
            <a:t>Pertemuan</a:t>
          </a:r>
          <a:r>
            <a:rPr lang="en-US" sz="1300" kern="1200" dirty="0" smtClean="0"/>
            <a:t> 2</a:t>
          </a:r>
        </a:p>
        <a:p>
          <a:pPr lvl="0" algn="ctr" defTabSz="577850">
            <a:lnSpc>
              <a:spcPct val="90000"/>
            </a:lnSpc>
            <a:spcBef>
              <a:spcPct val="0"/>
            </a:spcBef>
            <a:spcAft>
              <a:spcPct val="35000"/>
            </a:spcAft>
          </a:pPr>
          <a:r>
            <a:rPr lang="en-US" sz="1300" kern="1200" dirty="0" err="1" smtClean="0"/>
            <a:t>Pertemuan</a:t>
          </a:r>
          <a:r>
            <a:rPr lang="en-US" sz="1300" kern="1200" dirty="0" smtClean="0"/>
            <a:t> 3 +</a:t>
          </a:r>
          <a:r>
            <a:rPr lang="en-US" sz="1300" kern="1200" dirty="0" err="1" smtClean="0"/>
            <a:t>postes</a:t>
          </a:r>
          <a:endParaRPr lang="en-US" sz="1300" kern="1200" dirty="0"/>
        </a:p>
      </dsp:txBody>
      <dsp:txXfrm>
        <a:off x="5048764" y="1776792"/>
        <a:ext cx="1504452" cy="942214"/>
      </dsp:txXfrm>
    </dsp:sp>
    <dsp:sp modelId="{9F5C0C51-7F67-4AAF-9200-3D3115C2C83E}">
      <dsp:nvSpPr>
        <dsp:cNvPr id="0" name=""/>
        <dsp:cNvSpPr/>
      </dsp:nvSpPr>
      <dsp:spPr>
        <a:xfrm>
          <a:off x="2352409" y="523609"/>
          <a:ext cx="3448581" cy="3448581"/>
        </a:xfrm>
        <a:custGeom>
          <a:avLst/>
          <a:gdLst/>
          <a:ahLst/>
          <a:cxnLst/>
          <a:rect l="0" t="0" r="0" b="0"/>
          <a:pathLst>
            <a:path>
              <a:moveTo>
                <a:pt x="3269782" y="2488905"/>
              </a:moveTo>
              <a:arcTo wR="1724290" hR="1724290" stAng="1579403" swAng="1632896"/>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B5D43B1-E9D5-487F-A509-6F69070F0C33}">
      <dsp:nvSpPr>
        <dsp:cNvPr id="0" name=""/>
        <dsp:cNvSpPr/>
      </dsp:nvSpPr>
      <dsp:spPr>
        <a:xfrm>
          <a:off x="3273502" y="3450112"/>
          <a:ext cx="1606394" cy="10441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Observasi</a:t>
          </a:r>
          <a:endParaRPr lang="en-US" sz="1300" kern="1200" dirty="0" smtClean="0"/>
        </a:p>
        <a:p>
          <a:pPr lvl="0" algn="ctr" defTabSz="577850">
            <a:lnSpc>
              <a:spcPct val="90000"/>
            </a:lnSpc>
            <a:spcBef>
              <a:spcPct val="0"/>
            </a:spcBef>
            <a:spcAft>
              <a:spcPct val="35000"/>
            </a:spcAft>
          </a:pPr>
          <a:r>
            <a:rPr lang="en-US" sz="1300" kern="1200" dirty="0" err="1" smtClean="0"/>
            <a:t>Pertemuan</a:t>
          </a:r>
          <a:r>
            <a:rPr lang="en-US" sz="1300" kern="1200" dirty="0" smtClean="0"/>
            <a:t> 1</a:t>
          </a:r>
        </a:p>
        <a:p>
          <a:pPr lvl="0" algn="ctr" defTabSz="577850">
            <a:lnSpc>
              <a:spcPct val="90000"/>
            </a:lnSpc>
            <a:spcBef>
              <a:spcPct val="0"/>
            </a:spcBef>
            <a:spcAft>
              <a:spcPct val="35000"/>
            </a:spcAft>
          </a:pPr>
          <a:r>
            <a:rPr lang="en-US" sz="1300" kern="1200" dirty="0" err="1" smtClean="0"/>
            <a:t>Pertemuan</a:t>
          </a:r>
          <a:r>
            <a:rPr lang="en-US" sz="1300" kern="1200" dirty="0" smtClean="0"/>
            <a:t> 2</a:t>
          </a:r>
        </a:p>
        <a:p>
          <a:pPr lvl="0" algn="ctr" defTabSz="577850">
            <a:lnSpc>
              <a:spcPct val="90000"/>
            </a:lnSpc>
            <a:spcBef>
              <a:spcPct val="0"/>
            </a:spcBef>
            <a:spcAft>
              <a:spcPct val="35000"/>
            </a:spcAft>
          </a:pPr>
          <a:r>
            <a:rPr lang="en-US" sz="1300" kern="1200" dirty="0" err="1" smtClean="0"/>
            <a:t>Pertemuan</a:t>
          </a:r>
          <a:r>
            <a:rPr lang="en-US" sz="1300" kern="1200" dirty="0" smtClean="0"/>
            <a:t> 3</a:t>
          </a:r>
          <a:endParaRPr lang="en-US" sz="1300" kern="1200" dirty="0"/>
        </a:p>
      </dsp:txBody>
      <dsp:txXfrm>
        <a:off x="3324473" y="3501083"/>
        <a:ext cx="1504452" cy="942214"/>
      </dsp:txXfrm>
    </dsp:sp>
    <dsp:sp modelId="{04BA7543-C23E-40C1-9AB4-0DA020E2A39B}">
      <dsp:nvSpPr>
        <dsp:cNvPr id="0" name=""/>
        <dsp:cNvSpPr/>
      </dsp:nvSpPr>
      <dsp:spPr>
        <a:xfrm>
          <a:off x="2352409" y="523609"/>
          <a:ext cx="3448581" cy="3448581"/>
        </a:xfrm>
        <a:custGeom>
          <a:avLst/>
          <a:gdLst/>
          <a:ahLst/>
          <a:cxnLst/>
          <a:rect l="0" t="0" r="0" b="0"/>
          <a:pathLst>
            <a:path>
              <a:moveTo>
                <a:pt x="699570" y="3111059"/>
              </a:moveTo>
              <a:arcTo wR="1724290" hR="1724290" stAng="7587701" swAng="1632896"/>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1347843-2CFC-4A6C-B4FA-A31DCF4C8F3A}">
      <dsp:nvSpPr>
        <dsp:cNvPr id="0" name=""/>
        <dsp:cNvSpPr/>
      </dsp:nvSpPr>
      <dsp:spPr>
        <a:xfrm>
          <a:off x="1549211" y="1725821"/>
          <a:ext cx="1606394" cy="10441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err="1" smtClean="0"/>
            <a:t>Refleksi</a:t>
          </a:r>
          <a:r>
            <a:rPr lang="en-US" sz="1300" kern="1200" dirty="0" smtClean="0"/>
            <a:t> </a:t>
          </a:r>
          <a:r>
            <a:rPr lang="en-US" sz="1300" kern="1200" dirty="0" err="1" smtClean="0"/>
            <a:t>Siklus</a:t>
          </a:r>
          <a:r>
            <a:rPr lang="en-US" sz="1300" kern="1200" dirty="0" smtClean="0"/>
            <a:t> 1</a:t>
          </a:r>
          <a:endParaRPr lang="en-US" sz="1300" kern="1200" dirty="0"/>
        </a:p>
      </dsp:txBody>
      <dsp:txXfrm>
        <a:off x="1600182" y="1776792"/>
        <a:ext cx="1504452" cy="942214"/>
      </dsp:txXfrm>
    </dsp:sp>
    <dsp:sp modelId="{C9015209-2921-4417-B7AC-ABBD0F4E5A23}">
      <dsp:nvSpPr>
        <dsp:cNvPr id="0" name=""/>
        <dsp:cNvSpPr/>
      </dsp:nvSpPr>
      <dsp:spPr>
        <a:xfrm>
          <a:off x="2352409" y="523609"/>
          <a:ext cx="3448581" cy="3448581"/>
        </a:xfrm>
        <a:custGeom>
          <a:avLst/>
          <a:gdLst/>
          <a:ahLst/>
          <a:cxnLst/>
          <a:rect l="0" t="0" r="0" b="0"/>
          <a:pathLst>
            <a:path>
              <a:moveTo>
                <a:pt x="178799" y="959676"/>
              </a:moveTo>
              <a:arcTo wR="1724290" hR="1724290" stAng="12379403" swAng="1632896"/>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BD181-88A5-4877-A7A1-9EB9B88C7AE7}">
      <dsp:nvSpPr>
        <dsp:cNvPr id="0" name=""/>
        <dsp:cNvSpPr/>
      </dsp:nvSpPr>
      <dsp:spPr>
        <a:xfrm>
          <a:off x="3273502" y="1530"/>
          <a:ext cx="1606394" cy="10441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err="1" smtClean="0"/>
            <a:t>Perencanaan</a:t>
          </a:r>
          <a:r>
            <a:rPr lang="en-US" sz="1000" kern="1200" dirty="0" smtClean="0"/>
            <a:t> (</a:t>
          </a:r>
          <a:r>
            <a:rPr lang="en-US" sz="1000" kern="1200" dirty="0" err="1" smtClean="0"/>
            <a:t>menyusun</a:t>
          </a:r>
          <a:r>
            <a:rPr lang="en-US" sz="1000" kern="1200" dirty="0" smtClean="0"/>
            <a:t> </a:t>
          </a:r>
          <a:r>
            <a:rPr lang="en-US" sz="1000" kern="1200" dirty="0" err="1" smtClean="0"/>
            <a:t>bahan</a:t>
          </a:r>
          <a:r>
            <a:rPr lang="en-US" sz="1000" kern="1200" dirty="0" smtClean="0"/>
            <a:t> </a:t>
          </a:r>
          <a:r>
            <a:rPr lang="en-US" sz="1000" kern="1200" dirty="0" err="1" smtClean="0"/>
            <a:t>ajar,LKS</a:t>
          </a:r>
          <a:r>
            <a:rPr lang="en-US" sz="1000" kern="1200" dirty="0" smtClean="0"/>
            <a:t>, </a:t>
          </a:r>
          <a:r>
            <a:rPr lang="en-US" sz="1000" kern="1200" dirty="0" err="1" smtClean="0"/>
            <a:t>lembar</a:t>
          </a:r>
          <a:r>
            <a:rPr lang="en-US" sz="1000" kern="1200" dirty="0" smtClean="0"/>
            <a:t> </a:t>
          </a:r>
          <a:r>
            <a:rPr lang="en-US" sz="1000" kern="1200" dirty="0" err="1" smtClean="0"/>
            <a:t>observasi</a:t>
          </a:r>
          <a:r>
            <a:rPr lang="en-US" sz="1000" kern="1200" dirty="0" smtClean="0"/>
            <a:t>, </a:t>
          </a:r>
          <a:r>
            <a:rPr lang="en-US" sz="1000" kern="1200" dirty="0" err="1" smtClean="0"/>
            <a:t>penilaian</a:t>
          </a:r>
          <a:r>
            <a:rPr lang="en-US" sz="1000" kern="1200" dirty="0" smtClean="0"/>
            <a:t>) </a:t>
          </a:r>
          <a:r>
            <a:rPr lang="en-US" sz="1000" kern="1200" dirty="0" err="1" smtClean="0"/>
            <a:t>sesuai</a:t>
          </a:r>
          <a:r>
            <a:rPr lang="en-US" sz="1000" kern="1200" dirty="0" smtClean="0"/>
            <a:t> </a:t>
          </a:r>
          <a:r>
            <a:rPr lang="en-US" sz="1000" kern="1200" dirty="0" err="1" smtClean="0"/>
            <a:t>refleksi</a:t>
          </a:r>
          <a:r>
            <a:rPr lang="en-US" sz="1000" kern="1200" dirty="0" smtClean="0"/>
            <a:t> </a:t>
          </a:r>
          <a:r>
            <a:rPr lang="en-US" sz="1000" kern="1200" dirty="0" err="1" smtClean="0"/>
            <a:t>siklus</a:t>
          </a:r>
          <a:r>
            <a:rPr lang="en-US" sz="1000" kern="1200" dirty="0" smtClean="0"/>
            <a:t> 1</a:t>
          </a:r>
          <a:endParaRPr lang="en-US" sz="1000" kern="1200" dirty="0"/>
        </a:p>
      </dsp:txBody>
      <dsp:txXfrm>
        <a:off x="3324473" y="52501"/>
        <a:ext cx="1504452" cy="942214"/>
      </dsp:txXfrm>
    </dsp:sp>
    <dsp:sp modelId="{39F42D9B-0980-4B6B-9385-7F80D9E5B7CD}">
      <dsp:nvSpPr>
        <dsp:cNvPr id="0" name=""/>
        <dsp:cNvSpPr/>
      </dsp:nvSpPr>
      <dsp:spPr>
        <a:xfrm>
          <a:off x="2352409" y="523609"/>
          <a:ext cx="3448581" cy="3448581"/>
        </a:xfrm>
        <a:custGeom>
          <a:avLst/>
          <a:gdLst/>
          <a:ahLst/>
          <a:cxnLst/>
          <a:rect l="0" t="0" r="0" b="0"/>
          <a:pathLst>
            <a:path>
              <a:moveTo>
                <a:pt x="2749011" y="337522"/>
              </a:moveTo>
              <a:arcTo wR="1724290" hR="1724290" stAng="18387701" swAng="1632896"/>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E21C2E8-633B-4B94-AA40-C9A5F8F9F3C7}">
      <dsp:nvSpPr>
        <dsp:cNvPr id="0" name=""/>
        <dsp:cNvSpPr/>
      </dsp:nvSpPr>
      <dsp:spPr>
        <a:xfrm>
          <a:off x="4997793" y="1725821"/>
          <a:ext cx="1606394" cy="10441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err="1" smtClean="0"/>
            <a:t>Pelaksanaan</a:t>
          </a:r>
          <a:endParaRPr lang="en-US" sz="1000" kern="1200" dirty="0" smtClean="0"/>
        </a:p>
        <a:p>
          <a:pPr lvl="0" algn="ctr" defTabSz="444500">
            <a:lnSpc>
              <a:spcPct val="90000"/>
            </a:lnSpc>
            <a:spcBef>
              <a:spcPct val="0"/>
            </a:spcBef>
            <a:spcAft>
              <a:spcPct val="35000"/>
            </a:spcAft>
          </a:pPr>
          <a:r>
            <a:rPr lang="en-US" sz="1000" kern="1200" dirty="0" err="1" smtClean="0"/>
            <a:t>Pertemuan</a:t>
          </a:r>
          <a:r>
            <a:rPr lang="en-US" sz="1000" kern="1200" dirty="0" smtClean="0"/>
            <a:t> 1</a:t>
          </a:r>
        </a:p>
        <a:p>
          <a:pPr lvl="0" algn="ctr" defTabSz="444500">
            <a:lnSpc>
              <a:spcPct val="90000"/>
            </a:lnSpc>
            <a:spcBef>
              <a:spcPct val="0"/>
            </a:spcBef>
            <a:spcAft>
              <a:spcPct val="35000"/>
            </a:spcAft>
          </a:pPr>
          <a:r>
            <a:rPr lang="en-US" sz="1000" kern="1200" dirty="0" err="1" smtClean="0"/>
            <a:t>Pertemuan</a:t>
          </a:r>
          <a:r>
            <a:rPr lang="en-US" sz="1000" kern="1200" dirty="0" smtClean="0"/>
            <a:t> 2</a:t>
          </a:r>
        </a:p>
        <a:p>
          <a:pPr lvl="0" algn="ctr" defTabSz="444500">
            <a:lnSpc>
              <a:spcPct val="90000"/>
            </a:lnSpc>
            <a:spcBef>
              <a:spcPct val="0"/>
            </a:spcBef>
            <a:spcAft>
              <a:spcPct val="35000"/>
            </a:spcAft>
          </a:pPr>
          <a:r>
            <a:rPr lang="en-US" sz="1000" kern="1200" dirty="0" err="1" smtClean="0"/>
            <a:t>Pertemuan</a:t>
          </a:r>
          <a:r>
            <a:rPr lang="en-US" sz="1000" kern="1200" dirty="0" smtClean="0"/>
            <a:t> 3</a:t>
          </a:r>
        </a:p>
        <a:p>
          <a:pPr lvl="0" algn="ctr" defTabSz="444500">
            <a:lnSpc>
              <a:spcPct val="90000"/>
            </a:lnSpc>
            <a:spcBef>
              <a:spcPct val="0"/>
            </a:spcBef>
            <a:spcAft>
              <a:spcPct val="35000"/>
            </a:spcAft>
          </a:pPr>
          <a:r>
            <a:rPr lang="en-US" sz="1000" kern="1200" dirty="0" err="1" smtClean="0"/>
            <a:t>postes</a:t>
          </a:r>
          <a:endParaRPr lang="en-US" sz="1000" kern="1200" dirty="0"/>
        </a:p>
      </dsp:txBody>
      <dsp:txXfrm>
        <a:off x="5048764" y="1776792"/>
        <a:ext cx="1504452" cy="942214"/>
      </dsp:txXfrm>
    </dsp:sp>
    <dsp:sp modelId="{9F5C0C51-7F67-4AAF-9200-3D3115C2C83E}">
      <dsp:nvSpPr>
        <dsp:cNvPr id="0" name=""/>
        <dsp:cNvSpPr/>
      </dsp:nvSpPr>
      <dsp:spPr>
        <a:xfrm>
          <a:off x="2352409" y="523609"/>
          <a:ext cx="3448581" cy="3448581"/>
        </a:xfrm>
        <a:custGeom>
          <a:avLst/>
          <a:gdLst/>
          <a:ahLst/>
          <a:cxnLst/>
          <a:rect l="0" t="0" r="0" b="0"/>
          <a:pathLst>
            <a:path>
              <a:moveTo>
                <a:pt x="3269782" y="2488905"/>
              </a:moveTo>
              <a:arcTo wR="1724290" hR="1724290" stAng="1579403" swAng="1632896"/>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B5D43B1-E9D5-487F-A509-6F69070F0C33}">
      <dsp:nvSpPr>
        <dsp:cNvPr id="0" name=""/>
        <dsp:cNvSpPr/>
      </dsp:nvSpPr>
      <dsp:spPr>
        <a:xfrm>
          <a:off x="3273502" y="3450112"/>
          <a:ext cx="1606394" cy="10441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err="1" smtClean="0"/>
            <a:t>Observasi</a:t>
          </a:r>
          <a:endParaRPr lang="en-US" sz="1000" kern="1200" dirty="0" smtClean="0"/>
        </a:p>
        <a:p>
          <a:pPr lvl="0" algn="ctr" defTabSz="444500">
            <a:lnSpc>
              <a:spcPct val="90000"/>
            </a:lnSpc>
            <a:spcBef>
              <a:spcPct val="0"/>
            </a:spcBef>
            <a:spcAft>
              <a:spcPct val="35000"/>
            </a:spcAft>
          </a:pPr>
          <a:r>
            <a:rPr lang="en-US" sz="1000" kern="1200" dirty="0" err="1" smtClean="0"/>
            <a:t>Pertemuan</a:t>
          </a:r>
          <a:r>
            <a:rPr lang="en-US" sz="1000" kern="1200" dirty="0" smtClean="0"/>
            <a:t> 1</a:t>
          </a:r>
        </a:p>
        <a:p>
          <a:pPr lvl="0" algn="ctr" defTabSz="444500">
            <a:lnSpc>
              <a:spcPct val="90000"/>
            </a:lnSpc>
            <a:spcBef>
              <a:spcPct val="0"/>
            </a:spcBef>
            <a:spcAft>
              <a:spcPct val="35000"/>
            </a:spcAft>
          </a:pPr>
          <a:r>
            <a:rPr lang="en-US" sz="1000" kern="1200" dirty="0" err="1" smtClean="0"/>
            <a:t>Pertemuan</a:t>
          </a:r>
          <a:r>
            <a:rPr lang="en-US" sz="1000" kern="1200" dirty="0" smtClean="0"/>
            <a:t> 2</a:t>
          </a:r>
        </a:p>
        <a:p>
          <a:pPr lvl="0" algn="ctr" defTabSz="444500">
            <a:lnSpc>
              <a:spcPct val="90000"/>
            </a:lnSpc>
            <a:spcBef>
              <a:spcPct val="0"/>
            </a:spcBef>
            <a:spcAft>
              <a:spcPct val="35000"/>
            </a:spcAft>
          </a:pPr>
          <a:r>
            <a:rPr lang="en-US" sz="1000" kern="1200" dirty="0" err="1" smtClean="0"/>
            <a:t>Pertemuan</a:t>
          </a:r>
          <a:r>
            <a:rPr lang="en-US" sz="1000" kern="1200" dirty="0" smtClean="0"/>
            <a:t> 3</a:t>
          </a:r>
          <a:endParaRPr lang="en-US" sz="1000" kern="1200" dirty="0"/>
        </a:p>
      </dsp:txBody>
      <dsp:txXfrm>
        <a:off x="3324473" y="3501083"/>
        <a:ext cx="1504452" cy="942214"/>
      </dsp:txXfrm>
    </dsp:sp>
    <dsp:sp modelId="{04BA7543-C23E-40C1-9AB4-0DA020E2A39B}">
      <dsp:nvSpPr>
        <dsp:cNvPr id="0" name=""/>
        <dsp:cNvSpPr/>
      </dsp:nvSpPr>
      <dsp:spPr>
        <a:xfrm>
          <a:off x="2352409" y="523609"/>
          <a:ext cx="3448581" cy="3448581"/>
        </a:xfrm>
        <a:custGeom>
          <a:avLst/>
          <a:gdLst/>
          <a:ahLst/>
          <a:cxnLst/>
          <a:rect l="0" t="0" r="0" b="0"/>
          <a:pathLst>
            <a:path>
              <a:moveTo>
                <a:pt x="699570" y="3111059"/>
              </a:moveTo>
              <a:arcTo wR="1724290" hR="1724290" stAng="7587701" swAng="1632896"/>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1347843-2CFC-4A6C-B4FA-A31DCF4C8F3A}">
      <dsp:nvSpPr>
        <dsp:cNvPr id="0" name=""/>
        <dsp:cNvSpPr/>
      </dsp:nvSpPr>
      <dsp:spPr>
        <a:xfrm>
          <a:off x="1549211" y="1725821"/>
          <a:ext cx="1606394" cy="104415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err="1" smtClean="0"/>
            <a:t>Refleksi</a:t>
          </a:r>
          <a:r>
            <a:rPr lang="en-US" sz="1000" kern="1200" dirty="0" smtClean="0"/>
            <a:t> </a:t>
          </a:r>
          <a:r>
            <a:rPr lang="en-US" sz="1000" kern="1200" dirty="0" err="1" smtClean="0"/>
            <a:t>Siklus</a:t>
          </a:r>
          <a:r>
            <a:rPr lang="en-US" sz="1000" kern="1200" dirty="0" smtClean="0"/>
            <a:t> 2</a:t>
          </a:r>
          <a:endParaRPr lang="en-US" sz="1000" kern="1200" dirty="0"/>
        </a:p>
      </dsp:txBody>
      <dsp:txXfrm>
        <a:off x="1600182" y="1776792"/>
        <a:ext cx="1504452" cy="942214"/>
      </dsp:txXfrm>
    </dsp:sp>
    <dsp:sp modelId="{C9015209-2921-4417-B7AC-ABBD0F4E5A23}">
      <dsp:nvSpPr>
        <dsp:cNvPr id="0" name=""/>
        <dsp:cNvSpPr/>
      </dsp:nvSpPr>
      <dsp:spPr>
        <a:xfrm>
          <a:off x="2352409" y="523609"/>
          <a:ext cx="3448581" cy="3448581"/>
        </a:xfrm>
        <a:custGeom>
          <a:avLst/>
          <a:gdLst/>
          <a:ahLst/>
          <a:cxnLst/>
          <a:rect l="0" t="0" r="0" b="0"/>
          <a:pathLst>
            <a:path>
              <a:moveTo>
                <a:pt x="178799" y="959676"/>
              </a:moveTo>
              <a:arcTo wR="1724290" hR="1724290" stAng="12379403" swAng="1632896"/>
            </a:path>
          </a:pathLst>
        </a:custGeom>
        <a:noFill/>
        <a:ln w="1000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F5422C56-20E5-4AB0-A79E-F64A9070655B}" type="datetimeFigureOut">
              <a:rPr lang="en-US" smtClean="0"/>
              <a:t>10/31/2018</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8FB47CFB-EA48-4685-A144-67812D59C34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5422C56-20E5-4AB0-A79E-F64A9070655B}" type="datetimeFigureOut">
              <a:rPr lang="en-US" smtClean="0"/>
              <a:t>10/31/2018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B47CFB-EA48-4685-A144-67812D59C34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F5422C56-20E5-4AB0-A79E-F64A9070655B}" type="datetimeFigureOut">
              <a:rPr lang="en-US" smtClean="0"/>
              <a:t>10/31/2018</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8FB47CFB-EA48-4685-A144-67812D59C34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5422C56-20E5-4AB0-A79E-F64A9070655B}" type="datetimeFigureOut">
              <a:rPr lang="en-US" smtClean="0"/>
              <a:t>10/31/2018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8FB47CFB-EA48-4685-A144-67812D59C344}"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F5422C56-20E5-4AB0-A79E-F64A9070655B}" type="datetimeFigureOut">
              <a:rPr lang="en-US" smtClean="0"/>
              <a:t>10/31/2018</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8FB47CFB-EA48-4685-A144-67812D59C344}"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F5422C56-20E5-4AB0-A79E-F64A9070655B}" type="datetimeFigureOut">
              <a:rPr lang="en-US" smtClean="0"/>
              <a:t>10/31/2018</a:t>
            </a:fld>
            <a:endParaRPr lang="en-US"/>
          </a:p>
        </p:txBody>
      </p:sp>
      <p:sp>
        <p:nvSpPr>
          <p:cNvPr id="10" name="Slide Number Placeholder 9"/>
          <p:cNvSpPr>
            <a:spLocks noGrp="1"/>
          </p:cNvSpPr>
          <p:nvPr>
            <p:ph type="sldNum" sz="quarter" idx="16"/>
          </p:nvPr>
        </p:nvSpPr>
        <p:spPr/>
        <p:txBody>
          <a:bodyPr rtlCol="0"/>
          <a:lstStyle/>
          <a:p>
            <a:fld id="{8FB47CFB-EA48-4685-A144-67812D59C344}"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F5422C56-20E5-4AB0-A79E-F64A9070655B}" type="datetimeFigureOut">
              <a:rPr lang="en-US" smtClean="0"/>
              <a:t>10/31/2018</a:t>
            </a:fld>
            <a:endParaRPr lang="en-US"/>
          </a:p>
        </p:txBody>
      </p:sp>
      <p:sp>
        <p:nvSpPr>
          <p:cNvPr id="12" name="Slide Number Placeholder 11"/>
          <p:cNvSpPr>
            <a:spLocks noGrp="1"/>
          </p:cNvSpPr>
          <p:nvPr>
            <p:ph type="sldNum" sz="quarter" idx="16"/>
          </p:nvPr>
        </p:nvSpPr>
        <p:spPr/>
        <p:txBody>
          <a:bodyPr rtlCol="0"/>
          <a:lstStyle/>
          <a:p>
            <a:fld id="{8FB47CFB-EA48-4685-A144-67812D59C344}"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5422C56-20E5-4AB0-A79E-F64A9070655B}" type="datetimeFigureOut">
              <a:rPr lang="en-US" smtClean="0"/>
              <a:t>10/31/2018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8FB47CFB-EA48-4685-A144-67812D59C34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422C56-20E5-4AB0-A79E-F64A9070655B}" type="datetimeFigureOut">
              <a:rPr lang="en-US" smtClean="0"/>
              <a:t>10/31/2018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8FB47CFB-EA48-4685-A144-67812D59C34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5422C56-20E5-4AB0-A79E-F64A9070655B}" type="datetimeFigureOut">
              <a:rPr lang="en-US" smtClean="0"/>
              <a:t>10/31/2018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8FB47CFB-EA48-4685-A144-67812D59C344}"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F5422C56-20E5-4AB0-A79E-F64A9070655B}" type="datetimeFigureOut">
              <a:rPr lang="en-US" smtClean="0"/>
              <a:t>10/31/2018</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8FB47CFB-EA48-4685-A144-67812D59C344}"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F5422C56-20E5-4AB0-A79E-F64A9070655B}" type="datetimeFigureOut">
              <a:rPr lang="en-US" smtClean="0"/>
              <a:t>10/31/2018</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8FB47CFB-EA48-4685-A144-67812D59C34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PTK MATEMATIKA</a:t>
            </a:r>
            <a:endParaRPr lang="en-US" dirty="0"/>
          </a:p>
        </p:txBody>
      </p:sp>
      <p:sp>
        <p:nvSpPr>
          <p:cNvPr id="3" name="Subtitle 2"/>
          <p:cNvSpPr>
            <a:spLocks noGrp="1"/>
          </p:cNvSpPr>
          <p:nvPr>
            <p:ph type="subTitle" idx="1"/>
          </p:nvPr>
        </p:nvSpPr>
        <p:spPr/>
        <p:txBody>
          <a:bodyPr/>
          <a:lstStyle/>
          <a:p>
            <a:r>
              <a:rPr lang="en-US" dirty="0" err="1" smtClean="0"/>
              <a:t>Puji</a:t>
            </a:r>
            <a:r>
              <a:rPr lang="en-US" dirty="0" smtClean="0"/>
              <a:t> </a:t>
            </a:r>
            <a:r>
              <a:rPr lang="en-US" dirty="0" err="1" smtClean="0"/>
              <a:t>Nurfauziah</a:t>
            </a:r>
            <a:endParaRPr lang="en-US" dirty="0"/>
          </a:p>
        </p:txBody>
      </p:sp>
    </p:spTree>
    <p:extLst>
      <p:ext uri="{BB962C8B-B14F-4D97-AF65-F5344CB8AC3E}">
        <p14:creationId xmlns:p14="http://schemas.microsoft.com/office/powerpoint/2010/main" val="2737382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8" name="AutoShape 4"/>
          <p:cNvSpPr>
            <a:spLocks noChangeArrowheads="1"/>
          </p:cNvSpPr>
          <p:nvPr/>
        </p:nvSpPr>
        <p:spPr bwMode="auto">
          <a:xfrm>
            <a:off x="1825625" y="490538"/>
            <a:ext cx="5456238" cy="868362"/>
          </a:xfrm>
          <a:prstGeom prst="flowChartTerminator">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sz="3600" b="1">
                <a:solidFill>
                  <a:srgbClr val="000000"/>
                </a:solidFill>
              </a:rPr>
              <a:t>Beberapa Pendekatan</a:t>
            </a:r>
            <a:endParaRPr lang="id-ID" sz="3600" b="1">
              <a:solidFill>
                <a:srgbClr val="000000"/>
              </a:solidFill>
            </a:endParaRPr>
          </a:p>
        </p:txBody>
      </p:sp>
      <p:sp>
        <p:nvSpPr>
          <p:cNvPr id="528397" name="AutoShape 13"/>
          <p:cNvSpPr>
            <a:spLocks noChangeArrowheads="1"/>
          </p:cNvSpPr>
          <p:nvPr/>
        </p:nvSpPr>
        <p:spPr bwMode="auto">
          <a:xfrm>
            <a:off x="76200" y="2743200"/>
            <a:ext cx="2438400" cy="762000"/>
          </a:xfrm>
          <a:prstGeom prst="wedgeRoundRectCallout">
            <a:avLst>
              <a:gd name="adj1" fmla="val 41602"/>
              <a:gd name="adj2" fmla="val -239792"/>
              <a:gd name="adj3" fmla="val 16667"/>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Interpretasi</a:t>
            </a:r>
            <a:endParaRPr lang="en-US" sz="2400"/>
          </a:p>
        </p:txBody>
      </p:sp>
      <p:sp>
        <p:nvSpPr>
          <p:cNvPr id="528398" name="AutoShape 14"/>
          <p:cNvSpPr>
            <a:spLocks noChangeArrowheads="1"/>
          </p:cNvSpPr>
          <p:nvPr/>
        </p:nvSpPr>
        <p:spPr bwMode="auto">
          <a:xfrm>
            <a:off x="1219200" y="4038600"/>
            <a:ext cx="2438400" cy="762000"/>
          </a:xfrm>
          <a:prstGeom prst="wedgeRoundRectCallout">
            <a:avLst>
              <a:gd name="adj1" fmla="val 25977"/>
              <a:gd name="adj2" fmla="val -403750"/>
              <a:gd name="adj3" fmla="val 16667"/>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Fokus</a:t>
            </a:r>
            <a:endParaRPr lang="en-US" sz="2400"/>
          </a:p>
        </p:txBody>
      </p:sp>
      <p:sp>
        <p:nvSpPr>
          <p:cNvPr id="528399" name="AutoShape 15"/>
          <p:cNvSpPr>
            <a:spLocks noChangeArrowheads="1"/>
          </p:cNvSpPr>
          <p:nvPr/>
        </p:nvSpPr>
        <p:spPr bwMode="auto">
          <a:xfrm>
            <a:off x="2133600" y="5105400"/>
            <a:ext cx="2438400" cy="762000"/>
          </a:xfrm>
          <a:prstGeom prst="wedgeRoundRectCallout">
            <a:avLst>
              <a:gd name="adj1" fmla="val 30468"/>
              <a:gd name="adj2" fmla="val -546042"/>
              <a:gd name="adj3" fmla="val 16667"/>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Pelaksana</a:t>
            </a:r>
            <a:endParaRPr lang="en-US" sz="2400"/>
          </a:p>
        </p:txBody>
      </p:sp>
      <p:sp>
        <p:nvSpPr>
          <p:cNvPr id="528400" name="AutoShape 16"/>
          <p:cNvSpPr>
            <a:spLocks noChangeArrowheads="1"/>
          </p:cNvSpPr>
          <p:nvPr/>
        </p:nvSpPr>
        <p:spPr bwMode="auto">
          <a:xfrm>
            <a:off x="4800600" y="5105400"/>
            <a:ext cx="2438400" cy="762000"/>
          </a:xfrm>
          <a:prstGeom prst="wedgeRoundRectCallout">
            <a:avLst>
              <a:gd name="adj1" fmla="val -36523"/>
              <a:gd name="adj2" fmla="val -543958"/>
              <a:gd name="adj3" fmla="val 16667"/>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Tujuan</a:t>
            </a:r>
            <a:endParaRPr lang="en-US" sz="2400"/>
          </a:p>
        </p:txBody>
      </p:sp>
      <p:sp>
        <p:nvSpPr>
          <p:cNvPr id="528401" name="AutoShape 17"/>
          <p:cNvSpPr>
            <a:spLocks noChangeArrowheads="1"/>
          </p:cNvSpPr>
          <p:nvPr/>
        </p:nvSpPr>
        <p:spPr bwMode="auto">
          <a:xfrm>
            <a:off x="5562600" y="3962400"/>
            <a:ext cx="2438400" cy="990600"/>
          </a:xfrm>
          <a:prstGeom prst="wedgeRoundRectCallout">
            <a:avLst>
              <a:gd name="adj1" fmla="val -29037"/>
              <a:gd name="adj2" fmla="val -308495"/>
              <a:gd name="adj3" fmla="val 16667"/>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Alat Bantu Rekam</a:t>
            </a:r>
            <a:endParaRPr lang="en-US" sz="2400"/>
          </a:p>
        </p:txBody>
      </p:sp>
      <p:sp>
        <p:nvSpPr>
          <p:cNvPr id="528402" name="AutoShape 18"/>
          <p:cNvSpPr>
            <a:spLocks noChangeArrowheads="1"/>
          </p:cNvSpPr>
          <p:nvPr/>
        </p:nvSpPr>
        <p:spPr bwMode="auto">
          <a:xfrm>
            <a:off x="6477000" y="2667000"/>
            <a:ext cx="2438400" cy="990600"/>
          </a:xfrm>
          <a:prstGeom prst="wedgeRoundRectCallout">
            <a:avLst>
              <a:gd name="adj1" fmla="val -35870"/>
              <a:gd name="adj2" fmla="val -188463"/>
              <a:gd name="adj3" fmla="val 16667"/>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Sasaran Observasi</a:t>
            </a:r>
            <a:endParaRPr lang="en-US" sz="2400"/>
          </a:p>
        </p:txBody>
      </p:sp>
    </p:spTree>
    <p:extLst>
      <p:ext uri="{BB962C8B-B14F-4D97-AF65-F5344CB8AC3E}">
        <p14:creationId xmlns:p14="http://schemas.microsoft.com/office/powerpoint/2010/main" val="38307184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528388"/>
                                        </p:tgtEl>
                                        <p:attrNameLst>
                                          <p:attrName>style.visibility</p:attrName>
                                        </p:attrNameLst>
                                      </p:cBhvr>
                                      <p:to>
                                        <p:strVal val="visible"/>
                                      </p:to>
                                    </p:set>
                                    <p:anim by="(-#ppt_w*2)" calcmode="lin" valueType="num">
                                      <p:cBhvr rctx="PPT">
                                        <p:cTn id="7" dur="500" autoRev="1" fill="hold">
                                          <p:stCondLst>
                                            <p:cond delay="0"/>
                                          </p:stCondLst>
                                        </p:cTn>
                                        <p:tgtEl>
                                          <p:spTgt spid="528388"/>
                                        </p:tgtEl>
                                        <p:attrNameLst>
                                          <p:attrName>ppt_w</p:attrName>
                                        </p:attrNameLst>
                                      </p:cBhvr>
                                    </p:anim>
                                    <p:anim by="(#ppt_w*0.50)" calcmode="lin" valueType="num">
                                      <p:cBhvr>
                                        <p:cTn id="8" dur="500" decel="50000" autoRev="1" fill="hold">
                                          <p:stCondLst>
                                            <p:cond delay="0"/>
                                          </p:stCondLst>
                                        </p:cTn>
                                        <p:tgtEl>
                                          <p:spTgt spid="528388"/>
                                        </p:tgtEl>
                                        <p:attrNameLst>
                                          <p:attrName>ppt_x</p:attrName>
                                        </p:attrNameLst>
                                      </p:cBhvr>
                                    </p:anim>
                                    <p:anim from="(-#ppt_h/2)" to="(#ppt_y)" calcmode="lin" valueType="num">
                                      <p:cBhvr>
                                        <p:cTn id="9" dur="1000" fill="hold">
                                          <p:stCondLst>
                                            <p:cond delay="0"/>
                                          </p:stCondLst>
                                        </p:cTn>
                                        <p:tgtEl>
                                          <p:spTgt spid="528388"/>
                                        </p:tgtEl>
                                        <p:attrNameLst>
                                          <p:attrName>ppt_y</p:attrName>
                                        </p:attrNameLst>
                                      </p:cBhvr>
                                    </p:anim>
                                    <p:animRot by="21600000">
                                      <p:cBhvr>
                                        <p:cTn id="10" dur="1000" fill="hold">
                                          <p:stCondLst>
                                            <p:cond delay="0"/>
                                          </p:stCondLst>
                                        </p:cTn>
                                        <p:tgtEl>
                                          <p:spTgt spid="528388"/>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25" presetClass="entr" presetSubtype="0" fill="hold" grpId="0" nodeType="clickEffect">
                                  <p:stCondLst>
                                    <p:cond delay="0"/>
                                  </p:stCondLst>
                                  <p:childTnLst>
                                    <p:set>
                                      <p:cBhvr>
                                        <p:cTn id="14" dur="1" fill="hold">
                                          <p:stCondLst>
                                            <p:cond delay="0"/>
                                          </p:stCondLst>
                                        </p:cTn>
                                        <p:tgtEl>
                                          <p:spTgt spid="528397"/>
                                        </p:tgtEl>
                                        <p:attrNameLst>
                                          <p:attrName>style.visibility</p:attrName>
                                        </p:attrNameLst>
                                      </p:cBhvr>
                                      <p:to>
                                        <p:strVal val="visible"/>
                                      </p:to>
                                    </p:set>
                                    <p:anim calcmode="lin" valueType="num">
                                      <p:cBhvr>
                                        <p:cTn id="15" dur="500" decel="50000" fill="hold">
                                          <p:stCondLst>
                                            <p:cond delay="0"/>
                                          </p:stCondLst>
                                        </p:cTn>
                                        <p:tgtEl>
                                          <p:spTgt spid="528397"/>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528397"/>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528397"/>
                                        </p:tgtEl>
                                        <p:attrNameLst>
                                          <p:attrName>ppt_w</p:attrName>
                                        </p:attrNameLst>
                                      </p:cBhvr>
                                      <p:tavLst>
                                        <p:tav tm="0">
                                          <p:val>
                                            <p:strVal val="#ppt_w*.05"/>
                                          </p:val>
                                        </p:tav>
                                        <p:tav tm="100000">
                                          <p:val>
                                            <p:strVal val="#ppt_w"/>
                                          </p:val>
                                        </p:tav>
                                      </p:tavLst>
                                    </p:anim>
                                    <p:anim calcmode="lin" valueType="num">
                                      <p:cBhvr>
                                        <p:cTn id="18" dur="1000" fill="hold"/>
                                        <p:tgtEl>
                                          <p:spTgt spid="528397"/>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528397"/>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528397"/>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528397"/>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5283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5" presetClass="entr" presetSubtype="0" fill="hold" grpId="0" nodeType="clickEffect">
                                  <p:stCondLst>
                                    <p:cond delay="0"/>
                                  </p:stCondLst>
                                  <p:childTnLst>
                                    <p:set>
                                      <p:cBhvr>
                                        <p:cTn id="26" dur="1" fill="hold">
                                          <p:stCondLst>
                                            <p:cond delay="0"/>
                                          </p:stCondLst>
                                        </p:cTn>
                                        <p:tgtEl>
                                          <p:spTgt spid="528398"/>
                                        </p:tgtEl>
                                        <p:attrNameLst>
                                          <p:attrName>style.visibility</p:attrName>
                                        </p:attrNameLst>
                                      </p:cBhvr>
                                      <p:to>
                                        <p:strVal val="visible"/>
                                      </p:to>
                                    </p:set>
                                    <p:anim calcmode="lin" valueType="num">
                                      <p:cBhvr>
                                        <p:cTn id="27" dur="500" decel="50000" fill="hold">
                                          <p:stCondLst>
                                            <p:cond delay="0"/>
                                          </p:stCondLst>
                                        </p:cTn>
                                        <p:tgtEl>
                                          <p:spTgt spid="528398"/>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528398"/>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528398"/>
                                        </p:tgtEl>
                                        <p:attrNameLst>
                                          <p:attrName>ppt_w</p:attrName>
                                        </p:attrNameLst>
                                      </p:cBhvr>
                                      <p:tavLst>
                                        <p:tav tm="0">
                                          <p:val>
                                            <p:strVal val="#ppt_w*.05"/>
                                          </p:val>
                                        </p:tav>
                                        <p:tav tm="100000">
                                          <p:val>
                                            <p:strVal val="#ppt_w"/>
                                          </p:val>
                                        </p:tav>
                                      </p:tavLst>
                                    </p:anim>
                                    <p:anim calcmode="lin" valueType="num">
                                      <p:cBhvr>
                                        <p:cTn id="30" dur="1000" fill="hold"/>
                                        <p:tgtEl>
                                          <p:spTgt spid="528398"/>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528398"/>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528398"/>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528398"/>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52839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528399"/>
                                        </p:tgtEl>
                                        <p:attrNameLst>
                                          <p:attrName>style.visibility</p:attrName>
                                        </p:attrNameLst>
                                      </p:cBhvr>
                                      <p:to>
                                        <p:strVal val="visible"/>
                                      </p:to>
                                    </p:set>
                                    <p:anim calcmode="lin" valueType="num">
                                      <p:cBhvr>
                                        <p:cTn id="39" dur="500" decel="50000" fill="hold">
                                          <p:stCondLst>
                                            <p:cond delay="0"/>
                                          </p:stCondLst>
                                        </p:cTn>
                                        <p:tgtEl>
                                          <p:spTgt spid="528399"/>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528399"/>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528399"/>
                                        </p:tgtEl>
                                        <p:attrNameLst>
                                          <p:attrName>ppt_w</p:attrName>
                                        </p:attrNameLst>
                                      </p:cBhvr>
                                      <p:tavLst>
                                        <p:tav tm="0">
                                          <p:val>
                                            <p:strVal val="#ppt_w*.05"/>
                                          </p:val>
                                        </p:tav>
                                        <p:tav tm="100000">
                                          <p:val>
                                            <p:strVal val="#ppt_w"/>
                                          </p:val>
                                        </p:tav>
                                      </p:tavLst>
                                    </p:anim>
                                    <p:anim calcmode="lin" valueType="num">
                                      <p:cBhvr>
                                        <p:cTn id="42" dur="1000" fill="hold"/>
                                        <p:tgtEl>
                                          <p:spTgt spid="528399"/>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528399"/>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528399"/>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528399"/>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52839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5" presetClass="entr" presetSubtype="0" fill="hold" grpId="0" nodeType="clickEffect">
                                  <p:stCondLst>
                                    <p:cond delay="0"/>
                                  </p:stCondLst>
                                  <p:childTnLst>
                                    <p:set>
                                      <p:cBhvr>
                                        <p:cTn id="50" dur="1" fill="hold">
                                          <p:stCondLst>
                                            <p:cond delay="0"/>
                                          </p:stCondLst>
                                        </p:cTn>
                                        <p:tgtEl>
                                          <p:spTgt spid="528400"/>
                                        </p:tgtEl>
                                        <p:attrNameLst>
                                          <p:attrName>style.visibility</p:attrName>
                                        </p:attrNameLst>
                                      </p:cBhvr>
                                      <p:to>
                                        <p:strVal val="visible"/>
                                      </p:to>
                                    </p:set>
                                    <p:anim calcmode="lin" valueType="num">
                                      <p:cBhvr>
                                        <p:cTn id="51" dur="500" decel="50000" fill="hold">
                                          <p:stCondLst>
                                            <p:cond delay="0"/>
                                          </p:stCondLst>
                                        </p:cTn>
                                        <p:tgtEl>
                                          <p:spTgt spid="528400"/>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528400"/>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528400"/>
                                        </p:tgtEl>
                                        <p:attrNameLst>
                                          <p:attrName>ppt_w</p:attrName>
                                        </p:attrNameLst>
                                      </p:cBhvr>
                                      <p:tavLst>
                                        <p:tav tm="0">
                                          <p:val>
                                            <p:strVal val="#ppt_w*.05"/>
                                          </p:val>
                                        </p:tav>
                                        <p:tav tm="100000">
                                          <p:val>
                                            <p:strVal val="#ppt_w"/>
                                          </p:val>
                                        </p:tav>
                                      </p:tavLst>
                                    </p:anim>
                                    <p:anim calcmode="lin" valueType="num">
                                      <p:cBhvr>
                                        <p:cTn id="54" dur="1000" fill="hold"/>
                                        <p:tgtEl>
                                          <p:spTgt spid="528400"/>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528400"/>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528400"/>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528400"/>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528400"/>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5" presetClass="entr" presetSubtype="0" fill="hold" grpId="0" nodeType="clickEffect">
                                  <p:stCondLst>
                                    <p:cond delay="0"/>
                                  </p:stCondLst>
                                  <p:childTnLst>
                                    <p:set>
                                      <p:cBhvr>
                                        <p:cTn id="62" dur="1" fill="hold">
                                          <p:stCondLst>
                                            <p:cond delay="0"/>
                                          </p:stCondLst>
                                        </p:cTn>
                                        <p:tgtEl>
                                          <p:spTgt spid="528401"/>
                                        </p:tgtEl>
                                        <p:attrNameLst>
                                          <p:attrName>style.visibility</p:attrName>
                                        </p:attrNameLst>
                                      </p:cBhvr>
                                      <p:to>
                                        <p:strVal val="visible"/>
                                      </p:to>
                                    </p:set>
                                    <p:anim calcmode="lin" valueType="num">
                                      <p:cBhvr>
                                        <p:cTn id="63" dur="500" decel="50000" fill="hold">
                                          <p:stCondLst>
                                            <p:cond delay="0"/>
                                          </p:stCondLst>
                                        </p:cTn>
                                        <p:tgtEl>
                                          <p:spTgt spid="528401"/>
                                        </p:tgtEl>
                                        <p:attrNameLst>
                                          <p:attrName>style.rotation</p:attrName>
                                        </p:attrNameLst>
                                      </p:cBhvr>
                                      <p:tavLst>
                                        <p:tav tm="0">
                                          <p:val>
                                            <p:fltVal val="-90"/>
                                          </p:val>
                                        </p:tav>
                                        <p:tav tm="100000">
                                          <p:val>
                                            <p:fltVal val="0"/>
                                          </p:val>
                                        </p:tav>
                                      </p:tavLst>
                                    </p:anim>
                                    <p:anim calcmode="lin" valueType="num">
                                      <p:cBhvr>
                                        <p:cTn id="64" dur="500" decel="50000" fill="hold">
                                          <p:stCondLst>
                                            <p:cond delay="0"/>
                                          </p:stCondLst>
                                        </p:cTn>
                                        <p:tgtEl>
                                          <p:spTgt spid="528401"/>
                                        </p:tgtEl>
                                        <p:attrNameLst>
                                          <p:attrName>ppt_w</p:attrName>
                                        </p:attrNameLst>
                                      </p:cBhvr>
                                      <p:tavLst>
                                        <p:tav tm="0">
                                          <p:val>
                                            <p:strVal val="#ppt_w"/>
                                          </p:val>
                                        </p:tav>
                                        <p:tav tm="100000">
                                          <p:val>
                                            <p:strVal val="#ppt_w*.05"/>
                                          </p:val>
                                        </p:tav>
                                      </p:tavLst>
                                    </p:anim>
                                    <p:anim calcmode="lin" valueType="num">
                                      <p:cBhvr>
                                        <p:cTn id="65" dur="500" accel="50000" fill="hold">
                                          <p:stCondLst>
                                            <p:cond delay="500"/>
                                          </p:stCondLst>
                                        </p:cTn>
                                        <p:tgtEl>
                                          <p:spTgt spid="528401"/>
                                        </p:tgtEl>
                                        <p:attrNameLst>
                                          <p:attrName>ppt_w</p:attrName>
                                        </p:attrNameLst>
                                      </p:cBhvr>
                                      <p:tavLst>
                                        <p:tav tm="0">
                                          <p:val>
                                            <p:strVal val="#ppt_w*.05"/>
                                          </p:val>
                                        </p:tav>
                                        <p:tav tm="100000">
                                          <p:val>
                                            <p:strVal val="#ppt_w"/>
                                          </p:val>
                                        </p:tav>
                                      </p:tavLst>
                                    </p:anim>
                                    <p:anim calcmode="lin" valueType="num">
                                      <p:cBhvr>
                                        <p:cTn id="66" dur="1000" fill="hold"/>
                                        <p:tgtEl>
                                          <p:spTgt spid="528401"/>
                                        </p:tgtEl>
                                        <p:attrNameLst>
                                          <p:attrName>ppt_h</p:attrName>
                                        </p:attrNameLst>
                                      </p:cBhvr>
                                      <p:tavLst>
                                        <p:tav tm="0">
                                          <p:val>
                                            <p:strVal val="#ppt_h"/>
                                          </p:val>
                                        </p:tav>
                                        <p:tav tm="100000">
                                          <p:val>
                                            <p:strVal val="#ppt_h"/>
                                          </p:val>
                                        </p:tav>
                                      </p:tavLst>
                                    </p:anim>
                                    <p:anim calcmode="lin" valueType="num">
                                      <p:cBhvr>
                                        <p:cTn id="67" dur="500" decel="50000" fill="hold">
                                          <p:stCondLst>
                                            <p:cond delay="0"/>
                                          </p:stCondLst>
                                        </p:cTn>
                                        <p:tgtEl>
                                          <p:spTgt spid="528401"/>
                                        </p:tgtEl>
                                        <p:attrNameLst>
                                          <p:attrName>ppt_x</p:attrName>
                                        </p:attrNameLst>
                                      </p:cBhvr>
                                      <p:tavLst>
                                        <p:tav tm="0">
                                          <p:val>
                                            <p:strVal val="#ppt_x+.4"/>
                                          </p:val>
                                        </p:tav>
                                        <p:tav tm="100000">
                                          <p:val>
                                            <p:strVal val="#ppt_x"/>
                                          </p:val>
                                        </p:tav>
                                      </p:tavLst>
                                    </p:anim>
                                    <p:anim calcmode="lin" valueType="num">
                                      <p:cBhvr>
                                        <p:cTn id="68" dur="500" decel="50000" fill="hold">
                                          <p:stCondLst>
                                            <p:cond delay="0"/>
                                          </p:stCondLst>
                                        </p:cTn>
                                        <p:tgtEl>
                                          <p:spTgt spid="528401"/>
                                        </p:tgtEl>
                                        <p:attrNameLst>
                                          <p:attrName>ppt_y</p:attrName>
                                        </p:attrNameLst>
                                      </p:cBhvr>
                                      <p:tavLst>
                                        <p:tav tm="0">
                                          <p:val>
                                            <p:strVal val="#ppt_y-.2"/>
                                          </p:val>
                                        </p:tav>
                                        <p:tav tm="100000">
                                          <p:val>
                                            <p:strVal val="#ppt_y+.1"/>
                                          </p:val>
                                        </p:tav>
                                      </p:tavLst>
                                    </p:anim>
                                    <p:anim calcmode="lin" valueType="num">
                                      <p:cBhvr>
                                        <p:cTn id="69" dur="500" accel="50000" fill="hold">
                                          <p:stCondLst>
                                            <p:cond delay="500"/>
                                          </p:stCondLst>
                                        </p:cTn>
                                        <p:tgtEl>
                                          <p:spTgt spid="528401"/>
                                        </p:tgtEl>
                                        <p:attrNameLst>
                                          <p:attrName>ppt_y</p:attrName>
                                        </p:attrNameLst>
                                      </p:cBhvr>
                                      <p:tavLst>
                                        <p:tav tm="0">
                                          <p:val>
                                            <p:strVal val="#ppt_y+.1"/>
                                          </p:val>
                                        </p:tav>
                                        <p:tav tm="100000">
                                          <p:val>
                                            <p:strVal val="#ppt_y"/>
                                          </p:val>
                                        </p:tav>
                                      </p:tavLst>
                                    </p:anim>
                                    <p:animEffect transition="in" filter="fade">
                                      <p:cBhvr>
                                        <p:cTn id="70" dur="1000" decel="50000">
                                          <p:stCondLst>
                                            <p:cond delay="0"/>
                                          </p:stCondLst>
                                        </p:cTn>
                                        <p:tgtEl>
                                          <p:spTgt spid="528401"/>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5" presetClass="entr" presetSubtype="0" fill="hold" grpId="0" nodeType="clickEffect">
                                  <p:stCondLst>
                                    <p:cond delay="0"/>
                                  </p:stCondLst>
                                  <p:childTnLst>
                                    <p:set>
                                      <p:cBhvr>
                                        <p:cTn id="74" dur="1" fill="hold">
                                          <p:stCondLst>
                                            <p:cond delay="0"/>
                                          </p:stCondLst>
                                        </p:cTn>
                                        <p:tgtEl>
                                          <p:spTgt spid="528402"/>
                                        </p:tgtEl>
                                        <p:attrNameLst>
                                          <p:attrName>style.visibility</p:attrName>
                                        </p:attrNameLst>
                                      </p:cBhvr>
                                      <p:to>
                                        <p:strVal val="visible"/>
                                      </p:to>
                                    </p:set>
                                    <p:anim calcmode="lin" valueType="num">
                                      <p:cBhvr>
                                        <p:cTn id="75" dur="500" decel="50000" fill="hold">
                                          <p:stCondLst>
                                            <p:cond delay="0"/>
                                          </p:stCondLst>
                                        </p:cTn>
                                        <p:tgtEl>
                                          <p:spTgt spid="528402"/>
                                        </p:tgtEl>
                                        <p:attrNameLst>
                                          <p:attrName>style.rotation</p:attrName>
                                        </p:attrNameLst>
                                      </p:cBhvr>
                                      <p:tavLst>
                                        <p:tav tm="0">
                                          <p:val>
                                            <p:fltVal val="-90"/>
                                          </p:val>
                                        </p:tav>
                                        <p:tav tm="100000">
                                          <p:val>
                                            <p:fltVal val="0"/>
                                          </p:val>
                                        </p:tav>
                                      </p:tavLst>
                                    </p:anim>
                                    <p:anim calcmode="lin" valueType="num">
                                      <p:cBhvr>
                                        <p:cTn id="76" dur="500" decel="50000" fill="hold">
                                          <p:stCondLst>
                                            <p:cond delay="0"/>
                                          </p:stCondLst>
                                        </p:cTn>
                                        <p:tgtEl>
                                          <p:spTgt spid="528402"/>
                                        </p:tgtEl>
                                        <p:attrNameLst>
                                          <p:attrName>ppt_w</p:attrName>
                                        </p:attrNameLst>
                                      </p:cBhvr>
                                      <p:tavLst>
                                        <p:tav tm="0">
                                          <p:val>
                                            <p:strVal val="#ppt_w"/>
                                          </p:val>
                                        </p:tav>
                                        <p:tav tm="100000">
                                          <p:val>
                                            <p:strVal val="#ppt_w*.05"/>
                                          </p:val>
                                        </p:tav>
                                      </p:tavLst>
                                    </p:anim>
                                    <p:anim calcmode="lin" valueType="num">
                                      <p:cBhvr>
                                        <p:cTn id="77" dur="500" accel="50000" fill="hold">
                                          <p:stCondLst>
                                            <p:cond delay="500"/>
                                          </p:stCondLst>
                                        </p:cTn>
                                        <p:tgtEl>
                                          <p:spTgt spid="528402"/>
                                        </p:tgtEl>
                                        <p:attrNameLst>
                                          <p:attrName>ppt_w</p:attrName>
                                        </p:attrNameLst>
                                      </p:cBhvr>
                                      <p:tavLst>
                                        <p:tav tm="0">
                                          <p:val>
                                            <p:strVal val="#ppt_w*.05"/>
                                          </p:val>
                                        </p:tav>
                                        <p:tav tm="100000">
                                          <p:val>
                                            <p:strVal val="#ppt_w"/>
                                          </p:val>
                                        </p:tav>
                                      </p:tavLst>
                                    </p:anim>
                                    <p:anim calcmode="lin" valueType="num">
                                      <p:cBhvr>
                                        <p:cTn id="78" dur="1000" fill="hold"/>
                                        <p:tgtEl>
                                          <p:spTgt spid="528402"/>
                                        </p:tgtEl>
                                        <p:attrNameLst>
                                          <p:attrName>ppt_h</p:attrName>
                                        </p:attrNameLst>
                                      </p:cBhvr>
                                      <p:tavLst>
                                        <p:tav tm="0">
                                          <p:val>
                                            <p:strVal val="#ppt_h"/>
                                          </p:val>
                                        </p:tav>
                                        <p:tav tm="100000">
                                          <p:val>
                                            <p:strVal val="#ppt_h"/>
                                          </p:val>
                                        </p:tav>
                                      </p:tavLst>
                                    </p:anim>
                                    <p:anim calcmode="lin" valueType="num">
                                      <p:cBhvr>
                                        <p:cTn id="79" dur="500" decel="50000" fill="hold">
                                          <p:stCondLst>
                                            <p:cond delay="0"/>
                                          </p:stCondLst>
                                        </p:cTn>
                                        <p:tgtEl>
                                          <p:spTgt spid="528402"/>
                                        </p:tgtEl>
                                        <p:attrNameLst>
                                          <p:attrName>ppt_x</p:attrName>
                                        </p:attrNameLst>
                                      </p:cBhvr>
                                      <p:tavLst>
                                        <p:tav tm="0">
                                          <p:val>
                                            <p:strVal val="#ppt_x+.4"/>
                                          </p:val>
                                        </p:tav>
                                        <p:tav tm="100000">
                                          <p:val>
                                            <p:strVal val="#ppt_x"/>
                                          </p:val>
                                        </p:tav>
                                      </p:tavLst>
                                    </p:anim>
                                    <p:anim calcmode="lin" valueType="num">
                                      <p:cBhvr>
                                        <p:cTn id="80" dur="500" decel="50000" fill="hold">
                                          <p:stCondLst>
                                            <p:cond delay="0"/>
                                          </p:stCondLst>
                                        </p:cTn>
                                        <p:tgtEl>
                                          <p:spTgt spid="528402"/>
                                        </p:tgtEl>
                                        <p:attrNameLst>
                                          <p:attrName>ppt_y</p:attrName>
                                        </p:attrNameLst>
                                      </p:cBhvr>
                                      <p:tavLst>
                                        <p:tav tm="0">
                                          <p:val>
                                            <p:strVal val="#ppt_y-.2"/>
                                          </p:val>
                                        </p:tav>
                                        <p:tav tm="100000">
                                          <p:val>
                                            <p:strVal val="#ppt_y+.1"/>
                                          </p:val>
                                        </p:tav>
                                      </p:tavLst>
                                    </p:anim>
                                    <p:anim calcmode="lin" valueType="num">
                                      <p:cBhvr>
                                        <p:cTn id="81" dur="500" accel="50000" fill="hold">
                                          <p:stCondLst>
                                            <p:cond delay="500"/>
                                          </p:stCondLst>
                                        </p:cTn>
                                        <p:tgtEl>
                                          <p:spTgt spid="528402"/>
                                        </p:tgtEl>
                                        <p:attrNameLst>
                                          <p:attrName>ppt_y</p:attrName>
                                        </p:attrNameLst>
                                      </p:cBhvr>
                                      <p:tavLst>
                                        <p:tav tm="0">
                                          <p:val>
                                            <p:strVal val="#ppt_y+.1"/>
                                          </p:val>
                                        </p:tav>
                                        <p:tav tm="100000">
                                          <p:val>
                                            <p:strVal val="#ppt_y"/>
                                          </p:val>
                                        </p:tav>
                                      </p:tavLst>
                                    </p:anim>
                                    <p:animEffect transition="in" filter="fade">
                                      <p:cBhvr>
                                        <p:cTn id="82" dur="1000" decel="50000">
                                          <p:stCondLst>
                                            <p:cond delay="0"/>
                                          </p:stCondLst>
                                        </p:cTn>
                                        <p:tgtEl>
                                          <p:spTgt spid="528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8388" grpId="0" animBg="1"/>
      <p:bldP spid="528397" grpId="0" animBg="1"/>
      <p:bldP spid="528398" grpId="0" animBg="1"/>
      <p:bldP spid="528399" grpId="0" animBg="1"/>
      <p:bldP spid="528400" grpId="0" animBg="1"/>
      <p:bldP spid="528401" grpId="0" animBg="1"/>
      <p:bldP spid="52840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2" name="Text Box 4"/>
          <p:cNvSpPr txBox="1">
            <a:spLocks noChangeArrowheads="1"/>
          </p:cNvSpPr>
          <p:nvPr/>
        </p:nvSpPr>
        <p:spPr bwMode="auto">
          <a:xfrm>
            <a:off x="152400" y="152400"/>
            <a:ext cx="22860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Interpretasi</a:t>
            </a:r>
            <a:endParaRPr lang="id-ID" sz="2800" b="1">
              <a:solidFill>
                <a:srgbClr val="0000FF"/>
              </a:solidFill>
            </a:endParaRPr>
          </a:p>
        </p:txBody>
      </p:sp>
      <p:sp>
        <p:nvSpPr>
          <p:cNvPr id="529413" name="Text Box 5"/>
          <p:cNvSpPr txBox="1">
            <a:spLocks noChangeArrowheads="1"/>
          </p:cNvSpPr>
          <p:nvPr/>
        </p:nvSpPr>
        <p:spPr bwMode="auto">
          <a:xfrm>
            <a:off x="685800" y="838200"/>
            <a:ext cx="8382000" cy="2282825"/>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a:t>Berbagai situasi dan fakta yang diperoleh dalam observasi langsung diinterpretasikan dengan kerangka pikir tertentu, baik yang berhubungan dengan apa yang telah dikatakan atau tidak dikatakan, apa yang telah dilakukan atau tidak dilakukan, oleh guru dan/ atau siswa diberi makna yang khas dan unik.</a:t>
            </a:r>
            <a:endParaRPr lang="id-ID" b="1"/>
          </a:p>
        </p:txBody>
      </p:sp>
      <p:sp>
        <p:nvSpPr>
          <p:cNvPr id="529414" name="Text Box 6"/>
          <p:cNvSpPr txBox="1">
            <a:spLocks noChangeArrowheads="1"/>
          </p:cNvSpPr>
          <p:nvPr/>
        </p:nvSpPr>
        <p:spPr bwMode="auto">
          <a:xfrm>
            <a:off x="152400" y="3276600"/>
            <a:ext cx="14478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Fokus</a:t>
            </a:r>
            <a:endParaRPr lang="id-ID" sz="2800" b="1">
              <a:solidFill>
                <a:srgbClr val="0000FF"/>
              </a:solidFill>
            </a:endParaRPr>
          </a:p>
        </p:txBody>
      </p:sp>
      <p:sp>
        <p:nvSpPr>
          <p:cNvPr id="529415" name="Text Box 7"/>
          <p:cNvSpPr txBox="1">
            <a:spLocks noChangeArrowheads="1"/>
          </p:cNvSpPr>
          <p:nvPr/>
        </p:nvSpPr>
        <p:spPr bwMode="auto">
          <a:xfrm>
            <a:off x="685800" y="3962400"/>
            <a:ext cx="8382000" cy="2282825"/>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a:t>Penetapan fokus dimaksudkan untuk membatasi perhatian pengamat terhadap titik incar yang telah ditetapkan. Namun tidak menutup kemungkinan untuk melakukan pengamatan terhadap komponen di luar fokus, sebab di sisi lain pengamatan secara terbuka juga dibutuhkan dalam rangka perbaikan tindakan.</a:t>
            </a:r>
            <a:endParaRPr lang="id-ID" b="1"/>
          </a:p>
        </p:txBody>
      </p:sp>
    </p:spTree>
    <p:extLst>
      <p:ext uri="{BB962C8B-B14F-4D97-AF65-F5344CB8AC3E}">
        <p14:creationId xmlns:p14="http://schemas.microsoft.com/office/powerpoint/2010/main" val="6923965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29412"/>
                                        </p:tgtEl>
                                        <p:attrNameLst>
                                          <p:attrName>style.visibility</p:attrName>
                                        </p:attrNameLst>
                                      </p:cBhvr>
                                      <p:to>
                                        <p:strVal val="visible"/>
                                      </p:to>
                                    </p:set>
                                    <p:anim calcmode="lin" valueType="num">
                                      <p:cBhvr>
                                        <p:cTn id="7" dur="1000" fill="hold"/>
                                        <p:tgtEl>
                                          <p:spTgt spid="529412"/>
                                        </p:tgtEl>
                                        <p:attrNameLst>
                                          <p:attrName>ppt_x</p:attrName>
                                        </p:attrNameLst>
                                      </p:cBhvr>
                                      <p:tavLst>
                                        <p:tav tm="0">
                                          <p:val>
                                            <p:strVal val="#ppt_x-.2"/>
                                          </p:val>
                                        </p:tav>
                                        <p:tav tm="100000">
                                          <p:val>
                                            <p:strVal val="#ppt_x"/>
                                          </p:val>
                                        </p:tav>
                                      </p:tavLst>
                                    </p:anim>
                                    <p:anim calcmode="lin" valueType="num">
                                      <p:cBhvr>
                                        <p:cTn id="8" dur="1000" fill="hold"/>
                                        <p:tgtEl>
                                          <p:spTgt spid="52941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2941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529413"/>
                                        </p:tgtEl>
                                        <p:attrNameLst>
                                          <p:attrName>style.visibility</p:attrName>
                                        </p:attrNameLst>
                                      </p:cBhvr>
                                      <p:to>
                                        <p:strVal val="visible"/>
                                      </p:to>
                                    </p:set>
                                    <p:animEffect transition="in" filter="fade">
                                      <p:cBhvr>
                                        <p:cTn id="14" dur="2000"/>
                                        <p:tgtEl>
                                          <p:spTgt spid="529413"/>
                                        </p:tgtEl>
                                      </p:cBhvr>
                                    </p:animEffect>
                                    <p:anim calcmode="lin" valueType="num">
                                      <p:cBhvr>
                                        <p:cTn id="15" dur="2000" fill="hold"/>
                                        <p:tgtEl>
                                          <p:spTgt spid="529413"/>
                                        </p:tgtEl>
                                        <p:attrNameLst>
                                          <p:attrName>style.rotation</p:attrName>
                                        </p:attrNameLst>
                                      </p:cBhvr>
                                      <p:tavLst>
                                        <p:tav tm="0">
                                          <p:val>
                                            <p:fltVal val="720"/>
                                          </p:val>
                                        </p:tav>
                                        <p:tav tm="100000">
                                          <p:val>
                                            <p:fltVal val="0"/>
                                          </p:val>
                                        </p:tav>
                                      </p:tavLst>
                                    </p:anim>
                                    <p:anim calcmode="lin" valueType="num">
                                      <p:cBhvr>
                                        <p:cTn id="16" dur="2000" fill="hold"/>
                                        <p:tgtEl>
                                          <p:spTgt spid="529413"/>
                                        </p:tgtEl>
                                        <p:attrNameLst>
                                          <p:attrName>ppt_h</p:attrName>
                                        </p:attrNameLst>
                                      </p:cBhvr>
                                      <p:tavLst>
                                        <p:tav tm="0">
                                          <p:val>
                                            <p:fltVal val="0"/>
                                          </p:val>
                                        </p:tav>
                                        <p:tav tm="100000">
                                          <p:val>
                                            <p:strVal val="#ppt_h"/>
                                          </p:val>
                                        </p:tav>
                                      </p:tavLst>
                                    </p:anim>
                                    <p:anim calcmode="lin" valueType="num">
                                      <p:cBhvr>
                                        <p:cTn id="17" dur="2000" fill="hold"/>
                                        <p:tgtEl>
                                          <p:spTgt spid="529413"/>
                                        </p:tgtEl>
                                        <p:attrNameLst>
                                          <p:attrName>ppt_w</p:attrName>
                                        </p:attrNameLst>
                                      </p:cBhvr>
                                      <p:tavLst>
                                        <p:tav tm="0">
                                          <p:val>
                                            <p:fltVal val="0"/>
                                          </p:val>
                                        </p:tav>
                                        <p:tav tm="100000">
                                          <p:val>
                                            <p:strVal val="#ppt_w"/>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529414"/>
                                        </p:tgtEl>
                                        <p:attrNameLst>
                                          <p:attrName>style.visibility</p:attrName>
                                        </p:attrNameLst>
                                      </p:cBhvr>
                                      <p:to>
                                        <p:strVal val="visible"/>
                                      </p:to>
                                    </p:set>
                                    <p:anim calcmode="lin" valueType="num">
                                      <p:cBhvr>
                                        <p:cTn id="22" dur="1000" fill="hold"/>
                                        <p:tgtEl>
                                          <p:spTgt spid="529414"/>
                                        </p:tgtEl>
                                        <p:attrNameLst>
                                          <p:attrName>ppt_x</p:attrName>
                                        </p:attrNameLst>
                                      </p:cBhvr>
                                      <p:tavLst>
                                        <p:tav tm="0">
                                          <p:val>
                                            <p:strVal val="#ppt_x-.2"/>
                                          </p:val>
                                        </p:tav>
                                        <p:tav tm="100000">
                                          <p:val>
                                            <p:strVal val="#ppt_x"/>
                                          </p:val>
                                        </p:tav>
                                      </p:tavLst>
                                    </p:anim>
                                    <p:anim calcmode="lin" valueType="num">
                                      <p:cBhvr>
                                        <p:cTn id="23" dur="1000" fill="hold"/>
                                        <p:tgtEl>
                                          <p:spTgt spid="529414"/>
                                        </p:tgtEl>
                                        <p:attrNameLst>
                                          <p:attrName>ppt_y</p:attrName>
                                        </p:attrNameLst>
                                      </p:cBhvr>
                                      <p:tavLst>
                                        <p:tav tm="0">
                                          <p:val>
                                            <p:strVal val="#ppt_y"/>
                                          </p:val>
                                        </p:tav>
                                        <p:tav tm="100000">
                                          <p:val>
                                            <p:strVal val="#ppt_y"/>
                                          </p:val>
                                        </p:tav>
                                      </p:tavLst>
                                    </p:anim>
                                    <p:animEffect transition="in" filter="wipe(right)" prLst="gradientSize: 0.1">
                                      <p:cBhvr>
                                        <p:cTn id="24" dur="1000"/>
                                        <p:tgtEl>
                                          <p:spTgt spid="52941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5" presetClass="entr" presetSubtype="0" fill="hold" grpId="0" nodeType="clickEffect">
                                  <p:stCondLst>
                                    <p:cond delay="0"/>
                                  </p:stCondLst>
                                  <p:childTnLst>
                                    <p:set>
                                      <p:cBhvr>
                                        <p:cTn id="28" dur="1" fill="hold">
                                          <p:stCondLst>
                                            <p:cond delay="0"/>
                                          </p:stCondLst>
                                        </p:cTn>
                                        <p:tgtEl>
                                          <p:spTgt spid="529415"/>
                                        </p:tgtEl>
                                        <p:attrNameLst>
                                          <p:attrName>style.visibility</p:attrName>
                                        </p:attrNameLst>
                                      </p:cBhvr>
                                      <p:to>
                                        <p:strVal val="visible"/>
                                      </p:to>
                                    </p:set>
                                    <p:animEffect transition="in" filter="fade">
                                      <p:cBhvr>
                                        <p:cTn id="29" dur="2000"/>
                                        <p:tgtEl>
                                          <p:spTgt spid="529415"/>
                                        </p:tgtEl>
                                      </p:cBhvr>
                                    </p:animEffect>
                                    <p:anim calcmode="lin" valueType="num">
                                      <p:cBhvr>
                                        <p:cTn id="30" dur="2000" fill="hold"/>
                                        <p:tgtEl>
                                          <p:spTgt spid="529415"/>
                                        </p:tgtEl>
                                        <p:attrNameLst>
                                          <p:attrName>style.rotation</p:attrName>
                                        </p:attrNameLst>
                                      </p:cBhvr>
                                      <p:tavLst>
                                        <p:tav tm="0">
                                          <p:val>
                                            <p:fltVal val="720"/>
                                          </p:val>
                                        </p:tav>
                                        <p:tav tm="100000">
                                          <p:val>
                                            <p:fltVal val="0"/>
                                          </p:val>
                                        </p:tav>
                                      </p:tavLst>
                                    </p:anim>
                                    <p:anim calcmode="lin" valueType="num">
                                      <p:cBhvr>
                                        <p:cTn id="31" dur="2000" fill="hold"/>
                                        <p:tgtEl>
                                          <p:spTgt spid="529415"/>
                                        </p:tgtEl>
                                        <p:attrNameLst>
                                          <p:attrName>ppt_h</p:attrName>
                                        </p:attrNameLst>
                                      </p:cBhvr>
                                      <p:tavLst>
                                        <p:tav tm="0">
                                          <p:val>
                                            <p:fltVal val="0"/>
                                          </p:val>
                                        </p:tav>
                                        <p:tav tm="100000">
                                          <p:val>
                                            <p:strVal val="#ppt_h"/>
                                          </p:val>
                                        </p:tav>
                                      </p:tavLst>
                                    </p:anim>
                                    <p:anim calcmode="lin" valueType="num">
                                      <p:cBhvr>
                                        <p:cTn id="32" dur="2000" fill="hold"/>
                                        <p:tgtEl>
                                          <p:spTgt spid="52941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9412" grpId="0" animBg="1"/>
      <p:bldP spid="529413" grpId="0" animBg="1"/>
      <p:bldP spid="529414" grpId="0" animBg="1"/>
      <p:bldP spid="5294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6" name="Text Box 4"/>
          <p:cNvSpPr txBox="1">
            <a:spLocks noChangeArrowheads="1"/>
          </p:cNvSpPr>
          <p:nvPr/>
        </p:nvSpPr>
        <p:spPr bwMode="auto">
          <a:xfrm>
            <a:off x="152400" y="200025"/>
            <a:ext cx="22860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FF0000"/>
                </a:solidFill>
              </a:rPr>
              <a:t>Pelaksana</a:t>
            </a:r>
            <a:endParaRPr lang="id-ID" sz="2800" b="1">
              <a:solidFill>
                <a:srgbClr val="FF0000"/>
              </a:solidFill>
            </a:endParaRPr>
          </a:p>
        </p:txBody>
      </p:sp>
      <p:sp>
        <p:nvSpPr>
          <p:cNvPr id="530437" name="Text Box 5"/>
          <p:cNvSpPr txBox="1">
            <a:spLocks noChangeArrowheads="1"/>
          </p:cNvSpPr>
          <p:nvPr/>
        </p:nvSpPr>
        <p:spPr bwMode="auto">
          <a:xfrm>
            <a:off x="685800" y="885825"/>
            <a:ext cx="8382000" cy="2282825"/>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a:t>Pada dasarnya dalam konteks PTK guru merupakan aktor tindakan yang juga berperan sebagai pengamat. Pengamatan yang dilakukan oleh guru pada prinsipnya memiliki obyektivitas yang rawan, sehingga sangat diperlukan untuk dilakukan oleh teman sejawat atau dosen yang menjadi kolaborator.</a:t>
            </a:r>
            <a:endParaRPr lang="id-ID" b="1"/>
          </a:p>
        </p:txBody>
      </p:sp>
      <p:sp>
        <p:nvSpPr>
          <p:cNvPr id="530438" name="Text Box 6"/>
          <p:cNvSpPr txBox="1">
            <a:spLocks noChangeArrowheads="1"/>
          </p:cNvSpPr>
          <p:nvPr/>
        </p:nvSpPr>
        <p:spPr bwMode="auto">
          <a:xfrm>
            <a:off x="152400" y="3692525"/>
            <a:ext cx="17526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FF0000"/>
                </a:solidFill>
              </a:rPr>
              <a:t>Tujuan</a:t>
            </a:r>
            <a:endParaRPr lang="id-ID" sz="2800" b="1">
              <a:solidFill>
                <a:srgbClr val="FF0000"/>
              </a:solidFill>
            </a:endParaRPr>
          </a:p>
        </p:txBody>
      </p:sp>
      <p:sp>
        <p:nvSpPr>
          <p:cNvPr id="530439" name="Text Box 7"/>
          <p:cNvSpPr txBox="1">
            <a:spLocks noChangeArrowheads="1"/>
          </p:cNvSpPr>
          <p:nvPr/>
        </p:nvSpPr>
        <p:spPr bwMode="auto">
          <a:xfrm>
            <a:off x="685800" y="4378325"/>
            <a:ext cx="8382000" cy="1917700"/>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a:t>Dalam PTK observasi dilakukan terutama untuk memantau proses dan dampak pembelajaran yang diperlukan untuk dapat menata langkah-langkah perbaikan sehingga pelaksanaan pembelajaran menjadi lebih efektif dan efisien.</a:t>
            </a:r>
            <a:endParaRPr lang="id-ID" b="1"/>
          </a:p>
        </p:txBody>
      </p:sp>
    </p:spTree>
    <p:extLst>
      <p:ext uri="{BB962C8B-B14F-4D97-AF65-F5344CB8AC3E}">
        <p14:creationId xmlns:p14="http://schemas.microsoft.com/office/powerpoint/2010/main" val="22560151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30436"/>
                                        </p:tgtEl>
                                        <p:attrNameLst>
                                          <p:attrName>style.visibility</p:attrName>
                                        </p:attrNameLst>
                                      </p:cBhvr>
                                      <p:to>
                                        <p:strVal val="visible"/>
                                      </p:to>
                                    </p:set>
                                    <p:anim calcmode="lin" valueType="num">
                                      <p:cBhvr>
                                        <p:cTn id="7" dur="1000" fill="hold"/>
                                        <p:tgtEl>
                                          <p:spTgt spid="530436"/>
                                        </p:tgtEl>
                                        <p:attrNameLst>
                                          <p:attrName>ppt_x</p:attrName>
                                        </p:attrNameLst>
                                      </p:cBhvr>
                                      <p:tavLst>
                                        <p:tav tm="0">
                                          <p:val>
                                            <p:strVal val="#ppt_x-.2"/>
                                          </p:val>
                                        </p:tav>
                                        <p:tav tm="100000">
                                          <p:val>
                                            <p:strVal val="#ppt_x"/>
                                          </p:val>
                                        </p:tav>
                                      </p:tavLst>
                                    </p:anim>
                                    <p:anim calcmode="lin" valueType="num">
                                      <p:cBhvr>
                                        <p:cTn id="8" dur="1000" fill="hold"/>
                                        <p:tgtEl>
                                          <p:spTgt spid="530436"/>
                                        </p:tgtEl>
                                        <p:attrNameLst>
                                          <p:attrName>ppt_y</p:attrName>
                                        </p:attrNameLst>
                                      </p:cBhvr>
                                      <p:tavLst>
                                        <p:tav tm="0">
                                          <p:val>
                                            <p:strVal val="#ppt_y"/>
                                          </p:val>
                                        </p:tav>
                                        <p:tav tm="100000">
                                          <p:val>
                                            <p:strVal val="#ppt_y"/>
                                          </p:val>
                                        </p:tav>
                                      </p:tavLst>
                                    </p:anim>
                                    <p:animEffect transition="in" filter="wipe(right)" prLst="gradientSize: 0.1">
                                      <p:cBhvr>
                                        <p:cTn id="9" dur="1000"/>
                                        <p:tgtEl>
                                          <p:spTgt spid="53043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530437"/>
                                        </p:tgtEl>
                                        <p:attrNameLst>
                                          <p:attrName>style.visibility</p:attrName>
                                        </p:attrNameLst>
                                      </p:cBhvr>
                                      <p:to>
                                        <p:strVal val="visible"/>
                                      </p:to>
                                    </p:set>
                                    <p:animEffect transition="in" filter="fade">
                                      <p:cBhvr>
                                        <p:cTn id="14" dur="2000"/>
                                        <p:tgtEl>
                                          <p:spTgt spid="530437"/>
                                        </p:tgtEl>
                                      </p:cBhvr>
                                    </p:animEffect>
                                    <p:anim calcmode="lin" valueType="num">
                                      <p:cBhvr>
                                        <p:cTn id="15" dur="2000" fill="hold"/>
                                        <p:tgtEl>
                                          <p:spTgt spid="530437"/>
                                        </p:tgtEl>
                                        <p:attrNameLst>
                                          <p:attrName>style.rotation</p:attrName>
                                        </p:attrNameLst>
                                      </p:cBhvr>
                                      <p:tavLst>
                                        <p:tav tm="0">
                                          <p:val>
                                            <p:fltVal val="720"/>
                                          </p:val>
                                        </p:tav>
                                        <p:tav tm="100000">
                                          <p:val>
                                            <p:fltVal val="0"/>
                                          </p:val>
                                        </p:tav>
                                      </p:tavLst>
                                    </p:anim>
                                    <p:anim calcmode="lin" valueType="num">
                                      <p:cBhvr>
                                        <p:cTn id="16" dur="2000" fill="hold"/>
                                        <p:tgtEl>
                                          <p:spTgt spid="530437"/>
                                        </p:tgtEl>
                                        <p:attrNameLst>
                                          <p:attrName>ppt_h</p:attrName>
                                        </p:attrNameLst>
                                      </p:cBhvr>
                                      <p:tavLst>
                                        <p:tav tm="0">
                                          <p:val>
                                            <p:fltVal val="0"/>
                                          </p:val>
                                        </p:tav>
                                        <p:tav tm="100000">
                                          <p:val>
                                            <p:strVal val="#ppt_h"/>
                                          </p:val>
                                        </p:tav>
                                      </p:tavLst>
                                    </p:anim>
                                    <p:anim calcmode="lin" valueType="num">
                                      <p:cBhvr>
                                        <p:cTn id="17" dur="2000" fill="hold"/>
                                        <p:tgtEl>
                                          <p:spTgt spid="530437"/>
                                        </p:tgtEl>
                                        <p:attrNameLst>
                                          <p:attrName>ppt_w</p:attrName>
                                        </p:attrNameLst>
                                      </p:cBhvr>
                                      <p:tavLst>
                                        <p:tav tm="0">
                                          <p:val>
                                            <p:fltVal val="0"/>
                                          </p:val>
                                        </p:tav>
                                        <p:tav tm="100000">
                                          <p:val>
                                            <p:strVal val="#ppt_w"/>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530438"/>
                                        </p:tgtEl>
                                        <p:attrNameLst>
                                          <p:attrName>style.visibility</p:attrName>
                                        </p:attrNameLst>
                                      </p:cBhvr>
                                      <p:to>
                                        <p:strVal val="visible"/>
                                      </p:to>
                                    </p:set>
                                    <p:anim calcmode="lin" valueType="num">
                                      <p:cBhvr>
                                        <p:cTn id="22" dur="1000" fill="hold"/>
                                        <p:tgtEl>
                                          <p:spTgt spid="530438"/>
                                        </p:tgtEl>
                                        <p:attrNameLst>
                                          <p:attrName>ppt_x</p:attrName>
                                        </p:attrNameLst>
                                      </p:cBhvr>
                                      <p:tavLst>
                                        <p:tav tm="0">
                                          <p:val>
                                            <p:strVal val="#ppt_x-.2"/>
                                          </p:val>
                                        </p:tav>
                                        <p:tav tm="100000">
                                          <p:val>
                                            <p:strVal val="#ppt_x"/>
                                          </p:val>
                                        </p:tav>
                                      </p:tavLst>
                                    </p:anim>
                                    <p:anim calcmode="lin" valueType="num">
                                      <p:cBhvr>
                                        <p:cTn id="23" dur="1000" fill="hold"/>
                                        <p:tgtEl>
                                          <p:spTgt spid="530438"/>
                                        </p:tgtEl>
                                        <p:attrNameLst>
                                          <p:attrName>ppt_y</p:attrName>
                                        </p:attrNameLst>
                                      </p:cBhvr>
                                      <p:tavLst>
                                        <p:tav tm="0">
                                          <p:val>
                                            <p:strVal val="#ppt_y"/>
                                          </p:val>
                                        </p:tav>
                                        <p:tav tm="100000">
                                          <p:val>
                                            <p:strVal val="#ppt_y"/>
                                          </p:val>
                                        </p:tav>
                                      </p:tavLst>
                                    </p:anim>
                                    <p:animEffect transition="in" filter="wipe(right)" prLst="gradientSize: 0.1">
                                      <p:cBhvr>
                                        <p:cTn id="24" dur="1000"/>
                                        <p:tgtEl>
                                          <p:spTgt spid="53043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5" presetClass="entr" presetSubtype="0" fill="hold" grpId="0" nodeType="clickEffect">
                                  <p:stCondLst>
                                    <p:cond delay="0"/>
                                  </p:stCondLst>
                                  <p:childTnLst>
                                    <p:set>
                                      <p:cBhvr>
                                        <p:cTn id="28" dur="1" fill="hold">
                                          <p:stCondLst>
                                            <p:cond delay="0"/>
                                          </p:stCondLst>
                                        </p:cTn>
                                        <p:tgtEl>
                                          <p:spTgt spid="530439"/>
                                        </p:tgtEl>
                                        <p:attrNameLst>
                                          <p:attrName>style.visibility</p:attrName>
                                        </p:attrNameLst>
                                      </p:cBhvr>
                                      <p:to>
                                        <p:strVal val="visible"/>
                                      </p:to>
                                    </p:set>
                                    <p:animEffect transition="in" filter="fade">
                                      <p:cBhvr>
                                        <p:cTn id="29" dur="2000"/>
                                        <p:tgtEl>
                                          <p:spTgt spid="530439"/>
                                        </p:tgtEl>
                                      </p:cBhvr>
                                    </p:animEffect>
                                    <p:anim calcmode="lin" valueType="num">
                                      <p:cBhvr>
                                        <p:cTn id="30" dur="2000" fill="hold"/>
                                        <p:tgtEl>
                                          <p:spTgt spid="530439"/>
                                        </p:tgtEl>
                                        <p:attrNameLst>
                                          <p:attrName>style.rotation</p:attrName>
                                        </p:attrNameLst>
                                      </p:cBhvr>
                                      <p:tavLst>
                                        <p:tav tm="0">
                                          <p:val>
                                            <p:fltVal val="720"/>
                                          </p:val>
                                        </p:tav>
                                        <p:tav tm="100000">
                                          <p:val>
                                            <p:fltVal val="0"/>
                                          </p:val>
                                        </p:tav>
                                      </p:tavLst>
                                    </p:anim>
                                    <p:anim calcmode="lin" valueType="num">
                                      <p:cBhvr>
                                        <p:cTn id="31" dur="2000" fill="hold"/>
                                        <p:tgtEl>
                                          <p:spTgt spid="530439"/>
                                        </p:tgtEl>
                                        <p:attrNameLst>
                                          <p:attrName>ppt_h</p:attrName>
                                        </p:attrNameLst>
                                      </p:cBhvr>
                                      <p:tavLst>
                                        <p:tav tm="0">
                                          <p:val>
                                            <p:fltVal val="0"/>
                                          </p:val>
                                        </p:tav>
                                        <p:tav tm="100000">
                                          <p:val>
                                            <p:strVal val="#ppt_h"/>
                                          </p:val>
                                        </p:tav>
                                      </p:tavLst>
                                    </p:anim>
                                    <p:anim calcmode="lin" valueType="num">
                                      <p:cBhvr>
                                        <p:cTn id="32" dur="2000" fill="hold"/>
                                        <p:tgtEl>
                                          <p:spTgt spid="53043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0436" grpId="0" animBg="1"/>
      <p:bldP spid="530437" grpId="0" animBg="1"/>
      <p:bldP spid="530438" grpId="0" animBg="1"/>
      <p:bldP spid="5304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60" name="Text Box 4"/>
          <p:cNvSpPr txBox="1">
            <a:spLocks noChangeArrowheads="1"/>
          </p:cNvSpPr>
          <p:nvPr/>
        </p:nvSpPr>
        <p:spPr bwMode="auto">
          <a:xfrm>
            <a:off x="152400" y="200025"/>
            <a:ext cx="36576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Alat Bantu Rekam</a:t>
            </a:r>
            <a:endParaRPr lang="id-ID" sz="2800" b="1">
              <a:solidFill>
                <a:srgbClr val="0000FF"/>
              </a:solidFill>
            </a:endParaRPr>
          </a:p>
        </p:txBody>
      </p:sp>
      <p:sp>
        <p:nvSpPr>
          <p:cNvPr id="531461" name="Text Box 5"/>
          <p:cNvSpPr txBox="1">
            <a:spLocks noChangeArrowheads="1"/>
          </p:cNvSpPr>
          <p:nvPr/>
        </p:nvSpPr>
        <p:spPr bwMode="auto">
          <a:xfrm>
            <a:off x="685800" y="885825"/>
            <a:ext cx="8382000" cy="3046988"/>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dirty="0" err="1"/>
              <a:t>Penggunaan</a:t>
            </a:r>
            <a:r>
              <a:rPr lang="en-US" b="1" dirty="0"/>
              <a:t> </a:t>
            </a:r>
            <a:r>
              <a:rPr lang="en-US" b="1" dirty="0" err="1"/>
              <a:t>alat</a:t>
            </a:r>
            <a:r>
              <a:rPr lang="en-US" b="1" dirty="0"/>
              <a:t> bantu </a:t>
            </a:r>
            <a:r>
              <a:rPr lang="en-US" b="1" dirty="0" err="1"/>
              <a:t>rekam</a:t>
            </a:r>
            <a:r>
              <a:rPr lang="en-US" b="1" dirty="0"/>
              <a:t> </a:t>
            </a:r>
            <a:r>
              <a:rPr lang="en-US" b="1" dirty="0" err="1"/>
              <a:t>dalam</a:t>
            </a:r>
            <a:r>
              <a:rPr lang="en-US" b="1" dirty="0"/>
              <a:t> </a:t>
            </a:r>
            <a:r>
              <a:rPr lang="en-US" b="1" dirty="0" err="1"/>
              <a:t>prosedur</a:t>
            </a:r>
            <a:r>
              <a:rPr lang="en-US" b="1" dirty="0"/>
              <a:t> </a:t>
            </a:r>
            <a:r>
              <a:rPr lang="en-US" b="1" dirty="0" err="1"/>
              <a:t>observasi</a:t>
            </a:r>
            <a:r>
              <a:rPr lang="en-US" b="1" dirty="0"/>
              <a:t> </a:t>
            </a:r>
            <a:r>
              <a:rPr lang="en-US" b="1" dirty="0" err="1"/>
              <a:t>dapat</a:t>
            </a:r>
            <a:r>
              <a:rPr lang="en-US" b="1" dirty="0"/>
              <a:t> </a:t>
            </a:r>
            <a:r>
              <a:rPr lang="en-US" b="1" dirty="0" err="1"/>
              <a:t>direntang</a:t>
            </a:r>
            <a:r>
              <a:rPr lang="en-US" b="1" dirty="0"/>
              <a:t> </a:t>
            </a:r>
            <a:r>
              <a:rPr lang="en-US" b="1" dirty="0" err="1"/>
              <a:t>dari</a:t>
            </a:r>
            <a:r>
              <a:rPr lang="en-US" b="1" dirty="0"/>
              <a:t> </a:t>
            </a:r>
            <a:r>
              <a:rPr lang="en-US" b="1" dirty="0" err="1"/>
              <a:t>tidak</a:t>
            </a:r>
            <a:r>
              <a:rPr lang="en-US" b="1" dirty="0"/>
              <a:t> </a:t>
            </a:r>
            <a:r>
              <a:rPr lang="en-US" b="1" dirty="0" err="1"/>
              <a:t>menggunakan</a:t>
            </a:r>
            <a:r>
              <a:rPr lang="en-US" b="1" dirty="0"/>
              <a:t> </a:t>
            </a:r>
            <a:r>
              <a:rPr lang="en-US" b="1" dirty="0" err="1"/>
              <a:t>alat</a:t>
            </a:r>
            <a:r>
              <a:rPr lang="en-US" b="1" dirty="0"/>
              <a:t> bantu </a:t>
            </a:r>
            <a:r>
              <a:rPr lang="en-US" b="1" dirty="0" err="1"/>
              <a:t>rekam</a:t>
            </a:r>
            <a:r>
              <a:rPr lang="en-US" b="1" dirty="0"/>
              <a:t> </a:t>
            </a:r>
            <a:r>
              <a:rPr lang="en-US" b="1" dirty="0" err="1"/>
              <a:t>kecuali</a:t>
            </a:r>
            <a:r>
              <a:rPr lang="en-US" b="1" dirty="0"/>
              <a:t> </a:t>
            </a:r>
            <a:r>
              <a:rPr lang="en-US" b="1" dirty="0" err="1"/>
              <a:t>selembar</a:t>
            </a:r>
            <a:r>
              <a:rPr lang="en-US" b="1" dirty="0"/>
              <a:t> </a:t>
            </a:r>
            <a:r>
              <a:rPr lang="en-US" b="1" dirty="0" err="1"/>
              <a:t>kertas</a:t>
            </a:r>
            <a:r>
              <a:rPr lang="en-US" b="1" dirty="0"/>
              <a:t> </a:t>
            </a:r>
            <a:r>
              <a:rPr lang="en-US" b="1" dirty="0" err="1"/>
              <a:t>sampai</a:t>
            </a:r>
            <a:r>
              <a:rPr lang="en-US" b="1" dirty="0"/>
              <a:t> </a:t>
            </a:r>
            <a:r>
              <a:rPr lang="en-US" b="1" dirty="0" err="1"/>
              <a:t>dengan</a:t>
            </a:r>
            <a:r>
              <a:rPr lang="en-US" b="1" dirty="0"/>
              <a:t> </a:t>
            </a:r>
            <a:r>
              <a:rPr lang="en-US" b="1" dirty="0" err="1"/>
              <a:t>menggunakan</a:t>
            </a:r>
            <a:r>
              <a:rPr lang="en-US" b="1" dirty="0"/>
              <a:t> </a:t>
            </a:r>
            <a:r>
              <a:rPr lang="en-US" b="1" dirty="0" err="1"/>
              <a:t>alat</a:t>
            </a:r>
            <a:r>
              <a:rPr lang="en-US" b="1" dirty="0"/>
              <a:t> </a:t>
            </a:r>
            <a:r>
              <a:rPr lang="en-US" b="1" dirty="0" err="1"/>
              <a:t>rekam</a:t>
            </a:r>
            <a:r>
              <a:rPr lang="en-US" b="1" dirty="0"/>
              <a:t> </a:t>
            </a:r>
            <a:r>
              <a:rPr lang="en-US" b="1" dirty="0" err="1"/>
              <a:t>pandang</a:t>
            </a:r>
            <a:r>
              <a:rPr lang="en-US" b="1" dirty="0"/>
              <a:t> </a:t>
            </a:r>
            <a:r>
              <a:rPr lang="en-US" b="1" dirty="0" err="1"/>
              <a:t>dengar</a:t>
            </a:r>
            <a:r>
              <a:rPr lang="en-US" b="1" dirty="0"/>
              <a:t>, </a:t>
            </a:r>
            <a:r>
              <a:rPr lang="en-US" b="1" dirty="0" err="1"/>
              <a:t>seperti</a:t>
            </a:r>
            <a:r>
              <a:rPr lang="en-US" b="1" dirty="0"/>
              <a:t> </a:t>
            </a:r>
            <a:r>
              <a:rPr lang="en-US" b="1" dirty="0" err="1"/>
              <a:t>kamera</a:t>
            </a:r>
            <a:r>
              <a:rPr lang="en-US" b="1" dirty="0"/>
              <a:t> video. </a:t>
            </a:r>
            <a:r>
              <a:rPr lang="en-US" b="1" dirty="0" err="1"/>
              <a:t>Penggunaan</a:t>
            </a:r>
            <a:r>
              <a:rPr lang="en-US" b="1" dirty="0"/>
              <a:t> </a:t>
            </a:r>
            <a:r>
              <a:rPr lang="en-US" b="1" dirty="0" err="1"/>
              <a:t>alat</a:t>
            </a:r>
            <a:r>
              <a:rPr lang="en-US" b="1" dirty="0"/>
              <a:t> bantu </a:t>
            </a:r>
            <a:r>
              <a:rPr lang="en-US" b="1" dirty="0" err="1"/>
              <a:t>rekam</a:t>
            </a:r>
            <a:r>
              <a:rPr lang="en-US" b="1" dirty="0"/>
              <a:t> yang </a:t>
            </a:r>
            <a:r>
              <a:rPr lang="en-US" b="1" dirty="0" err="1"/>
              <a:t>canggih</a:t>
            </a:r>
            <a:r>
              <a:rPr lang="en-US" b="1" dirty="0"/>
              <a:t> </a:t>
            </a:r>
            <a:r>
              <a:rPr lang="en-US" b="1" dirty="0" err="1"/>
              <a:t>memang</a:t>
            </a:r>
            <a:r>
              <a:rPr lang="en-US" b="1" dirty="0"/>
              <a:t> </a:t>
            </a:r>
            <a:r>
              <a:rPr lang="en-US" b="1" dirty="0" err="1"/>
              <a:t>sangat</a:t>
            </a:r>
            <a:r>
              <a:rPr lang="en-US" b="1" dirty="0"/>
              <a:t> </a:t>
            </a:r>
            <a:r>
              <a:rPr lang="en-US" b="1" dirty="0" err="1"/>
              <a:t>bermanfaat</a:t>
            </a:r>
            <a:r>
              <a:rPr lang="en-US" b="1" dirty="0"/>
              <a:t> </a:t>
            </a:r>
            <a:r>
              <a:rPr lang="en-US" b="1" dirty="0" err="1"/>
              <a:t>dalam</a:t>
            </a:r>
            <a:r>
              <a:rPr lang="en-US" b="1" dirty="0"/>
              <a:t> </a:t>
            </a:r>
            <a:r>
              <a:rPr lang="en-US" b="1" dirty="0" err="1"/>
              <a:t>bentuk</a:t>
            </a:r>
            <a:r>
              <a:rPr lang="en-US" b="1" dirty="0"/>
              <a:t> </a:t>
            </a:r>
            <a:r>
              <a:rPr lang="en-US" b="1" dirty="0" err="1"/>
              <a:t>kelengkapan</a:t>
            </a:r>
            <a:r>
              <a:rPr lang="en-US" b="1" dirty="0"/>
              <a:t> </a:t>
            </a:r>
            <a:r>
              <a:rPr lang="en-US" b="1" dirty="0" err="1"/>
              <a:t>rekaman</a:t>
            </a:r>
            <a:r>
              <a:rPr lang="en-US" b="1" dirty="0"/>
              <a:t>, </a:t>
            </a:r>
            <a:r>
              <a:rPr lang="en-US" b="1" dirty="0" err="1"/>
              <a:t>namun</a:t>
            </a:r>
            <a:r>
              <a:rPr lang="en-US" b="1" dirty="0"/>
              <a:t> </a:t>
            </a:r>
            <a:r>
              <a:rPr lang="en-US" b="1" dirty="0" err="1"/>
              <a:t>dipertimbangkan</a:t>
            </a:r>
            <a:r>
              <a:rPr lang="en-US" b="1" dirty="0"/>
              <a:t> </a:t>
            </a:r>
            <a:r>
              <a:rPr lang="en-US" b="1" dirty="0" err="1"/>
              <a:t>jika</a:t>
            </a:r>
            <a:r>
              <a:rPr lang="en-US" b="1" dirty="0"/>
              <a:t> </a:t>
            </a:r>
            <a:r>
              <a:rPr lang="en-US" b="1" dirty="0" err="1"/>
              <a:t>penggunaannya</a:t>
            </a:r>
            <a:r>
              <a:rPr lang="en-US" b="1" dirty="0"/>
              <a:t> </a:t>
            </a:r>
            <a:r>
              <a:rPr lang="en-US" b="1" dirty="0" err="1"/>
              <a:t>memang</a:t>
            </a:r>
            <a:r>
              <a:rPr lang="en-US" b="1" dirty="0"/>
              <a:t> </a:t>
            </a:r>
            <a:r>
              <a:rPr lang="en-US" b="1" dirty="0" err="1"/>
              <a:t>benar-benar</a:t>
            </a:r>
            <a:r>
              <a:rPr lang="en-US" b="1" dirty="0"/>
              <a:t> </a:t>
            </a:r>
            <a:r>
              <a:rPr lang="en-US" b="1" dirty="0" err="1"/>
              <a:t>dibutuhkan</a:t>
            </a:r>
            <a:r>
              <a:rPr lang="en-US" b="1" dirty="0"/>
              <a:t>.</a:t>
            </a:r>
            <a:endParaRPr lang="id-ID" b="1" dirty="0"/>
          </a:p>
        </p:txBody>
      </p:sp>
      <p:sp>
        <p:nvSpPr>
          <p:cNvPr id="531462" name="Text Box 6"/>
          <p:cNvSpPr txBox="1">
            <a:spLocks noChangeArrowheads="1"/>
          </p:cNvSpPr>
          <p:nvPr/>
        </p:nvSpPr>
        <p:spPr bwMode="auto">
          <a:xfrm>
            <a:off x="152400" y="4038600"/>
            <a:ext cx="36576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Sasaran Observasi</a:t>
            </a:r>
            <a:endParaRPr lang="id-ID" sz="2800" b="1">
              <a:solidFill>
                <a:srgbClr val="0000FF"/>
              </a:solidFill>
            </a:endParaRPr>
          </a:p>
        </p:txBody>
      </p:sp>
      <p:sp>
        <p:nvSpPr>
          <p:cNvPr id="531463" name="Text Box 7"/>
          <p:cNvSpPr txBox="1">
            <a:spLocks noChangeArrowheads="1"/>
          </p:cNvSpPr>
          <p:nvPr/>
        </p:nvSpPr>
        <p:spPr bwMode="auto">
          <a:xfrm>
            <a:off x="685800" y="4724400"/>
            <a:ext cx="8382000" cy="1938992"/>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dirty="0" err="1"/>
              <a:t>Pengamatan</a:t>
            </a:r>
            <a:r>
              <a:rPr lang="en-US" b="1" dirty="0"/>
              <a:t> </a:t>
            </a:r>
            <a:r>
              <a:rPr lang="en-US" b="1" dirty="0" err="1"/>
              <a:t>pada</a:t>
            </a:r>
            <a:r>
              <a:rPr lang="en-US" b="1" dirty="0"/>
              <a:t> PTK </a:t>
            </a:r>
            <a:r>
              <a:rPr lang="en-US" b="1" dirty="0" err="1"/>
              <a:t>dipusatkan</a:t>
            </a:r>
            <a:r>
              <a:rPr lang="en-US" b="1" dirty="0"/>
              <a:t> </a:t>
            </a:r>
            <a:r>
              <a:rPr lang="en-US" b="1" dirty="0" err="1"/>
              <a:t>baik</a:t>
            </a:r>
            <a:r>
              <a:rPr lang="en-US" b="1" dirty="0"/>
              <a:t> </a:t>
            </a:r>
            <a:r>
              <a:rPr lang="en-US" b="1" dirty="0" err="1"/>
              <a:t>pada</a:t>
            </a:r>
            <a:r>
              <a:rPr lang="en-US" b="1" dirty="0"/>
              <a:t> proses </a:t>
            </a:r>
            <a:r>
              <a:rPr lang="en-US" b="1" dirty="0" err="1"/>
              <a:t>maupun</a:t>
            </a:r>
            <a:r>
              <a:rPr lang="en-US" b="1" dirty="0"/>
              <a:t> </a:t>
            </a:r>
            <a:r>
              <a:rPr lang="en-US" b="1" dirty="0" err="1"/>
              <a:t>hasil</a:t>
            </a:r>
            <a:r>
              <a:rPr lang="en-US" b="1" dirty="0"/>
              <a:t> </a:t>
            </a:r>
            <a:r>
              <a:rPr lang="en-US" b="1" dirty="0" err="1"/>
              <a:t>tindakan</a:t>
            </a:r>
            <a:r>
              <a:rPr lang="en-US" b="1" dirty="0"/>
              <a:t> </a:t>
            </a:r>
            <a:r>
              <a:rPr lang="en-US" b="1" dirty="0" err="1"/>
              <a:t>pembelajaran</a:t>
            </a:r>
            <a:r>
              <a:rPr lang="en-US" b="1" dirty="0"/>
              <a:t> </a:t>
            </a:r>
            <a:r>
              <a:rPr lang="en-US" b="1" dirty="0" err="1"/>
              <a:t>beserta</a:t>
            </a:r>
            <a:r>
              <a:rPr lang="en-US" b="1" dirty="0"/>
              <a:t> </a:t>
            </a:r>
            <a:r>
              <a:rPr lang="en-US" b="1" dirty="0" err="1"/>
              <a:t>segala</a:t>
            </a:r>
            <a:r>
              <a:rPr lang="en-US" b="1" dirty="0"/>
              <a:t> </a:t>
            </a:r>
            <a:r>
              <a:rPr lang="en-US" b="1" dirty="0" err="1"/>
              <a:t>peristiwa</a:t>
            </a:r>
            <a:r>
              <a:rPr lang="en-US" b="1" dirty="0"/>
              <a:t> yang </a:t>
            </a:r>
            <a:r>
              <a:rPr lang="en-US" b="1" dirty="0" err="1"/>
              <a:t>melingkupinya</a:t>
            </a:r>
            <a:r>
              <a:rPr lang="en-US" b="1" dirty="0"/>
              <a:t>. </a:t>
            </a:r>
            <a:r>
              <a:rPr lang="en-US" b="1" dirty="0" err="1"/>
              <a:t>Hasil</a:t>
            </a:r>
            <a:r>
              <a:rPr lang="en-US" b="1" dirty="0"/>
              <a:t> </a:t>
            </a:r>
            <a:r>
              <a:rPr lang="en-US" b="1" dirty="0" err="1"/>
              <a:t>pengamatan</a:t>
            </a:r>
            <a:r>
              <a:rPr lang="en-US" b="1" dirty="0"/>
              <a:t> </a:t>
            </a:r>
            <a:r>
              <a:rPr lang="en-US" b="1" dirty="0" err="1"/>
              <a:t>langsung</a:t>
            </a:r>
            <a:r>
              <a:rPr lang="en-US" b="1" dirty="0"/>
              <a:t> </a:t>
            </a:r>
            <a:r>
              <a:rPr lang="en-US" b="1" dirty="0" err="1"/>
              <a:t>diinterpretasikan</a:t>
            </a:r>
            <a:r>
              <a:rPr lang="en-US" b="1" dirty="0"/>
              <a:t> </a:t>
            </a:r>
            <a:r>
              <a:rPr lang="en-US" b="1" dirty="0" err="1"/>
              <a:t>guna</a:t>
            </a:r>
            <a:r>
              <a:rPr lang="en-US" b="1" dirty="0"/>
              <a:t> </a:t>
            </a:r>
            <a:r>
              <a:rPr lang="en-US" b="1" dirty="0" err="1"/>
              <a:t>menjadi</a:t>
            </a:r>
            <a:r>
              <a:rPr lang="en-US" b="1" dirty="0"/>
              <a:t> </a:t>
            </a:r>
            <a:r>
              <a:rPr lang="en-US" b="1" dirty="0" err="1"/>
              <a:t>masukan</a:t>
            </a:r>
            <a:r>
              <a:rPr lang="en-US" b="1" dirty="0"/>
              <a:t> </a:t>
            </a:r>
            <a:r>
              <a:rPr lang="en-US" b="1" dirty="0" err="1"/>
              <a:t>dalam</a:t>
            </a:r>
            <a:r>
              <a:rPr lang="en-US" b="1" dirty="0"/>
              <a:t> </a:t>
            </a:r>
            <a:r>
              <a:rPr lang="en-US" b="1" dirty="0" err="1"/>
              <a:t>rangka</a:t>
            </a:r>
            <a:r>
              <a:rPr lang="en-US" b="1" dirty="0"/>
              <a:t> </a:t>
            </a:r>
            <a:r>
              <a:rPr lang="en-US" b="1" dirty="0" err="1"/>
              <a:t>pelaksanaan</a:t>
            </a:r>
            <a:r>
              <a:rPr lang="en-US" b="1" dirty="0"/>
              <a:t> </a:t>
            </a:r>
            <a:r>
              <a:rPr lang="en-US" b="1" dirty="0" err="1"/>
              <a:t>refleksi</a:t>
            </a:r>
            <a:r>
              <a:rPr lang="en-US" b="1" dirty="0"/>
              <a:t>.</a:t>
            </a:r>
            <a:endParaRPr lang="id-ID" b="1" dirty="0"/>
          </a:p>
        </p:txBody>
      </p:sp>
    </p:spTree>
    <p:extLst>
      <p:ext uri="{BB962C8B-B14F-4D97-AF65-F5344CB8AC3E}">
        <p14:creationId xmlns:p14="http://schemas.microsoft.com/office/powerpoint/2010/main" val="32779616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31460"/>
                                        </p:tgtEl>
                                        <p:attrNameLst>
                                          <p:attrName>style.visibility</p:attrName>
                                        </p:attrNameLst>
                                      </p:cBhvr>
                                      <p:to>
                                        <p:strVal val="visible"/>
                                      </p:to>
                                    </p:set>
                                    <p:anim calcmode="lin" valueType="num">
                                      <p:cBhvr>
                                        <p:cTn id="7" dur="1000" fill="hold"/>
                                        <p:tgtEl>
                                          <p:spTgt spid="531460"/>
                                        </p:tgtEl>
                                        <p:attrNameLst>
                                          <p:attrName>ppt_x</p:attrName>
                                        </p:attrNameLst>
                                      </p:cBhvr>
                                      <p:tavLst>
                                        <p:tav tm="0">
                                          <p:val>
                                            <p:strVal val="#ppt_x-.2"/>
                                          </p:val>
                                        </p:tav>
                                        <p:tav tm="100000">
                                          <p:val>
                                            <p:strVal val="#ppt_x"/>
                                          </p:val>
                                        </p:tav>
                                      </p:tavLst>
                                    </p:anim>
                                    <p:anim calcmode="lin" valueType="num">
                                      <p:cBhvr>
                                        <p:cTn id="8" dur="1000" fill="hold"/>
                                        <p:tgtEl>
                                          <p:spTgt spid="531460"/>
                                        </p:tgtEl>
                                        <p:attrNameLst>
                                          <p:attrName>ppt_y</p:attrName>
                                        </p:attrNameLst>
                                      </p:cBhvr>
                                      <p:tavLst>
                                        <p:tav tm="0">
                                          <p:val>
                                            <p:strVal val="#ppt_y"/>
                                          </p:val>
                                        </p:tav>
                                        <p:tav tm="100000">
                                          <p:val>
                                            <p:strVal val="#ppt_y"/>
                                          </p:val>
                                        </p:tav>
                                      </p:tavLst>
                                    </p:anim>
                                    <p:animEffect transition="in" filter="wipe(right)" prLst="gradientSize: 0.1">
                                      <p:cBhvr>
                                        <p:cTn id="9" dur="1000"/>
                                        <p:tgtEl>
                                          <p:spTgt spid="53146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531461"/>
                                        </p:tgtEl>
                                        <p:attrNameLst>
                                          <p:attrName>style.visibility</p:attrName>
                                        </p:attrNameLst>
                                      </p:cBhvr>
                                      <p:to>
                                        <p:strVal val="visible"/>
                                      </p:to>
                                    </p:set>
                                    <p:animEffect transition="in" filter="fade">
                                      <p:cBhvr>
                                        <p:cTn id="14" dur="2000"/>
                                        <p:tgtEl>
                                          <p:spTgt spid="531461"/>
                                        </p:tgtEl>
                                      </p:cBhvr>
                                    </p:animEffect>
                                    <p:anim calcmode="lin" valueType="num">
                                      <p:cBhvr>
                                        <p:cTn id="15" dur="2000" fill="hold"/>
                                        <p:tgtEl>
                                          <p:spTgt spid="531461"/>
                                        </p:tgtEl>
                                        <p:attrNameLst>
                                          <p:attrName>style.rotation</p:attrName>
                                        </p:attrNameLst>
                                      </p:cBhvr>
                                      <p:tavLst>
                                        <p:tav tm="0">
                                          <p:val>
                                            <p:fltVal val="720"/>
                                          </p:val>
                                        </p:tav>
                                        <p:tav tm="100000">
                                          <p:val>
                                            <p:fltVal val="0"/>
                                          </p:val>
                                        </p:tav>
                                      </p:tavLst>
                                    </p:anim>
                                    <p:anim calcmode="lin" valueType="num">
                                      <p:cBhvr>
                                        <p:cTn id="16" dur="2000" fill="hold"/>
                                        <p:tgtEl>
                                          <p:spTgt spid="531461"/>
                                        </p:tgtEl>
                                        <p:attrNameLst>
                                          <p:attrName>ppt_h</p:attrName>
                                        </p:attrNameLst>
                                      </p:cBhvr>
                                      <p:tavLst>
                                        <p:tav tm="0">
                                          <p:val>
                                            <p:fltVal val="0"/>
                                          </p:val>
                                        </p:tav>
                                        <p:tav tm="100000">
                                          <p:val>
                                            <p:strVal val="#ppt_h"/>
                                          </p:val>
                                        </p:tav>
                                      </p:tavLst>
                                    </p:anim>
                                    <p:anim calcmode="lin" valueType="num">
                                      <p:cBhvr>
                                        <p:cTn id="17" dur="2000" fill="hold"/>
                                        <p:tgtEl>
                                          <p:spTgt spid="531461"/>
                                        </p:tgtEl>
                                        <p:attrNameLst>
                                          <p:attrName>ppt_w</p:attrName>
                                        </p:attrNameLst>
                                      </p:cBhvr>
                                      <p:tavLst>
                                        <p:tav tm="0">
                                          <p:val>
                                            <p:fltVal val="0"/>
                                          </p:val>
                                        </p:tav>
                                        <p:tav tm="100000">
                                          <p:val>
                                            <p:strVal val="#ppt_w"/>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531462"/>
                                        </p:tgtEl>
                                        <p:attrNameLst>
                                          <p:attrName>style.visibility</p:attrName>
                                        </p:attrNameLst>
                                      </p:cBhvr>
                                      <p:to>
                                        <p:strVal val="visible"/>
                                      </p:to>
                                    </p:set>
                                    <p:anim calcmode="lin" valueType="num">
                                      <p:cBhvr>
                                        <p:cTn id="22" dur="1000" fill="hold"/>
                                        <p:tgtEl>
                                          <p:spTgt spid="531462"/>
                                        </p:tgtEl>
                                        <p:attrNameLst>
                                          <p:attrName>ppt_x</p:attrName>
                                        </p:attrNameLst>
                                      </p:cBhvr>
                                      <p:tavLst>
                                        <p:tav tm="0">
                                          <p:val>
                                            <p:strVal val="#ppt_x-.2"/>
                                          </p:val>
                                        </p:tav>
                                        <p:tav tm="100000">
                                          <p:val>
                                            <p:strVal val="#ppt_x"/>
                                          </p:val>
                                        </p:tav>
                                      </p:tavLst>
                                    </p:anim>
                                    <p:anim calcmode="lin" valueType="num">
                                      <p:cBhvr>
                                        <p:cTn id="23" dur="1000" fill="hold"/>
                                        <p:tgtEl>
                                          <p:spTgt spid="531462"/>
                                        </p:tgtEl>
                                        <p:attrNameLst>
                                          <p:attrName>ppt_y</p:attrName>
                                        </p:attrNameLst>
                                      </p:cBhvr>
                                      <p:tavLst>
                                        <p:tav tm="0">
                                          <p:val>
                                            <p:strVal val="#ppt_y"/>
                                          </p:val>
                                        </p:tav>
                                        <p:tav tm="100000">
                                          <p:val>
                                            <p:strVal val="#ppt_y"/>
                                          </p:val>
                                        </p:tav>
                                      </p:tavLst>
                                    </p:anim>
                                    <p:animEffect transition="in" filter="wipe(right)" prLst="gradientSize: 0.1">
                                      <p:cBhvr>
                                        <p:cTn id="24" dur="1000"/>
                                        <p:tgtEl>
                                          <p:spTgt spid="53146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5" presetClass="entr" presetSubtype="0" fill="hold" grpId="0" nodeType="clickEffect">
                                  <p:stCondLst>
                                    <p:cond delay="0"/>
                                  </p:stCondLst>
                                  <p:childTnLst>
                                    <p:set>
                                      <p:cBhvr>
                                        <p:cTn id="28" dur="1" fill="hold">
                                          <p:stCondLst>
                                            <p:cond delay="0"/>
                                          </p:stCondLst>
                                        </p:cTn>
                                        <p:tgtEl>
                                          <p:spTgt spid="531463"/>
                                        </p:tgtEl>
                                        <p:attrNameLst>
                                          <p:attrName>style.visibility</p:attrName>
                                        </p:attrNameLst>
                                      </p:cBhvr>
                                      <p:to>
                                        <p:strVal val="visible"/>
                                      </p:to>
                                    </p:set>
                                    <p:animEffect transition="in" filter="fade">
                                      <p:cBhvr>
                                        <p:cTn id="29" dur="2000"/>
                                        <p:tgtEl>
                                          <p:spTgt spid="531463"/>
                                        </p:tgtEl>
                                      </p:cBhvr>
                                    </p:animEffect>
                                    <p:anim calcmode="lin" valueType="num">
                                      <p:cBhvr>
                                        <p:cTn id="30" dur="2000" fill="hold"/>
                                        <p:tgtEl>
                                          <p:spTgt spid="531463"/>
                                        </p:tgtEl>
                                        <p:attrNameLst>
                                          <p:attrName>style.rotation</p:attrName>
                                        </p:attrNameLst>
                                      </p:cBhvr>
                                      <p:tavLst>
                                        <p:tav tm="0">
                                          <p:val>
                                            <p:fltVal val="720"/>
                                          </p:val>
                                        </p:tav>
                                        <p:tav tm="100000">
                                          <p:val>
                                            <p:fltVal val="0"/>
                                          </p:val>
                                        </p:tav>
                                      </p:tavLst>
                                    </p:anim>
                                    <p:anim calcmode="lin" valueType="num">
                                      <p:cBhvr>
                                        <p:cTn id="31" dur="2000" fill="hold"/>
                                        <p:tgtEl>
                                          <p:spTgt spid="531463"/>
                                        </p:tgtEl>
                                        <p:attrNameLst>
                                          <p:attrName>ppt_h</p:attrName>
                                        </p:attrNameLst>
                                      </p:cBhvr>
                                      <p:tavLst>
                                        <p:tav tm="0">
                                          <p:val>
                                            <p:fltVal val="0"/>
                                          </p:val>
                                        </p:tav>
                                        <p:tav tm="100000">
                                          <p:val>
                                            <p:strVal val="#ppt_h"/>
                                          </p:val>
                                        </p:tav>
                                      </p:tavLst>
                                    </p:anim>
                                    <p:anim calcmode="lin" valueType="num">
                                      <p:cBhvr>
                                        <p:cTn id="32" dur="2000" fill="hold"/>
                                        <p:tgtEl>
                                          <p:spTgt spid="53146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1460" grpId="0" animBg="1"/>
      <p:bldP spid="531461" grpId="0" animBg="1"/>
      <p:bldP spid="531462" grpId="0" animBg="1"/>
      <p:bldP spid="53146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4" name="AutoShape 4"/>
          <p:cNvSpPr>
            <a:spLocks noChangeArrowheads="1"/>
          </p:cNvSpPr>
          <p:nvPr/>
        </p:nvSpPr>
        <p:spPr bwMode="auto">
          <a:xfrm>
            <a:off x="1166813" y="490538"/>
            <a:ext cx="6773862" cy="868362"/>
          </a:xfrm>
          <a:prstGeom prst="flowChartTerminator">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sz="3600" b="1">
                <a:solidFill>
                  <a:srgbClr val="000000"/>
                </a:solidFill>
              </a:rPr>
              <a:t>Pilihan Prosedur Observasi</a:t>
            </a:r>
            <a:endParaRPr lang="id-ID" sz="3600" b="1">
              <a:solidFill>
                <a:srgbClr val="000000"/>
              </a:solidFill>
            </a:endParaRPr>
          </a:p>
        </p:txBody>
      </p:sp>
      <p:sp>
        <p:nvSpPr>
          <p:cNvPr id="532485" name="AutoShape 5"/>
          <p:cNvSpPr>
            <a:spLocks noChangeArrowheads="1"/>
          </p:cNvSpPr>
          <p:nvPr/>
        </p:nvSpPr>
        <p:spPr bwMode="auto">
          <a:xfrm>
            <a:off x="76200" y="3429000"/>
            <a:ext cx="2438400" cy="1066800"/>
          </a:xfrm>
          <a:prstGeom prst="wedgeRoundRectCallout">
            <a:avLst>
              <a:gd name="adj1" fmla="val 77148"/>
              <a:gd name="adj2" fmla="val -248361"/>
              <a:gd name="adj3" fmla="val 16667"/>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Observasi Terbuka</a:t>
            </a:r>
            <a:endParaRPr lang="en-US" sz="2400"/>
          </a:p>
        </p:txBody>
      </p:sp>
      <p:sp>
        <p:nvSpPr>
          <p:cNvPr id="532491" name="AutoShape 11"/>
          <p:cNvSpPr>
            <a:spLocks noChangeArrowheads="1"/>
          </p:cNvSpPr>
          <p:nvPr/>
        </p:nvSpPr>
        <p:spPr bwMode="auto">
          <a:xfrm>
            <a:off x="1524000" y="4648200"/>
            <a:ext cx="2438400" cy="1066800"/>
          </a:xfrm>
          <a:prstGeom prst="wedgeRoundRectCallout">
            <a:avLst>
              <a:gd name="adj1" fmla="val 40949"/>
              <a:gd name="adj2" fmla="val -359819"/>
              <a:gd name="adj3" fmla="val 16667"/>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Observasi Terfokus</a:t>
            </a:r>
            <a:endParaRPr lang="en-US" sz="2400"/>
          </a:p>
        </p:txBody>
      </p:sp>
      <p:sp>
        <p:nvSpPr>
          <p:cNvPr id="532492" name="AutoShape 12"/>
          <p:cNvSpPr>
            <a:spLocks noChangeArrowheads="1"/>
          </p:cNvSpPr>
          <p:nvPr/>
        </p:nvSpPr>
        <p:spPr bwMode="auto">
          <a:xfrm>
            <a:off x="4114800" y="4648200"/>
            <a:ext cx="2438400" cy="1066800"/>
          </a:xfrm>
          <a:prstGeom prst="wedgeRoundRectCallout">
            <a:avLst>
              <a:gd name="adj1" fmla="val -30861"/>
              <a:gd name="adj2" fmla="val -356995"/>
              <a:gd name="adj3" fmla="val 16667"/>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Observasi Terstruktur</a:t>
            </a:r>
            <a:endParaRPr lang="en-US" sz="2400"/>
          </a:p>
        </p:txBody>
      </p:sp>
      <p:sp>
        <p:nvSpPr>
          <p:cNvPr id="532493" name="AutoShape 13"/>
          <p:cNvSpPr>
            <a:spLocks noChangeArrowheads="1"/>
          </p:cNvSpPr>
          <p:nvPr/>
        </p:nvSpPr>
        <p:spPr bwMode="auto">
          <a:xfrm>
            <a:off x="6096000" y="3505200"/>
            <a:ext cx="2438400" cy="1066800"/>
          </a:xfrm>
          <a:prstGeom prst="wedgeRoundRectCallout">
            <a:avLst>
              <a:gd name="adj1" fmla="val -77801"/>
              <a:gd name="adj2" fmla="val -252681"/>
              <a:gd name="adj3" fmla="val 16667"/>
            </a:avLst>
          </a:prstGeom>
          <a:gradFill rotWithShape="1">
            <a:gsLst>
              <a:gs pos="0">
                <a:srgbClr val="99FFCC">
                  <a:gamma/>
                  <a:shade val="46275"/>
                  <a:invGamma/>
                </a:srgbClr>
              </a:gs>
              <a:gs pos="50000">
                <a:srgbClr val="99FFCC"/>
              </a:gs>
              <a:gs pos="100000">
                <a:srgbClr val="99FFCC">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Observasi Sistematik</a:t>
            </a:r>
            <a:endParaRPr lang="en-US" sz="2400"/>
          </a:p>
        </p:txBody>
      </p:sp>
    </p:spTree>
    <p:extLst>
      <p:ext uri="{BB962C8B-B14F-4D97-AF65-F5344CB8AC3E}">
        <p14:creationId xmlns:p14="http://schemas.microsoft.com/office/powerpoint/2010/main" val="28124923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532484"/>
                                        </p:tgtEl>
                                        <p:attrNameLst>
                                          <p:attrName>style.visibility</p:attrName>
                                        </p:attrNameLst>
                                      </p:cBhvr>
                                      <p:to>
                                        <p:strVal val="visible"/>
                                      </p:to>
                                    </p:set>
                                    <p:anim by="(-#ppt_w*2)" calcmode="lin" valueType="num">
                                      <p:cBhvr rctx="PPT">
                                        <p:cTn id="7" dur="500" autoRev="1" fill="hold">
                                          <p:stCondLst>
                                            <p:cond delay="0"/>
                                          </p:stCondLst>
                                        </p:cTn>
                                        <p:tgtEl>
                                          <p:spTgt spid="532484"/>
                                        </p:tgtEl>
                                        <p:attrNameLst>
                                          <p:attrName>ppt_w</p:attrName>
                                        </p:attrNameLst>
                                      </p:cBhvr>
                                    </p:anim>
                                    <p:anim by="(#ppt_w*0.50)" calcmode="lin" valueType="num">
                                      <p:cBhvr>
                                        <p:cTn id="8" dur="500" decel="50000" autoRev="1" fill="hold">
                                          <p:stCondLst>
                                            <p:cond delay="0"/>
                                          </p:stCondLst>
                                        </p:cTn>
                                        <p:tgtEl>
                                          <p:spTgt spid="532484"/>
                                        </p:tgtEl>
                                        <p:attrNameLst>
                                          <p:attrName>ppt_x</p:attrName>
                                        </p:attrNameLst>
                                      </p:cBhvr>
                                    </p:anim>
                                    <p:anim from="(-#ppt_h/2)" to="(#ppt_y)" calcmode="lin" valueType="num">
                                      <p:cBhvr>
                                        <p:cTn id="9" dur="1000" fill="hold">
                                          <p:stCondLst>
                                            <p:cond delay="0"/>
                                          </p:stCondLst>
                                        </p:cTn>
                                        <p:tgtEl>
                                          <p:spTgt spid="532484"/>
                                        </p:tgtEl>
                                        <p:attrNameLst>
                                          <p:attrName>ppt_y</p:attrName>
                                        </p:attrNameLst>
                                      </p:cBhvr>
                                    </p:anim>
                                    <p:animRot by="21600000">
                                      <p:cBhvr>
                                        <p:cTn id="10" dur="1000" fill="hold">
                                          <p:stCondLst>
                                            <p:cond delay="0"/>
                                          </p:stCondLst>
                                        </p:cTn>
                                        <p:tgtEl>
                                          <p:spTgt spid="532484"/>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25" presetClass="entr" presetSubtype="0" fill="hold" grpId="0" nodeType="clickEffect">
                                  <p:stCondLst>
                                    <p:cond delay="0"/>
                                  </p:stCondLst>
                                  <p:childTnLst>
                                    <p:set>
                                      <p:cBhvr>
                                        <p:cTn id="14" dur="1" fill="hold">
                                          <p:stCondLst>
                                            <p:cond delay="0"/>
                                          </p:stCondLst>
                                        </p:cTn>
                                        <p:tgtEl>
                                          <p:spTgt spid="532485"/>
                                        </p:tgtEl>
                                        <p:attrNameLst>
                                          <p:attrName>style.visibility</p:attrName>
                                        </p:attrNameLst>
                                      </p:cBhvr>
                                      <p:to>
                                        <p:strVal val="visible"/>
                                      </p:to>
                                    </p:set>
                                    <p:anim calcmode="lin" valueType="num">
                                      <p:cBhvr>
                                        <p:cTn id="15" dur="500" decel="50000" fill="hold">
                                          <p:stCondLst>
                                            <p:cond delay="0"/>
                                          </p:stCondLst>
                                        </p:cTn>
                                        <p:tgtEl>
                                          <p:spTgt spid="532485"/>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532485"/>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532485"/>
                                        </p:tgtEl>
                                        <p:attrNameLst>
                                          <p:attrName>ppt_w</p:attrName>
                                        </p:attrNameLst>
                                      </p:cBhvr>
                                      <p:tavLst>
                                        <p:tav tm="0">
                                          <p:val>
                                            <p:strVal val="#ppt_w*.05"/>
                                          </p:val>
                                        </p:tav>
                                        <p:tav tm="100000">
                                          <p:val>
                                            <p:strVal val="#ppt_w"/>
                                          </p:val>
                                        </p:tav>
                                      </p:tavLst>
                                    </p:anim>
                                    <p:anim calcmode="lin" valueType="num">
                                      <p:cBhvr>
                                        <p:cTn id="18" dur="1000" fill="hold"/>
                                        <p:tgtEl>
                                          <p:spTgt spid="532485"/>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532485"/>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532485"/>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532485"/>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53248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5" presetClass="entr" presetSubtype="0" fill="hold" grpId="0" nodeType="clickEffect">
                                  <p:stCondLst>
                                    <p:cond delay="0"/>
                                  </p:stCondLst>
                                  <p:childTnLst>
                                    <p:set>
                                      <p:cBhvr>
                                        <p:cTn id="26" dur="1" fill="hold">
                                          <p:stCondLst>
                                            <p:cond delay="0"/>
                                          </p:stCondLst>
                                        </p:cTn>
                                        <p:tgtEl>
                                          <p:spTgt spid="532491"/>
                                        </p:tgtEl>
                                        <p:attrNameLst>
                                          <p:attrName>style.visibility</p:attrName>
                                        </p:attrNameLst>
                                      </p:cBhvr>
                                      <p:to>
                                        <p:strVal val="visible"/>
                                      </p:to>
                                    </p:set>
                                    <p:anim calcmode="lin" valueType="num">
                                      <p:cBhvr>
                                        <p:cTn id="27" dur="500" decel="50000" fill="hold">
                                          <p:stCondLst>
                                            <p:cond delay="0"/>
                                          </p:stCondLst>
                                        </p:cTn>
                                        <p:tgtEl>
                                          <p:spTgt spid="532491"/>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532491"/>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532491"/>
                                        </p:tgtEl>
                                        <p:attrNameLst>
                                          <p:attrName>ppt_w</p:attrName>
                                        </p:attrNameLst>
                                      </p:cBhvr>
                                      <p:tavLst>
                                        <p:tav tm="0">
                                          <p:val>
                                            <p:strVal val="#ppt_w*.05"/>
                                          </p:val>
                                        </p:tav>
                                        <p:tav tm="100000">
                                          <p:val>
                                            <p:strVal val="#ppt_w"/>
                                          </p:val>
                                        </p:tav>
                                      </p:tavLst>
                                    </p:anim>
                                    <p:anim calcmode="lin" valueType="num">
                                      <p:cBhvr>
                                        <p:cTn id="30" dur="1000" fill="hold"/>
                                        <p:tgtEl>
                                          <p:spTgt spid="532491"/>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532491"/>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532491"/>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532491"/>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53249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532492"/>
                                        </p:tgtEl>
                                        <p:attrNameLst>
                                          <p:attrName>style.visibility</p:attrName>
                                        </p:attrNameLst>
                                      </p:cBhvr>
                                      <p:to>
                                        <p:strVal val="visible"/>
                                      </p:to>
                                    </p:set>
                                    <p:anim calcmode="lin" valueType="num">
                                      <p:cBhvr>
                                        <p:cTn id="39" dur="500" decel="50000" fill="hold">
                                          <p:stCondLst>
                                            <p:cond delay="0"/>
                                          </p:stCondLst>
                                        </p:cTn>
                                        <p:tgtEl>
                                          <p:spTgt spid="532492"/>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532492"/>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532492"/>
                                        </p:tgtEl>
                                        <p:attrNameLst>
                                          <p:attrName>ppt_w</p:attrName>
                                        </p:attrNameLst>
                                      </p:cBhvr>
                                      <p:tavLst>
                                        <p:tav tm="0">
                                          <p:val>
                                            <p:strVal val="#ppt_w*.05"/>
                                          </p:val>
                                        </p:tav>
                                        <p:tav tm="100000">
                                          <p:val>
                                            <p:strVal val="#ppt_w"/>
                                          </p:val>
                                        </p:tav>
                                      </p:tavLst>
                                    </p:anim>
                                    <p:anim calcmode="lin" valueType="num">
                                      <p:cBhvr>
                                        <p:cTn id="42" dur="1000" fill="hold"/>
                                        <p:tgtEl>
                                          <p:spTgt spid="532492"/>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532492"/>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532492"/>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532492"/>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532492"/>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5" presetClass="entr" presetSubtype="0" fill="hold" grpId="0" nodeType="clickEffect">
                                  <p:stCondLst>
                                    <p:cond delay="0"/>
                                  </p:stCondLst>
                                  <p:childTnLst>
                                    <p:set>
                                      <p:cBhvr>
                                        <p:cTn id="50" dur="1" fill="hold">
                                          <p:stCondLst>
                                            <p:cond delay="0"/>
                                          </p:stCondLst>
                                        </p:cTn>
                                        <p:tgtEl>
                                          <p:spTgt spid="532493"/>
                                        </p:tgtEl>
                                        <p:attrNameLst>
                                          <p:attrName>style.visibility</p:attrName>
                                        </p:attrNameLst>
                                      </p:cBhvr>
                                      <p:to>
                                        <p:strVal val="visible"/>
                                      </p:to>
                                    </p:set>
                                    <p:anim calcmode="lin" valueType="num">
                                      <p:cBhvr>
                                        <p:cTn id="51" dur="500" decel="50000" fill="hold">
                                          <p:stCondLst>
                                            <p:cond delay="0"/>
                                          </p:stCondLst>
                                        </p:cTn>
                                        <p:tgtEl>
                                          <p:spTgt spid="532493"/>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532493"/>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532493"/>
                                        </p:tgtEl>
                                        <p:attrNameLst>
                                          <p:attrName>ppt_w</p:attrName>
                                        </p:attrNameLst>
                                      </p:cBhvr>
                                      <p:tavLst>
                                        <p:tav tm="0">
                                          <p:val>
                                            <p:strVal val="#ppt_w*.05"/>
                                          </p:val>
                                        </p:tav>
                                        <p:tav tm="100000">
                                          <p:val>
                                            <p:strVal val="#ppt_w"/>
                                          </p:val>
                                        </p:tav>
                                      </p:tavLst>
                                    </p:anim>
                                    <p:anim calcmode="lin" valueType="num">
                                      <p:cBhvr>
                                        <p:cTn id="54" dur="1000" fill="hold"/>
                                        <p:tgtEl>
                                          <p:spTgt spid="532493"/>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532493"/>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532493"/>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532493"/>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532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84" grpId="0" animBg="1"/>
      <p:bldP spid="532485" grpId="0" animBg="1"/>
      <p:bldP spid="532491" grpId="0" animBg="1"/>
      <p:bldP spid="532492" grpId="0" animBg="1"/>
      <p:bldP spid="53249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8" name="Text Box 4"/>
          <p:cNvSpPr txBox="1">
            <a:spLocks noChangeArrowheads="1"/>
          </p:cNvSpPr>
          <p:nvPr/>
        </p:nvSpPr>
        <p:spPr bwMode="auto">
          <a:xfrm>
            <a:off x="152400" y="292100"/>
            <a:ext cx="36576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Observasi Terbuka</a:t>
            </a:r>
            <a:endParaRPr lang="id-ID" sz="2800" b="1">
              <a:solidFill>
                <a:srgbClr val="0000FF"/>
              </a:solidFill>
            </a:endParaRPr>
          </a:p>
        </p:txBody>
      </p:sp>
      <p:sp>
        <p:nvSpPr>
          <p:cNvPr id="533509" name="Text Box 5"/>
          <p:cNvSpPr txBox="1">
            <a:spLocks noChangeArrowheads="1"/>
          </p:cNvSpPr>
          <p:nvPr/>
        </p:nvSpPr>
        <p:spPr bwMode="auto">
          <a:xfrm>
            <a:off x="685800" y="977900"/>
            <a:ext cx="8382000" cy="2677656"/>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dirty="0" err="1"/>
              <a:t>Pelaksanaan</a:t>
            </a:r>
            <a:r>
              <a:rPr lang="en-US" b="1" dirty="0"/>
              <a:t> </a:t>
            </a:r>
            <a:r>
              <a:rPr lang="en-US" b="1" dirty="0" err="1"/>
              <a:t>observasi</a:t>
            </a:r>
            <a:r>
              <a:rPr lang="en-US" b="1" dirty="0"/>
              <a:t> </a:t>
            </a:r>
            <a:r>
              <a:rPr lang="en-US" b="1" dirty="0" err="1"/>
              <a:t>terbuka</a:t>
            </a:r>
            <a:r>
              <a:rPr lang="en-US" b="1" dirty="0"/>
              <a:t> </a:t>
            </a:r>
            <a:r>
              <a:rPr lang="en-US" b="1" dirty="0" err="1"/>
              <a:t>dimulai</a:t>
            </a:r>
            <a:r>
              <a:rPr lang="en-US" b="1" dirty="0"/>
              <a:t> </a:t>
            </a:r>
            <a:r>
              <a:rPr lang="en-US" b="1" dirty="0" err="1"/>
              <a:t>dengan</a:t>
            </a:r>
            <a:r>
              <a:rPr lang="en-US" b="1" dirty="0"/>
              <a:t> </a:t>
            </a:r>
            <a:r>
              <a:rPr lang="en-US" b="1" dirty="0" err="1"/>
              <a:t>halaman</a:t>
            </a:r>
            <a:r>
              <a:rPr lang="en-US" b="1" dirty="0"/>
              <a:t> </a:t>
            </a:r>
            <a:r>
              <a:rPr lang="en-US" b="1" dirty="0" err="1"/>
              <a:t>kosong</a:t>
            </a:r>
            <a:r>
              <a:rPr lang="en-US" b="1" dirty="0"/>
              <a:t> </a:t>
            </a:r>
            <a:r>
              <a:rPr lang="en-US" b="1" dirty="0" err="1"/>
              <a:t>sampai</a:t>
            </a:r>
            <a:r>
              <a:rPr lang="en-US" b="1" dirty="0"/>
              <a:t> </a:t>
            </a:r>
            <a:r>
              <a:rPr lang="en-US" b="1" dirty="0" err="1"/>
              <a:t>dengan</a:t>
            </a:r>
            <a:r>
              <a:rPr lang="en-US" b="1" dirty="0"/>
              <a:t> </a:t>
            </a:r>
            <a:r>
              <a:rPr lang="en-US" b="1" dirty="0" err="1"/>
              <a:t>pengamat</a:t>
            </a:r>
            <a:r>
              <a:rPr lang="en-US" b="1" dirty="0"/>
              <a:t> </a:t>
            </a:r>
            <a:r>
              <a:rPr lang="en-US" b="1" dirty="0" err="1"/>
              <a:t>merekam</a:t>
            </a:r>
            <a:r>
              <a:rPr lang="en-US" b="1" dirty="0"/>
              <a:t> </a:t>
            </a:r>
            <a:r>
              <a:rPr lang="en-US" b="1" dirty="0" err="1"/>
              <a:t>seluruh</a:t>
            </a:r>
            <a:r>
              <a:rPr lang="en-US" b="1" dirty="0"/>
              <a:t> </a:t>
            </a:r>
            <a:r>
              <a:rPr lang="en-US" b="1" dirty="0" err="1"/>
              <a:t>komponen</a:t>
            </a:r>
            <a:r>
              <a:rPr lang="en-US" b="1" dirty="0"/>
              <a:t> </a:t>
            </a:r>
            <a:r>
              <a:rPr lang="en-US" b="1" dirty="0" err="1"/>
              <a:t>penting</a:t>
            </a:r>
            <a:r>
              <a:rPr lang="en-US" b="1" dirty="0"/>
              <a:t> </a:t>
            </a:r>
            <a:r>
              <a:rPr lang="en-US" b="1" dirty="0" err="1"/>
              <a:t>dalam</a:t>
            </a:r>
            <a:r>
              <a:rPr lang="en-US" b="1" dirty="0"/>
              <a:t> proses </a:t>
            </a:r>
            <a:r>
              <a:rPr lang="en-US" b="1" dirty="0" err="1"/>
              <a:t>pembelajaran</a:t>
            </a:r>
            <a:r>
              <a:rPr lang="en-US" b="1" dirty="0"/>
              <a:t> </a:t>
            </a:r>
            <a:r>
              <a:rPr lang="en-US" b="1" dirty="0" err="1"/>
              <a:t>dalam</a:t>
            </a:r>
            <a:r>
              <a:rPr lang="en-US" b="1" dirty="0"/>
              <a:t> </a:t>
            </a:r>
            <a:r>
              <a:rPr lang="en-US" b="1" dirty="0" err="1"/>
              <a:t>rangka</a:t>
            </a:r>
            <a:r>
              <a:rPr lang="en-US" b="1" dirty="0"/>
              <a:t> </a:t>
            </a:r>
            <a:r>
              <a:rPr lang="en-US" b="1" dirty="0" err="1"/>
              <a:t>implementasi</a:t>
            </a:r>
            <a:r>
              <a:rPr lang="en-US" b="1" dirty="0"/>
              <a:t> </a:t>
            </a:r>
            <a:r>
              <a:rPr lang="en-US" b="1" dirty="0" err="1"/>
              <a:t>tindakan</a:t>
            </a:r>
            <a:r>
              <a:rPr lang="en-US" b="1" dirty="0"/>
              <a:t> </a:t>
            </a:r>
            <a:r>
              <a:rPr lang="en-US" b="1" dirty="0" err="1"/>
              <a:t>perbaikan</a:t>
            </a:r>
            <a:r>
              <a:rPr lang="en-US" b="1" dirty="0"/>
              <a:t>. Hal </a:t>
            </a:r>
            <a:r>
              <a:rPr lang="en-US" b="1" dirty="0" err="1"/>
              <a:t>ini</a:t>
            </a:r>
            <a:r>
              <a:rPr lang="en-US" b="1" dirty="0"/>
              <a:t> </a:t>
            </a:r>
            <a:r>
              <a:rPr lang="en-US" b="1" dirty="0" err="1"/>
              <a:t>dimaksudkan</a:t>
            </a:r>
            <a:r>
              <a:rPr lang="en-US" b="1" dirty="0"/>
              <a:t> agar </a:t>
            </a:r>
            <a:r>
              <a:rPr lang="en-US" b="1" dirty="0" err="1"/>
              <a:t>pengamat</a:t>
            </a:r>
            <a:r>
              <a:rPr lang="en-US" b="1" dirty="0"/>
              <a:t> </a:t>
            </a:r>
            <a:r>
              <a:rPr lang="en-US" b="1" dirty="0" err="1"/>
              <a:t>dapat</a:t>
            </a:r>
            <a:r>
              <a:rPr lang="en-US" b="1" dirty="0"/>
              <a:t> </a:t>
            </a:r>
            <a:r>
              <a:rPr lang="en-US" b="1" dirty="0" err="1"/>
              <a:t>merekonstruksi</a:t>
            </a:r>
            <a:r>
              <a:rPr lang="en-US" b="1" dirty="0"/>
              <a:t> proses </a:t>
            </a:r>
            <a:r>
              <a:rPr lang="en-US" b="1" dirty="0" err="1"/>
              <a:t>implementasi</a:t>
            </a:r>
            <a:r>
              <a:rPr lang="en-US" b="1" dirty="0"/>
              <a:t> </a:t>
            </a:r>
            <a:r>
              <a:rPr lang="en-US" b="1" dirty="0" err="1"/>
              <a:t>tindakan</a:t>
            </a:r>
            <a:r>
              <a:rPr lang="en-US" b="1" dirty="0"/>
              <a:t> </a:t>
            </a:r>
            <a:r>
              <a:rPr lang="en-US" b="1" dirty="0" err="1"/>
              <a:t>perbaikan</a:t>
            </a:r>
            <a:r>
              <a:rPr lang="en-US" b="1" dirty="0"/>
              <a:t> </a:t>
            </a:r>
            <a:r>
              <a:rPr lang="en-US" b="1" dirty="0" err="1"/>
              <a:t>dalam</a:t>
            </a:r>
            <a:r>
              <a:rPr lang="en-US" b="1" dirty="0"/>
              <a:t> </a:t>
            </a:r>
            <a:r>
              <a:rPr lang="en-US" b="1" dirty="0" err="1"/>
              <a:t>diskusi</a:t>
            </a:r>
            <a:r>
              <a:rPr lang="en-US" b="1" dirty="0"/>
              <a:t> </a:t>
            </a:r>
            <a:r>
              <a:rPr lang="en-US" b="1" dirty="0" err="1"/>
              <a:t>balikan</a:t>
            </a:r>
            <a:r>
              <a:rPr lang="en-US" b="1" dirty="0"/>
              <a:t>.</a:t>
            </a:r>
            <a:endParaRPr lang="id-ID" b="1" dirty="0"/>
          </a:p>
        </p:txBody>
      </p:sp>
      <p:sp>
        <p:nvSpPr>
          <p:cNvPr id="533510" name="Text Box 6"/>
          <p:cNvSpPr txBox="1">
            <a:spLocks noChangeArrowheads="1"/>
          </p:cNvSpPr>
          <p:nvPr/>
        </p:nvSpPr>
        <p:spPr bwMode="auto">
          <a:xfrm>
            <a:off x="152400" y="3873500"/>
            <a:ext cx="36576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Observasi Terfokus</a:t>
            </a:r>
            <a:endParaRPr lang="id-ID" sz="2800" b="1">
              <a:solidFill>
                <a:srgbClr val="0000FF"/>
              </a:solidFill>
            </a:endParaRPr>
          </a:p>
        </p:txBody>
      </p:sp>
      <p:sp>
        <p:nvSpPr>
          <p:cNvPr id="533511" name="Text Box 7"/>
          <p:cNvSpPr txBox="1">
            <a:spLocks noChangeArrowheads="1"/>
          </p:cNvSpPr>
          <p:nvPr/>
        </p:nvSpPr>
        <p:spPr bwMode="auto">
          <a:xfrm>
            <a:off x="685800" y="4559300"/>
            <a:ext cx="8382000" cy="1938992"/>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dirty="0" err="1"/>
              <a:t>Observasi</a:t>
            </a:r>
            <a:r>
              <a:rPr lang="en-US" b="1" dirty="0"/>
              <a:t> </a:t>
            </a:r>
            <a:r>
              <a:rPr lang="en-US" b="1" dirty="0" err="1"/>
              <a:t>terfokus</a:t>
            </a:r>
            <a:r>
              <a:rPr lang="en-US" b="1" dirty="0"/>
              <a:t> </a:t>
            </a:r>
            <a:r>
              <a:rPr lang="en-US" b="1" dirty="0" err="1"/>
              <a:t>adalah</a:t>
            </a:r>
            <a:r>
              <a:rPr lang="en-US" b="1" dirty="0"/>
              <a:t> </a:t>
            </a:r>
            <a:r>
              <a:rPr lang="en-US" b="1" dirty="0" err="1"/>
              <a:t>observasi</a:t>
            </a:r>
            <a:r>
              <a:rPr lang="en-US" b="1" dirty="0"/>
              <a:t> yang </a:t>
            </a:r>
            <a:r>
              <a:rPr lang="en-US" b="1" dirty="0" err="1"/>
              <a:t>cukup</a:t>
            </a:r>
            <a:r>
              <a:rPr lang="en-US" b="1" dirty="0"/>
              <a:t> </a:t>
            </a:r>
            <a:r>
              <a:rPr lang="en-US" b="1" dirty="0" err="1"/>
              <a:t>spesifik</a:t>
            </a:r>
            <a:r>
              <a:rPr lang="en-US" b="1" dirty="0"/>
              <a:t> </a:t>
            </a:r>
            <a:r>
              <a:rPr lang="en-US" b="1" dirty="0" err="1"/>
              <a:t>diarahkan</a:t>
            </a:r>
            <a:r>
              <a:rPr lang="en-US" b="1" dirty="0"/>
              <a:t> </a:t>
            </a:r>
            <a:r>
              <a:rPr lang="en-US" b="1" dirty="0" err="1"/>
              <a:t>pada</a:t>
            </a:r>
            <a:r>
              <a:rPr lang="en-US" b="1" dirty="0"/>
              <a:t> </a:t>
            </a:r>
            <a:r>
              <a:rPr lang="en-US" b="1" dirty="0" err="1"/>
              <a:t>aspek</a:t>
            </a:r>
            <a:r>
              <a:rPr lang="en-US" b="1" dirty="0"/>
              <a:t> </a:t>
            </a:r>
            <a:r>
              <a:rPr lang="en-US" b="1" dirty="0" err="1"/>
              <a:t>tindakan</a:t>
            </a:r>
            <a:r>
              <a:rPr lang="en-US" b="1" dirty="0"/>
              <a:t> guru </a:t>
            </a:r>
            <a:r>
              <a:rPr lang="en-US" b="1" dirty="0" err="1"/>
              <a:t>atau</a:t>
            </a:r>
            <a:r>
              <a:rPr lang="en-US" b="1" dirty="0"/>
              <a:t> </a:t>
            </a:r>
            <a:r>
              <a:rPr lang="en-US" b="1" dirty="0" err="1"/>
              <a:t>siswa</a:t>
            </a:r>
            <a:r>
              <a:rPr lang="en-US" b="1" dirty="0"/>
              <a:t> </a:t>
            </a:r>
            <a:r>
              <a:rPr lang="en-US" b="1" dirty="0" err="1"/>
              <a:t>dalam</a:t>
            </a:r>
            <a:r>
              <a:rPr lang="en-US" b="1" dirty="0"/>
              <a:t> proses </a:t>
            </a:r>
            <a:r>
              <a:rPr lang="en-US" b="1" dirty="0" err="1"/>
              <a:t>pembelajaran</a:t>
            </a:r>
            <a:r>
              <a:rPr lang="en-US" b="1" dirty="0"/>
              <a:t>. </a:t>
            </a:r>
            <a:r>
              <a:rPr lang="en-US" b="1" dirty="0" err="1"/>
              <a:t>Misalnya</a:t>
            </a:r>
            <a:r>
              <a:rPr lang="en-US" b="1" dirty="0"/>
              <a:t> </a:t>
            </a:r>
            <a:r>
              <a:rPr lang="en-US" b="1" dirty="0" err="1"/>
              <a:t>kemungkinan</a:t>
            </a:r>
            <a:r>
              <a:rPr lang="en-US" b="1" dirty="0"/>
              <a:t> </a:t>
            </a:r>
            <a:r>
              <a:rPr lang="en-US" b="1" dirty="0" err="1"/>
              <a:t>fokus</a:t>
            </a:r>
            <a:r>
              <a:rPr lang="en-US" b="1" dirty="0"/>
              <a:t> </a:t>
            </a:r>
            <a:r>
              <a:rPr lang="en-US" b="1" dirty="0" err="1"/>
              <a:t>amatan</a:t>
            </a:r>
            <a:r>
              <a:rPr lang="en-US" b="1" dirty="0"/>
              <a:t> </a:t>
            </a:r>
            <a:r>
              <a:rPr lang="en-US" b="1" dirty="0" err="1"/>
              <a:t>adalah</a:t>
            </a:r>
            <a:r>
              <a:rPr lang="en-US" b="1" dirty="0"/>
              <a:t> </a:t>
            </a:r>
            <a:r>
              <a:rPr lang="en-US" b="1" dirty="0" err="1"/>
              <a:t>dimensi</a:t>
            </a:r>
            <a:r>
              <a:rPr lang="en-US" b="1" dirty="0"/>
              <a:t> </a:t>
            </a:r>
            <a:r>
              <a:rPr lang="en-US" b="1" dirty="0" err="1"/>
              <a:t>strategi</a:t>
            </a:r>
            <a:r>
              <a:rPr lang="en-US" b="1" dirty="0"/>
              <a:t> </a:t>
            </a:r>
            <a:r>
              <a:rPr lang="en-US" b="1" dirty="0" err="1"/>
              <a:t>bertanya</a:t>
            </a:r>
            <a:r>
              <a:rPr lang="en-US" b="1" dirty="0"/>
              <a:t> yang </a:t>
            </a:r>
            <a:r>
              <a:rPr lang="en-US" b="1" dirty="0" err="1"/>
              <a:t>tergelar</a:t>
            </a:r>
            <a:r>
              <a:rPr lang="en-US" b="1" dirty="0"/>
              <a:t> </a:t>
            </a:r>
            <a:r>
              <a:rPr lang="en-US" b="1" dirty="0" err="1"/>
              <a:t>dalam</a:t>
            </a:r>
            <a:r>
              <a:rPr lang="en-US" b="1" dirty="0"/>
              <a:t> episode </a:t>
            </a:r>
            <a:r>
              <a:rPr lang="en-US" b="1" dirty="0" err="1"/>
              <a:t>pembelajaran</a:t>
            </a:r>
            <a:r>
              <a:rPr lang="en-US" b="1" dirty="0"/>
              <a:t>.</a:t>
            </a:r>
            <a:endParaRPr lang="id-ID" b="1" dirty="0"/>
          </a:p>
        </p:txBody>
      </p:sp>
    </p:spTree>
    <p:extLst>
      <p:ext uri="{BB962C8B-B14F-4D97-AF65-F5344CB8AC3E}">
        <p14:creationId xmlns:p14="http://schemas.microsoft.com/office/powerpoint/2010/main" val="4930948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33508"/>
                                        </p:tgtEl>
                                        <p:attrNameLst>
                                          <p:attrName>style.visibility</p:attrName>
                                        </p:attrNameLst>
                                      </p:cBhvr>
                                      <p:to>
                                        <p:strVal val="visible"/>
                                      </p:to>
                                    </p:set>
                                    <p:anim calcmode="lin" valueType="num">
                                      <p:cBhvr>
                                        <p:cTn id="7" dur="1000" fill="hold"/>
                                        <p:tgtEl>
                                          <p:spTgt spid="533508"/>
                                        </p:tgtEl>
                                        <p:attrNameLst>
                                          <p:attrName>ppt_x</p:attrName>
                                        </p:attrNameLst>
                                      </p:cBhvr>
                                      <p:tavLst>
                                        <p:tav tm="0">
                                          <p:val>
                                            <p:strVal val="#ppt_x-.2"/>
                                          </p:val>
                                        </p:tav>
                                        <p:tav tm="100000">
                                          <p:val>
                                            <p:strVal val="#ppt_x"/>
                                          </p:val>
                                        </p:tav>
                                      </p:tavLst>
                                    </p:anim>
                                    <p:anim calcmode="lin" valueType="num">
                                      <p:cBhvr>
                                        <p:cTn id="8" dur="1000" fill="hold"/>
                                        <p:tgtEl>
                                          <p:spTgt spid="533508"/>
                                        </p:tgtEl>
                                        <p:attrNameLst>
                                          <p:attrName>ppt_y</p:attrName>
                                        </p:attrNameLst>
                                      </p:cBhvr>
                                      <p:tavLst>
                                        <p:tav tm="0">
                                          <p:val>
                                            <p:strVal val="#ppt_y"/>
                                          </p:val>
                                        </p:tav>
                                        <p:tav tm="100000">
                                          <p:val>
                                            <p:strVal val="#ppt_y"/>
                                          </p:val>
                                        </p:tav>
                                      </p:tavLst>
                                    </p:anim>
                                    <p:animEffect transition="in" filter="wipe(right)" prLst="gradientSize: 0.1">
                                      <p:cBhvr>
                                        <p:cTn id="9" dur="1000"/>
                                        <p:tgtEl>
                                          <p:spTgt spid="53350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533509"/>
                                        </p:tgtEl>
                                        <p:attrNameLst>
                                          <p:attrName>style.visibility</p:attrName>
                                        </p:attrNameLst>
                                      </p:cBhvr>
                                      <p:to>
                                        <p:strVal val="visible"/>
                                      </p:to>
                                    </p:set>
                                    <p:animEffect transition="in" filter="fade">
                                      <p:cBhvr>
                                        <p:cTn id="14" dur="2000"/>
                                        <p:tgtEl>
                                          <p:spTgt spid="533509"/>
                                        </p:tgtEl>
                                      </p:cBhvr>
                                    </p:animEffect>
                                    <p:anim calcmode="lin" valueType="num">
                                      <p:cBhvr>
                                        <p:cTn id="15" dur="2000" fill="hold"/>
                                        <p:tgtEl>
                                          <p:spTgt spid="533509"/>
                                        </p:tgtEl>
                                        <p:attrNameLst>
                                          <p:attrName>style.rotation</p:attrName>
                                        </p:attrNameLst>
                                      </p:cBhvr>
                                      <p:tavLst>
                                        <p:tav tm="0">
                                          <p:val>
                                            <p:fltVal val="720"/>
                                          </p:val>
                                        </p:tav>
                                        <p:tav tm="100000">
                                          <p:val>
                                            <p:fltVal val="0"/>
                                          </p:val>
                                        </p:tav>
                                      </p:tavLst>
                                    </p:anim>
                                    <p:anim calcmode="lin" valueType="num">
                                      <p:cBhvr>
                                        <p:cTn id="16" dur="2000" fill="hold"/>
                                        <p:tgtEl>
                                          <p:spTgt spid="533509"/>
                                        </p:tgtEl>
                                        <p:attrNameLst>
                                          <p:attrName>ppt_h</p:attrName>
                                        </p:attrNameLst>
                                      </p:cBhvr>
                                      <p:tavLst>
                                        <p:tav tm="0">
                                          <p:val>
                                            <p:fltVal val="0"/>
                                          </p:val>
                                        </p:tav>
                                        <p:tav tm="100000">
                                          <p:val>
                                            <p:strVal val="#ppt_h"/>
                                          </p:val>
                                        </p:tav>
                                      </p:tavLst>
                                    </p:anim>
                                    <p:anim calcmode="lin" valueType="num">
                                      <p:cBhvr>
                                        <p:cTn id="17" dur="2000" fill="hold"/>
                                        <p:tgtEl>
                                          <p:spTgt spid="533509"/>
                                        </p:tgtEl>
                                        <p:attrNameLst>
                                          <p:attrName>ppt_w</p:attrName>
                                        </p:attrNameLst>
                                      </p:cBhvr>
                                      <p:tavLst>
                                        <p:tav tm="0">
                                          <p:val>
                                            <p:fltVal val="0"/>
                                          </p:val>
                                        </p:tav>
                                        <p:tav tm="100000">
                                          <p:val>
                                            <p:strVal val="#ppt_w"/>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533510"/>
                                        </p:tgtEl>
                                        <p:attrNameLst>
                                          <p:attrName>style.visibility</p:attrName>
                                        </p:attrNameLst>
                                      </p:cBhvr>
                                      <p:to>
                                        <p:strVal val="visible"/>
                                      </p:to>
                                    </p:set>
                                    <p:anim calcmode="lin" valueType="num">
                                      <p:cBhvr>
                                        <p:cTn id="22" dur="1000" fill="hold"/>
                                        <p:tgtEl>
                                          <p:spTgt spid="533510"/>
                                        </p:tgtEl>
                                        <p:attrNameLst>
                                          <p:attrName>ppt_x</p:attrName>
                                        </p:attrNameLst>
                                      </p:cBhvr>
                                      <p:tavLst>
                                        <p:tav tm="0">
                                          <p:val>
                                            <p:strVal val="#ppt_x-.2"/>
                                          </p:val>
                                        </p:tav>
                                        <p:tav tm="100000">
                                          <p:val>
                                            <p:strVal val="#ppt_x"/>
                                          </p:val>
                                        </p:tav>
                                      </p:tavLst>
                                    </p:anim>
                                    <p:anim calcmode="lin" valueType="num">
                                      <p:cBhvr>
                                        <p:cTn id="23" dur="1000" fill="hold"/>
                                        <p:tgtEl>
                                          <p:spTgt spid="533510"/>
                                        </p:tgtEl>
                                        <p:attrNameLst>
                                          <p:attrName>ppt_y</p:attrName>
                                        </p:attrNameLst>
                                      </p:cBhvr>
                                      <p:tavLst>
                                        <p:tav tm="0">
                                          <p:val>
                                            <p:strVal val="#ppt_y"/>
                                          </p:val>
                                        </p:tav>
                                        <p:tav tm="100000">
                                          <p:val>
                                            <p:strVal val="#ppt_y"/>
                                          </p:val>
                                        </p:tav>
                                      </p:tavLst>
                                    </p:anim>
                                    <p:animEffect transition="in" filter="wipe(right)" prLst="gradientSize: 0.1">
                                      <p:cBhvr>
                                        <p:cTn id="24" dur="1000"/>
                                        <p:tgtEl>
                                          <p:spTgt spid="53351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5" presetClass="entr" presetSubtype="0" fill="hold" grpId="0" nodeType="clickEffect">
                                  <p:stCondLst>
                                    <p:cond delay="0"/>
                                  </p:stCondLst>
                                  <p:childTnLst>
                                    <p:set>
                                      <p:cBhvr>
                                        <p:cTn id="28" dur="1" fill="hold">
                                          <p:stCondLst>
                                            <p:cond delay="0"/>
                                          </p:stCondLst>
                                        </p:cTn>
                                        <p:tgtEl>
                                          <p:spTgt spid="533511"/>
                                        </p:tgtEl>
                                        <p:attrNameLst>
                                          <p:attrName>style.visibility</p:attrName>
                                        </p:attrNameLst>
                                      </p:cBhvr>
                                      <p:to>
                                        <p:strVal val="visible"/>
                                      </p:to>
                                    </p:set>
                                    <p:animEffect transition="in" filter="fade">
                                      <p:cBhvr>
                                        <p:cTn id="29" dur="2000"/>
                                        <p:tgtEl>
                                          <p:spTgt spid="533511"/>
                                        </p:tgtEl>
                                      </p:cBhvr>
                                    </p:animEffect>
                                    <p:anim calcmode="lin" valueType="num">
                                      <p:cBhvr>
                                        <p:cTn id="30" dur="2000" fill="hold"/>
                                        <p:tgtEl>
                                          <p:spTgt spid="533511"/>
                                        </p:tgtEl>
                                        <p:attrNameLst>
                                          <p:attrName>style.rotation</p:attrName>
                                        </p:attrNameLst>
                                      </p:cBhvr>
                                      <p:tavLst>
                                        <p:tav tm="0">
                                          <p:val>
                                            <p:fltVal val="720"/>
                                          </p:val>
                                        </p:tav>
                                        <p:tav tm="100000">
                                          <p:val>
                                            <p:fltVal val="0"/>
                                          </p:val>
                                        </p:tav>
                                      </p:tavLst>
                                    </p:anim>
                                    <p:anim calcmode="lin" valueType="num">
                                      <p:cBhvr>
                                        <p:cTn id="31" dur="2000" fill="hold"/>
                                        <p:tgtEl>
                                          <p:spTgt spid="533511"/>
                                        </p:tgtEl>
                                        <p:attrNameLst>
                                          <p:attrName>ppt_h</p:attrName>
                                        </p:attrNameLst>
                                      </p:cBhvr>
                                      <p:tavLst>
                                        <p:tav tm="0">
                                          <p:val>
                                            <p:fltVal val="0"/>
                                          </p:val>
                                        </p:tav>
                                        <p:tav tm="100000">
                                          <p:val>
                                            <p:strVal val="#ppt_h"/>
                                          </p:val>
                                        </p:tav>
                                      </p:tavLst>
                                    </p:anim>
                                    <p:anim calcmode="lin" valueType="num">
                                      <p:cBhvr>
                                        <p:cTn id="32" dur="2000" fill="hold"/>
                                        <p:tgtEl>
                                          <p:spTgt spid="53351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508" grpId="0" animBg="1"/>
      <p:bldP spid="533509" grpId="0" animBg="1"/>
      <p:bldP spid="533510" grpId="0" animBg="1"/>
      <p:bldP spid="5335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Text Box 2"/>
          <p:cNvSpPr txBox="1">
            <a:spLocks noChangeArrowheads="1"/>
          </p:cNvSpPr>
          <p:nvPr/>
        </p:nvSpPr>
        <p:spPr bwMode="auto">
          <a:xfrm>
            <a:off x="228600" y="152400"/>
            <a:ext cx="6172200" cy="519113"/>
          </a:xfrm>
          <a:prstGeom prst="rect">
            <a:avLst/>
          </a:prstGeom>
          <a:gradFill rotWithShape="1">
            <a:gsLst>
              <a:gs pos="0">
                <a:srgbClr val="CCECFF">
                  <a:gamma/>
                  <a:shade val="46275"/>
                  <a:invGamma/>
                </a:srgbClr>
              </a:gs>
              <a:gs pos="50000">
                <a:srgbClr val="CCECFF"/>
              </a:gs>
              <a:gs pos="100000">
                <a:srgbClr val="CCECFF">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800" b="1">
                <a:solidFill>
                  <a:srgbClr val="0033CC"/>
                </a:solidFill>
              </a:rPr>
              <a:t>Contoh Format Observasi Terbuka</a:t>
            </a:r>
            <a:endParaRPr lang="id-ID" sz="2800" b="1">
              <a:solidFill>
                <a:srgbClr val="0033CC"/>
              </a:solidFill>
            </a:endParaRPr>
          </a:p>
        </p:txBody>
      </p:sp>
      <p:graphicFrame>
        <p:nvGraphicFramePr>
          <p:cNvPr id="559107" name="Group 3"/>
          <p:cNvGraphicFramePr>
            <a:graphicFrameLocks noGrp="1"/>
          </p:cNvGraphicFramePr>
          <p:nvPr>
            <p:extLst>
              <p:ext uri="{D42A27DB-BD31-4B8C-83A1-F6EECF244321}">
                <p14:modId xmlns:p14="http://schemas.microsoft.com/office/powerpoint/2010/main" val="3942722448"/>
              </p:ext>
            </p:extLst>
          </p:nvPr>
        </p:nvGraphicFramePr>
        <p:xfrm>
          <a:off x="304800" y="992188"/>
          <a:ext cx="8534400" cy="5217161"/>
        </p:xfrm>
        <a:graphic>
          <a:graphicData uri="http://schemas.openxmlformats.org/drawingml/2006/table">
            <a:tbl>
              <a:tblPr>
                <a:tableStyleId>{775DCB02-9BB8-47FD-8907-85C794F793BA}</a:tableStyleId>
              </a:tblPr>
              <a:tblGrid>
                <a:gridCol w="4479925"/>
                <a:gridCol w="4054475"/>
              </a:tblGrid>
              <a:tr h="2984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KATEGORI KETERAMPILAN MENGAJAR</a:t>
                      </a: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tc>
                <a:tc hMerge="1">
                  <a:txBody>
                    <a:bodyPr/>
                    <a:lstStyle/>
                    <a:p>
                      <a:endParaRPr lang="en-US"/>
                    </a:p>
                  </a:txBody>
                  <a:tcPr/>
                </a:tc>
              </a:tr>
              <a:tr h="561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1. Prestasi</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tc>
              </a:tr>
              <a:tr h="5635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2. Pembelajaran Tidak Langsung</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tc>
              </a:tr>
              <a:tr h="561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3. Pembelajaran Langsung</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tc>
              </a:tr>
              <a:tr h="5635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4. Suara</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tc>
              </a:tr>
              <a:tr h="561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5. Strategi Bertanya</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tc>
              </a:tr>
              <a:tr h="561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6. Pemberian Balikan</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tc>
              </a:tr>
              <a:tr h="5635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7. Penguasaan Bahan</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tc>
              </a:tr>
              <a:tr h="561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8. Tuntutan Pencapaian</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tc>
              </a:tr>
            </a:tbl>
          </a:graphicData>
        </a:graphic>
      </p:graphicFrame>
    </p:spTree>
    <p:extLst>
      <p:ext uri="{BB962C8B-B14F-4D97-AF65-F5344CB8AC3E}">
        <p14:creationId xmlns:p14="http://schemas.microsoft.com/office/powerpoint/2010/main" val="3118892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59106"/>
                                        </p:tgtEl>
                                        <p:attrNameLst>
                                          <p:attrName>style.visibility</p:attrName>
                                        </p:attrNameLst>
                                      </p:cBhvr>
                                      <p:to>
                                        <p:strVal val="visible"/>
                                      </p:to>
                                    </p:set>
                                    <p:anim calcmode="lin" valueType="num">
                                      <p:cBhvr>
                                        <p:cTn id="7" dur="1000" fill="hold"/>
                                        <p:tgtEl>
                                          <p:spTgt spid="559106"/>
                                        </p:tgtEl>
                                        <p:attrNameLst>
                                          <p:attrName>ppt_x</p:attrName>
                                        </p:attrNameLst>
                                      </p:cBhvr>
                                      <p:tavLst>
                                        <p:tav tm="0">
                                          <p:val>
                                            <p:strVal val="#ppt_x-.2"/>
                                          </p:val>
                                        </p:tav>
                                        <p:tav tm="100000">
                                          <p:val>
                                            <p:strVal val="#ppt_x"/>
                                          </p:val>
                                        </p:tav>
                                      </p:tavLst>
                                    </p:anim>
                                    <p:anim calcmode="lin" valueType="num">
                                      <p:cBhvr>
                                        <p:cTn id="8" dur="1000" fill="hold"/>
                                        <p:tgtEl>
                                          <p:spTgt spid="559106"/>
                                        </p:tgtEl>
                                        <p:attrNameLst>
                                          <p:attrName>ppt_y</p:attrName>
                                        </p:attrNameLst>
                                      </p:cBhvr>
                                      <p:tavLst>
                                        <p:tav tm="0">
                                          <p:val>
                                            <p:strVal val="#ppt_y"/>
                                          </p:val>
                                        </p:tav>
                                        <p:tav tm="100000">
                                          <p:val>
                                            <p:strVal val="#ppt_y"/>
                                          </p:val>
                                        </p:tav>
                                      </p:tavLst>
                                    </p:anim>
                                    <p:animEffect transition="in" filter="wipe(right)" prLst="gradientSize: 0.1">
                                      <p:cBhvr>
                                        <p:cTn id="9" dur="1000"/>
                                        <p:tgtEl>
                                          <p:spTgt spid="55910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nodeType="clickEffect">
                                  <p:stCondLst>
                                    <p:cond delay="0"/>
                                  </p:stCondLst>
                                  <p:childTnLst>
                                    <p:set>
                                      <p:cBhvr>
                                        <p:cTn id="13" dur="1" fill="hold">
                                          <p:stCondLst>
                                            <p:cond delay="0"/>
                                          </p:stCondLst>
                                        </p:cTn>
                                        <p:tgtEl>
                                          <p:spTgt spid="559107"/>
                                        </p:tgtEl>
                                        <p:attrNameLst>
                                          <p:attrName>style.visibility</p:attrName>
                                        </p:attrNameLst>
                                      </p:cBhvr>
                                      <p:to>
                                        <p:strVal val="visible"/>
                                      </p:to>
                                    </p:set>
                                    <p:animEffect transition="in" filter="fade">
                                      <p:cBhvr>
                                        <p:cTn id="14" dur="2000"/>
                                        <p:tgtEl>
                                          <p:spTgt spid="559107"/>
                                        </p:tgtEl>
                                      </p:cBhvr>
                                    </p:animEffect>
                                    <p:anim calcmode="lin" valueType="num">
                                      <p:cBhvr>
                                        <p:cTn id="15" dur="2000" fill="hold"/>
                                        <p:tgtEl>
                                          <p:spTgt spid="559107"/>
                                        </p:tgtEl>
                                        <p:attrNameLst>
                                          <p:attrName>style.rotation</p:attrName>
                                        </p:attrNameLst>
                                      </p:cBhvr>
                                      <p:tavLst>
                                        <p:tav tm="0">
                                          <p:val>
                                            <p:fltVal val="720"/>
                                          </p:val>
                                        </p:tav>
                                        <p:tav tm="100000">
                                          <p:val>
                                            <p:fltVal val="0"/>
                                          </p:val>
                                        </p:tav>
                                      </p:tavLst>
                                    </p:anim>
                                    <p:anim calcmode="lin" valueType="num">
                                      <p:cBhvr>
                                        <p:cTn id="16" dur="2000" fill="hold"/>
                                        <p:tgtEl>
                                          <p:spTgt spid="559107"/>
                                        </p:tgtEl>
                                        <p:attrNameLst>
                                          <p:attrName>ppt_h</p:attrName>
                                        </p:attrNameLst>
                                      </p:cBhvr>
                                      <p:tavLst>
                                        <p:tav tm="0">
                                          <p:val>
                                            <p:fltVal val="0"/>
                                          </p:val>
                                        </p:tav>
                                        <p:tav tm="100000">
                                          <p:val>
                                            <p:strVal val="#ppt_h"/>
                                          </p:val>
                                        </p:tav>
                                      </p:tavLst>
                                    </p:anim>
                                    <p:anim calcmode="lin" valueType="num">
                                      <p:cBhvr>
                                        <p:cTn id="17" dur="2000" fill="hold"/>
                                        <p:tgtEl>
                                          <p:spTgt spid="55910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910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Text Box 2"/>
          <p:cNvSpPr txBox="1">
            <a:spLocks noChangeArrowheads="1"/>
          </p:cNvSpPr>
          <p:nvPr/>
        </p:nvSpPr>
        <p:spPr bwMode="auto">
          <a:xfrm>
            <a:off x="228600" y="152400"/>
            <a:ext cx="6172200" cy="519113"/>
          </a:xfrm>
          <a:prstGeom prst="rect">
            <a:avLst/>
          </a:prstGeom>
          <a:gradFill rotWithShape="1">
            <a:gsLst>
              <a:gs pos="0">
                <a:srgbClr val="CCECFF">
                  <a:gamma/>
                  <a:shade val="46275"/>
                  <a:invGamma/>
                </a:srgbClr>
              </a:gs>
              <a:gs pos="50000">
                <a:srgbClr val="CCECFF"/>
              </a:gs>
              <a:gs pos="100000">
                <a:srgbClr val="CCECFF">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800" b="1">
                <a:solidFill>
                  <a:srgbClr val="0033CC"/>
                </a:solidFill>
              </a:rPr>
              <a:t>Contoh Format Observasi Terfokus</a:t>
            </a:r>
            <a:endParaRPr lang="id-ID" sz="2800" b="1">
              <a:solidFill>
                <a:srgbClr val="0033CC"/>
              </a:solidFill>
            </a:endParaRPr>
          </a:p>
        </p:txBody>
      </p:sp>
      <p:graphicFrame>
        <p:nvGraphicFramePr>
          <p:cNvPr id="560131" name="Group 3"/>
          <p:cNvGraphicFramePr>
            <a:graphicFrameLocks noGrp="1"/>
          </p:cNvGraphicFramePr>
          <p:nvPr>
            <p:extLst>
              <p:ext uri="{D42A27DB-BD31-4B8C-83A1-F6EECF244321}">
                <p14:modId xmlns:p14="http://schemas.microsoft.com/office/powerpoint/2010/main" val="4112346921"/>
              </p:ext>
            </p:extLst>
          </p:nvPr>
        </p:nvGraphicFramePr>
        <p:xfrm>
          <a:off x="381000" y="1071563"/>
          <a:ext cx="8229600" cy="5105401"/>
        </p:xfrm>
        <a:graphic>
          <a:graphicData uri="http://schemas.openxmlformats.org/drawingml/2006/table">
            <a:tbl>
              <a:tblPr>
                <a:tableStyleId>{F5AB1C69-6EDB-4FF4-983F-18BD219EF322}</a:tableStyleId>
              </a:tblPr>
              <a:tblGrid>
                <a:gridCol w="3429000"/>
                <a:gridCol w="4800600"/>
              </a:tblGrid>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Kategori Perilaku</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Fokus Observasi</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r>
              <a:tr h="2319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A. Pemilihan Responden</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1. Meminta siswa yang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u="none" strike="noStrike" cap="none" normalizeH="0" baseline="0" smtClean="0">
                          <a:ln>
                            <a:noFill/>
                          </a:ln>
                          <a:effectLst/>
                        </a:rPr>
                        <a:t>    mengacungkan tangan untuk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u="none" strike="noStrike" cap="none" normalizeH="0" baseline="0" smtClean="0">
                          <a:ln>
                            <a:noFill/>
                          </a:ln>
                          <a:effectLst/>
                        </a:rPr>
                        <a:t>    menjawab;</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u="none" strike="noStrike" cap="none" normalizeH="0" baseline="0" smtClean="0">
                          <a:ln>
                            <a:noFill/>
                          </a:ln>
                          <a:effectLst/>
                        </a:rPr>
                        <a:t>2. Meminta siswa yang tidak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u="none" strike="noStrike" cap="none" normalizeH="0" baseline="0" smtClean="0">
                          <a:ln>
                            <a:noFill/>
                          </a:ln>
                          <a:effectLst/>
                        </a:rPr>
                        <a:t>    mengacungkan tangan untuk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u="none" strike="noStrike" cap="none" normalizeH="0" baseline="0" smtClean="0">
                          <a:ln>
                            <a:noFill/>
                          </a:ln>
                          <a:effectLst/>
                        </a:rPr>
                        <a:t>    menjawab</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r>
              <a:tr h="2162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B. Intonasi dan cara mengajukan pertanyaan</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1. </a:t>
                      </a:r>
                      <a:r>
                        <a:rPr kumimoji="0" lang="en-US" sz="2400" u="none" strike="noStrike" cap="none" normalizeH="0" baseline="0" dirty="0" err="1" smtClean="0">
                          <a:ln>
                            <a:noFill/>
                          </a:ln>
                          <a:effectLst/>
                        </a:rPr>
                        <a:t>Pertanyaan</a:t>
                      </a: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diajukan</a:t>
                      </a: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dengan</a:t>
                      </a:r>
                      <a:r>
                        <a:rPr kumimoji="0" lang="en-US" sz="2400" u="none" strike="noStrike" cap="none" normalizeH="0" baseline="0" dirty="0" smtClean="0">
                          <a:ln>
                            <a:noFill/>
                          </a:ln>
                          <a:effectLs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Jelas</a:t>
                      </a:r>
                      <a:r>
                        <a:rPr kumimoji="0" lang="en-US" sz="2400" u="none" strike="noStrike" cap="none" normalizeH="0" baseline="0" dirty="0" smtClean="0">
                          <a:ln>
                            <a:noFill/>
                          </a:ln>
                          <a:effectLst/>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u="none" strike="noStrike" cap="none" normalizeH="0" baseline="0" dirty="0" smtClean="0">
                          <a:ln>
                            <a:noFill/>
                          </a:ln>
                          <a:effectLst/>
                        </a:rPr>
                        <a:t>2. </a:t>
                      </a:r>
                      <a:r>
                        <a:rPr kumimoji="0" lang="en-US" sz="2400" u="none" strike="noStrike" cap="none" normalizeH="0" baseline="0" dirty="0" err="1" smtClean="0">
                          <a:ln>
                            <a:noFill/>
                          </a:ln>
                          <a:effectLst/>
                        </a:rPr>
                        <a:t>Pertanyaan</a:t>
                      </a: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diajukan</a:t>
                      </a: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pada</a:t>
                      </a:r>
                      <a:r>
                        <a:rPr kumimoji="0" lang="en-US" sz="2400" u="none" strike="noStrike" cap="none" normalizeH="0" baseline="0" dirty="0" smtClean="0">
                          <a:ln>
                            <a:noFill/>
                          </a:ln>
                          <a:effectLs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seluruh</a:t>
                      </a: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siswa</a:t>
                      </a:r>
                      <a:r>
                        <a:rPr kumimoji="0" lang="en-US" sz="2400" u="none" strike="noStrike" cap="none" normalizeH="0" baseline="0" dirty="0" smtClean="0">
                          <a:ln>
                            <a:noFill/>
                          </a:ln>
                          <a:effectLst/>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u="none" strike="noStrike" cap="none" normalizeH="0" baseline="0" dirty="0" smtClean="0">
                          <a:ln>
                            <a:noFill/>
                          </a:ln>
                          <a:effectLst/>
                        </a:rPr>
                        <a:t>3. </a:t>
                      </a:r>
                      <a:r>
                        <a:rPr kumimoji="0" lang="en-US" sz="2400" u="none" strike="noStrike" cap="none" normalizeH="0" baseline="0" dirty="0" err="1" smtClean="0">
                          <a:ln>
                            <a:noFill/>
                          </a:ln>
                          <a:effectLst/>
                        </a:rPr>
                        <a:t>Pertanyaan</a:t>
                      </a: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diajukan</a:t>
                      </a: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untuk</a:t>
                      </a:r>
                      <a:r>
                        <a:rPr kumimoji="0" lang="en-US" sz="2400" u="none" strike="noStrike" cap="none" normalizeH="0" baseline="0" dirty="0" smtClean="0">
                          <a:ln>
                            <a:noFill/>
                          </a:ln>
                          <a:effectLs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siswa</a:t>
                      </a:r>
                      <a:r>
                        <a:rPr kumimoji="0" lang="en-US" sz="2400" u="none" strike="noStrike" cap="none" normalizeH="0" baseline="0" dirty="0" smtClean="0">
                          <a:ln>
                            <a:noFill/>
                          </a:ln>
                          <a:effectLst/>
                        </a:rPr>
                        <a:t> </a:t>
                      </a:r>
                      <a:r>
                        <a:rPr kumimoji="0" lang="en-US" sz="2400" u="none" strike="noStrike" cap="none" normalizeH="0" baseline="0" dirty="0" err="1" smtClean="0">
                          <a:ln>
                            <a:noFill/>
                          </a:ln>
                          <a:effectLst/>
                        </a:rPr>
                        <a:t>tertentu</a:t>
                      </a:r>
                      <a:r>
                        <a:rPr kumimoji="0" lang="en-US" sz="2400" u="none" strike="noStrike" cap="none" normalizeH="0" baseline="0" dirty="0" smtClean="0">
                          <a:ln>
                            <a:noFill/>
                          </a:ln>
                          <a:effectLst/>
                        </a:rPr>
                        <a:t>.</a:t>
                      </a: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tc>
              </a:tr>
            </a:tbl>
          </a:graphicData>
        </a:graphic>
      </p:graphicFrame>
    </p:spTree>
    <p:extLst>
      <p:ext uri="{BB962C8B-B14F-4D97-AF65-F5344CB8AC3E}">
        <p14:creationId xmlns:p14="http://schemas.microsoft.com/office/powerpoint/2010/main" val="34181012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60130"/>
                                        </p:tgtEl>
                                        <p:attrNameLst>
                                          <p:attrName>style.visibility</p:attrName>
                                        </p:attrNameLst>
                                      </p:cBhvr>
                                      <p:to>
                                        <p:strVal val="visible"/>
                                      </p:to>
                                    </p:set>
                                    <p:anim calcmode="lin" valueType="num">
                                      <p:cBhvr>
                                        <p:cTn id="7" dur="1000" fill="hold"/>
                                        <p:tgtEl>
                                          <p:spTgt spid="560130"/>
                                        </p:tgtEl>
                                        <p:attrNameLst>
                                          <p:attrName>ppt_x</p:attrName>
                                        </p:attrNameLst>
                                      </p:cBhvr>
                                      <p:tavLst>
                                        <p:tav tm="0">
                                          <p:val>
                                            <p:strVal val="#ppt_x-.2"/>
                                          </p:val>
                                        </p:tav>
                                        <p:tav tm="100000">
                                          <p:val>
                                            <p:strVal val="#ppt_x"/>
                                          </p:val>
                                        </p:tav>
                                      </p:tavLst>
                                    </p:anim>
                                    <p:anim calcmode="lin" valueType="num">
                                      <p:cBhvr>
                                        <p:cTn id="8" dur="1000" fill="hold"/>
                                        <p:tgtEl>
                                          <p:spTgt spid="560130"/>
                                        </p:tgtEl>
                                        <p:attrNameLst>
                                          <p:attrName>ppt_y</p:attrName>
                                        </p:attrNameLst>
                                      </p:cBhvr>
                                      <p:tavLst>
                                        <p:tav tm="0">
                                          <p:val>
                                            <p:strVal val="#ppt_y"/>
                                          </p:val>
                                        </p:tav>
                                        <p:tav tm="100000">
                                          <p:val>
                                            <p:strVal val="#ppt_y"/>
                                          </p:val>
                                        </p:tav>
                                      </p:tavLst>
                                    </p:anim>
                                    <p:animEffect transition="in" filter="wipe(right)" prLst="gradientSize: 0.1">
                                      <p:cBhvr>
                                        <p:cTn id="9" dur="1000"/>
                                        <p:tgtEl>
                                          <p:spTgt spid="560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013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2" name="Text Box 4"/>
          <p:cNvSpPr txBox="1">
            <a:spLocks noChangeArrowheads="1"/>
          </p:cNvSpPr>
          <p:nvPr/>
        </p:nvSpPr>
        <p:spPr bwMode="auto">
          <a:xfrm>
            <a:off x="152400" y="352425"/>
            <a:ext cx="41148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Observasi Terstruktur</a:t>
            </a:r>
            <a:endParaRPr lang="id-ID" sz="2800" b="1">
              <a:solidFill>
                <a:srgbClr val="0000FF"/>
              </a:solidFill>
            </a:endParaRPr>
          </a:p>
        </p:txBody>
      </p:sp>
      <p:sp>
        <p:nvSpPr>
          <p:cNvPr id="534533" name="Text Box 5"/>
          <p:cNvSpPr txBox="1">
            <a:spLocks noChangeArrowheads="1"/>
          </p:cNvSpPr>
          <p:nvPr/>
        </p:nvSpPr>
        <p:spPr bwMode="auto">
          <a:xfrm>
            <a:off x="685800" y="1038225"/>
            <a:ext cx="8382000" cy="2282825"/>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a:t>Observasi terstruktur ditandai dengan perekaman data yang relatif sederhana, berhubungan dengan telah tersedianya format yang relatif rinci, sehingga pengamat tinggal membubuhkan tanda cacah (</a:t>
            </a:r>
            <a:r>
              <a:rPr lang="en-US" b="1" i="1"/>
              <a:t>tallies</a:t>
            </a:r>
            <a:r>
              <a:rPr lang="en-US" b="1"/>
              <a:t>) atau tanda-tanda lain sehinga gejala yang diamati terpetakan secara rapi.</a:t>
            </a:r>
            <a:endParaRPr lang="id-ID" b="1"/>
          </a:p>
        </p:txBody>
      </p:sp>
      <p:sp>
        <p:nvSpPr>
          <p:cNvPr id="534534" name="Text Box 6"/>
          <p:cNvSpPr txBox="1">
            <a:spLocks noChangeArrowheads="1"/>
          </p:cNvSpPr>
          <p:nvPr/>
        </p:nvSpPr>
        <p:spPr bwMode="auto">
          <a:xfrm>
            <a:off x="152400" y="3492500"/>
            <a:ext cx="41148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Observasi Sistematik</a:t>
            </a:r>
            <a:endParaRPr lang="id-ID" sz="2800" b="1">
              <a:solidFill>
                <a:srgbClr val="0000FF"/>
              </a:solidFill>
            </a:endParaRPr>
          </a:p>
        </p:txBody>
      </p:sp>
      <p:sp>
        <p:nvSpPr>
          <p:cNvPr id="534535" name="Text Box 7"/>
          <p:cNvSpPr txBox="1">
            <a:spLocks noChangeArrowheads="1"/>
          </p:cNvSpPr>
          <p:nvPr/>
        </p:nvSpPr>
        <p:spPr bwMode="auto">
          <a:xfrm>
            <a:off x="685800" y="4178300"/>
            <a:ext cx="8382000" cy="1917700"/>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a:t>Dalam pelaksanaan observasi sistematik pengkategorian bentuk atau jenis data yang diamati distrukturkan secara lebih rinci lagi. Misalnya dalam format yang telah menetapkan kategori berupa: (1) ungkapan guru, (2) ungkapan siswa, (3) diam.</a:t>
            </a:r>
            <a:endParaRPr lang="id-ID" b="1"/>
          </a:p>
        </p:txBody>
      </p:sp>
    </p:spTree>
    <p:extLst>
      <p:ext uri="{BB962C8B-B14F-4D97-AF65-F5344CB8AC3E}">
        <p14:creationId xmlns:p14="http://schemas.microsoft.com/office/powerpoint/2010/main" val="21038848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34532"/>
                                        </p:tgtEl>
                                        <p:attrNameLst>
                                          <p:attrName>style.visibility</p:attrName>
                                        </p:attrNameLst>
                                      </p:cBhvr>
                                      <p:to>
                                        <p:strVal val="visible"/>
                                      </p:to>
                                    </p:set>
                                    <p:anim calcmode="lin" valueType="num">
                                      <p:cBhvr>
                                        <p:cTn id="7" dur="1000" fill="hold"/>
                                        <p:tgtEl>
                                          <p:spTgt spid="534532"/>
                                        </p:tgtEl>
                                        <p:attrNameLst>
                                          <p:attrName>ppt_x</p:attrName>
                                        </p:attrNameLst>
                                      </p:cBhvr>
                                      <p:tavLst>
                                        <p:tav tm="0">
                                          <p:val>
                                            <p:strVal val="#ppt_x-.2"/>
                                          </p:val>
                                        </p:tav>
                                        <p:tav tm="100000">
                                          <p:val>
                                            <p:strVal val="#ppt_x"/>
                                          </p:val>
                                        </p:tav>
                                      </p:tavLst>
                                    </p:anim>
                                    <p:anim calcmode="lin" valueType="num">
                                      <p:cBhvr>
                                        <p:cTn id="8" dur="1000" fill="hold"/>
                                        <p:tgtEl>
                                          <p:spTgt spid="53453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3453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534533"/>
                                        </p:tgtEl>
                                        <p:attrNameLst>
                                          <p:attrName>style.visibility</p:attrName>
                                        </p:attrNameLst>
                                      </p:cBhvr>
                                      <p:to>
                                        <p:strVal val="visible"/>
                                      </p:to>
                                    </p:set>
                                    <p:animEffect transition="in" filter="fade">
                                      <p:cBhvr>
                                        <p:cTn id="14" dur="2000"/>
                                        <p:tgtEl>
                                          <p:spTgt spid="534533"/>
                                        </p:tgtEl>
                                      </p:cBhvr>
                                    </p:animEffect>
                                    <p:anim calcmode="lin" valueType="num">
                                      <p:cBhvr>
                                        <p:cTn id="15" dur="2000" fill="hold"/>
                                        <p:tgtEl>
                                          <p:spTgt spid="534533"/>
                                        </p:tgtEl>
                                        <p:attrNameLst>
                                          <p:attrName>style.rotation</p:attrName>
                                        </p:attrNameLst>
                                      </p:cBhvr>
                                      <p:tavLst>
                                        <p:tav tm="0">
                                          <p:val>
                                            <p:fltVal val="720"/>
                                          </p:val>
                                        </p:tav>
                                        <p:tav tm="100000">
                                          <p:val>
                                            <p:fltVal val="0"/>
                                          </p:val>
                                        </p:tav>
                                      </p:tavLst>
                                    </p:anim>
                                    <p:anim calcmode="lin" valueType="num">
                                      <p:cBhvr>
                                        <p:cTn id="16" dur="2000" fill="hold"/>
                                        <p:tgtEl>
                                          <p:spTgt spid="534533"/>
                                        </p:tgtEl>
                                        <p:attrNameLst>
                                          <p:attrName>ppt_h</p:attrName>
                                        </p:attrNameLst>
                                      </p:cBhvr>
                                      <p:tavLst>
                                        <p:tav tm="0">
                                          <p:val>
                                            <p:fltVal val="0"/>
                                          </p:val>
                                        </p:tav>
                                        <p:tav tm="100000">
                                          <p:val>
                                            <p:strVal val="#ppt_h"/>
                                          </p:val>
                                        </p:tav>
                                      </p:tavLst>
                                    </p:anim>
                                    <p:anim calcmode="lin" valueType="num">
                                      <p:cBhvr>
                                        <p:cTn id="17" dur="2000" fill="hold"/>
                                        <p:tgtEl>
                                          <p:spTgt spid="534533"/>
                                        </p:tgtEl>
                                        <p:attrNameLst>
                                          <p:attrName>ppt_w</p:attrName>
                                        </p:attrNameLst>
                                      </p:cBhvr>
                                      <p:tavLst>
                                        <p:tav tm="0">
                                          <p:val>
                                            <p:fltVal val="0"/>
                                          </p:val>
                                        </p:tav>
                                        <p:tav tm="100000">
                                          <p:val>
                                            <p:strVal val="#ppt_w"/>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534534"/>
                                        </p:tgtEl>
                                        <p:attrNameLst>
                                          <p:attrName>style.visibility</p:attrName>
                                        </p:attrNameLst>
                                      </p:cBhvr>
                                      <p:to>
                                        <p:strVal val="visible"/>
                                      </p:to>
                                    </p:set>
                                    <p:anim calcmode="lin" valueType="num">
                                      <p:cBhvr>
                                        <p:cTn id="22" dur="1000" fill="hold"/>
                                        <p:tgtEl>
                                          <p:spTgt spid="534534"/>
                                        </p:tgtEl>
                                        <p:attrNameLst>
                                          <p:attrName>ppt_x</p:attrName>
                                        </p:attrNameLst>
                                      </p:cBhvr>
                                      <p:tavLst>
                                        <p:tav tm="0">
                                          <p:val>
                                            <p:strVal val="#ppt_x-.2"/>
                                          </p:val>
                                        </p:tav>
                                        <p:tav tm="100000">
                                          <p:val>
                                            <p:strVal val="#ppt_x"/>
                                          </p:val>
                                        </p:tav>
                                      </p:tavLst>
                                    </p:anim>
                                    <p:anim calcmode="lin" valueType="num">
                                      <p:cBhvr>
                                        <p:cTn id="23" dur="1000" fill="hold"/>
                                        <p:tgtEl>
                                          <p:spTgt spid="534534"/>
                                        </p:tgtEl>
                                        <p:attrNameLst>
                                          <p:attrName>ppt_y</p:attrName>
                                        </p:attrNameLst>
                                      </p:cBhvr>
                                      <p:tavLst>
                                        <p:tav tm="0">
                                          <p:val>
                                            <p:strVal val="#ppt_y"/>
                                          </p:val>
                                        </p:tav>
                                        <p:tav tm="100000">
                                          <p:val>
                                            <p:strVal val="#ppt_y"/>
                                          </p:val>
                                        </p:tav>
                                      </p:tavLst>
                                    </p:anim>
                                    <p:animEffect transition="in" filter="wipe(right)" prLst="gradientSize: 0.1">
                                      <p:cBhvr>
                                        <p:cTn id="24" dur="1000"/>
                                        <p:tgtEl>
                                          <p:spTgt spid="53453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5" presetClass="entr" presetSubtype="0" fill="hold" grpId="0" nodeType="clickEffect">
                                  <p:stCondLst>
                                    <p:cond delay="0"/>
                                  </p:stCondLst>
                                  <p:childTnLst>
                                    <p:set>
                                      <p:cBhvr>
                                        <p:cTn id="28" dur="1" fill="hold">
                                          <p:stCondLst>
                                            <p:cond delay="0"/>
                                          </p:stCondLst>
                                        </p:cTn>
                                        <p:tgtEl>
                                          <p:spTgt spid="534535"/>
                                        </p:tgtEl>
                                        <p:attrNameLst>
                                          <p:attrName>style.visibility</p:attrName>
                                        </p:attrNameLst>
                                      </p:cBhvr>
                                      <p:to>
                                        <p:strVal val="visible"/>
                                      </p:to>
                                    </p:set>
                                    <p:animEffect transition="in" filter="fade">
                                      <p:cBhvr>
                                        <p:cTn id="29" dur="2000"/>
                                        <p:tgtEl>
                                          <p:spTgt spid="534535"/>
                                        </p:tgtEl>
                                      </p:cBhvr>
                                    </p:animEffect>
                                    <p:anim calcmode="lin" valueType="num">
                                      <p:cBhvr>
                                        <p:cTn id="30" dur="2000" fill="hold"/>
                                        <p:tgtEl>
                                          <p:spTgt spid="534535"/>
                                        </p:tgtEl>
                                        <p:attrNameLst>
                                          <p:attrName>style.rotation</p:attrName>
                                        </p:attrNameLst>
                                      </p:cBhvr>
                                      <p:tavLst>
                                        <p:tav tm="0">
                                          <p:val>
                                            <p:fltVal val="720"/>
                                          </p:val>
                                        </p:tav>
                                        <p:tav tm="100000">
                                          <p:val>
                                            <p:fltVal val="0"/>
                                          </p:val>
                                        </p:tav>
                                      </p:tavLst>
                                    </p:anim>
                                    <p:anim calcmode="lin" valueType="num">
                                      <p:cBhvr>
                                        <p:cTn id="31" dur="2000" fill="hold"/>
                                        <p:tgtEl>
                                          <p:spTgt spid="534535"/>
                                        </p:tgtEl>
                                        <p:attrNameLst>
                                          <p:attrName>ppt_h</p:attrName>
                                        </p:attrNameLst>
                                      </p:cBhvr>
                                      <p:tavLst>
                                        <p:tav tm="0">
                                          <p:val>
                                            <p:fltVal val="0"/>
                                          </p:val>
                                        </p:tav>
                                        <p:tav tm="100000">
                                          <p:val>
                                            <p:strVal val="#ppt_h"/>
                                          </p:val>
                                        </p:tav>
                                      </p:tavLst>
                                    </p:anim>
                                    <p:anim calcmode="lin" valueType="num">
                                      <p:cBhvr>
                                        <p:cTn id="32" dur="2000" fill="hold"/>
                                        <p:tgtEl>
                                          <p:spTgt spid="5345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532" grpId="0" animBg="1"/>
      <p:bldP spid="534533" grpId="0" animBg="1"/>
      <p:bldP spid="534534" grpId="0" animBg="1"/>
      <p:bldP spid="53453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Text Box 2"/>
          <p:cNvSpPr txBox="1">
            <a:spLocks noChangeArrowheads="1"/>
          </p:cNvSpPr>
          <p:nvPr/>
        </p:nvSpPr>
        <p:spPr bwMode="auto">
          <a:xfrm>
            <a:off x="228600" y="152400"/>
            <a:ext cx="6629400" cy="519113"/>
          </a:xfrm>
          <a:prstGeom prst="rect">
            <a:avLst/>
          </a:prstGeom>
          <a:gradFill rotWithShape="1">
            <a:gsLst>
              <a:gs pos="0">
                <a:srgbClr val="CCECFF">
                  <a:gamma/>
                  <a:shade val="46275"/>
                  <a:invGamma/>
                </a:srgbClr>
              </a:gs>
              <a:gs pos="50000">
                <a:srgbClr val="CCECFF"/>
              </a:gs>
              <a:gs pos="100000">
                <a:srgbClr val="CCECFF">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800" b="1">
                <a:solidFill>
                  <a:srgbClr val="0033CC"/>
                </a:solidFill>
              </a:rPr>
              <a:t>Contoh Format Observasi Terstruktur</a:t>
            </a:r>
            <a:endParaRPr lang="id-ID" sz="2800" b="1">
              <a:solidFill>
                <a:srgbClr val="0033CC"/>
              </a:solidFill>
            </a:endParaRPr>
          </a:p>
        </p:txBody>
      </p:sp>
      <p:graphicFrame>
        <p:nvGraphicFramePr>
          <p:cNvPr id="561155" name="Group 3"/>
          <p:cNvGraphicFramePr>
            <a:graphicFrameLocks noGrp="1"/>
          </p:cNvGraphicFramePr>
          <p:nvPr>
            <p:extLst>
              <p:ext uri="{D42A27DB-BD31-4B8C-83A1-F6EECF244321}">
                <p14:modId xmlns:p14="http://schemas.microsoft.com/office/powerpoint/2010/main" val="762510045"/>
              </p:ext>
            </p:extLst>
          </p:nvPr>
        </p:nvGraphicFramePr>
        <p:xfrm>
          <a:off x="381000" y="1828800"/>
          <a:ext cx="8382000" cy="3810001"/>
        </p:xfrm>
        <a:graphic>
          <a:graphicData uri="http://schemas.openxmlformats.org/drawingml/2006/table">
            <a:tbl>
              <a:tblPr/>
              <a:tblGrid>
                <a:gridCol w="1466850"/>
                <a:gridCol w="628650"/>
                <a:gridCol w="628650"/>
                <a:gridCol w="628650"/>
                <a:gridCol w="628650"/>
                <a:gridCol w="628650"/>
                <a:gridCol w="628650"/>
                <a:gridCol w="628650"/>
                <a:gridCol w="628650"/>
                <a:gridCol w="628650"/>
                <a:gridCol w="628650"/>
                <a:gridCol w="628650"/>
              </a:tblGrid>
              <a:tr h="53498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Arial" charset="0"/>
                          <a:ea typeface="Times New Roman" pitchFamily="18" charset="0"/>
                          <a:cs typeface="Arial" charset="0"/>
                        </a:rPr>
                        <a:t>Siswa</a:t>
                      </a: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gridSpan="11">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Kategori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31813">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10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r h="228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Yulan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40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r h="3825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Yudin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80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r h="307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Yulin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40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r h="180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Yunus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50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r h="180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Arial" charset="0"/>
                          <a:ea typeface="Times New Roman" pitchFamily="18" charset="0"/>
                          <a:cs typeface="Arial" charset="0"/>
                        </a:rPr>
                        <a:t>Yuyun</a:t>
                      </a: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rPr>
                        <a:t>70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r h="180975">
                <a:tc gridSpan="1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Arial" charset="0"/>
                          <a:ea typeface="Times New Roman" pitchFamily="18" charset="0"/>
                          <a:cs typeface="Arial" charset="0"/>
                        </a:rPr>
                        <a:t>Disesuaikan</a:t>
                      </a:r>
                      <a:r>
                        <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en-US" sz="2400" b="1" i="0" u="none" strike="noStrike" cap="none" normalizeH="0" baseline="0" dirty="0" err="1" smtClean="0">
                          <a:ln>
                            <a:noFill/>
                          </a:ln>
                          <a:solidFill>
                            <a:schemeClr val="tx1"/>
                          </a:solidFill>
                          <a:effectLst/>
                          <a:latin typeface="Arial" charset="0"/>
                          <a:ea typeface="Times New Roman" pitchFamily="18" charset="0"/>
                          <a:cs typeface="Arial" charset="0"/>
                        </a:rPr>
                        <a:t>dengan</a:t>
                      </a:r>
                      <a:r>
                        <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en-US" sz="2400" b="1" i="0" u="none" strike="noStrike" cap="none" normalizeH="0" baseline="0" dirty="0" err="1" smtClean="0">
                          <a:ln>
                            <a:noFill/>
                          </a:ln>
                          <a:solidFill>
                            <a:schemeClr val="tx1"/>
                          </a:solidFill>
                          <a:effectLst/>
                          <a:latin typeface="Arial" charset="0"/>
                          <a:ea typeface="Times New Roman" pitchFamily="18" charset="0"/>
                          <a:cs typeface="Arial" charset="0"/>
                        </a:rPr>
                        <a:t>angket</a:t>
                      </a:r>
                      <a:r>
                        <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en-US" sz="2400" b="1" i="0" u="none" strike="noStrike" cap="none" normalizeH="0" baseline="0" dirty="0" err="1" smtClean="0">
                          <a:ln>
                            <a:noFill/>
                          </a:ln>
                          <a:solidFill>
                            <a:schemeClr val="tx1"/>
                          </a:solidFill>
                          <a:effectLst/>
                          <a:latin typeface="Arial" charset="0"/>
                          <a:ea typeface="Times New Roman" pitchFamily="18" charset="0"/>
                          <a:cs typeface="Arial" charset="0"/>
                        </a:rPr>
                        <a:t>afektif</a:t>
                      </a: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bl>
          </a:graphicData>
        </a:graphic>
      </p:graphicFrame>
    </p:spTree>
    <p:extLst>
      <p:ext uri="{BB962C8B-B14F-4D97-AF65-F5344CB8AC3E}">
        <p14:creationId xmlns:p14="http://schemas.microsoft.com/office/powerpoint/2010/main" val="2101890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61154"/>
                                        </p:tgtEl>
                                        <p:attrNameLst>
                                          <p:attrName>style.visibility</p:attrName>
                                        </p:attrNameLst>
                                      </p:cBhvr>
                                      <p:to>
                                        <p:strVal val="visible"/>
                                      </p:to>
                                    </p:set>
                                    <p:anim calcmode="lin" valueType="num">
                                      <p:cBhvr>
                                        <p:cTn id="7" dur="1000" fill="hold"/>
                                        <p:tgtEl>
                                          <p:spTgt spid="561154"/>
                                        </p:tgtEl>
                                        <p:attrNameLst>
                                          <p:attrName>ppt_x</p:attrName>
                                        </p:attrNameLst>
                                      </p:cBhvr>
                                      <p:tavLst>
                                        <p:tav tm="0">
                                          <p:val>
                                            <p:strVal val="#ppt_x-.2"/>
                                          </p:val>
                                        </p:tav>
                                        <p:tav tm="100000">
                                          <p:val>
                                            <p:strVal val="#ppt_x"/>
                                          </p:val>
                                        </p:tav>
                                      </p:tavLst>
                                    </p:anim>
                                    <p:anim calcmode="lin" valueType="num">
                                      <p:cBhvr>
                                        <p:cTn id="8" dur="1000" fill="hold"/>
                                        <p:tgtEl>
                                          <p:spTgt spid="561154"/>
                                        </p:tgtEl>
                                        <p:attrNameLst>
                                          <p:attrName>ppt_y</p:attrName>
                                        </p:attrNameLst>
                                      </p:cBhvr>
                                      <p:tavLst>
                                        <p:tav tm="0">
                                          <p:val>
                                            <p:strVal val="#ppt_y"/>
                                          </p:val>
                                        </p:tav>
                                        <p:tav tm="100000">
                                          <p:val>
                                            <p:strVal val="#ppt_y"/>
                                          </p:val>
                                        </p:tav>
                                      </p:tavLst>
                                    </p:anim>
                                    <p:animEffect transition="in" filter="wipe(right)" prLst="gradientSize: 0.1">
                                      <p:cBhvr>
                                        <p:cTn id="9" dur="1000"/>
                                        <p:tgtEl>
                                          <p:spTgt spid="561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15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Deskripsi</a:t>
            </a:r>
            <a:r>
              <a:rPr lang="en-US" dirty="0" smtClean="0"/>
              <a:t> </a:t>
            </a:r>
            <a:r>
              <a:rPr lang="en-US" dirty="0" err="1" smtClean="0"/>
              <a:t>Kegiatan</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656619246"/>
              </p:ext>
            </p:extLst>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18590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Text Box 2"/>
          <p:cNvSpPr txBox="1">
            <a:spLocks noChangeArrowheads="1"/>
          </p:cNvSpPr>
          <p:nvPr/>
        </p:nvSpPr>
        <p:spPr bwMode="auto">
          <a:xfrm>
            <a:off x="228600" y="152400"/>
            <a:ext cx="6629400" cy="519113"/>
          </a:xfrm>
          <a:prstGeom prst="rect">
            <a:avLst/>
          </a:prstGeom>
          <a:gradFill rotWithShape="1">
            <a:gsLst>
              <a:gs pos="0">
                <a:srgbClr val="CCECFF">
                  <a:gamma/>
                  <a:shade val="46275"/>
                  <a:invGamma/>
                </a:srgbClr>
              </a:gs>
              <a:gs pos="50000">
                <a:srgbClr val="CCECFF"/>
              </a:gs>
              <a:gs pos="100000">
                <a:srgbClr val="CCECFF">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800" b="1">
                <a:solidFill>
                  <a:srgbClr val="0033CC"/>
                </a:solidFill>
              </a:rPr>
              <a:t>Contoh Format Observasi Sistematik</a:t>
            </a:r>
            <a:endParaRPr lang="id-ID" sz="2800" b="1">
              <a:solidFill>
                <a:srgbClr val="0033CC"/>
              </a:solidFill>
            </a:endParaRPr>
          </a:p>
        </p:txBody>
      </p:sp>
      <p:graphicFrame>
        <p:nvGraphicFramePr>
          <p:cNvPr id="562179" name="Group 3"/>
          <p:cNvGraphicFramePr>
            <a:graphicFrameLocks noGrp="1"/>
          </p:cNvGraphicFramePr>
          <p:nvPr/>
        </p:nvGraphicFramePr>
        <p:xfrm>
          <a:off x="381000" y="1143000"/>
          <a:ext cx="8534400" cy="5120640"/>
        </p:xfrm>
        <a:graphic>
          <a:graphicData uri="http://schemas.openxmlformats.org/drawingml/2006/table">
            <a:tbl>
              <a:tblPr/>
              <a:tblGrid>
                <a:gridCol w="2144713"/>
                <a:gridCol w="4502150"/>
                <a:gridCol w="1887537"/>
              </a:tblGrid>
              <a:tr h="4064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Aspek-Aspek Yang Diamati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smtClean="0">
                          <a:ln>
                            <a:noFill/>
                          </a:ln>
                          <a:solidFill>
                            <a:schemeClr val="tx1"/>
                          </a:solidFill>
                          <a:effectLst/>
                          <a:latin typeface="Arial" charset="0"/>
                          <a:ea typeface="Times New Roman" pitchFamily="18" charset="0"/>
                          <a:cs typeface="Arial" charset="0"/>
                        </a:rPr>
                        <a:t>Tallies</a:t>
                      </a:r>
                      <a:endParaRPr kumimoji="0" lang="en-US" sz="24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r h="2647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Ujaran Guru</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AutoNum type="arabicPeriod"/>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Menghormati perasaan siswa</a:t>
                      </a:r>
                      <a:endParaRPr kumimoji="0" lang="en-US" sz="2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Memberikan pujian</a:t>
                      </a:r>
                      <a:endParaRPr kumimoji="0" lang="en-US" sz="2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Menerima gagasan siswa</a:t>
                      </a:r>
                      <a:endParaRPr kumimoji="0" lang="en-US" sz="2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Bertanya</a:t>
                      </a:r>
                      <a:endParaRPr kumimoji="0" lang="en-US" sz="2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Berceramah</a:t>
                      </a:r>
                      <a:endParaRPr kumimoji="0" lang="en-US" sz="2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Memberikan perintah</a:t>
                      </a:r>
                      <a:endParaRPr kumimoji="0" lang="en-US" sz="2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Memberikan kecaman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r h="1001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Ujaran Siswa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AutoNum type="arabicPeriod"/>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Karena ditanya/ diperintahkan</a:t>
                      </a:r>
                      <a:endParaRPr kumimoji="0" lang="en-US" sz="2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Atas prakarsa sendiri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AutoNum type="arabicPeriod"/>
                        <a:tabLst/>
                      </a:pPr>
                      <a:r>
                        <a:rPr kumimoji="0" lang="en-US" sz="2400" b="1" i="0" u="none" strike="noStrike" cap="none" normalizeH="0" baseline="0" smtClean="0">
                          <a:ln>
                            <a:noFill/>
                          </a:ln>
                          <a:solidFill>
                            <a:schemeClr val="tx1"/>
                          </a:solidFill>
                          <a:effectLst/>
                          <a:latin typeface="Arial" charset="0"/>
                          <a:ea typeface="Times New Roman" pitchFamily="18" charset="0"/>
                          <a:cs typeface="Arial" charset="0"/>
                        </a:rPr>
                        <a:t>Senyap</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rgbClr val="66FFFF">
                            <a:gamma/>
                            <a:shade val="46275"/>
                            <a:invGamma/>
                          </a:srgbClr>
                        </a:gs>
                        <a:gs pos="50000">
                          <a:srgbClr val="66FFFF"/>
                        </a:gs>
                        <a:gs pos="100000">
                          <a:srgbClr val="66FFFF">
                            <a:gamma/>
                            <a:shade val="46275"/>
                            <a:invGamma/>
                          </a:srgbClr>
                        </a:gs>
                      </a:gsLst>
                      <a:lin ang="5400000" scaled="1"/>
                    </a:gradFill>
                  </a:tcPr>
                </a:tc>
              </a:tr>
            </a:tbl>
          </a:graphicData>
        </a:graphic>
      </p:graphicFrame>
    </p:spTree>
    <p:extLst>
      <p:ext uri="{BB962C8B-B14F-4D97-AF65-F5344CB8AC3E}">
        <p14:creationId xmlns:p14="http://schemas.microsoft.com/office/powerpoint/2010/main" val="9861599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62178"/>
                                        </p:tgtEl>
                                        <p:attrNameLst>
                                          <p:attrName>style.visibility</p:attrName>
                                        </p:attrNameLst>
                                      </p:cBhvr>
                                      <p:to>
                                        <p:strVal val="visible"/>
                                      </p:to>
                                    </p:set>
                                    <p:anim calcmode="lin" valueType="num">
                                      <p:cBhvr>
                                        <p:cTn id="7" dur="1000" fill="hold"/>
                                        <p:tgtEl>
                                          <p:spTgt spid="562178"/>
                                        </p:tgtEl>
                                        <p:attrNameLst>
                                          <p:attrName>ppt_x</p:attrName>
                                        </p:attrNameLst>
                                      </p:cBhvr>
                                      <p:tavLst>
                                        <p:tav tm="0">
                                          <p:val>
                                            <p:strVal val="#ppt_x-.2"/>
                                          </p:val>
                                        </p:tav>
                                        <p:tav tm="100000">
                                          <p:val>
                                            <p:strVal val="#ppt_x"/>
                                          </p:val>
                                        </p:tav>
                                      </p:tavLst>
                                    </p:anim>
                                    <p:anim calcmode="lin" valueType="num">
                                      <p:cBhvr>
                                        <p:cTn id="8" dur="1000" fill="hold"/>
                                        <p:tgtEl>
                                          <p:spTgt spid="5621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562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7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6" name="AutoShape 4"/>
          <p:cNvSpPr>
            <a:spLocks noChangeArrowheads="1"/>
          </p:cNvSpPr>
          <p:nvPr/>
        </p:nvSpPr>
        <p:spPr bwMode="auto">
          <a:xfrm>
            <a:off x="1096963" y="490538"/>
            <a:ext cx="6915150" cy="868362"/>
          </a:xfrm>
          <a:prstGeom prst="flowChartTerminator">
            <a:avLst/>
          </a:prstGeom>
          <a:gradFill rotWithShape="1">
            <a:gsLst>
              <a:gs pos="0">
                <a:srgbClr val="CCECFF">
                  <a:gamma/>
                  <a:shade val="46275"/>
                  <a:invGamma/>
                </a:srgbClr>
              </a:gs>
              <a:gs pos="50000">
                <a:srgbClr val="CCECFF"/>
              </a:gs>
              <a:gs pos="100000">
                <a:srgbClr val="CCECFF">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n-US" sz="3600" b="1">
                <a:solidFill>
                  <a:srgbClr val="000000"/>
                </a:solidFill>
              </a:rPr>
              <a:t>Langkah-langkah Observasi</a:t>
            </a:r>
            <a:endParaRPr lang="id-ID" sz="3600" b="1">
              <a:solidFill>
                <a:srgbClr val="000000"/>
              </a:solidFill>
            </a:endParaRPr>
          </a:p>
        </p:txBody>
      </p:sp>
      <p:sp>
        <p:nvSpPr>
          <p:cNvPr id="535557" name="AutoShape 5"/>
          <p:cNvSpPr>
            <a:spLocks noChangeArrowheads="1"/>
          </p:cNvSpPr>
          <p:nvPr/>
        </p:nvSpPr>
        <p:spPr bwMode="auto">
          <a:xfrm>
            <a:off x="76200" y="3429000"/>
            <a:ext cx="2590800" cy="1066800"/>
          </a:xfrm>
          <a:prstGeom prst="wedgeRoundRectCallout">
            <a:avLst>
              <a:gd name="adj1" fmla="val 69671"/>
              <a:gd name="adj2" fmla="val -248361"/>
              <a:gd name="adj3" fmla="val 16667"/>
            </a:avLst>
          </a:prstGeom>
          <a:gradFill rotWithShape="1">
            <a:gsLst>
              <a:gs pos="0">
                <a:srgbClr val="CCECFF">
                  <a:gamma/>
                  <a:shade val="46275"/>
                  <a:invGamma/>
                </a:srgbClr>
              </a:gs>
              <a:gs pos="50000">
                <a:srgbClr val="CCECFF"/>
              </a:gs>
              <a:gs pos="100000">
                <a:srgbClr val="CCECFF">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Pertemuan Perencanaan</a:t>
            </a:r>
            <a:endParaRPr lang="en-US" sz="2400"/>
          </a:p>
        </p:txBody>
      </p:sp>
      <p:sp>
        <p:nvSpPr>
          <p:cNvPr id="535558" name="AutoShape 6"/>
          <p:cNvSpPr>
            <a:spLocks noChangeArrowheads="1"/>
          </p:cNvSpPr>
          <p:nvPr/>
        </p:nvSpPr>
        <p:spPr bwMode="auto">
          <a:xfrm>
            <a:off x="1371600" y="4648200"/>
            <a:ext cx="2590800" cy="1066800"/>
          </a:xfrm>
          <a:prstGeom prst="wedgeRoundRectCallout">
            <a:avLst>
              <a:gd name="adj1" fmla="val 41481"/>
              <a:gd name="adj2" fmla="val -359819"/>
              <a:gd name="adj3" fmla="val 16667"/>
            </a:avLst>
          </a:prstGeom>
          <a:gradFill rotWithShape="1">
            <a:gsLst>
              <a:gs pos="0">
                <a:srgbClr val="CCECFF">
                  <a:gamma/>
                  <a:shade val="46275"/>
                  <a:invGamma/>
                </a:srgbClr>
              </a:gs>
              <a:gs pos="50000">
                <a:srgbClr val="CCECFF"/>
              </a:gs>
              <a:gs pos="100000">
                <a:srgbClr val="CCECFF">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Pelaksanaan Observasi</a:t>
            </a:r>
            <a:endParaRPr lang="en-US" sz="2400"/>
          </a:p>
        </p:txBody>
      </p:sp>
      <p:sp>
        <p:nvSpPr>
          <p:cNvPr id="535559" name="AutoShape 7"/>
          <p:cNvSpPr>
            <a:spLocks noChangeArrowheads="1"/>
          </p:cNvSpPr>
          <p:nvPr/>
        </p:nvSpPr>
        <p:spPr bwMode="auto">
          <a:xfrm>
            <a:off x="4114800" y="4648200"/>
            <a:ext cx="2590800" cy="1066800"/>
          </a:xfrm>
          <a:prstGeom prst="wedgeRoundRectCallout">
            <a:avLst>
              <a:gd name="adj1" fmla="val -31986"/>
              <a:gd name="adj2" fmla="val -356995"/>
              <a:gd name="adj3" fmla="val 16667"/>
            </a:avLst>
          </a:prstGeom>
          <a:gradFill rotWithShape="1">
            <a:gsLst>
              <a:gs pos="0">
                <a:srgbClr val="CCECFF">
                  <a:gamma/>
                  <a:shade val="46275"/>
                  <a:invGamma/>
                </a:srgbClr>
              </a:gs>
              <a:gs pos="50000">
                <a:srgbClr val="CCECFF"/>
              </a:gs>
              <a:gs pos="100000">
                <a:srgbClr val="CCECFF">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Diskusi Balikan</a:t>
            </a:r>
            <a:endParaRPr lang="en-US" sz="2400"/>
          </a:p>
        </p:txBody>
      </p:sp>
      <p:sp>
        <p:nvSpPr>
          <p:cNvPr id="535560" name="AutoShape 8"/>
          <p:cNvSpPr>
            <a:spLocks noChangeArrowheads="1"/>
          </p:cNvSpPr>
          <p:nvPr/>
        </p:nvSpPr>
        <p:spPr bwMode="auto">
          <a:xfrm>
            <a:off x="6096000" y="3505200"/>
            <a:ext cx="2819400" cy="1066800"/>
          </a:xfrm>
          <a:prstGeom prst="wedgeRoundRectCallout">
            <a:avLst>
              <a:gd name="adj1" fmla="val -74042"/>
              <a:gd name="adj2" fmla="val -252681"/>
              <a:gd name="adj3" fmla="val 16667"/>
            </a:avLst>
          </a:prstGeom>
          <a:gradFill rotWithShape="1">
            <a:gsLst>
              <a:gs pos="0">
                <a:srgbClr val="CCECFF">
                  <a:gamma/>
                  <a:shade val="46275"/>
                  <a:invGamma/>
                </a:srgbClr>
              </a:gs>
              <a:gs pos="50000">
                <a:srgbClr val="CCECFF"/>
              </a:gs>
              <a:gs pos="100000">
                <a:srgbClr val="CCECFF">
                  <a:gamma/>
                  <a:shade val="46275"/>
                  <a:invGamma/>
                </a:srgbClr>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b="1">
                <a:solidFill>
                  <a:srgbClr val="000000"/>
                </a:solidFill>
              </a:rPr>
              <a:t>Rencana Tindak Lanjut</a:t>
            </a:r>
            <a:endParaRPr lang="en-US" sz="2400"/>
          </a:p>
        </p:txBody>
      </p:sp>
    </p:spTree>
    <p:extLst>
      <p:ext uri="{BB962C8B-B14F-4D97-AF65-F5344CB8AC3E}">
        <p14:creationId xmlns:p14="http://schemas.microsoft.com/office/powerpoint/2010/main" val="32213030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535556"/>
                                        </p:tgtEl>
                                        <p:attrNameLst>
                                          <p:attrName>style.visibility</p:attrName>
                                        </p:attrNameLst>
                                      </p:cBhvr>
                                      <p:to>
                                        <p:strVal val="visible"/>
                                      </p:to>
                                    </p:set>
                                    <p:anim by="(-#ppt_w*2)" calcmode="lin" valueType="num">
                                      <p:cBhvr rctx="PPT">
                                        <p:cTn id="7" dur="500" autoRev="1" fill="hold">
                                          <p:stCondLst>
                                            <p:cond delay="0"/>
                                          </p:stCondLst>
                                        </p:cTn>
                                        <p:tgtEl>
                                          <p:spTgt spid="535556"/>
                                        </p:tgtEl>
                                        <p:attrNameLst>
                                          <p:attrName>ppt_w</p:attrName>
                                        </p:attrNameLst>
                                      </p:cBhvr>
                                    </p:anim>
                                    <p:anim by="(#ppt_w*0.50)" calcmode="lin" valueType="num">
                                      <p:cBhvr>
                                        <p:cTn id="8" dur="500" decel="50000" autoRev="1" fill="hold">
                                          <p:stCondLst>
                                            <p:cond delay="0"/>
                                          </p:stCondLst>
                                        </p:cTn>
                                        <p:tgtEl>
                                          <p:spTgt spid="535556"/>
                                        </p:tgtEl>
                                        <p:attrNameLst>
                                          <p:attrName>ppt_x</p:attrName>
                                        </p:attrNameLst>
                                      </p:cBhvr>
                                    </p:anim>
                                    <p:anim from="(-#ppt_h/2)" to="(#ppt_y)" calcmode="lin" valueType="num">
                                      <p:cBhvr>
                                        <p:cTn id="9" dur="1000" fill="hold">
                                          <p:stCondLst>
                                            <p:cond delay="0"/>
                                          </p:stCondLst>
                                        </p:cTn>
                                        <p:tgtEl>
                                          <p:spTgt spid="535556"/>
                                        </p:tgtEl>
                                        <p:attrNameLst>
                                          <p:attrName>ppt_y</p:attrName>
                                        </p:attrNameLst>
                                      </p:cBhvr>
                                    </p:anim>
                                    <p:animRot by="21600000">
                                      <p:cBhvr>
                                        <p:cTn id="10" dur="1000" fill="hold">
                                          <p:stCondLst>
                                            <p:cond delay="0"/>
                                          </p:stCondLst>
                                        </p:cTn>
                                        <p:tgtEl>
                                          <p:spTgt spid="535556"/>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25" presetClass="entr" presetSubtype="0" fill="hold" grpId="0" nodeType="clickEffect">
                                  <p:stCondLst>
                                    <p:cond delay="0"/>
                                  </p:stCondLst>
                                  <p:childTnLst>
                                    <p:set>
                                      <p:cBhvr>
                                        <p:cTn id="14" dur="1" fill="hold">
                                          <p:stCondLst>
                                            <p:cond delay="0"/>
                                          </p:stCondLst>
                                        </p:cTn>
                                        <p:tgtEl>
                                          <p:spTgt spid="535557"/>
                                        </p:tgtEl>
                                        <p:attrNameLst>
                                          <p:attrName>style.visibility</p:attrName>
                                        </p:attrNameLst>
                                      </p:cBhvr>
                                      <p:to>
                                        <p:strVal val="visible"/>
                                      </p:to>
                                    </p:set>
                                    <p:anim calcmode="lin" valueType="num">
                                      <p:cBhvr>
                                        <p:cTn id="15" dur="500" decel="50000" fill="hold">
                                          <p:stCondLst>
                                            <p:cond delay="0"/>
                                          </p:stCondLst>
                                        </p:cTn>
                                        <p:tgtEl>
                                          <p:spTgt spid="535557"/>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535557"/>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535557"/>
                                        </p:tgtEl>
                                        <p:attrNameLst>
                                          <p:attrName>ppt_w</p:attrName>
                                        </p:attrNameLst>
                                      </p:cBhvr>
                                      <p:tavLst>
                                        <p:tav tm="0">
                                          <p:val>
                                            <p:strVal val="#ppt_w*.05"/>
                                          </p:val>
                                        </p:tav>
                                        <p:tav tm="100000">
                                          <p:val>
                                            <p:strVal val="#ppt_w"/>
                                          </p:val>
                                        </p:tav>
                                      </p:tavLst>
                                    </p:anim>
                                    <p:anim calcmode="lin" valueType="num">
                                      <p:cBhvr>
                                        <p:cTn id="18" dur="1000" fill="hold"/>
                                        <p:tgtEl>
                                          <p:spTgt spid="535557"/>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535557"/>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535557"/>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535557"/>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53555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5" presetClass="entr" presetSubtype="0" fill="hold" grpId="0" nodeType="clickEffect">
                                  <p:stCondLst>
                                    <p:cond delay="0"/>
                                  </p:stCondLst>
                                  <p:childTnLst>
                                    <p:set>
                                      <p:cBhvr>
                                        <p:cTn id="26" dur="1" fill="hold">
                                          <p:stCondLst>
                                            <p:cond delay="0"/>
                                          </p:stCondLst>
                                        </p:cTn>
                                        <p:tgtEl>
                                          <p:spTgt spid="535558"/>
                                        </p:tgtEl>
                                        <p:attrNameLst>
                                          <p:attrName>style.visibility</p:attrName>
                                        </p:attrNameLst>
                                      </p:cBhvr>
                                      <p:to>
                                        <p:strVal val="visible"/>
                                      </p:to>
                                    </p:set>
                                    <p:anim calcmode="lin" valueType="num">
                                      <p:cBhvr>
                                        <p:cTn id="27" dur="500" decel="50000" fill="hold">
                                          <p:stCondLst>
                                            <p:cond delay="0"/>
                                          </p:stCondLst>
                                        </p:cTn>
                                        <p:tgtEl>
                                          <p:spTgt spid="535558"/>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535558"/>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535558"/>
                                        </p:tgtEl>
                                        <p:attrNameLst>
                                          <p:attrName>ppt_w</p:attrName>
                                        </p:attrNameLst>
                                      </p:cBhvr>
                                      <p:tavLst>
                                        <p:tav tm="0">
                                          <p:val>
                                            <p:strVal val="#ppt_w*.05"/>
                                          </p:val>
                                        </p:tav>
                                        <p:tav tm="100000">
                                          <p:val>
                                            <p:strVal val="#ppt_w"/>
                                          </p:val>
                                        </p:tav>
                                      </p:tavLst>
                                    </p:anim>
                                    <p:anim calcmode="lin" valueType="num">
                                      <p:cBhvr>
                                        <p:cTn id="30" dur="1000" fill="hold"/>
                                        <p:tgtEl>
                                          <p:spTgt spid="535558"/>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535558"/>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535558"/>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535558"/>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53555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535559"/>
                                        </p:tgtEl>
                                        <p:attrNameLst>
                                          <p:attrName>style.visibility</p:attrName>
                                        </p:attrNameLst>
                                      </p:cBhvr>
                                      <p:to>
                                        <p:strVal val="visible"/>
                                      </p:to>
                                    </p:set>
                                    <p:anim calcmode="lin" valueType="num">
                                      <p:cBhvr>
                                        <p:cTn id="39" dur="500" decel="50000" fill="hold">
                                          <p:stCondLst>
                                            <p:cond delay="0"/>
                                          </p:stCondLst>
                                        </p:cTn>
                                        <p:tgtEl>
                                          <p:spTgt spid="535559"/>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535559"/>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535559"/>
                                        </p:tgtEl>
                                        <p:attrNameLst>
                                          <p:attrName>ppt_w</p:attrName>
                                        </p:attrNameLst>
                                      </p:cBhvr>
                                      <p:tavLst>
                                        <p:tav tm="0">
                                          <p:val>
                                            <p:strVal val="#ppt_w*.05"/>
                                          </p:val>
                                        </p:tav>
                                        <p:tav tm="100000">
                                          <p:val>
                                            <p:strVal val="#ppt_w"/>
                                          </p:val>
                                        </p:tav>
                                      </p:tavLst>
                                    </p:anim>
                                    <p:anim calcmode="lin" valueType="num">
                                      <p:cBhvr>
                                        <p:cTn id="42" dur="1000" fill="hold"/>
                                        <p:tgtEl>
                                          <p:spTgt spid="535559"/>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535559"/>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535559"/>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535559"/>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53555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5" presetClass="entr" presetSubtype="0" fill="hold" grpId="0" nodeType="clickEffect">
                                  <p:stCondLst>
                                    <p:cond delay="0"/>
                                  </p:stCondLst>
                                  <p:childTnLst>
                                    <p:set>
                                      <p:cBhvr>
                                        <p:cTn id="50" dur="1" fill="hold">
                                          <p:stCondLst>
                                            <p:cond delay="0"/>
                                          </p:stCondLst>
                                        </p:cTn>
                                        <p:tgtEl>
                                          <p:spTgt spid="535560"/>
                                        </p:tgtEl>
                                        <p:attrNameLst>
                                          <p:attrName>style.visibility</p:attrName>
                                        </p:attrNameLst>
                                      </p:cBhvr>
                                      <p:to>
                                        <p:strVal val="visible"/>
                                      </p:to>
                                    </p:set>
                                    <p:anim calcmode="lin" valueType="num">
                                      <p:cBhvr>
                                        <p:cTn id="51" dur="500" decel="50000" fill="hold">
                                          <p:stCondLst>
                                            <p:cond delay="0"/>
                                          </p:stCondLst>
                                        </p:cTn>
                                        <p:tgtEl>
                                          <p:spTgt spid="535560"/>
                                        </p:tgtEl>
                                        <p:attrNameLst>
                                          <p:attrName>style.rotation</p:attrName>
                                        </p:attrNameLst>
                                      </p:cBhvr>
                                      <p:tavLst>
                                        <p:tav tm="0">
                                          <p:val>
                                            <p:fltVal val="-90"/>
                                          </p:val>
                                        </p:tav>
                                        <p:tav tm="100000">
                                          <p:val>
                                            <p:fltVal val="0"/>
                                          </p:val>
                                        </p:tav>
                                      </p:tavLst>
                                    </p:anim>
                                    <p:anim calcmode="lin" valueType="num">
                                      <p:cBhvr>
                                        <p:cTn id="52" dur="500" decel="50000" fill="hold">
                                          <p:stCondLst>
                                            <p:cond delay="0"/>
                                          </p:stCondLst>
                                        </p:cTn>
                                        <p:tgtEl>
                                          <p:spTgt spid="535560"/>
                                        </p:tgtEl>
                                        <p:attrNameLst>
                                          <p:attrName>ppt_w</p:attrName>
                                        </p:attrNameLst>
                                      </p:cBhvr>
                                      <p:tavLst>
                                        <p:tav tm="0">
                                          <p:val>
                                            <p:strVal val="#ppt_w"/>
                                          </p:val>
                                        </p:tav>
                                        <p:tav tm="100000">
                                          <p:val>
                                            <p:strVal val="#ppt_w*.05"/>
                                          </p:val>
                                        </p:tav>
                                      </p:tavLst>
                                    </p:anim>
                                    <p:anim calcmode="lin" valueType="num">
                                      <p:cBhvr>
                                        <p:cTn id="53" dur="500" accel="50000" fill="hold">
                                          <p:stCondLst>
                                            <p:cond delay="500"/>
                                          </p:stCondLst>
                                        </p:cTn>
                                        <p:tgtEl>
                                          <p:spTgt spid="535560"/>
                                        </p:tgtEl>
                                        <p:attrNameLst>
                                          <p:attrName>ppt_w</p:attrName>
                                        </p:attrNameLst>
                                      </p:cBhvr>
                                      <p:tavLst>
                                        <p:tav tm="0">
                                          <p:val>
                                            <p:strVal val="#ppt_w*.05"/>
                                          </p:val>
                                        </p:tav>
                                        <p:tav tm="100000">
                                          <p:val>
                                            <p:strVal val="#ppt_w"/>
                                          </p:val>
                                        </p:tav>
                                      </p:tavLst>
                                    </p:anim>
                                    <p:anim calcmode="lin" valueType="num">
                                      <p:cBhvr>
                                        <p:cTn id="54" dur="1000" fill="hold"/>
                                        <p:tgtEl>
                                          <p:spTgt spid="535560"/>
                                        </p:tgtEl>
                                        <p:attrNameLst>
                                          <p:attrName>ppt_h</p:attrName>
                                        </p:attrNameLst>
                                      </p:cBhvr>
                                      <p:tavLst>
                                        <p:tav tm="0">
                                          <p:val>
                                            <p:strVal val="#ppt_h"/>
                                          </p:val>
                                        </p:tav>
                                        <p:tav tm="100000">
                                          <p:val>
                                            <p:strVal val="#ppt_h"/>
                                          </p:val>
                                        </p:tav>
                                      </p:tavLst>
                                    </p:anim>
                                    <p:anim calcmode="lin" valueType="num">
                                      <p:cBhvr>
                                        <p:cTn id="55" dur="500" decel="50000" fill="hold">
                                          <p:stCondLst>
                                            <p:cond delay="0"/>
                                          </p:stCondLst>
                                        </p:cTn>
                                        <p:tgtEl>
                                          <p:spTgt spid="535560"/>
                                        </p:tgtEl>
                                        <p:attrNameLst>
                                          <p:attrName>ppt_x</p:attrName>
                                        </p:attrNameLst>
                                      </p:cBhvr>
                                      <p:tavLst>
                                        <p:tav tm="0">
                                          <p:val>
                                            <p:strVal val="#ppt_x+.4"/>
                                          </p:val>
                                        </p:tav>
                                        <p:tav tm="100000">
                                          <p:val>
                                            <p:strVal val="#ppt_x"/>
                                          </p:val>
                                        </p:tav>
                                      </p:tavLst>
                                    </p:anim>
                                    <p:anim calcmode="lin" valueType="num">
                                      <p:cBhvr>
                                        <p:cTn id="56" dur="500" decel="50000" fill="hold">
                                          <p:stCondLst>
                                            <p:cond delay="0"/>
                                          </p:stCondLst>
                                        </p:cTn>
                                        <p:tgtEl>
                                          <p:spTgt spid="535560"/>
                                        </p:tgtEl>
                                        <p:attrNameLst>
                                          <p:attrName>ppt_y</p:attrName>
                                        </p:attrNameLst>
                                      </p:cBhvr>
                                      <p:tavLst>
                                        <p:tav tm="0">
                                          <p:val>
                                            <p:strVal val="#ppt_y-.2"/>
                                          </p:val>
                                        </p:tav>
                                        <p:tav tm="100000">
                                          <p:val>
                                            <p:strVal val="#ppt_y+.1"/>
                                          </p:val>
                                        </p:tav>
                                      </p:tavLst>
                                    </p:anim>
                                    <p:anim calcmode="lin" valueType="num">
                                      <p:cBhvr>
                                        <p:cTn id="57" dur="500" accel="50000" fill="hold">
                                          <p:stCondLst>
                                            <p:cond delay="500"/>
                                          </p:stCondLst>
                                        </p:cTn>
                                        <p:tgtEl>
                                          <p:spTgt spid="535560"/>
                                        </p:tgtEl>
                                        <p:attrNameLst>
                                          <p:attrName>ppt_y</p:attrName>
                                        </p:attrNameLst>
                                      </p:cBhvr>
                                      <p:tavLst>
                                        <p:tav tm="0">
                                          <p:val>
                                            <p:strVal val="#ppt_y+.1"/>
                                          </p:val>
                                        </p:tav>
                                        <p:tav tm="100000">
                                          <p:val>
                                            <p:strVal val="#ppt_y"/>
                                          </p:val>
                                        </p:tav>
                                      </p:tavLst>
                                    </p:anim>
                                    <p:animEffect transition="in" filter="fade">
                                      <p:cBhvr>
                                        <p:cTn id="58" dur="1000" decel="50000">
                                          <p:stCondLst>
                                            <p:cond delay="0"/>
                                          </p:stCondLst>
                                        </p:cTn>
                                        <p:tgtEl>
                                          <p:spTgt spid="5355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5556" grpId="0" animBg="1"/>
      <p:bldP spid="535557" grpId="0" animBg="1"/>
      <p:bldP spid="535558" grpId="0" animBg="1"/>
      <p:bldP spid="535559" grpId="0" animBg="1"/>
      <p:bldP spid="53556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80" name="Text Box 4"/>
          <p:cNvSpPr txBox="1">
            <a:spLocks noChangeArrowheads="1"/>
          </p:cNvSpPr>
          <p:nvPr/>
        </p:nvSpPr>
        <p:spPr bwMode="auto">
          <a:xfrm>
            <a:off x="152400" y="352425"/>
            <a:ext cx="45720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Pertemuan Perencanaan</a:t>
            </a:r>
            <a:endParaRPr lang="id-ID" sz="2800" b="1">
              <a:solidFill>
                <a:srgbClr val="0000FF"/>
              </a:solidFill>
            </a:endParaRPr>
          </a:p>
        </p:txBody>
      </p:sp>
      <p:sp>
        <p:nvSpPr>
          <p:cNvPr id="536581" name="Text Box 5"/>
          <p:cNvSpPr txBox="1">
            <a:spLocks noChangeArrowheads="1"/>
          </p:cNvSpPr>
          <p:nvPr/>
        </p:nvSpPr>
        <p:spPr bwMode="auto">
          <a:xfrm>
            <a:off x="685800" y="1038225"/>
            <a:ext cx="8382000" cy="2282825"/>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a:t>Dalam pertemuan perencanaan, yang perlu ditetapkan adalah: (1) penetapan fokus observasi, (2) kriteria observasi, (3) alat bantu observasi, dan (4) keterampilan mengobservasi, meliputi; kemampuan menunda simpulan, keterampilan dalam hubungan antar pribadi, serta kemampuan teknis.</a:t>
            </a:r>
            <a:endParaRPr lang="id-ID" b="1"/>
          </a:p>
        </p:txBody>
      </p:sp>
      <p:sp>
        <p:nvSpPr>
          <p:cNvPr id="536582" name="Text Box 6"/>
          <p:cNvSpPr txBox="1">
            <a:spLocks noChangeArrowheads="1"/>
          </p:cNvSpPr>
          <p:nvPr/>
        </p:nvSpPr>
        <p:spPr bwMode="auto">
          <a:xfrm>
            <a:off x="152400" y="3584575"/>
            <a:ext cx="45720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Pelaksanaan Observasi</a:t>
            </a:r>
            <a:endParaRPr lang="id-ID" sz="2800" b="1">
              <a:solidFill>
                <a:srgbClr val="0000FF"/>
              </a:solidFill>
            </a:endParaRPr>
          </a:p>
        </p:txBody>
      </p:sp>
      <p:sp>
        <p:nvSpPr>
          <p:cNvPr id="536583" name="Text Box 7"/>
          <p:cNvSpPr txBox="1">
            <a:spLocks noChangeArrowheads="1"/>
          </p:cNvSpPr>
          <p:nvPr/>
        </p:nvSpPr>
        <p:spPr bwMode="auto">
          <a:xfrm>
            <a:off x="685800" y="4270375"/>
            <a:ext cx="8382000" cy="2282825"/>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a:t>Pengamat pada saat pelaksanaan observasi mengumpulkan data mengenai segala sesuatu yang terjadi dalam proses pembelajaran, baik pada guru, siswa, maupun situasi kelas. Pengamat berperan sebagai pencatat apa yang dilihat dan didengar, bukan sebagai penilai.</a:t>
            </a:r>
            <a:endParaRPr lang="id-ID" b="1"/>
          </a:p>
        </p:txBody>
      </p:sp>
    </p:spTree>
    <p:extLst>
      <p:ext uri="{BB962C8B-B14F-4D97-AF65-F5344CB8AC3E}">
        <p14:creationId xmlns:p14="http://schemas.microsoft.com/office/powerpoint/2010/main" val="3031212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36580"/>
                                        </p:tgtEl>
                                        <p:attrNameLst>
                                          <p:attrName>style.visibility</p:attrName>
                                        </p:attrNameLst>
                                      </p:cBhvr>
                                      <p:to>
                                        <p:strVal val="visible"/>
                                      </p:to>
                                    </p:set>
                                    <p:anim calcmode="lin" valueType="num">
                                      <p:cBhvr>
                                        <p:cTn id="7" dur="1000" fill="hold"/>
                                        <p:tgtEl>
                                          <p:spTgt spid="536580"/>
                                        </p:tgtEl>
                                        <p:attrNameLst>
                                          <p:attrName>ppt_x</p:attrName>
                                        </p:attrNameLst>
                                      </p:cBhvr>
                                      <p:tavLst>
                                        <p:tav tm="0">
                                          <p:val>
                                            <p:strVal val="#ppt_x-.2"/>
                                          </p:val>
                                        </p:tav>
                                        <p:tav tm="100000">
                                          <p:val>
                                            <p:strVal val="#ppt_x"/>
                                          </p:val>
                                        </p:tav>
                                      </p:tavLst>
                                    </p:anim>
                                    <p:anim calcmode="lin" valueType="num">
                                      <p:cBhvr>
                                        <p:cTn id="8" dur="1000" fill="hold"/>
                                        <p:tgtEl>
                                          <p:spTgt spid="536580"/>
                                        </p:tgtEl>
                                        <p:attrNameLst>
                                          <p:attrName>ppt_y</p:attrName>
                                        </p:attrNameLst>
                                      </p:cBhvr>
                                      <p:tavLst>
                                        <p:tav tm="0">
                                          <p:val>
                                            <p:strVal val="#ppt_y"/>
                                          </p:val>
                                        </p:tav>
                                        <p:tav tm="100000">
                                          <p:val>
                                            <p:strVal val="#ppt_y"/>
                                          </p:val>
                                        </p:tav>
                                      </p:tavLst>
                                    </p:anim>
                                    <p:animEffect transition="in" filter="wipe(right)" prLst="gradientSize: 0.1">
                                      <p:cBhvr>
                                        <p:cTn id="9" dur="1000"/>
                                        <p:tgtEl>
                                          <p:spTgt spid="53658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536581"/>
                                        </p:tgtEl>
                                        <p:attrNameLst>
                                          <p:attrName>style.visibility</p:attrName>
                                        </p:attrNameLst>
                                      </p:cBhvr>
                                      <p:to>
                                        <p:strVal val="visible"/>
                                      </p:to>
                                    </p:set>
                                    <p:animEffect transition="in" filter="fade">
                                      <p:cBhvr>
                                        <p:cTn id="14" dur="2000"/>
                                        <p:tgtEl>
                                          <p:spTgt spid="536581"/>
                                        </p:tgtEl>
                                      </p:cBhvr>
                                    </p:animEffect>
                                    <p:anim calcmode="lin" valueType="num">
                                      <p:cBhvr>
                                        <p:cTn id="15" dur="2000" fill="hold"/>
                                        <p:tgtEl>
                                          <p:spTgt spid="536581"/>
                                        </p:tgtEl>
                                        <p:attrNameLst>
                                          <p:attrName>style.rotation</p:attrName>
                                        </p:attrNameLst>
                                      </p:cBhvr>
                                      <p:tavLst>
                                        <p:tav tm="0">
                                          <p:val>
                                            <p:fltVal val="720"/>
                                          </p:val>
                                        </p:tav>
                                        <p:tav tm="100000">
                                          <p:val>
                                            <p:fltVal val="0"/>
                                          </p:val>
                                        </p:tav>
                                      </p:tavLst>
                                    </p:anim>
                                    <p:anim calcmode="lin" valueType="num">
                                      <p:cBhvr>
                                        <p:cTn id="16" dur="2000" fill="hold"/>
                                        <p:tgtEl>
                                          <p:spTgt spid="536581"/>
                                        </p:tgtEl>
                                        <p:attrNameLst>
                                          <p:attrName>ppt_h</p:attrName>
                                        </p:attrNameLst>
                                      </p:cBhvr>
                                      <p:tavLst>
                                        <p:tav tm="0">
                                          <p:val>
                                            <p:fltVal val="0"/>
                                          </p:val>
                                        </p:tav>
                                        <p:tav tm="100000">
                                          <p:val>
                                            <p:strVal val="#ppt_h"/>
                                          </p:val>
                                        </p:tav>
                                      </p:tavLst>
                                    </p:anim>
                                    <p:anim calcmode="lin" valueType="num">
                                      <p:cBhvr>
                                        <p:cTn id="17" dur="2000" fill="hold"/>
                                        <p:tgtEl>
                                          <p:spTgt spid="536581"/>
                                        </p:tgtEl>
                                        <p:attrNameLst>
                                          <p:attrName>ppt_w</p:attrName>
                                        </p:attrNameLst>
                                      </p:cBhvr>
                                      <p:tavLst>
                                        <p:tav tm="0">
                                          <p:val>
                                            <p:fltVal val="0"/>
                                          </p:val>
                                        </p:tav>
                                        <p:tav tm="100000">
                                          <p:val>
                                            <p:strVal val="#ppt_w"/>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536582"/>
                                        </p:tgtEl>
                                        <p:attrNameLst>
                                          <p:attrName>style.visibility</p:attrName>
                                        </p:attrNameLst>
                                      </p:cBhvr>
                                      <p:to>
                                        <p:strVal val="visible"/>
                                      </p:to>
                                    </p:set>
                                    <p:anim calcmode="lin" valueType="num">
                                      <p:cBhvr>
                                        <p:cTn id="22" dur="1000" fill="hold"/>
                                        <p:tgtEl>
                                          <p:spTgt spid="536582"/>
                                        </p:tgtEl>
                                        <p:attrNameLst>
                                          <p:attrName>ppt_x</p:attrName>
                                        </p:attrNameLst>
                                      </p:cBhvr>
                                      <p:tavLst>
                                        <p:tav tm="0">
                                          <p:val>
                                            <p:strVal val="#ppt_x-.2"/>
                                          </p:val>
                                        </p:tav>
                                        <p:tav tm="100000">
                                          <p:val>
                                            <p:strVal val="#ppt_x"/>
                                          </p:val>
                                        </p:tav>
                                      </p:tavLst>
                                    </p:anim>
                                    <p:anim calcmode="lin" valueType="num">
                                      <p:cBhvr>
                                        <p:cTn id="23" dur="1000" fill="hold"/>
                                        <p:tgtEl>
                                          <p:spTgt spid="536582"/>
                                        </p:tgtEl>
                                        <p:attrNameLst>
                                          <p:attrName>ppt_y</p:attrName>
                                        </p:attrNameLst>
                                      </p:cBhvr>
                                      <p:tavLst>
                                        <p:tav tm="0">
                                          <p:val>
                                            <p:strVal val="#ppt_y"/>
                                          </p:val>
                                        </p:tav>
                                        <p:tav tm="100000">
                                          <p:val>
                                            <p:strVal val="#ppt_y"/>
                                          </p:val>
                                        </p:tav>
                                      </p:tavLst>
                                    </p:anim>
                                    <p:animEffect transition="in" filter="wipe(right)" prLst="gradientSize: 0.1">
                                      <p:cBhvr>
                                        <p:cTn id="24" dur="1000"/>
                                        <p:tgtEl>
                                          <p:spTgt spid="53658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5" presetClass="entr" presetSubtype="0" fill="hold" grpId="0" nodeType="clickEffect">
                                  <p:stCondLst>
                                    <p:cond delay="0"/>
                                  </p:stCondLst>
                                  <p:childTnLst>
                                    <p:set>
                                      <p:cBhvr>
                                        <p:cTn id="28" dur="1" fill="hold">
                                          <p:stCondLst>
                                            <p:cond delay="0"/>
                                          </p:stCondLst>
                                        </p:cTn>
                                        <p:tgtEl>
                                          <p:spTgt spid="536583"/>
                                        </p:tgtEl>
                                        <p:attrNameLst>
                                          <p:attrName>style.visibility</p:attrName>
                                        </p:attrNameLst>
                                      </p:cBhvr>
                                      <p:to>
                                        <p:strVal val="visible"/>
                                      </p:to>
                                    </p:set>
                                    <p:animEffect transition="in" filter="fade">
                                      <p:cBhvr>
                                        <p:cTn id="29" dur="2000"/>
                                        <p:tgtEl>
                                          <p:spTgt spid="536583"/>
                                        </p:tgtEl>
                                      </p:cBhvr>
                                    </p:animEffect>
                                    <p:anim calcmode="lin" valueType="num">
                                      <p:cBhvr>
                                        <p:cTn id="30" dur="2000" fill="hold"/>
                                        <p:tgtEl>
                                          <p:spTgt spid="536583"/>
                                        </p:tgtEl>
                                        <p:attrNameLst>
                                          <p:attrName>style.rotation</p:attrName>
                                        </p:attrNameLst>
                                      </p:cBhvr>
                                      <p:tavLst>
                                        <p:tav tm="0">
                                          <p:val>
                                            <p:fltVal val="720"/>
                                          </p:val>
                                        </p:tav>
                                        <p:tav tm="100000">
                                          <p:val>
                                            <p:fltVal val="0"/>
                                          </p:val>
                                        </p:tav>
                                      </p:tavLst>
                                    </p:anim>
                                    <p:anim calcmode="lin" valueType="num">
                                      <p:cBhvr>
                                        <p:cTn id="31" dur="2000" fill="hold"/>
                                        <p:tgtEl>
                                          <p:spTgt spid="536583"/>
                                        </p:tgtEl>
                                        <p:attrNameLst>
                                          <p:attrName>ppt_h</p:attrName>
                                        </p:attrNameLst>
                                      </p:cBhvr>
                                      <p:tavLst>
                                        <p:tav tm="0">
                                          <p:val>
                                            <p:fltVal val="0"/>
                                          </p:val>
                                        </p:tav>
                                        <p:tav tm="100000">
                                          <p:val>
                                            <p:strVal val="#ppt_h"/>
                                          </p:val>
                                        </p:tav>
                                      </p:tavLst>
                                    </p:anim>
                                    <p:anim calcmode="lin" valueType="num">
                                      <p:cBhvr>
                                        <p:cTn id="32" dur="2000" fill="hold"/>
                                        <p:tgtEl>
                                          <p:spTgt spid="53658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580" grpId="0" animBg="1"/>
      <p:bldP spid="536581" grpId="0" animBg="1"/>
      <p:bldP spid="536582" grpId="0" animBg="1"/>
      <p:bldP spid="53658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4" name="Text Box 4"/>
          <p:cNvSpPr txBox="1">
            <a:spLocks noChangeArrowheads="1"/>
          </p:cNvSpPr>
          <p:nvPr/>
        </p:nvSpPr>
        <p:spPr bwMode="auto">
          <a:xfrm>
            <a:off x="152400" y="352425"/>
            <a:ext cx="28194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Diskusi Balikan</a:t>
            </a:r>
            <a:endParaRPr lang="id-ID" sz="2800" b="1">
              <a:solidFill>
                <a:srgbClr val="0000FF"/>
              </a:solidFill>
            </a:endParaRPr>
          </a:p>
        </p:txBody>
      </p:sp>
      <p:sp>
        <p:nvSpPr>
          <p:cNvPr id="537605" name="Text Box 5"/>
          <p:cNvSpPr txBox="1">
            <a:spLocks noChangeArrowheads="1"/>
          </p:cNvSpPr>
          <p:nvPr/>
        </p:nvSpPr>
        <p:spPr bwMode="auto">
          <a:xfrm>
            <a:off x="685800" y="1038225"/>
            <a:ext cx="8382000" cy="1917700"/>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a:t>Diskusi balikan dilakukan dalam situasi yang saling mendukung serta didasarkan pada informasi yang diperoleh selama observasi. Penetapan target dalam diskusi balikan harus bersifat realistis untuk dapat dicapai dalam kurun waktu yang telah ditentukan.</a:t>
            </a:r>
            <a:endParaRPr lang="id-ID" b="1"/>
          </a:p>
        </p:txBody>
      </p:sp>
      <p:sp>
        <p:nvSpPr>
          <p:cNvPr id="537607" name="Text Box 7"/>
          <p:cNvSpPr txBox="1">
            <a:spLocks noChangeArrowheads="1"/>
          </p:cNvSpPr>
          <p:nvPr/>
        </p:nvSpPr>
        <p:spPr bwMode="auto">
          <a:xfrm>
            <a:off x="152400" y="3505200"/>
            <a:ext cx="4953000" cy="519113"/>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pPr>
            <a:r>
              <a:rPr lang="en-US" sz="2800" b="1">
                <a:solidFill>
                  <a:srgbClr val="0000FF"/>
                </a:solidFill>
              </a:rPr>
              <a:t>Perencanaan Tindak Lanjut</a:t>
            </a:r>
            <a:endParaRPr lang="id-ID" sz="2800" b="1">
              <a:solidFill>
                <a:srgbClr val="0000FF"/>
              </a:solidFill>
            </a:endParaRPr>
          </a:p>
        </p:txBody>
      </p:sp>
      <p:sp>
        <p:nvSpPr>
          <p:cNvPr id="537608" name="Text Box 8"/>
          <p:cNvSpPr txBox="1">
            <a:spLocks noChangeArrowheads="1"/>
          </p:cNvSpPr>
          <p:nvPr/>
        </p:nvSpPr>
        <p:spPr bwMode="auto">
          <a:xfrm>
            <a:off x="685800" y="4191000"/>
            <a:ext cx="8382000" cy="1917700"/>
          </a:xfrm>
          <a:prstGeom prst="rect">
            <a:avLst/>
          </a:prstGeom>
          <a:ln/>
        </p:spPr>
        <p:style>
          <a:lnRef idx="1">
            <a:schemeClr val="accent1"/>
          </a:lnRef>
          <a:fillRef idx="2">
            <a:schemeClr val="accent1"/>
          </a:fillRef>
          <a:effectRef idx="1">
            <a:schemeClr val="accent1"/>
          </a:effectRef>
          <a:fontRef idx="minor">
            <a:schemeClr val="dk1"/>
          </a:fontRef>
        </p:style>
        <p:txBody>
          <a:bodyPr>
            <a:spAutoFit/>
          </a:bodyPr>
          <a:lstStyle>
            <a:lvl1pPr>
              <a:defRPr sz="2400">
                <a:solidFill>
                  <a:schemeClr val="tx1"/>
                </a:solidFill>
                <a:latin typeface="Arial" charset="0"/>
              </a:defRPr>
            </a:lvl1pPr>
            <a:lvl2pPr marL="1077913" indent="-457200">
              <a:defRPr sz="2400">
                <a:solidFill>
                  <a:schemeClr val="tx1"/>
                </a:solidFill>
                <a:latin typeface="Arial" charset="0"/>
              </a:defRPr>
            </a:lvl2pPr>
            <a:lvl3pPr marL="1714500" indent="-457200">
              <a:defRPr sz="2400">
                <a:solidFill>
                  <a:schemeClr val="tx1"/>
                </a:solidFill>
                <a:latin typeface="Arial" charset="0"/>
              </a:defRPr>
            </a:lvl3pPr>
            <a:lvl4pPr marL="2351088" indent="-457200">
              <a:defRPr sz="2400">
                <a:solidFill>
                  <a:schemeClr val="tx1"/>
                </a:solidFill>
                <a:latin typeface="Arial" charset="0"/>
              </a:defRPr>
            </a:lvl4pPr>
            <a:lvl5pPr marL="2987675" indent="-457200">
              <a:defRPr sz="2400">
                <a:solidFill>
                  <a:schemeClr val="tx1"/>
                </a:solidFill>
                <a:latin typeface="Arial" charset="0"/>
              </a:defRPr>
            </a:lvl5pPr>
            <a:lvl6pPr marL="3444875" indent="-457200" fontAlgn="base">
              <a:spcBef>
                <a:spcPct val="0"/>
              </a:spcBef>
              <a:spcAft>
                <a:spcPct val="0"/>
              </a:spcAft>
              <a:defRPr sz="2400">
                <a:solidFill>
                  <a:schemeClr val="tx1"/>
                </a:solidFill>
                <a:latin typeface="Arial" charset="0"/>
              </a:defRPr>
            </a:lvl6pPr>
            <a:lvl7pPr marL="3902075" indent="-457200" fontAlgn="base">
              <a:spcBef>
                <a:spcPct val="0"/>
              </a:spcBef>
              <a:spcAft>
                <a:spcPct val="0"/>
              </a:spcAft>
              <a:defRPr sz="2400">
                <a:solidFill>
                  <a:schemeClr val="tx1"/>
                </a:solidFill>
                <a:latin typeface="Arial" charset="0"/>
              </a:defRPr>
            </a:lvl7pPr>
            <a:lvl8pPr marL="4359275" indent="-457200" fontAlgn="base">
              <a:spcBef>
                <a:spcPct val="0"/>
              </a:spcBef>
              <a:spcAft>
                <a:spcPct val="0"/>
              </a:spcAft>
              <a:defRPr sz="2400">
                <a:solidFill>
                  <a:schemeClr val="tx1"/>
                </a:solidFill>
                <a:latin typeface="Arial" charset="0"/>
              </a:defRPr>
            </a:lvl8pPr>
            <a:lvl9pPr marL="4816475" indent="-457200" fontAlgn="base">
              <a:spcBef>
                <a:spcPct val="0"/>
              </a:spcBef>
              <a:spcAft>
                <a:spcPct val="0"/>
              </a:spcAft>
              <a:defRPr sz="2400">
                <a:solidFill>
                  <a:schemeClr val="tx1"/>
                </a:solidFill>
                <a:latin typeface="Arial" charset="0"/>
              </a:defRPr>
            </a:lvl9pPr>
          </a:lstStyle>
          <a:p>
            <a:pPr>
              <a:spcBef>
                <a:spcPct val="50000"/>
              </a:spcBef>
            </a:pPr>
            <a:r>
              <a:rPr lang="en-US" b="1"/>
              <a:t>Sasaran-sasaran baru perbaikan merupakan titik tolak untuk perbaikan siklus PTK berikutnya. Hal ini dapat dilakukan secara terus menerus sampai dengan tercapainya indikator kinerja yang telah ditetapkan sebelumnya.</a:t>
            </a:r>
            <a:endParaRPr lang="id-ID" b="1"/>
          </a:p>
        </p:txBody>
      </p:sp>
    </p:spTree>
    <p:extLst>
      <p:ext uri="{BB962C8B-B14F-4D97-AF65-F5344CB8AC3E}">
        <p14:creationId xmlns:p14="http://schemas.microsoft.com/office/powerpoint/2010/main" val="8067304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37604"/>
                                        </p:tgtEl>
                                        <p:attrNameLst>
                                          <p:attrName>style.visibility</p:attrName>
                                        </p:attrNameLst>
                                      </p:cBhvr>
                                      <p:to>
                                        <p:strVal val="visible"/>
                                      </p:to>
                                    </p:set>
                                    <p:anim calcmode="lin" valueType="num">
                                      <p:cBhvr>
                                        <p:cTn id="7" dur="1000" fill="hold"/>
                                        <p:tgtEl>
                                          <p:spTgt spid="537604"/>
                                        </p:tgtEl>
                                        <p:attrNameLst>
                                          <p:attrName>ppt_x</p:attrName>
                                        </p:attrNameLst>
                                      </p:cBhvr>
                                      <p:tavLst>
                                        <p:tav tm="0">
                                          <p:val>
                                            <p:strVal val="#ppt_x-.2"/>
                                          </p:val>
                                        </p:tav>
                                        <p:tav tm="100000">
                                          <p:val>
                                            <p:strVal val="#ppt_x"/>
                                          </p:val>
                                        </p:tav>
                                      </p:tavLst>
                                    </p:anim>
                                    <p:anim calcmode="lin" valueType="num">
                                      <p:cBhvr>
                                        <p:cTn id="8" dur="1000" fill="hold"/>
                                        <p:tgtEl>
                                          <p:spTgt spid="537604"/>
                                        </p:tgtEl>
                                        <p:attrNameLst>
                                          <p:attrName>ppt_y</p:attrName>
                                        </p:attrNameLst>
                                      </p:cBhvr>
                                      <p:tavLst>
                                        <p:tav tm="0">
                                          <p:val>
                                            <p:strVal val="#ppt_y"/>
                                          </p:val>
                                        </p:tav>
                                        <p:tav tm="100000">
                                          <p:val>
                                            <p:strVal val="#ppt_y"/>
                                          </p:val>
                                        </p:tav>
                                      </p:tavLst>
                                    </p:anim>
                                    <p:animEffect transition="in" filter="wipe(right)" prLst="gradientSize: 0.1">
                                      <p:cBhvr>
                                        <p:cTn id="9" dur="1000"/>
                                        <p:tgtEl>
                                          <p:spTgt spid="53760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537605"/>
                                        </p:tgtEl>
                                        <p:attrNameLst>
                                          <p:attrName>style.visibility</p:attrName>
                                        </p:attrNameLst>
                                      </p:cBhvr>
                                      <p:to>
                                        <p:strVal val="visible"/>
                                      </p:to>
                                    </p:set>
                                    <p:animEffect transition="in" filter="fade">
                                      <p:cBhvr>
                                        <p:cTn id="14" dur="2000"/>
                                        <p:tgtEl>
                                          <p:spTgt spid="537605"/>
                                        </p:tgtEl>
                                      </p:cBhvr>
                                    </p:animEffect>
                                    <p:anim calcmode="lin" valueType="num">
                                      <p:cBhvr>
                                        <p:cTn id="15" dur="2000" fill="hold"/>
                                        <p:tgtEl>
                                          <p:spTgt spid="537605"/>
                                        </p:tgtEl>
                                        <p:attrNameLst>
                                          <p:attrName>style.rotation</p:attrName>
                                        </p:attrNameLst>
                                      </p:cBhvr>
                                      <p:tavLst>
                                        <p:tav tm="0">
                                          <p:val>
                                            <p:fltVal val="720"/>
                                          </p:val>
                                        </p:tav>
                                        <p:tav tm="100000">
                                          <p:val>
                                            <p:fltVal val="0"/>
                                          </p:val>
                                        </p:tav>
                                      </p:tavLst>
                                    </p:anim>
                                    <p:anim calcmode="lin" valueType="num">
                                      <p:cBhvr>
                                        <p:cTn id="16" dur="2000" fill="hold"/>
                                        <p:tgtEl>
                                          <p:spTgt spid="537605"/>
                                        </p:tgtEl>
                                        <p:attrNameLst>
                                          <p:attrName>ppt_h</p:attrName>
                                        </p:attrNameLst>
                                      </p:cBhvr>
                                      <p:tavLst>
                                        <p:tav tm="0">
                                          <p:val>
                                            <p:fltVal val="0"/>
                                          </p:val>
                                        </p:tav>
                                        <p:tav tm="100000">
                                          <p:val>
                                            <p:strVal val="#ppt_h"/>
                                          </p:val>
                                        </p:tav>
                                      </p:tavLst>
                                    </p:anim>
                                    <p:anim calcmode="lin" valueType="num">
                                      <p:cBhvr>
                                        <p:cTn id="17" dur="2000" fill="hold"/>
                                        <p:tgtEl>
                                          <p:spTgt spid="537605"/>
                                        </p:tgtEl>
                                        <p:attrNameLst>
                                          <p:attrName>ppt_w</p:attrName>
                                        </p:attrNameLst>
                                      </p:cBhvr>
                                      <p:tavLst>
                                        <p:tav tm="0">
                                          <p:val>
                                            <p:fltVal val="0"/>
                                          </p:val>
                                        </p:tav>
                                        <p:tav tm="100000">
                                          <p:val>
                                            <p:strVal val="#ppt_w"/>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537607"/>
                                        </p:tgtEl>
                                        <p:attrNameLst>
                                          <p:attrName>style.visibility</p:attrName>
                                        </p:attrNameLst>
                                      </p:cBhvr>
                                      <p:to>
                                        <p:strVal val="visible"/>
                                      </p:to>
                                    </p:set>
                                    <p:anim calcmode="lin" valueType="num">
                                      <p:cBhvr>
                                        <p:cTn id="22" dur="1000" fill="hold"/>
                                        <p:tgtEl>
                                          <p:spTgt spid="537607"/>
                                        </p:tgtEl>
                                        <p:attrNameLst>
                                          <p:attrName>ppt_x</p:attrName>
                                        </p:attrNameLst>
                                      </p:cBhvr>
                                      <p:tavLst>
                                        <p:tav tm="0">
                                          <p:val>
                                            <p:strVal val="#ppt_x-.2"/>
                                          </p:val>
                                        </p:tav>
                                        <p:tav tm="100000">
                                          <p:val>
                                            <p:strVal val="#ppt_x"/>
                                          </p:val>
                                        </p:tav>
                                      </p:tavLst>
                                    </p:anim>
                                    <p:anim calcmode="lin" valueType="num">
                                      <p:cBhvr>
                                        <p:cTn id="23" dur="1000" fill="hold"/>
                                        <p:tgtEl>
                                          <p:spTgt spid="537607"/>
                                        </p:tgtEl>
                                        <p:attrNameLst>
                                          <p:attrName>ppt_y</p:attrName>
                                        </p:attrNameLst>
                                      </p:cBhvr>
                                      <p:tavLst>
                                        <p:tav tm="0">
                                          <p:val>
                                            <p:strVal val="#ppt_y"/>
                                          </p:val>
                                        </p:tav>
                                        <p:tav tm="100000">
                                          <p:val>
                                            <p:strVal val="#ppt_y"/>
                                          </p:val>
                                        </p:tav>
                                      </p:tavLst>
                                    </p:anim>
                                    <p:animEffect transition="in" filter="wipe(right)" prLst="gradientSize: 0.1">
                                      <p:cBhvr>
                                        <p:cTn id="24" dur="1000"/>
                                        <p:tgtEl>
                                          <p:spTgt spid="53760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5" presetClass="entr" presetSubtype="0" fill="hold" grpId="0" nodeType="clickEffect">
                                  <p:stCondLst>
                                    <p:cond delay="0"/>
                                  </p:stCondLst>
                                  <p:childTnLst>
                                    <p:set>
                                      <p:cBhvr>
                                        <p:cTn id="28" dur="1" fill="hold">
                                          <p:stCondLst>
                                            <p:cond delay="0"/>
                                          </p:stCondLst>
                                        </p:cTn>
                                        <p:tgtEl>
                                          <p:spTgt spid="537608"/>
                                        </p:tgtEl>
                                        <p:attrNameLst>
                                          <p:attrName>style.visibility</p:attrName>
                                        </p:attrNameLst>
                                      </p:cBhvr>
                                      <p:to>
                                        <p:strVal val="visible"/>
                                      </p:to>
                                    </p:set>
                                    <p:animEffect transition="in" filter="fade">
                                      <p:cBhvr>
                                        <p:cTn id="29" dur="2000"/>
                                        <p:tgtEl>
                                          <p:spTgt spid="537608"/>
                                        </p:tgtEl>
                                      </p:cBhvr>
                                    </p:animEffect>
                                    <p:anim calcmode="lin" valueType="num">
                                      <p:cBhvr>
                                        <p:cTn id="30" dur="2000" fill="hold"/>
                                        <p:tgtEl>
                                          <p:spTgt spid="537608"/>
                                        </p:tgtEl>
                                        <p:attrNameLst>
                                          <p:attrName>style.rotation</p:attrName>
                                        </p:attrNameLst>
                                      </p:cBhvr>
                                      <p:tavLst>
                                        <p:tav tm="0">
                                          <p:val>
                                            <p:fltVal val="720"/>
                                          </p:val>
                                        </p:tav>
                                        <p:tav tm="100000">
                                          <p:val>
                                            <p:fltVal val="0"/>
                                          </p:val>
                                        </p:tav>
                                      </p:tavLst>
                                    </p:anim>
                                    <p:anim calcmode="lin" valueType="num">
                                      <p:cBhvr>
                                        <p:cTn id="31" dur="2000" fill="hold"/>
                                        <p:tgtEl>
                                          <p:spTgt spid="537608"/>
                                        </p:tgtEl>
                                        <p:attrNameLst>
                                          <p:attrName>ppt_h</p:attrName>
                                        </p:attrNameLst>
                                      </p:cBhvr>
                                      <p:tavLst>
                                        <p:tav tm="0">
                                          <p:val>
                                            <p:fltVal val="0"/>
                                          </p:val>
                                        </p:tav>
                                        <p:tav tm="100000">
                                          <p:val>
                                            <p:strVal val="#ppt_h"/>
                                          </p:val>
                                        </p:tav>
                                      </p:tavLst>
                                    </p:anim>
                                    <p:anim calcmode="lin" valueType="num">
                                      <p:cBhvr>
                                        <p:cTn id="32" dur="2000" fill="hold"/>
                                        <p:tgtEl>
                                          <p:spTgt spid="53760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7604" grpId="0" animBg="1"/>
      <p:bldP spid="537605" grpId="0" animBg="1"/>
      <p:bldP spid="537607" grpId="0" animBg="1"/>
      <p:bldP spid="53760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Analisis</a:t>
            </a:r>
            <a:r>
              <a:rPr lang="en-US" dirty="0" smtClean="0"/>
              <a:t> Data </a:t>
            </a:r>
            <a:r>
              <a:rPr lang="en-US" dirty="0" err="1" smtClean="0"/>
              <a:t>Kemampuan</a:t>
            </a:r>
            <a:r>
              <a:rPr lang="en-US" dirty="0" smtClean="0"/>
              <a:t> </a:t>
            </a:r>
            <a:r>
              <a:rPr lang="en-US" dirty="0" err="1" smtClean="0"/>
              <a:t>Kognitif</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927253045"/>
              </p:ext>
            </p:extLst>
          </p:nvPr>
        </p:nvGraphicFramePr>
        <p:xfrm>
          <a:off x="612775" y="1869440"/>
          <a:ext cx="8218206" cy="1483360"/>
        </p:xfrm>
        <a:graphic>
          <a:graphicData uri="http://schemas.openxmlformats.org/drawingml/2006/table">
            <a:tbl>
              <a:tblPr firstRow="1" bandRow="1">
                <a:tableStyleId>{5C22544A-7EE6-4342-B048-85BDC9FD1C3A}</a:tableStyleId>
              </a:tblPr>
              <a:tblGrid>
                <a:gridCol w="530225"/>
                <a:gridCol w="2590800"/>
                <a:gridCol w="914400"/>
                <a:gridCol w="381000"/>
                <a:gridCol w="381000"/>
                <a:gridCol w="381000"/>
                <a:gridCol w="990600"/>
                <a:gridCol w="381000"/>
                <a:gridCol w="381000"/>
                <a:gridCol w="381000"/>
                <a:gridCol w="906181"/>
              </a:tblGrid>
              <a:tr h="370840">
                <a:tc rowSpan="2">
                  <a:txBody>
                    <a:bodyPr/>
                    <a:lstStyle/>
                    <a:p>
                      <a:pPr algn="ctr"/>
                      <a:r>
                        <a:rPr lang="en-US" dirty="0" smtClean="0"/>
                        <a:t>No</a:t>
                      </a:r>
                      <a:endParaRPr lang="en-US" dirty="0"/>
                    </a:p>
                  </a:txBody>
                  <a:tcPr anchor="ctr"/>
                </a:tc>
                <a:tc rowSpan="2">
                  <a:txBody>
                    <a:bodyPr/>
                    <a:lstStyle/>
                    <a:p>
                      <a:pPr algn="ctr"/>
                      <a:r>
                        <a:rPr lang="en-US" dirty="0" err="1" smtClean="0"/>
                        <a:t>Nama</a:t>
                      </a:r>
                      <a:r>
                        <a:rPr lang="en-US" dirty="0" smtClean="0"/>
                        <a:t> </a:t>
                      </a:r>
                      <a:r>
                        <a:rPr lang="en-US" dirty="0" err="1" smtClean="0"/>
                        <a:t>siswa</a:t>
                      </a:r>
                      <a:endParaRPr lang="en-US" dirty="0"/>
                    </a:p>
                  </a:txBody>
                  <a:tcPr anchor="ctr"/>
                </a:tc>
                <a:tc rowSpan="2">
                  <a:txBody>
                    <a:bodyPr/>
                    <a:lstStyle/>
                    <a:p>
                      <a:pPr algn="ctr"/>
                      <a:r>
                        <a:rPr lang="en-US" dirty="0" err="1" smtClean="0"/>
                        <a:t>Pretes</a:t>
                      </a:r>
                      <a:endParaRPr lang="en-US" dirty="0"/>
                    </a:p>
                  </a:txBody>
                  <a:tcPr anchor="ctr"/>
                </a:tc>
                <a:tc gridSpan="3">
                  <a:txBody>
                    <a:bodyPr/>
                    <a:lstStyle/>
                    <a:p>
                      <a:r>
                        <a:rPr lang="en-US" dirty="0" err="1" smtClean="0"/>
                        <a:t>Siklus</a:t>
                      </a:r>
                      <a:r>
                        <a:rPr lang="en-US" dirty="0" smtClean="0"/>
                        <a:t> 1</a:t>
                      </a:r>
                      <a:endParaRPr lang="en-US" dirty="0"/>
                    </a:p>
                  </a:txBody>
                  <a:tcPr/>
                </a:tc>
                <a:tc hMerge="1">
                  <a:txBody>
                    <a:bodyPr/>
                    <a:lstStyle/>
                    <a:p>
                      <a:endParaRPr lang="en-US" dirty="0"/>
                    </a:p>
                  </a:txBody>
                  <a:tcPr/>
                </a:tc>
                <a:tc hMerge="1">
                  <a:txBody>
                    <a:bodyPr/>
                    <a:lstStyle/>
                    <a:p>
                      <a:endParaRPr lang="en-US" dirty="0"/>
                    </a:p>
                  </a:txBody>
                  <a:tcPr/>
                </a:tc>
                <a:tc rowSpan="2">
                  <a:txBody>
                    <a:bodyPr/>
                    <a:lstStyle/>
                    <a:p>
                      <a:pPr algn="ctr"/>
                      <a:r>
                        <a:rPr lang="en-US" dirty="0" err="1" smtClean="0"/>
                        <a:t>Midtes</a:t>
                      </a:r>
                      <a:endParaRPr lang="en-US" dirty="0"/>
                    </a:p>
                  </a:txBody>
                  <a:tcPr anchor="ctr"/>
                </a:tc>
                <a:tc gridSpan="3">
                  <a:txBody>
                    <a:bodyPr/>
                    <a:lstStyle/>
                    <a:p>
                      <a:r>
                        <a:rPr lang="en-US" dirty="0" err="1" smtClean="0"/>
                        <a:t>Siklus</a:t>
                      </a:r>
                      <a:r>
                        <a:rPr lang="en-US" dirty="0" smtClean="0"/>
                        <a:t> 2</a:t>
                      </a:r>
                      <a:endParaRPr lang="en-US" dirty="0"/>
                    </a:p>
                  </a:txBody>
                  <a:tcPr/>
                </a:tc>
                <a:tc hMerge="1">
                  <a:txBody>
                    <a:bodyPr/>
                    <a:lstStyle/>
                    <a:p>
                      <a:endParaRPr lang="en-US" dirty="0"/>
                    </a:p>
                  </a:txBody>
                  <a:tcPr/>
                </a:tc>
                <a:tc hMerge="1">
                  <a:txBody>
                    <a:bodyPr/>
                    <a:lstStyle/>
                    <a:p>
                      <a:endParaRPr lang="en-US" dirty="0"/>
                    </a:p>
                  </a:txBody>
                  <a:tcPr/>
                </a:tc>
                <a:tc rowSpan="2">
                  <a:txBody>
                    <a:bodyPr/>
                    <a:lstStyle/>
                    <a:p>
                      <a:pPr algn="ctr"/>
                      <a:r>
                        <a:rPr lang="en-US" dirty="0" err="1" smtClean="0"/>
                        <a:t>Postes</a:t>
                      </a:r>
                      <a:endParaRPr lang="en-US" dirty="0"/>
                    </a:p>
                  </a:txBody>
                  <a:tcPr anchor="ctr"/>
                </a:tc>
              </a:tr>
              <a:tr h="370840">
                <a:tc vMerge="1">
                  <a:txBody>
                    <a:bodyPr/>
                    <a:lstStyle/>
                    <a:p>
                      <a:endParaRPr lang="en-US" dirty="0"/>
                    </a:p>
                  </a:txBody>
                  <a:tcPr/>
                </a:tc>
                <a:tc vMerge="1">
                  <a:txBody>
                    <a:bodyPr/>
                    <a:lstStyle/>
                    <a:p>
                      <a:endParaRPr lang="en-US" dirty="0"/>
                    </a:p>
                  </a:txBody>
                  <a:tcPr/>
                </a:tc>
                <a:tc vMerge="1">
                  <a:txBody>
                    <a:bodyPr/>
                    <a:lstStyle/>
                    <a:p>
                      <a:endParaRPr lang="en-US" dirty="0"/>
                    </a:p>
                  </a:txBody>
                  <a:tcPr/>
                </a:tc>
                <a:tc>
                  <a:txBody>
                    <a:bodyPr/>
                    <a:lstStyle/>
                    <a:p>
                      <a:pPr algn="ctr"/>
                      <a:r>
                        <a:rPr lang="en-US" dirty="0" smtClean="0"/>
                        <a:t>1</a:t>
                      </a:r>
                      <a:endParaRPr lang="en-US" dirty="0"/>
                    </a:p>
                  </a:txBody>
                  <a:tcPr anchor="ctr"/>
                </a:tc>
                <a:tc>
                  <a:txBody>
                    <a:bodyPr/>
                    <a:lstStyle/>
                    <a:p>
                      <a:pPr algn="ctr"/>
                      <a:r>
                        <a:rPr lang="en-US" dirty="0" smtClean="0"/>
                        <a:t>2</a:t>
                      </a:r>
                      <a:endParaRPr lang="en-US" dirty="0"/>
                    </a:p>
                  </a:txBody>
                  <a:tcPr anchor="ctr"/>
                </a:tc>
                <a:tc>
                  <a:txBody>
                    <a:bodyPr/>
                    <a:lstStyle/>
                    <a:p>
                      <a:pPr algn="ctr"/>
                      <a:r>
                        <a:rPr lang="en-US" dirty="0" smtClean="0"/>
                        <a:t>3</a:t>
                      </a:r>
                      <a:endParaRPr lang="en-US" dirty="0"/>
                    </a:p>
                  </a:txBody>
                  <a:tcPr anchor="ctr"/>
                </a:tc>
                <a:tc vMerge="1">
                  <a:txBody>
                    <a:bodyPr/>
                    <a:lstStyle/>
                    <a:p>
                      <a:endParaRPr lang="en-US" dirty="0"/>
                    </a:p>
                  </a:txBody>
                  <a:tcPr/>
                </a:tc>
                <a:tc>
                  <a:txBody>
                    <a:bodyPr/>
                    <a:lstStyle/>
                    <a:p>
                      <a:pPr algn="ctr"/>
                      <a:r>
                        <a:rPr lang="en-US" dirty="0" smtClean="0"/>
                        <a:t>1</a:t>
                      </a:r>
                      <a:endParaRPr lang="en-US" dirty="0"/>
                    </a:p>
                  </a:txBody>
                  <a:tcPr anchor="ctr"/>
                </a:tc>
                <a:tc>
                  <a:txBody>
                    <a:bodyPr/>
                    <a:lstStyle/>
                    <a:p>
                      <a:pPr algn="ctr"/>
                      <a:r>
                        <a:rPr lang="en-US" dirty="0" smtClean="0"/>
                        <a:t>2</a:t>
                      </a:r>
                      <a:endParaRPr lang="en-US" dirty="0"/>
                    </a:p>
                  </a:txBody>
                  <a:tcPr anchor="ctr"/>
                </a:tc>
                <a:tc>
                  <a:txBody>
                    <a:bodyPr/>
                    <a:lstStyle/>
                    <a:p>
                      <a:pPr algn="ctr"/>
                      <a:r>
                        <a:rPr lang="en-US" dirty="0" smtClean="0"/>
                        <a:t>3</a:t>
                      </a:r>
                      <a:endParaRPr lang="en-US" dirty="0"/>
                    </a:p>
                  </a:txBody>
                  <a:tcPr anchor="ctr"/>
                </a:tc>
                <a:tc vMerge="1">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6" name="Title 1"/>
          <p:cNvSpPr txBox="1">
            <a:spLocks/>
          </p:cNvSpPr>
          <p:nvPr/>
        </p:nvSpPr>
        <p:spPr>
          <a:xfrm>
            <a:off x="632012" y="4876800"/>
            <a:ext cx="8153400" cy="1447800"/>
          </a:xfrm>
          <a:prstGeom prst="rect">
            <a:avLst/>
          </a:prstGeom>
        </p:spPr>
        <p:txBody>
          <a:bodyPr vert="horz" anchor="ctr">
            <a:normAutofit fontScale="40000" lnSpcReduction="20000"/>
          </a:bodyPr>
          <a:lstStyle>
            <a:lvl1pPr algn="l" rtl="0" eaLnBrk="1" latinLnBrk="0" hangingPunct="1">
              <a:spcBef>
                <a:spcPct val="0"/>
              </a:spcBef>
              <a:buNone/>
              <a:defRPr kumimoji="0" sz="4400" kern="1200">
                <a:solidFill>
                  <a:schemeClr val="tx2"/>
                </a:solidFill>
                <a:latin typeface="+mj-lt"/>
                <a:ea typeface="+mj-ea"/>
                <a:cs typeface="+mj-cs"/>
              </a:defRPr>
            </a:lvl1pPr>
          </a:lstStyle>
          <a:p>
            <a:pPr marL="571500" indent="-571500">
              <a:buFont typeface="Arial" pitchFamily="34" charset="0"/>
              <a:buChar char="•"/>
            </a:pPr>
            <a:r>
              <a:rPr lang="en-US" dirty="0" err="1" smtClean="0"/>
              <a:t>Analisis</a:t>
            </a:r>
            <a:r>
              <a:rPr lang="en-US" dirty="0" smtClean="0"/>
              <a:t> data </a:t>
            </a:r>
            <a:r>
              <a:rPr lang="en-US" dirty="0" err="1" smtClean="0"/>
              <a:t>kemampuan</a:t>
            </a:r>
            <a:r>
              <a:rPr lang="en-US" dirty="0" smtClean="0"/>
              <a:t> </a:t>
            </a:r>
            <a:r>
              <a:rPr lang="en-US" dirty="0" err="1" smtClean="0"/>
              <a:t>kognitif</a:t>
            </a:r>
            <a:r>
              <a:rPr lang="en-US" dirty="0" smtClean="0"/>
              <a:t> </a:t>
            </a:r>
            <a:r>
              <a:rPr lang="en-US" dirty="0" err="1" smtClean="0"/>
              <a:t>disesuaikan</a:t>
            </a:r>
            <a:r>
              <a:rPr lang="en-US" dirty="0" smtClean="0"/>
              <a:t> </a:t>
            </a:r>
            <a:r>
              <a:rPr lang="en-US" dirty="0" err="1" smtClean="0"/>
              <a:t>dengan</a:t>
            </a:r>
            <a:r>
              <a:rPr lang="en-US" dirty="0" smtClean="0"/>
              <a:t> rubric scoring </a:t>
            </a:r>
            <a:r>
              <a:rPr lang="en-US" dirty="0" err="1" smtClean="0"/>
              <a:t>kemampuan</a:t>
            </a:r>
            <a:endParaRPr lang="en-US" dirty="0" smtClean="0"/>
          </a:p>
          <a:p>
            <a:pPr marL="571500" indent="-571500">
              <a:buFont typeface="Arial" pitchFamily="34" charset="0"/>
              <a:buChar char="•"/>
            </a:pPr>
            <a:r>
              <a:rPr lang="en-US" dirty="0" err="1" smtClean="0"/>
              <a:t>Pada</a:t>
            </a:r>
            <a:r>
              <a:rPr lang="en-US" dirty="0" smtClean="0"/>
              <a:t> </a:t>
            </a:r>
            <a:r>
              <a:rPr lang="en-US" dirty="0" err="1" smtClean="0"/>
              <a:t>kegitan</a:t>
            </a:r>
            <a:r>
              <a:rPr lang="en-US" dirty="0" smtClean="0"/>
              <a:t> </a:t>
            </a:r>
            <a:r>
              <a:rPr lang="en-US" dirty="0" err="1" smtClean="0"/>
              <a:t>siklus</a:t>
            </a:r>
            <a:r>
              <a:rPr lang="en-US" dirty="0" smtClean="0"/>
              <a:t> 1 </a:t>
            </a:r>
            <a:r>
              <a:rPr lang="en-US" dirty="0" err="1" smtClean="0"/>
              <a:t>atau</a:t>
            </a:r>
            <a:r>
              <a:rPr lang="en-US" dirty="0" smtClean="0"/>
              <a:t> 2 </a:t>
            </a:r>
            <a:r>
              <a:rPr lang="en-US" dirty="0" err="1" smtClean="0"/>
              <a:t>dengan</a:t>
            </a:r>
            <a:r>
              <a:rPr lang="en-US" dirty="0" smtClean="0"/>
              <a:t> 3x </a:t>
            </a:r>
            <a:r>
              <a:rPr lang="en-US" dirty="0" err="1" smtClean="0"/>
              <a:t>pertemuan</a:t>
            </a:r>
            <a:r>
              <a:rPr lang="en-US" dirty="0" smtClean="0"/>
              <a:t> </a:t>
            </a:r>
            <a:r>
              <a:rPr lang="en-US" dirty="0" err="1" smtClean="0"/>
              <a:t>diberikan</a:t>
            </a:r>
            <a:r>
              <a:rPr lang="en-US" dirty="0" smtClean="0"/>
              <a:t> </a:t>
            </a:r>
            <a:r>
              <a:rPr lang="en-US" dirty="0" err="1" smtClean="0"/>
              <a:t>tes</a:t>
            </a:r>
            <a:r>
              <a:rPr lang="en-US" dirty="0" smtClean="0"/>
              <a:t> </a:t>
            </a:r>
            <a:r>
              <a:rPr lang="en-US" dirty="0" err="1" smtClean="0"/>
              <a:t>sesuai</a:t>
            </a:r>
            <a:r>
              <a:rPr lang="en-US" dirty="0" smtClean="0"/>
              <a:t> </a:t>
            </a:r>
            <a:r>
              <a:rPr lang="en-US" dirty="0" err="1" smtClean="0"/>
              <a:t>indikator</a:t>
            </a:r>
            <a:r>
              <a:rPr lang="en-US" dirty="0" smtClean="0"/>
              <a:t> </a:t>
            </a:r>
            <a:r>
              <a:rPr lang="en-US" dirty="0" err="1" smtClean="0"/>
              <a:t>kemampuan</a:t>
            </a:r>
            <a:r>
              <a:rPr lang="en-US" dirty="0" smtClean="0"/>
              <a:t>/</a:t>
            </a:r>
            <a:r>
              <a:rPr lang="en-US" dirty="0" err="1" smtClean="0"/>
              <a:t>indikator</a:t>
            </a:r>
            <a:r>
              <a:rPr lang="en-US" dirty="0" smtClean="0"/>
              <a:t> </a:t>
            </a:r>
            <a:r>
              <a:rPr lang="en-US" dirty="0" err="1" smtClean="0"/>
              <a:t>pokok</a:t>
            </a:r>
            <a:r>
              <a:rPr lang="en-US" dirty="0" smtClean="0"/>
              <a:t> </a:t>
            </a:r>
            <a:r>
              <a:rPr lang="en-US" dirty="0" err="1" smtClean="0"/>
              <a:t>bahasan</a:t>
            </a:r>
            <a:endParaRPr lang="en-US" dirty="0" smtClean="0"/>
          </a:p>
          <a:p>
            <a:pPr marL="571500" indent="-571500">
              <a:buFont typeface="Arial" pitchFamily="34" charset="0"/>
              <a:buChar char="•"/>
            </a:pPr>
            <a:r>
              <a:rPr lang="en-US" dirty="0" err="1" smtClean="0"/>
              <a:t>Tidak</a:t>
            </a:r>
            <a:r>
              <a:rPr lang="en-US" dirty="0" smtClean="0"/>
              <a:t> </a:t>
            </a:r>
            <a:r>
              <a:rPr lang="en-US" dirty="0" err="1" smtClean="0"/>
              <a:t>memberikan</a:t>
            </a:r>
            <a:r>
              <a:rPr lang="en-US" dirty="0" smtClean="0"/>
              <a:t> </a:t>
            </a:r>
            <a:r>
              <a:rPr lang="en-US" dirty="0" err="1" smtClean="0"/>
              <a:t>solusi</a:t>
            </a:r>
            <a:r>
              <a:rPr lang="en-US" dirty="0" smtClean="0"/>
              <a:t> </a:t>
            </a:r>
            <a:r>
              <a:rPr lang="en-US" dirty="0" err="1" smtClean="0"/>
              <a:t>atau</a:t>
            </a:r>
            <a:r>
              <a:rPr lang="en-US" dirty="0" smtClean="0"/>
              <a:t> </a:t>
            </a:r>
            <a:r>
              <a:rPr lang="en-US" dirty="0" err="1" smtClean="0"/>
              <a:t>gambaran</a:t>
            </a:r>
            <a:r>
              <a:rPr lang="en-US" dirty="0" smtClean="0"/>
              <a:t> </a:t>
            </a:r>
            <a:r>
              <a:rPr lang="en-US" dirty="0" err="1" smtClean="0"/>
              <a:t>pada</a:t>
            </a:r>
            <a:r>
              <a:rPr lang="en-US" dirty="0" smtClean="0"/>
              <a:t> </a:t>
            </a:r>
            <a:r>
              <a:rPr lang="en-US" dirty="0" err="1" smtClean="0"/>
              <a:t>soal</a:t>
            </a:r>
            <a:r>
              <a:rPr lang="en-US" dirty="0" smtClean="0"/>
              <a:t> </a:t>
            </a:r>
            <a:r>
              <a:rPr lang="en-US" dirty="0" err="1" smtClean="0"/>
              <a:t>pretes</a:t>
            </a:r>
            <a:r>
              <a:rPr lang="en-US" dirty="0" smtClean="0"/>
              <a:t>/</a:t>
            </a:r>
            <a:r>
              <a:rPr lang="en-US" dirty="0" err="1" smtClean="0"/>
              <a:t>midtes</a:t>
            </a:r>
            <a:r>
              <a:rPr lang="en-US" dirty="0" smtClean="0"/>
              <a:t>/</a:t>
            </a:r>
            <a:r>
              <a:rPr lang="en-US" dirty="0" err="1" smtClean="0"/>
              <a:t>postes</a:t>
            </a:r>
            <a:endParaRPr lang="en-US" dirty="0" smtClean="0"/>
          </a:p>
          <a:p>
            <a:pPr marL="571500" indent="-571500">
              <a:buFont typeface="Arial" pitchFamily="34" charset="0"/>
              <a:buChar char="•"/>
            </a:pPr>
            <a:r>
              <a:rPr lang="en-US" dirty="0" err="1" smtClean="0"/>
              <a:t>Analisis</a:t>
            </a:r>
            <a:r>
              <a:rPr lang="en-US" dirty="0" smtClean="0"/>
              <a:t> </a:t>
            </a:r>
            <a:r>
              <a:rPr lang="en-US" dirty="0" err="1" smtClean="0"/>
              <a:t>nilai</a:t>
            </a:r>
            <a:r>
              <a:rPr lang="en-US" dirty="0" smtClean="0"/>
              <a:t> </a:t>
            </a:r>
            <a:r>
              <a:rPr lang="en-US" dirty="0" err="1" smtClean="0"/>
              <a:t>pretes</a:t>
            </a:r>
            <a:r>
              <a:rPr lang="en-US" dirty="0" smtClean="0"/>
              <a:t>/</a:t>
            </a:r>
            <a:r>
              <a:rPr lang="en-US" dirty="0" err="1" smtClean="0"/>
              <a:t>midtes</a:t>
            </a:r>
            <a:r>
              <a:rPr lang="en-US" dirty="0" smtClean="0"/>
              <a:t>/</a:t>
            </a:r>
            <a:r>
              <a:rPr lang="en-US" dirty="0" err="1" smtClean="0"/>
              <a:t>postes</a:t>
            </a:r>
            <a:r>
              <a:rPr lang="en-US" dirty="0" smtClean="0"/>
              <a:t> (</a:t>
            </a:r>
            <a:r>
              <a:rPr lang="en-US" dirty="0" err="1" smtClean="0"/>
              <a:t>apakah</a:t>
            </a:r>
            <a:r>
              <a:rPr lang="en-US" dirty="0" smtClean="0"/>
              <a:t> </a:t>
            </a:r>
            <a:r>
              <a:rPr lang="en-US" dirty="0" err="1" smtClean="0"/>
              <a:t>terdapat</a:t>
            </a:r>
            <a:r>
              <a:rPr lang="en-US" dirty="0" smtClean="0"/>
              <a:t> </a:t>
            </a:r>
            <a:r>
              <a:rPr lang="en-US" dirty="0" err="1" smtClean="0"/>
              <a:t>peningkatan</a:t>
            </a:r>
            <a:r>
              <a:rPr lang="en-US" dirty="0" smtClean="0"/>
              <a:t> </a:t>
            </a:r>
            <a:r>
              <a:rPr lang="en-US" dirty="0" err="1" smtClean="0"/>
              <a:t>atau</a:t>
            </a:r>
            <a:r>
              <a:rPr lang="en-US" dirty="0" smtClean="0"/>
              <a:t> </a:t>
            </a:r>
            <a:r>
              <a:rPr lang="en-US" dirty="0" err="1" smtClean="0"/>
              <a:t>tidak</a:t>
            </a:r>
            <a:r>
              <a:rPr lang="en-US" dirty="0" smtClean="0"/>
              <a:t>) </a:t>
            </a:r>
            <a:r>
              <a:rPr lang="en-US" dirty="0" err="1" smtClean="0"/>
              <a:t>bisa</a:t>
            </a:r>
            <a:r>
              <a:rPr lang="en-US" dirty="0" smtClean="0"/>
              <a:t> </a:t>
            </a:r>
            <a:r>
              <a:rPr lang="en-US" dirty="0" err="1" smtClean="0"/>
              <a:t>dengan</a:t>
            </a:r>
            <a:r>
              <a:rPr lang="en-US" dirty="0" smtClean="0"/>
              <a:t> </a:t>
            </a:r>
            <a:r>
              <a:rPr lang="en-US" dirty="0" err="1" smtClean="0"/>
              <a:t>persentase</a:t>
            </a:r>
            <a:r>
              <a:rPr lang="en-US" dirty="0" smtClean="0"/>
              <a:t> </a:t>
            </a:r>
            <a:r>
              <a:rPr lang="en-US" dirty="0" err="1" smtClean="0"/>
              <a:t>atau</a:t>
            </a:r>
            <a:r>
              <a:rPr lang="en-US" dirty="0" smtClean="0"/>
              <a:t> N-gain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307565987"/>
              </p:ext>
            </p:extLst>
          </p:nvPr>
        </p:nvGraphicFramePr>
        <p:xfrm>
          <a:off x="632012" y="3611880"/>
          <a:ext cx="5932206" cy="1112520"/>
        </p:xfrm>
        <a:graphic>
          <a:graphicData uri="http://schemas.openxmlformats.org/drawingml/2006/table">
            <a:tbl>
              <a:tblPr firstRow="1" bandRow="1">
                <a:tableStyleId>{5C22544A-7EE6-4342-B048-85BDC9FD1C3A}</a:tableStyleId>
              </a:tblPr>
              <a:tblGrid>
                <a:gridCol w="530225"/>
                <a:gridCol w="2590800"/>
                <a:gridCol w="914400"/>
                <a:gridCol w="990600"/>
                <a:gridCol w="906181"/>
              </a:tblGrid>
              <a:tr h="741680">
                <a:tc>
                  <a:txBody>
                    <a:bodyPr/>
                    <a:lstStyle/>
                    <a:p>
                      <a:pPr algn="ctr"/>
                      <a:r>
                        <a:rPr lang="en-US" dirty="0" smtClean="0"/>
                        <a:t>No</a:t>
                      </a:r>
                      <a:endParaRPr lang="en-US" dirty="0"/>
                    </a:p>
                  </a:txBody>
                  <a:tcPr anchor="ctr"/>
                </a:tc>
                <a:tc>
                  <a:txBody>
                    <a:bodyPr/>
                    <a:lstStyle/>
                    <a:p>
                      <a:pPr algn="ctr"/>
                      <a:r>
                        <a:rPr lang="en-US" dirty="0" err="1" smtClean="0"/>
                        <a:t>Nama</a:t>
                      </a:r>
                      <a:r>
                        <a:rPr lang="en-US" dirty="0" smtClean="0"/>
                        <a:t> </a:t>
                      </a:r>
                      <a:r>
                        <a:rPr lang="en-US" dirty="0" err="1" smtClean="0"/>
                        <a:t>siswa</a:t>
                      </a:r>
                      <a:endParaRPr lang="en-US" dirty="0"/>
                    </a:p>
                  </a:txBody>
                  <a:tcPr anchor="ctr"/>
                </a:tc>
                <a:tc>
                  <a:txBody>
                    <a:bodyPr/>
                    <a:lstStyle/>
                    <a:p>
                      <a:pPr algn="ctr"/>
                      <a:r>
                        <a:rPr lang="en-US" dirty="0" err="1" smtClean="0"/>
                        <a:t>Pretes</a:t>
                      </a:r>
                      <a:endParaRPr lang="en-US" dirty="0"/>
                    </a:p>
                  </a:txBody>
                  <a:tcPr anchor="ctr"/>
                </a:tc>
                <a:tc>
                  <a:txBody>
                    <a:bodyPr/>
                    <a:lstStyle/>
                    <a:p>
                      <a:pPr algn="ctr"/>
                      <a:r>
                        <a:rPr lang="en-US" dirty="0" err="1" smtClean="0"/>
                        <a:t>Midtes</a:t>
                      </a:r>
                      <a:endParaRPr lang="en-US" dirty="0"/>
                    </a:p>
                  </a:txBody>
                  <a:tcPr anchor="ctr"/>
                </a:tc>
                <a:tc>
                  <a:txBody>
                    <a:bodyPr/>
                    <a:lstStyle/>
                    <a:p>
                      <a:pPr algn="ctr"/>
                      <a:r>
                        <a:rPr lang="en-US" dirty="0" err="1" smtClean="0"/>
                        <a:t>Postes</a:t>
                      </a:r>
                      <a:endParaRPr lang="en-US" dirty="0"/>
                    </a:p>
                  </a:txBody>
                  <a:tcPr anchor="ct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344260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Analisis</a:t>
            </a:r>
            <a:r>
              <a:rPr lang="en-US" dirty="0" smtClean="0"/>
              <a:t> Data </a:t>
            </a:r>
            <a:r>
              <a:rPr lang="en-US" dirty="0" err="1" smtClean="0"/>
              <a:t>Kemampuan</a:t>
            </a:r>
            <a:r>
              <a:rPr lang="en-US" dirty="0" smtClean="0"/>
              <a:t> </a:t>
            </a:r>
            <a:r>
              <a:rPr lang="en-US" dirty="0" err="1" smtClean="0"/>
              <a:t>Kognitif</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994421563"/>
              </p:ext>
            </p:extLst>
          </p:nvPr>
        </p:nvGraphicFramePr>
        <p:xfrm>
          <a:off x="612775" y="1869440"/>
          <a:ext cx="7227606" cy="1483360"/>
        </p:xfrm>
        <a:graphic>
          <a:graphicData uri="http://schemas.openxmlformats.org/drawingml/2006/table">
            <a:tbl>
              <a:tblPr firstRow="1" bandRow="1">
                <a:tableStyleId>{5C22544A-7EE6-4342-B048-85BDC9FD1C3A}</a:tableStyleId>
              </a:tblPr>
              <a:tblGrid>
                <a:gridCol w="530225"/>
                <a:gridCol w="2590800"/>
                <a:gridCol w="914400"/>
                <a:gridCol w="381000"/>
                <a:gridCol w="381000"/>
                <a:gridCol w="381000"/>
                <a:gridCol w="381000"/>
                <a:gridCol w="381000"/>
                <a:gridCol w="381000"/>
                <a:gridCol w="906181"/>
              </a:tblGrid>
              <a:tr h="370840">
                <a:tc rowSpan="2">
                  <a:txBody>
                    <a:bodyPr/>
                    <a:lstStyle/>
                    <a:p>
                      <a:pPr algn="ctr"/>
                      <a:r>
                        <a:rPr lang="en-US" dirty="0" smtClean="0"/>
                        <a:t>No</a:t>
                      </a:r>
                      <a:endParaRPr lang="en-US" dirty="0"/>
                    </a:p>
                  </a:txBody>
                  <a:tcPr anchor="ctr"/>
                </a:tc>
                <a:tc rowSpan="2">
                  <a:txBody>
                    <a:bodyPr/>
                    <a:lstStyle/>
                    <a:p>
                      <a:pPr algn="ctr"/>
                      <a:r>
                        <a:rPr lang="en-US" dirty="0" err="1" smtClean="0"/>
                        <a:t>Nama</a:t>
                      </a:r>
                      <a:r>
                        <a:rPr lang="en-US" dirty="0" smtClean="0"/>
                        <a:t> </a:t>
                      </a:r>
                      <a:r>
                        <a:rPr lang="en-US" dirty="0" err="1" smtClean="0"/>
                        <a:t>siswa</a:t>
                      </a:r>
                      <a:endParaRPr lang="en-US" dirty="0"/>
                    </a:p>
                  </a:txBody>
                  <a:tcPr anchor="ctr"/>
                </a:tc>
                <a:tc rowSpan="2">
                  <a:txBody>
                    <a:bodyPr/>
                    <a:lstStyle/>
                    <a:p>
                      <a:pPr algn="ctr"/>
                      <a:r>
                        <a:rPr lang="en-US" dirty="0" err="1" smtClean="0"/>
                        <a:t>Pretes</a:t>
                      </a:r>
                      <a:endParaRPr lang="en-US" dirty="0"/>
                    </a:p>
                  </a:txBody>
                  <a:tcPr anchor="ctr"/>
                </a:tc>
                <a:tc gridSpan="3">
                  <a:txBody>
                    <a:bodyPr/>
                    <a:lstStyle/>
                    <a:p>
                      <a:r>
                        <a:rPr lang="en-US" dirty="0" err="1" smtClean="0"/>
                        <a:t>Siklus</a:t>
                      </a:r>
                      <a:r>
                        <a:rPr lang="en-US" dirty="0" smtClean="0"/>
                        <a:t> 1</a:t>
                      </a:r>
                      <a:endParaRPr lang="en-US" dirty="0"/>
                    </a:p>
                  </a:txBody>
                  <a:tcPr/>
                </a:tc>
                <a:tc hMerge="1">
                  <a:txBody>
                    <a:bodyPr/>
                    <a:lstStyle/>
                    <a:p>
                      <a:endParaRPr lang="en-US" dirty="0"/>
                    </a:p>
                  </a:txBody>
                  <a:tcPr/>
                </a:tc>
                <a:tc hMerge="1">
                  <a:txBody>
                    <a:bodyPr/>
                    <a:lstStyle/>
                    <a:p>
                      <a:endParaRPr lang="en-US" dirty="0"/>
                    </a:p>
                  </a:txBody>
                  <a:tcPr/>
                </a:tc>
                <a:tc gridSpan="3">
                  <a:txBody>
                    <a:bodyPr/>
                    <a:lstStyle/>
                    <a:p>
                      <a:r>
                        <a:rPr lang="en-US" dirty="0" err="1" smtClean="0"/>
                        <a:t>Siklus</a:t>
                      </a:r>
                      <a:r>
                        <a:rPr lang="en-US" dirty="0" smtClean="0"/>
                        <a:t> 2</a:t>
                      </a:r>
                      <a:endParaRPr lang="en-US" dirty="0"/>
                    </a:p>
                  </a:txBody>
                  <a:tcPr/>
                </a:tc>
                <a:tc hMerge="1">
                  <a:txBody>
                    <a:bodyPr/>
                    <a:lstStyle/>
                    <a:p>
                      <a:endParaRPr lang="en-US" dirty="0"/>
                    </a:p>
                  </a:txBody>
                  <a:tcPr/>
                </a:tc>
                <a:tc hMerge="1">
                  <a:txBody>
                    <a:bodyPr/>
                    <a:lstStyle/>
                    <a:p>
                      <a:endParaRPr lang="en-US" dirty="0"/>
                    </a:p>
                  </a:txBody>
                  <a:tcPr/>
                </a:tc>
                <a:tc rowSpan="2">
                  <a:txBody>
                    <a:bodyPr/>
                    <a:lstStyle/>
                    <a:p>
                      <a:pPr algn="ctr"/>
                      <a:r>
                        <a:rPr lang="en-US" dirty="0" err="1" smtClean="0"/>
                        <a:t>Postes</a:t>
                      </a:r>
                      <a:endParaRPr lang="en-US" dirty="0"/>
                    </a:p>
                  </a:txBody>
                  <a:tcPr anchor="ctr"/>
                </a:tc>
              </a:tr>
              <a:tr h="370840">
                <a:tc vMerge="1">
                  <a:txBody>
                    <a:bodyPr/>
                    <a:lstStyle/>
                    <a:p>
                      <a:endParaRPr lang="en-US" dirty="0"/>
                    </a:p>
                  </a:txBody>
                  <a:tcPr/>
                </a:tc>
                <a:tc vMerge="1">
                  <a:txBody>
                    <a:bodyPr/>
                    <a:lstStyle/>
                    <a:p>
                      <a:endParaRPr lang="en-US" dirty="0"/>
                    </a:p>
                  </a:txBody>
                  <a:tcPr/>
                </a:tc>
                <a:tc vMerge="1">
                  <a:txBody>
                    <a:bodyPr/>
                    <a:lstStyle/>
                    <a:p>
                      <a:endParaRPr lang="en-US" dirty="0"/>
                    </a:p>
                  </a:txBody>
                  <a:tcPr/>
                </a:tc>
                <a:tc>
                  <a:txBody>
                    <a:bodyPr/>
                    <a:lstStyle/>
                    <a:p>
                      <a:pPr algn="ctr"/>
                      <a:r>
                        <a:rPr lang="en-US" dirty="0" smtClean="0"/>
                        <a:t>1</a:t>
                      </a:r>
                      <a:endParaRPr lang="en-US" dirty="0"/>
                    </a:p>
                  </a:txBody>
                  <a:tcPr anchor="ctr"/>
                </a:tc>
                <a:tc>
                  <a:txBody>
                    <a:bodyPr/>
                    <a:lstStyle/>
                    <a:p>
                      <a:pPr algn="ctr"/>
                      <a:r>
                        <a:rPr lang="en-US" dirty="0" smtClean="0"/>
                        <a:t>2</a:t>
                      </a:r>
                      <a:endParaRPr lang="en-US" dirty="0"/>
                    </a:p>
                  </a:txBody>
                  <a:tcPr anchor="ctr"/>
                </a:tc>
                <a:tc>
                  <a:txBody>
                    <a:bodyPr/>
                    <a:lstStyle/>
                    <a:p>
                      <a:pPr algn="ctr"/>
                      <a:r>
                        <a:rPr lang="en-US" dirty="0" smtClean="0"/>
                        <a:t>3</a:t>
                      </a:r>
                      <a:endParaRPr lang="en-US" dirty="0"/>
                    </a:p>
                  </a:txBody>
                  <a:tcPr anchor="ctr"/>
                </a:tc>
                <a:tc>
                  <a:txBody>
                    <a:bodyPr/>
                    <a:lstStyle/>
                    <a:p>
                      <a:pPr algn="ctr"/>
                      <a:r>
                        <a:rPr lang="en-US" dirty="0" smtClean="0"/>
                        <a:t>1</a:t>
                      </a:r>
                      <a:endParaRPr lang="en-US" dirty="0"/>
                    </a:p>
                  </a:txBody>
                  <a:tcPr anchor="ctr"/>
                </a:tc>
                <a:tc>
                  <a:txBody>
                    <a:bodyPr/>
                    <a:lstStyle/>
                    <a:p>
                      <a:pPr algn="ctr"/>
                      <a:r>
                        <a:rPr lang="en-US" dirty="0" smtClean="0"/>
                        <a:t>2</a:t>
                      </a:r>
                      <a:endParaRPr lang="en-US" dirty="0"/>
                    </a:p>
                  </a:txBody>
                  <a:tcPr anchor="ctr"/>
                </a:tc>
                <a:tc>
                  <a:txBody>
                    <a:bodyPr/>
                    <a:lstStyle/>
                    <a:p>
                      <a:pPr algn="ctr"/>
                      <a:r>
                        <a:rPr lang="en-US" dirty="0" smtClean="0"/>
                        <a:t>3</a:t>
                      </a:r>
                      <a:endParaRPr lang="en-US" dirty="0"/>
                    </a:p>
                  </a:txBody>
                  <a:tcPr anchor="ctr"/>
                </a:tc>
                <a:tc vMerge="1">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6" name="Title 1"/>
          <p:cNvSpPr txBox="1">
            <a:spLocks/>
          </p:cNvSpPr>
          <p:nvPr/>
        </p:nvSpPr>
        <p:spPr>
          <a:xfrm>
            <a:off x="632012" y="4800600"/>
            <a:ext cx="8153400" cy="1676400"/>
          </a:xfrm>
          <a:prstGeom prst="rect">
            <a:avLst/>
          </a:prstGeom>
        </p:spPr>
        <p:txBody>
          <a:bodyPr vert="horz" anchor="ctr">
            <a:normAutofit fontScale="40000" lnSpcReduction="20000"/>
          </a:bodyPr>
          <a:lstStyle>
            <a:lvl1pPr algn="l" rtl="0" eaLnBrk="1" latinLnBrk="0" hangingPunct="1">
              <a:spcBef>
                <a:spcPct val="0"/>
              </a:spcBef>
              <a:buNone/>
              <a:defRPr kumimoji="0" sz="4400" kern="1200">
                <a:solidFill>
                  <a:schemeClr val="tx2"/>
                </a:solidFill>
                <a:latin typeface="+mj-lt"/>
                <a:ea typeface="+mj-ea"/>
                <a:cs typeface="+mj-cs"/>
              </a:defRPr>
            </a:lvl1pPr>
          </a:lstStyle>
          <a:p>
            <a:pPr marL="571500" indent="-571500">
              <a:buFont typeface="Arial" pitchFamily="34" charset="0"/>
              <a:buChar char="•"/>
            </a:pPr>
            <a:r>
              <a:rPr lang="en-US" dirty="0" err="1" smtClean="0"/>
              <a:t>Analisis</a:t>
            </a:r>
            <a:r>
              <a:rPr lang="en-US" dirty="0" smtClean="0"/>
              <a:t> data </a:t>
            </a:r>
            <a:r>
              <a:rPr lang="en-US" dirty="0" err="1" smtClean="0"/>
              <a:t>kemampuan</a:t>
            </a:r>
            <a:r>
              <a:rPr lang="en-US" dirty="0" smtClean="0"/>
              <a:t> </a:t>
            </a:r>
            <a:r>
              <a:rPr lang="en-US" dirty="0" err="1" smtClean="0"/>
              <a:t>kognitif</a:t>
            </a:r>
            <a:r>
              <a:rPr lang="en-US" dirty="0" smtClean="0"/>
              <a:t> </a:t>
            </a:r>
            <a:r>
              <a:rPr lang="en-US" dirty="0" err="1" smtClean="0"/>
              <a:t>disesuaikan</a:t>
            </a:r>
            <a:r>
              <a:rPr lang="en-US" dirty="0" smtClean="0"/>
              <a:t> </a:t>
            </a:r>
            <a:r>
              <a:rPr lang="en-US" dirty="0" err="1" smtClean="0"/>
              <a:t>dengan</a:t>
            </a:r>
            <a:r>
              <a:rPr lang="en-US" dirty="0" smtClean="0"/>
              <a:t> rubric scoring </a:t>
            </a:r>
            <a:r>
              <a:rPr lang="en-US" dirty="0" err="1" smtClean="0"/>
              <a:t>kemampuan</a:t>
            </a:r>
            <a:endParaRPr lang="en-US" dirty="0" smtClean="0"/>
          </a:p>
          <a:p>
            <a:pPr marL="571500" indent="-571500">
              <a:buFont typeface="Arial" pitchFamily="34" charset="0"/>
              <a:buChar char="•"/>
            </a:pPr>
            <a:r>
              <a:rPr lang="en-US" dirty="0" err="1" smtClean="0"/>
              <a:t>Pada</a:t>
            </a:r>
            <a:r>
              <a:rPr lang="en-US" dirty="0" smtClean="0"/>
              <a:t> </a:t>
            </a:r>
            <a:r>
              <a:rPr lang="en-US" dirty="0" err="1" smtClean="0"/>
              <a:t>kegitan</a:t>
            </a:r>
            <a:r>
              <a:rPr lang="en-US" dirty="0" smtClean="0"/>
              <a:t> </a:t>
            </a:r>
            <a:r>
              <a:rPr lang="en-US" dirty="0" err="1" smtClean="0"/>
              <a:t>siklus</a:t>
            </a:r>
            <a:r>
              <a:rPr lang="en-US" dirty="0" smtClean="0"/>
              <a:t> 1 </a:t>
            </a:r>
            <a:r>
              <a:rPr lang="en-US" dirty="0" err="1" smtClean="0"/>
              <a:t>atau</a:t>
            </a:r>
            <a:r>
              <a:rPr lang="en-US" dirty="0" smtClean="0"/>
              <a:t> 2 </a:t>
            </a:r>
            <a:r>
              <a:rPr lang="en-US" dirty="0" err="1" smtClean="0"/>
              <a:t>dengan</a:t>
            </a:r>
            <a:r>
              <a:rPr lang="en-US" dirty="0" smtClean="0"/>
              <a:t> 3x </a:t>
            </a:r>
            <a:r>
              <a:rPr lang="en-US" dirty="0" err="1" smtClean="0"/>
              <a:t>pertemuan</a:t>
            </a:r>
            <a:r>
              <a:rPr lang="en-US" dirty="0" smtClean="0"/>
              <a:t> </a:t>
            </a:r>
            <a:r>
              <a:rPr lang="en-US" dirty="0" err="1" smtClean="0"/>
              <a:t>diberikan</a:t>
            </a:r>
            <a:r>
              <a:rPr lang="en-US" dirty="0" smtClean="0"/>
              <a:t> </a:t>
            </a:r>
            <a:r>
              <a:rPr lang="en-US" dirty="0" err="1" smtClean="0"/>
              <a:t>tes</a:t>
            </a:r>
            <a:r>
              <a:rPr lang="en-US" dirty="0" smtClean="0"/>
              <a:t> </a:t>
            </a:r>
            <a:r>
              <a:rPr lang="en-US" dirty="0" err="1" smtClean="0"/>
              <a:t>sesuai</a:t>
            </a:r>
            <a:r>
              <a:rPr lang="en-US" dirty="0" smtClean="0"/>
              <a:t> </a:t>
            </a:r>
            <a:r>
              <a:rPr lang="en-US" dirty="0" err="1" smtClean="0"/>
              <a:t>indikator</a:t>
            </a:r>
            <a:r>
              <a:rPr lang="en-US" dirty="0" smtClean="0"/>
              <a:t> </a:t>
            </a:r>
            <a:r>
              <a:rPr lang="en-US" dirty="0" err="1" smtClean="0"/>
              <a:t>kemampuan</a:t>
            </a:r>
            <a:r>
              <a:rPr lang="en-US" dirty="0" smtClean="0"/>
              <a:t>/</a:t>
            </a:r>
            <a:r>
              <a:rPr lang="en-US" dirty="0" err="1" smtClean="0"/>
              <a:t>indikator</a:t>
            </a:r>
            <a:r>
              <a:rPr lang="en-US" dirty="0" smtClean="0"/>
              <a:t> </a:t>
            </a:r>
            <a:r>
              <a:rPr lang="en-US" dirty="0" err="1" smtClean="0"/>
              <a:t>pokok</a:t>
            </a:r>
            <a:r>
              <a:rPr lang="en-US" dirty="0" smtClean="0"/>
              <a:t> </a:t>
            </a:r>
            <a:r>
              <a:rPr lang="en-US" dirty="0" err="1" smtClean="0"/>
              <a:t>bahasan</a:t>
            </a:r>
            <a:endParaRPr lang="en-US" dirty="0" smtClean="0"/>
          </a:p>
          <a:p>
            <a:pPr marL="571500" indent="-571500">
              <a:buFont typeface="Arial" pitchFamily="34" charset="0"/>
              <a:buChar char="•"/>
            </a:pPr>
            <a:r>
              <a:rPr lang="en-US" dirty="0" err="1" smtClean="0"/>
              <a:t>Tidak</a:t>
            </a:r>
            <a:r>
              <a:rPr lang="en-US" dirty="0" smtClean="0"/>
              <a:t> </a:t>
            </a:r>
            <a:r>
              <a:rPr lang="en-US" dirty="0" err="1" smtClean="0"/>
              <a:t>memberikan</a:t>
            </a:r>
            <a:r>
              <a:rPr lang="en-US" dirty="0" smtClean="0"/>
              <a:t> </a:t>
            </a:r>
            <a:r>
              <a:rPr lang="en-US" dirty="0" err="1" smtClean="0"/>
              <a:t>solusi</a:t>
            </a:r>
            <a:r>
              <a:rPr lang="en-US" dirty="0" smtClean="0"/>
              <a:t> </a:t>
            </a:r>
            <a:r>
              <a:rPr lang="en-US" dirty="0" err="1" smtClean="0"/>
              <a:t>atau</a:t>
            </a:r>
            <a:r>
              <a:rPr lang="en-US" dirty="0" smtClean="0"/>
              <a:t> </a:t>
            </a:r>
            <a:r>
              <a:rPr lang="en-US" dirty="0" err="1" smtClean="0"/>
              <a:t>gambaran</a:t>
            </a:r>
            <a:r>
              <a:rPr lang="en-US" dirty="0" smtClean="0"/>
              <a:t> </a:t>
            </a:r>
            <a:r>
              <a:rPr lang="en-US" dirty="0" err="1" smtClean="0"/>
              <a:t>pada</a:t>
            </a:r>
            <a:r>
              <a:rPr lang="en-US" dirty="0" smtClean="0"/>
              <a:t> </a:t>
            </a:r>
            <a:r>
              <a:rPr lang="en-US" dirty="0" err="1" smtClean="0"/>
              <a:t>soal</a:t>
            </a:r>
            <a:r>
              <a:rPr lang="en-US" dirty="0" smtClean="0"/>
              <a:t> </a:t>
            </a:r>
            <a:r>
              <a:rPr lang="en-US" dirty="0" err="1" smtClean="0"/>
              <a:t>pretes</a:t>
            </a:r>
            <a:r>
              <a:rPr lang="en-US" dirty="0" smtClean="0"/>
              <a:t>/</a:t>
            </a:r>
            <a:r>
              <a:rPr lang="en-US" dirty="0" err="1" smtClean="0"/>
              <a:t>postes</a:t>
            </a:r>
            <a:endParaRPr lang="en-US" dirty="0" smtClean="0"/>
          </a:p>
          <a:p>
            <a:pPr marL="571500" indent="-571500">
              <a:buFont typeface="Arial" pitchFamily="34" charset="0"/>
              <a:buChar char="•"/>
            </a:pPr>
            <a:r>
              <a:rPr lang="en-US" dirty="0" err="1" smtClean="0"/>
              <a:t>Analisis</a:t>
            </a:r>
            <a:r>
              <a:rPr lang="en-US" dirty="0" smtClean="0"/>
              <a:t> </a:t>
            </a:r>
            <a:r>
              <a:rPr lang="en-US" dirty="0" err="1" smtClean="0"/>
              <a:t>nilai</a:t>
            </a:r>
            <a:r>
              <a:rPr lang="en-US" dirty="0" smtClean="0"/>
              <a:t> </a:t>
            </a:r>
            <a:r>
              <a:rPr lang="en-US" dirty="0" err="1" smtClean="0"/>
              <a:t>pretes</a:t>
            </a:r>
            <a:r>
              <a:rPr lang="en-US" dirty="0" smtClean="0"/>
              <a:t>/</a:t>
            </a:r>
            <a:r>
              <a:rPr lang="en-US" dirty="0" err="1" smtClean="0"/>
              <a:t>postes</a:t>
            </a:r>
            <a:r>
              <a:rPr lang="en-US" dirty="0" smtClean="0"/>
              <a:t> (</a:t>
            </a:r>
            <a:r>
              <a:rPr lang="en-US" dirty="0" err="1" smtClean="0"/>
              <a:t>apakah</a:t>
            </a:r>
            <a:r>
              <a:rPr lang="en-US" dirty="0" smtClean="0"/>
              <a:t> </a:t>
            </a:r>
            <a:r>
              <a:rPr lang="en-US" dirty="0" err="1" smtClean="0"/>
              <a:t>terdapat</a:t>
            </a:r>
            <a:r>
              <a:rPr lang="en-US" dirty="0" smtClean="0"/>
              <a:t> </a:t>
            </a:r>
            <a:r>
              <a:rPr lang="en-US" dirty="0" err="1" smtClean="0"/>
              <a:t>peningkatan</a:t>
            </a:r>
            <a:r>
              <a:rPr lang="en-US" dirty="0" smtClean="0"/>
              <a:t> </a:t>
            </a:r>
            <a:r>
              <a:rPr lang="en-US" dirty="0" err="1" smtClean="0"/>
              <a:t>atau</a:t>
            </a:r>
            <a:r>
              <a:rPr lang="en-US" dirty="0" smtClean="0"/>
              <a:t> </a:t>
            </a:r>
            <a:r>
              <a:rPr lang="en-US" dirty="0" err="1" smtClean="0"/>
              <a:t>tidak</a:t>
            </a:r>
            <a:r>
              <a:rPr lang="en-US" dirty="0" smtClean="0"/>
              <a:t>) </a:t>
            </a:r>
            <a:r>
              <a:rPr lang="en-US" dirty="0" err="1" smtClean="0"/>
              <a:t>bisa</a:t>
            </a:r>
            <a:r>
              <a:rPr lang="en-US" dirty="0" smtClean="0"/>
              <a:t> </a:t>
            </a:r>
            <a:r>
              <a:rPr lang="en-US" dirty="0" err="1" smtClean="0"/>
              <a:t>dengan</a:t>
            </a:r>
            <a:r>
              <a:rPr lang="en-US" dirty="0" smtClean="0"/>
              <a:t> </a:t>
            </a:r>
            <a:r>
              <a:rPr lang="en-US" dirty="0" err="1" smtClean="0"/>
              <a:t>persentase</a:t>
            </a:r>
            <a:r>
              <a:rPr lang="en-US" dirty="0" smtClean="0"/>
              <a:t> </a:t>
            </a:r>
            <a:r>
              <a:rPr lang="en-US" dirty="0" err="1" smtClean="0"/>
              <a:t>atau</a:t>
            </a:r>
            <a:r>
              <a:rPr lang="en-US" dirty="0" smtClean="0"/>
              <a:t> N-gain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898177558"/>
              </p:ext>
            </p:extLst>
          </p:nvPr>
        </p:nvGraphicFramePr>
        <p:xfrm>
          <a:off x="632012" y="3611880"/>
          <a:ext cx="4941606" cy="1112520"/>
        </p:xfrm>
        <a:graphic>
          <a:graphicData uri="http://schemas.openxmlformats.org/drawingml/2006/table">
            <a:tbl>
              <a:tblPr firstRow="1" bandRow="1">
                <a:tableStyleId>{5C22544A-7EE6-4342-B048-85BDC9FD1C3A}</a:tableStyleId>
              </a:tblPr>
              <a:tblGrid>
                <a:gridCol w="530225"/>
                <a:gridCol w="2590800"/>
                <a:gridCol w="914400"/>
                <a:gridCol w="906181"/>
              </a:tblGrid>
              <a:tr h="741680">
                <a:tc>
                  <a:txBody>
                    <a:bodyPr/>
                    <a:lstStyle/>
                    <a:p>
                      <a:pPr algn="ctr"/>
                      <a:r>
                        <a:rPr lang="en-US" dirty="0" smtClean="0"/>
                        <a:t>No</a:t>
                      </a:r>
                      <a:endParaRPr lang="en-US" dirty="0"/>
                    </a:p>
                  </a:txBody>
                  <a:tcPr anchor="ctr"/>
                </a:tc>
                <a:tc>
                  <a:txBody>
                    <a:bodyPr/>
                    <a:lstStyle/>
                    <a:p>
                      <a:pPr algn="ctr"/>
                      <a:r>
                        <a:rPr lang="en-US" dirty="0" err="1" smtClean="0"/>
                        <a:t>Nama</a:t>
                      </a:r>
                      <a:r>
                        <a:rPr lang="en-US" dirty="0" smtClean="0"/>
                        <a:t> </a:t>
                      </a:r>
                      <a:r>
                        <a:rPr lang="en-US" dirty="0" err="1" smtClean="0"/>
                        <a:t>siswa</a:t>
                      </a:r>
                      <a:endParaRPr lang="en-US" dirty="0"/>
                    </a:p>
                  </a:txBody>
                  <a:tcPr anchor="ctr"/>
                </a:tc>
                <a:tc>
                  <a:txBody>
                    <a:bodyPr/>
                    <a:lstStyle/>
                    <a:p>
                      <a:pPr algn="ctr"/>
                      <a:r>
                        <a:rPr lang="en-US" dirty="0" err="1" smtClean="0"/>
                        <a:t>Pretes</a:t>
                      </a:r>
                      <a:endParaRPr lang="en-US" dirty="0"/>
                    </a:p>
                  </a:txBody>
                  <a:tcPr anchor="ctr"/>
                </a:tc>
                <a:tc>
                  <a:txBody>
                    <a:bodyPr/>
                    <a:lstStyle/>
                    <a:p>
                      <a:pPr algn="ctr"/>
                      <a:r>
                        <a:rPr lang="en-US" dirty="0" err="1" smtClean="0"/>
                        <a:t>Postes</a:t>
                      </a:r>
                      <a:endParaRPr lang="en-US" dirty="0"/>
                    </a:p>
                  </a:txBody>
                  <a:tcPr anchor="ct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365044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4000" dirty="0" err="1"/>
              <a:t>Pemilihan</a:t>
            </a:r>
            <a:r>
              <a:rPr lang="en-US" sz="4000" dirty="0"/>
              <a:t> </a:t>
            </a:r>
            <a:r>
              <a:rPr lang="en-US" sz="4000" dirty="0" err="1"/>
              <a:t>Sekolah</a:t>
            </a:r>
            <a:r>
              <a:rPr lang="en-US" sz="4000" dirty="0"/>
              <a:t> </a:t>
            </a:r>
            <a:r>
              <a:rPr lang="en-US" sz="4000" dirty="0" err="1"/>
              <a:t>dan</a:t>
            </a:r>
            <a:r>
              <a:rPr lang="en-US" sz="4000" dirty="0"/>
              <a:t> </a:t>
            </a:r>
            <a:r>
              <a:rPr lang="en-US" sz="4000" dirty="0" err="1"/>
              <a:t>izin</a:t>
            </a:r>
            <a:r>
              <a:rPr lang="en-US" sz="4000" dirty="0"/>
              <a:t> PTK </a:t>
            </a:r>
            <a:r>
              <a:rPr lang="en-US" sz="4000" dirty="0" err="1"/>
              <a:t>Ke</a:t>
            </a:r>
            <a:r>
              <a:rPr lang="en-US" sz="4000" dirty="0"/>
              <a:t> </a:t>
            </a:r>
            <a:r>
              <a:rPr lang="en-US" sz="4000" dirty="0" err="1" smtClean="0"/>
              <a:t>sekolah</a:t>
            </a:r>
            <a:endParaRPr lang="en-US" dirty="0"/>
          </a:p>
        </p:txBody>
      </p:sp>
      <p:sp>
        <p:nvSpPr>
          <p:cNvPr id="3" name="Content Placeholder 2"/>
          <p:cNvSpPr>
            <a:spLocks noGrp="1"/>
          </p:cNvSpPr>
          <p:nvPr>
            <p:ph sz="quarter" idx="1"/>
          </p:nvPr>
        </p:nvSpPr>
        <p:spPr/>
        <p:txBody>
          <a:bodyPr/>
          <a:lstStyle/>
          <a:p>
            <a:r>
              <a:rPr lang="en-US" dirty="0" err="1" smtClean="0"/>
              <a:t>Mencari</a:t>
            </a:r>
            <a:r>
              <a:rPr lang="en-US" dirty="0" smtClean="0"/>
              <a:t> </a:t>
            </a:r>
            <a:r>
              <a:rPr lang="en-US" dirty="0" err="1" smtClean="0"/>
              <a:t>sekolah</a:t>
            </a:r>
            <a:r>
              <a:rPr lang="en-US" dirty="0" smtClean="0"/>
              <a:t> yang </a:t>
            </a:r>
            <a:r>
              <a:rPr lang="en-US" dirty="0" err="1" smtClean="0"/>
              <a:t>akan</a:t>
            </a:r>
            <a:r>
              <a:rPr lang="en-US" dirty="0" smtClean="0"/>
              <a:t> </a:t>
            </a:r>
            <a:r>
              <a:rPr lang="en-US" dirty="0" err="1" smtClean="0"/>
              <a:t>digunakan</a:t>
            </a:r>
            <a:r>
              <a:rPr lang="en-US" dirty="0" smtClean="0"/>
              <a:t> </a:t>
            </a:r>
            <a:r>
              <a:rPr lang="en-US" dirty="0" err="1" smtClean="0"/>
              <a:t>untuk</a:t>
            </a:r>
            <a:r>
              <a:rPr lang="en-US" dirty="0" smtClean="0"/>
              <a:t> </a:t>
            </a:r>
            <a:r>
              <a:rPr lang="en-US" dirty="0" err="1" smtClean="0"/>
              <a:t>kegiatan</a:t>
            </a:r>
            <a:r>
              <a:rPr lang="en-US" dirty="0" smtClean="0"/>
              <a:t> PTK</a:t>
            </a:r>
          </a:p>
          <a:p>
            <a:r>
              <a:rPr lang="en-US" dirty="0" err="1" smtClean="0"/>
              <a:t>Meminta</a:t>
            </a:r>
            <a:r>
              <a:rPr lang="en-US" dirty="0" smtClean="0"/>
              <a:t> </a:t>
            </a:r>
            <a:r>
              <a:rPr lang="en-US" dirty="0" err="1" smtClean="0"/>
              <a:t>izin</a:t>
            </a:r>
            <a:r>
              <a:rPr lang="en-US" dirty="0" smtClean="0"/>
              <a:t> </a:t>
            </a:r>
            <a:r>
              <a:rPr lang="en-US" dirty="0" err="1" smtClean="0"/>
              <a:t>pada</a:t>
            </a:r>
            <a:r>
              <a:rPr lang="en-US" dirty="0" smtClean="0"/>
              <a:t> </a:t>
            </a:r>
            <a:r>
              <a:rPr lang="en-US" dirty="0" err="1" smtClean="0"/>
              <a:t>pihak</a:t>
            </a:r>
            <a:r>
              <a:rPr lang="en-US" dirty="0" smtClean="0"/>
              <a:t> </a:t>
            </a:r>
            <a:r>
              <a:rPr lang="en-US" dirty="0" err="1" smtClean="0"/>
              <a:t>sekolah</a:t>
            </a:r>
            <a:endParaRPr lang="en-US" dirty="0" smtClean="0"/>
          </a:p>
          <a:p>
            <a:r>
              <a:rPr lang="en-US" dirty="0" err="1" smtClean="0"/>
              <a:t>Berikan</a:t>
            </a:r>
            <a:r>
              <a:rPr lang="en-US" dirty="0" smtClean="0"/>
              <a:t> </a:t>
            </a:r>
            <a:r>
              <a:rPr lang="en-US" dirty="0" err="1" smtClean="0"/>
              <a:t>penjelasan</a:t>
            </a:r>
            <a:r>
              <a:rPr lang="en-US" dirty="0" smtClean="0"/>
              <a:t> yang </a:t>
            </a:r>
            <a:r>
              <a:rPr lang="en-US" dirty="0" err="1" smtClean="0"/>
              <a:t>akurat</a:t>
            </a:r>
            <a:r>
              <a:rPr lang="en-US" dirty="0" smtClean="0"/>
              <a:t> </a:t>
            </a:r>
            <a:r>
              <a:rPr lang="en-US" dirty="0" err="1" smtClean="0"/>
              <a:t>dengan</a:t>
            </a:r>
            <a:r>
              <a:rPr lang="en-US" dirty="0" smtClean="0"/>
              <a:t> </a:t>
            </a:r>
            <a:r>
              <a:rPr lang="en-US" dirty="0" err="1" smtClean="0"/>
              <a:t>tujuan</a:t>
            </a:r>
            <a:r>
              <a:rPr lang="en-US" dirty="0" smtClean="0"/>
              <a:t> </a:t>
            </a:r>
            <a:r>
              <a:rPr lang="en-US" dirty="0" err="1" smtClean="0"/>
              <a:t>diadakan</a:t>
            </a:r>
            <a:r>
              <a:rPr lang="en-US" dirty="0" smtClean="0"/>
              <a:t> </a:t>
            </a:r>
            <a:r>
              <a:rPr lang="en-US" dirty="0" err="1" smtClean="0"/>
              <a:t>nya</a:t>
            </a:r>
            <a:r>
              <a:rPr lang="en-US" dirty="0" smtClean="0"/>
              <a:t> PTK</a:t>
            </a:r>
          </a:p>
          <a:p>
            <a:r>
              <a:rPr lang="en-US" dirty="0" err="1" smtClean="0"/>
              <a:t>Jangan</a:t>
            </a:r>
            <a:r>
              <a:rPr lang="en-US" dirty="0" smtClean="0"/>
              <a:t> </a:t>
            </a:r>
            <a:r>
              <a:rPr lang="en-US" dirty="0" err="1" smtClean="0"/>
              <a:t>mengganggu</a:t>
            </a:r>
            <a:r>
              <a:rPr lang="en-US" dirty="0" smtClean="0"/>
              <a:t> KBM</a:t>
            </a:r>
          </a:p>
          <a:p>
            <a:r>
              <a:rPr lang="en-US" dirty="0" err="1" smtClean="0"/>
              <a:t>Membuat</a:t>
            </a:r>
            <a:r>
              <a:rPr lang="en-US" dirty="0" smtClean="0"/>
              <a:t> </a:t>
            </a:r>
            <a:r>
              <a:rPr lang="en-US" dirty="0" err="1" smtClean="0"/>
              <a:t>surat</a:t>
            </a:r>
            <a:r>
              <a:rPr lang="en-US" dirty="0" smtClean="0"/>
              <a:t> </a:t>
            </a:r>
            <a:r>
              <a:rPr lang="en-US" dirty="0" err="1" smtClean="0"/>
              <a:t>izin</a:t>
            </a:r>
            <a:r>
              <a:rPr lang="en-US" dirty="0" smtClean="0"/>
              <a:t> </a:t>
            </a:r>
            <a:r>
              <a:rPr lang="en-US" dirty="0" err="1" smtClean="0"/>
              <a:t>penelitian</a:t>
            </a:r>
            <a:r>
              <a:rPr lang="en-US" dirty="0" smtClean="0"/>
              <a:t> (</a:t>
            </a:r>
            <a:r>
              <a:rPr lang="en-US" dirty="0" err="1" smtClean="0"/>
              <a:t>prodi</a:t>
            </a:r>
            <a:r>
              <a:rPr lang="en-US" dirty="0" smtClean="0"/>
              <a:t>)</a:t>
            </a:r>
            <a:endParaRPr lang="en-US" dirty="0"/>
          </a:p>
        </p:txBody>
      </p:sp>
    </p:spTree>
    <p:extLst>
      <p:ext uri="{BB962C8B-B14F-4D97-AF65-F5344CB8AC3E}">
        <p14:creationId xmlns:p14="http://schemas.microsoft.com/office/powerpoint/2010/main" val="3900953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err="1"/>
              <a:t>Analisis</a:t>
            </a:r>
            <a:r>
              <a:rPr lang="en-US" dirty="0"/>
              <a:t> </a:t>
            </a:r>
            <a:r>
              <a:rPr lang="en-US" dirty="0" err="1"/>
              <a:t>Permasalahan</a:t>
            </a:r>
            <a:r>
              <a:rPr lang="en-US" dirty="0"/>
              <a:t> (</a:t>
            </a:r>
            <a:r>
              <a:rPr lang="en-US" dirty="0" err="1"/>
              <a:t>memilih</a:t>
            </a:r>
            <a:r>
              <a:rPr lang="en-US" dirty="0"/>
              <a:t> </a:t>
            </a:r>
            <a:r>
              <a:rPr lang="en-US" dirty="0" err="1"/>
              <a:t>topik</a:t>
            </a:r>
            <a:r>
              <a:rPr lang="en-US" dirty="0" smtClean="0"/>
              <a:t>)</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err="1" smtClean="0"/>
              <a:t>Pilih</a:t>
            </a:r>
            <a:r>
              <a:rPr lang="en-US" dirty="0" smtClean="0"/>
              <a:t> </a:t>
            </a:r>
            <a:r>
              <a:rPr lang="en-US" dirty="0" err="1" smtClean="0"/>
              <a:t>permasalah</a:t>
            </a:r>
            <a:r>
              <a:rPr lang="en-US" dirty="0" smtClean="0"/>
              <a:t> </a:t>
            </a:r>
            <a:r>
              <a:rPr lang="en-US" dirty="0" err="1" smtClean="0"/>
              <a:t>sesuai</a:t>
            </a:r>
            <a:r>
              <a:rPr lang="en-US" dirty="0" smtClean="0"/>
              <a:t> </a:t>
            </a:r>
            <a:r>
              <a:rPr lang="en-US" dirty="0" err="1" smtClean="0"/>
              <a:t>dengan</a:t>
            </a:r>
            <a:r>
              <a:rPr lang="en-US" dirty="0" smtClean="0"/>
              <a:t> target </a:t>
            </a:r>
            <a:r>
              <a:rPr lang="en-US" dirty="0" err="1" smtClean="0"/>
              <a:t>dan</a:t>
            </a:r>
            <a:r>
              <a:rPr lang="en-US" dirty="0" smtClean="0"/>
              <a:t> </a:t>
            </a:r>
            <a:r>
              <a:rPr lang="en-US" dirty="0" err="1" smtClean="0"/>
              <a:t>aktivitas</a:t>
            </a:r>
            <a:r>
              <a:rPr lang="en-US" dirty="0" smtClean="0"/>
              <a:t> </a:t>
            </a:r>
            <a:r>
              <a:rPr lang="en-US" dirty="0" err="1" smtClean="0"/>
              <a:t>sekolah</a:t>
            </a:r>
            <a:endParaRPr lang="en-US" dirty="0" smtClean="0"/>
          </a:p>
          <a:p>
            <a:r>
              <a:rPr lang="en-US" dirty="0" err="1" smtClean="0"/>
              <a:t>Tidak</a:t>
            </a:r>
            <a:r>
              <a:rPr lang="en-US" dirty="0" smtClean="0"/>
              <a:t> </a:t>
            </a:r>
            <a:r>
              <a:rPr lang="en-US" dirty="0" err="1" smtClean="0"/>
              <a:t>mengganggu</a:t>
            </a:r>
            <a:r>
              <a:rPr lang="en-US" dirty="0" smtClean="0"/>
              <a:t> KBM</a:t>
            </a:r>
          </a:p>
          <a:p>
            <a:r>
              <a:rPr lang="en-US" dirty="0" err="1" smtClean="0"/>
              <a:t>Satu</a:t>
            </a:r>
            <a:r>
              <a:rPr lang="en-US" dirty="0" smtClean="0"/>
              <a:t> </a:t>
            </a:r>
            <a:r>
              <a:rPr lang="en-US" dirty="0" err="1" smtClean="0"/>
              <a:t>kelas</a:t>
            </a:r>
            <a:r>
              <a:rPr lang="en-US" dirty="0" smtClean="0"/>
              <a:t> </a:t>
            </a:r>
            <a:r>
              <a:rPr lang="en-US" dirty="0" err="1" smtClean="0"/>
              <a:t>bisa</a:t>
            </a:r>
            <a:r>
              <a:rPr lang="en-US" dirty="0" smtClean="0"/>
              <a:t> </a:t>
            </a:r>
            <a:r>
              <a:rPr lang="en-US" dirty="0" err="1" smtClean="0"/>
              <a:t>untuk</a:t>
            </a:r>
            <a:r>
              <a:rPr lang="en-US" dirty="0" smtClean="0"/>
              <a:t> 3 </a:t>
            </a:r>
            <a:r>
              <a:rPr lang="en-US" dirty="0" err="1" smtClean="0"/>
              <a:t>mahasiswa</a:t>
            </a:r>
            <a:r>
              <a:rPr lang="en-US" dirty="0" smtClean="0"/>
              <a:t> </a:t>
            </a:r>
            <a:r>
              <a:rPr lang="en-US" dirty="0" err="1" smtClean="0"/>
              <a:t>dengan</a:t>
            </a:r>
            <a:r>
              <a:rPr lang="en-US" dirty="0" smtClean="0"/>
              <a:t> </a:t>
            </a:r>
            <a:r>
              <a:rPr lang="en-US" dirty="0" err="1" smtClean="0"/>
              <a:t>fokus</a:t>
            </a:r>
            <a:r>
              <a:rPr lang="en-US" dirty="0" smtClean="0"/>
              <a:t> yang </a:t>
            </a:r>
            <a:r>
              <a:rPr lang="en-US" dirty="0" err="1" smtClean="0"/>
              <a:t>berbeda</a:t>
            </a:r>
            <a:endParaRPr lang="en-US" dirty="0" smtClean="0"/>
          </a:p>
          <a:p>
            <a:r>
              <a:rPr lang="en-US" dirty="0" err="1" smtClean="0"/>
              <a:t>Contoh</a:t>
            </a:r>
            <a:r>
              <a:rPr lang="en-US" dirty="0" smtClean="0"/>
              <a:t>: </a:t>
            </a:r>
            <a:r>
              <a:rPr lang="en-US" dirty="0" err="1" smtClean="0"/>
              <a:t>Upaya</a:t>
            </a:r>
            <a:r>
              <a:rPr lang="en-US" dirty="0" smtClean="0"/>
              <a:t> </a:t>
            </a:r>
            <a:r>
              <a:rPr lang="en-US" dirty="0" err="1" smtClean="0"/>
              <a:t>meningkatkan</a:t>
            </a:r>
            <a:r>
              <a:rPr lang="en-US" dirty="0" smtClean="0"/>
              <a:t> </a:t>
            </a:r>
            <a:r>
              <a:rPr lang="en-US" dirty="0" err="1" smtClean="0"/>
              <a:t>kemampuan</a:t>
            </a:r>
            <a:r>
              <a:rPr lang="en-US" dirty="0" smtClean="0"/>
              <a:t> </a:t>
            </a:r>
            <a:r>
              <a:rPr lang="en-US" dirty="0" err="1" smtClean="0"/>
              <a:t>Koneksi</a:t>
            </a:r>
            <a:r>
              <a:rPr lang="en-US" dirty="0" smtClean="0"/>
              <a:t> </a:t>
            </a:r>
            <a:r>
              <a:rPr lang="en-US" dirty="0" err="1" smtClean="0"/>
              <a:t>Matematis</a:t>
            </a:r>
            <a:r>
              <a:rPr lang="en-US" dirty="0" smtClean="0"/>
              <a:t> </a:t>
            </a:r>
            <a:r>
              <a:rPr lang="en-US" dirty="0" err="1" smtClean="0"/>
              <a:t>siswa</a:t>
            </a:r>
            <a:r>
              <a:rPr lang="en-US" dirty="0" smtClean="0"/>
              <a:t> SMP </a:t>
            </a:r>
            <a:r>
              <a:rPr lang="en-US" dirty="0" err="1" smtClean="0"/>
              <a:t>dengan</a:t>
            </a:r>
            <a:r>
              <a:rPr lang="en-US" dirty="0" smtClean="0"/>
              <a:t> </a:t>
            </a:r>
            <a:r>
              <a:rPr lang="en-US" dirty="0" err="1" smtClean="0"/>
              <a:t>menggunakan</a:t>
            </a:r>
            <a:r>
              <a:rPr lang="en-US" dirty="0" smtClean="0"/>
              <a:t> </a:t>
            </a:r>
            <a:r>
              <a:rPr lang="en-US" dirty="0" err="1" smtClean="0"/>
              <a:t>pendekatan</a:t>
            </a:r>
            <a:r>
              <a:rPr lang="en-US" dirty="0" smtClean="0"/>
              <a:t> CTL</a:t>
            </a:r>
          </a:p>
          <a:p>
            <a:r>
              <a:rPr lang="en-US" dirty="0" err="1" smtClean="0"/>
              <a:t>Contoh</a:t>
            </a:r>
            <a:r>
              <a:rPr lang="en-US" dirty="0" smtClean="0"/>
              <a:t>: </a:t>
            </a:r>
            <a:r>
              <a:rPr lang="en-US" dirty="0" err="1" smtClean="0"/>
              <a:t>Upaya</a:t>
            </a:r>
            <a:r>
              <a:rPr lang="en-US" dirty="0" smtClean="0"/>
              <a:t> </a:t>
            </a:r>
            <a:r>
              <a:rPr lang="en-US" dirty="0" err="1" smtClean="0"/>
              <a:t>meningkatkan</a:t>
            </a:r>
            <a:r>
              <a:rPr lang="en-US" dirty="0" smtClean="0"/>
              <a:t> Self Efficacy </a:t>
            </a:r>
            <a:r>
              <a:rPr lang="en-US" dirty="0" err="1" smtClean="0"/>
              <a:t>siswa</a:t>
            </a:r>
            <a:r>
              <a:rPr lang="en-US" dirty="0" smtClean="0"/>
              <a:t> SMP </a:t>
            </a:r>
            <a:r>
              <a:rPr lang="en-US" dirty="0" err="1" smtClean="0"/>
              <a:t>dengan</a:t>
            </a:r>
            <a:r>
              <a:rPr lang="en-US" dirty="0" smtClean="0"/>
              <a:t> </a:t>
            </a:r>
            <a:r>
              <a:rPr lang="en-US" dirty="0" err="1" smtClean="0"/>
              <a:t>menggunakan</a:t>
            </a:r>
            <a:r>
              <a:rPr lang="en-US" dirty="0" smtClean="0"/>
              <a:t> </a:t>
            </a:r>
            <a:r>
              <a:rPr lang="en-US" dirty="0" err="1" smtClean="0"/>
              <a:t>pendekatan</a:t>
            </a:r>
            <a:r>
              <a:rPr lang="en-US" dirty="0" smtClean="0"/>
              <a:t> CTL</a:t>
            </a:r>
          </a:p>
          <a:p>
            <a:r>
              <a:rPr lang="en-US" dirty="0" err="1" smtClean="0"/>
              <a:t>Contoh</a:t>
            </a:r>
            <a:r>
              <a:rPr lang="en-US" dirty="0" smtClean="0"/>
              <a:t>: </a:t>
            </a:r>
            <a:r>
              <a:rPr lang="en-US" dirty="0" err="1" smtClean="0"/>
              <a:t>Upaya</a:t>
            </a:r>
            <a:r>
              <a:rPr lang="en-US" dirty="0" smtClean="0"/>
              <a:t> </a:t>
            </a:r>
            <a:r>
              <a:rPr lang="en-US" dirty="0" err="1" smtClean="0"/>
              <a:t>meningkatkan</a:t>
            </a:r>
            <a:r>
              <a:rPr lang="en-US" dirty="0" smtClean="0"/>
              <a:t> </a:t>
            </a:r>
            <a:r>
              <a:rPr lang="en-US" dirty="0" err="1" smtClean="0"/>
              <a:t>Pemahaman</a:t>
            </a:r>
            <a:r>
              <a:rPr lang="en-US" dirty="0" smtClean="0"/>
              <a:t> </a:t>
            </a:r>
            <a:r>
              <a:rPr lang="en-US" dirty="0" err="1" smtClean="0"/>
              <a:t>siswa</a:t>
            </a:r>
            <a:r>
              <a:rPr lang="en-US" dirty="0" smtClean="0"/>
              <a:t> </a:t>
            </a:r>
            <a:r>
              <a:rPr lang="en-US" dirty="0" err="1" smtClean="0"/>
              <a:t>pada</a:t>
            </a:r>
            <a:r>
              <a:rPr lang="en-US" dirty="0" smtClean="0"/>
              <a:t> </a:t>
            </a:r>
            <a:r>
              <a:rPr lang="en-US" dirty="0" err="1" smtClean="0"/>
              <a:t>poko</a:t>
            </a:r>
            <a:r>
              <a:rPr lang="en-US" dirty="0" smtClean="0"/>
              <a:t> </a:t>
            </a:r>
            <a:r>
              <a:rPr lang="en-US" dirty="0" err="1" smtClean="0"/>
              <a:t>bahasan</a:t>
            </a:r>
            <a:r>
              <a:rPr lang="en-US" dirty="0" smtClean="0"/>
              <a:t> </a:t>
            </a:r>
            <a:r>
              <a:rPr lang="en-US" dirty="0" err="1" smtClean="0"/>
              <a:t>Phyragoras</a:t>
            </a:r>
            <a:r>
              <a:rPr lang="en-US" dirty="0" smtClean="0"/>
              <a:t> </a:t>
            </a:r>
            <a:r>
              <a:rPr lang="en-US" dirty="0" err="1" smtClean="0"/>
              <a:t>dengan</a:t>
            </a:r>
            <a:r>
              <a:rPr lang="en-US" dirty="0" smtClean="0"/>
              <a:t> </a:t>
            </a:r>
            <a:r>
              <a:rPr lang="en-US" dirty="0" err="1" smtClean="0"/>
              <a:t>menggunakan</a:t>
            </a:r>
            <a:r>
              <a:rPr lang="en-US" dirty="0" smtClean="0"/>
              <a:t> </a:t>
            </a:r>
            <a:r>
              <a:rPr lang="en-US" dirty="0" err="1" smtClean="0"/>
              <a:t>pendekatan</a:t>
            </a:r>
            <a:r>
              <a:rPr lang="en-US" dirty="0" smtClean="0"/>
              <a:t> CTL</a:t>
            </a:r>
            <a:endParaRPr lang="en-US" dirty="0"/>
          </a:p>
        </p:txBody>
      </p:sp>
    </p:spTree>
    <p:extLst>
      <p:ext uri="{BB962C8B-B14F-4D97-AF65-F5344CB8AC3E}">
        <p14:creationId xmlns:p14="http://schemas.microsoft.com/office/powerpoint/2010/main" val="4176133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Pretes</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err="1" smtClean="0"/>
              <a:t>Untuk</a:t>
            </a:r>
            <a:r>
              <a:rPr lang="en-US" dirty="0" smtClean="0"/>
              <a:t> </a:t>
            </a:r>
            <a:r>
              <a:rPr lang="en-US" dirty="0" err="1" smtClean="0"/>
              <a:t>soal</a:t>
            </a:r>
            <a:r>
              <a:rPr lang="en-US" dirty="0" smtClean="0"/>
              <a:t> </a:t>
            </a:r>
            <a:r>
              <a:rPr lang="en-US" dirty="0" err="1" smtClean="0"/>
              <a:t>pretes</a:t>
            </a:r>
            <a:r>
              <a:rPr lang="en-US" dirty="0" smtClean="0"/>
              <a:t> </a:t>
            </a:r>
            <a:r>
              <a:rPr lang="en-US" dirty="0" err="1" smtClean="0"/>
              <a:t>dan</a:t>
            </a:r>
            <a:r>
              <a:rPr lang="en-US" dirty="0" smtClean="0"/>
              <a:t> </a:t>
            </a:r>
            <a:r>
              <a:rPr lang="en-US" dirty="0" err="1" smtClean="0"/>
              <a:t>postes</a:t>
            </a:r>
            <a:r>
              <a:rPr lang="en-US" dirty="0" smtClean="0"/>
              <a:t>, </a:t>
            </a:r>
            <a:r>
              <a:rPr lang="en-US" dirty="0" err="1" smtClean="0"/>
              <a:t>usahakan</a:t>
            </a:r>
            <a:r>
              <a:rPr lang="en-US" dirty="0" smtClean="0"/>
              <a:t> </a:t>
            </a:r>
            <a:r>
              <a:rPr lang="en-US" dirty="0" err="1" smtClean="0"/>
              <a:t>soal</a:t>
            </a:r>
            <a:r>
              <a:rPr lang="en-US" dirty="0" smtClean="0"/>
              <a:t> </a:t>
            </a:r>
            <a:r>
              <a:rPr lang="en-US" dirty="0" err="1" smtClean="0"/>
              <a:t>sudah</a:t>
            </a:r>
            <a:r>
              <a:rPr lang="en-US" dirty="0" smtClean="0"/>
              <a:t> </a:t>
            </a:r>
            <a:r>
              <a:rPr lang="en-US" dirty="0" err="1" smtClean="0"/>
              <a:t>diuji</a:t>
            </a:r>
            <a:r>
              <a:rPr lang="en-US" dirty="0" smtClean="0"/>
              <a:t> </a:t>
            </a:r>
            <a:r>
              <a:rPr lang="en-US" dirty="0" err="1" smtClean="0"/>
              <a:t>validitas</a:t>
            </a:r>
            <a:r>
              <a:rPr lang="en-US" dirty="0" smtClean="0"/>
              <a:t>, </a:t>
            </a:r>
            <a:r>
              <a:rPr lang="en-US" dirty="0" err="1" smtClean="0"/>
              <a:t>reliabilitas</a:t>
            </a:r>
            <a:r>
              <a:rPr lang="en-US" dirty="0" smtClean="0"/>
              <a:t>, </a:t>
            </a:r>
            <a:r>
              <a:rPr lang="en-US" dirty="0" err="1" smtClean="0"/>
              <a:t>daya</a:t>
            </a:r>
            <a:r>
              <a:rPr lang="en-US" dirty="0" smtClean="0"/>
              <a:t> </a:t>
            </a:r>
            <a:r>
              <a:rPr lang="en-US" dirty="0" err="1" smtClean="0"/>
              <a:t>beda</a:t>
            </a:r>
            <a:r>
              <a:rPr lang="en-US" dirty="0" smtClean="0"/>
              <a:t> </a:t>
            </a:r>
            <a:r>
              <a:rPr lang="en-US" dirty="0" err="1" smtClean="0"/>
              <a:t>dan</a:t>
            </a:r>
            <a:r>
              <a:rPr lang="en-US" dirty="0" smtClean="0"/>
              <a:t> </a:t>
            </a:r>
            <a:r>
              <a:rPr lang="en-US" dirty="0" err="1" smtClean="0"/>
              <a:t>tingkat</a:t>
            </a:r>
            <a:r>
              <a:rPr lang="en-US" dirty="0" smtClean="0"/>
              <a:t> </a:t>
            </a:r>
            <a:r>
              <a:rPr lang="en-US" dirty="0" err="1" smtClean="0"/>
              <a:t>kesukarannya</a:t>
            </a:r>
            <a:r>
              <a:rPr lang="en-US" dirty="0" smtClean="0"/>
              <a:t> (</a:t>
            </a:r>
            <a:r>
              <a:rPr lang="en-US" dirty="0" err="1" smtClean="0"/>
              <a:t>bisa</a:t>
            </a:r>
            <a:r>
              <a:rPr lang="en-US" dirty="0" smtClean="0"/>
              <a:t> </a:t>
            </a:r>
            <a:r>
              <a:rPr lang="en-US" dirty="0" err="1" smtClean="0"/>
              <a:t>adaptasi</a:t>
            </a:r>
            <a:r>
              <a:rPr lang="en-US" dirty="0" smtClean="0"/>
              <a:t> </a:t>
            </a:r>
            <a:r>
              <a:rPr lang="en-US" dirty="0" err="1" smtClean="0"/>
              <a:t>dari</a:t>
            </a:r>
            <a:r>
              <a:rPr lang="en-US" dirty="0" smtClean="0"/>
              <a:t> </a:t>
            </a:r>
            <a:r>
              <a:rPr lang="en-US" dirty="0" err="1" smtClean="0"/>
              <a:t>skripsi</a:t>
            </a:r>
            <a:r>
              <a:rPr lang="en-US" dirty="0" smtClean="0"/>
              <a:t>/</a:t>
            </a:r>
            <a:r>
              <a:rPr lang="en-US" dirty="0" err="1" smtClean="0"/>
              <a:t>tesis</a:t>
            </a:r>
            <a:r>
              <a:rPr lang="en-US" dirty="0" smtClean="0"/>
              <a:t>/</a:t>
            </a:r>
            <a:r>
              <a:rPr lang="en-US" dirty="0" err="1" smtClean="0"/>
              <a:t>disertasi</a:t>
            </a:r>
            <a:r>
              <a:rPr lang="en-US" dirty="0" smtClean="0"/>
              <a:t>)</a:t>
            </a:r>
          </a:p>
          <a:p>
            <a:r>
              <a:rPr lang="en-US" dirty="0" err="1" smtClean="0"/>
              <a:t>Pada</a:t>
            </a:r>
            <a:r>
              <a:rPr lang="en-US" dirty="0" smtClean="0"/>
              <a:t> </a:t>
            </a:r>
            <a:r>
              <a:rPr lang="en-US" dirty="0" err="1" smtClean="0"/>
              <a:t>saat</a:t>
            </a:r>
            <a:r>
              <a:rPr lang="en-US" dirty="0" smtClean="0"/>
              <a:t> </a:t>
            </a:r>
            <a:r>
              <a:rPr lang="en-US" dirty="0" err="1" smtClean="0"/>
              <a:t>pretes</a:t>
            </a:r>
            <a:r>
              <a:rPr lang="en-US" dirty="0" smtClean="0"/>
              <a:t>, </a:t>
            </a:r>
            <a:r>
              <a:rPr lang="en-US" dirty="0" err="1" smtClean="0"/>
              <a:t>jika</a:t>
            </a:r>
            <a:r>
              <a:rPr lang="en-US" dirty="0" smtClean="0"/>
              <a:t> </a:t>
            </a:r>
            <a:r>
              <a:rPr lang="en-US" dirty="0" err="1" smtClean="0"/>
              <a:t>satu</a:t>
            </a:r>
            <a:r>
              <a:rPr lang="en-US" dirty="0" smtClean="0"/>
              <a:t> </a:t>
            </a:r>
            <a:r>
              <a:rPr lang="en-US" dirty="0" err="1" smtClean="0"/>
              <a:t>kelas</a:t>
            </a:r>
            <a:r>
              <a:rPr lang="en-US" dirty="0" smtClean="0"/>
              <a:t> </a:t>
            </a:r>
            <a:r>
              <a:rPr lang="en-US" dirty="0" err="1" smtClean="0"/>
              <a:t>akan</a:t>
            </a:r>
            <a:r>
              <a:rPr lang="en-US" dirty="0" smtClean="0"/>
              <a:t> </a:t>
            </a:r>
            <a:r>
              <a:rPr lang="en-US" dirty="0" err="1" smtClean="0"/>
              <a:t>dilihat</a:t>
            </a:r>
            <a:r>
              <a:rPr lang="en-US" dirty="0" smtClean="0"/>
              <a:t> </a:t>
            </a:r>
            <a:r>
              <a:rPr lang="en-US" dirty="0" err="1" smtClean="0"/>
              <a:t>kemampuan</a:t>
            </a:r>
            <a:r>
              <a:rPr lang="en-US" dirty="0" smtClean="0"/>
              <a:t> </a:t>
            </a:r>
            <a:r>
              <a:rPr lang="en-US" dirty="0" err="1" smtClean="0"/>
              <a:t>koneksi</a:t>
            </a:r>
            <a:r>
              <a:rPr lang="en-US" dirty="0" smtClean="0"/>
              <a:t> </a:t>
            </a:r>
            <a:r>
              <a:rPr lang="en-US" dirty="0" err="1" smtClean="0"/>
              <a:t>dan</a:t>
            </a:r>
            <a:r>
              <a:rPr lang="en-US" dirty="0" smtClean="0"/>
              <a:t> self efficacy, </a:t>
            </a:r>
            <a:r>
              <a:rPr lang="en-US" dirty="0" err="1" smtClean="0"/>
              <a:t>maka</a:t>
            </a:r>
            <a:r>
              <a:rPr lang="en-US" dirty="0" smtClean="0"/>
              <a:t> </a:t>
            </a:r>
            <a:r>
              <a:rPr lang="en-US" dirty="0" err="1" smtClean="0"/>
              <a:t>siswa</a:t>
            </a:r>
            <a:r>
              <a:rPr lang="en-US" dirty="0" smtClean="0"/>
              <a:t> </a:t>
            </a:r>
            <a:r>
              <a:rPr lang="en-US" dirty="0" err="1" smtClean="0"/>
              <a:t>diberikan</a:t>
            </a:r>
            <a:r>
              <a:rPr lang="en-US" dirty="0" smtClean="0"/>
              <a:t> </a:t>
            </a:r>
            <a:r>
              <a:rPr lang="en-US" dirty="0" err="1" smtClean="0"/>
              <a:t>soal</a:t>
            </a:r>
            <a:r>
              <a:rPr lang="en-US" dirty="0" smtClean="0"/>
              <a:t> </a:t>
            </a:r>
            <a:r>
              <a:rPr lang="en-US" dirty="0" err="1" smtClean="0"/>
              <a:t>kemampuan</a:t>
            </a:r>
            <a:r>
              <a:rPr lang="en-US" dirty="0" smtClean="0"/>
              <a:t> </a:t>
            </a:r>
            <a:r>
              <a:rPr lang="en-US" dirty="0" err="1" smtClean="0"/>
              <a:t>koneksi</a:t>
            </a:r>
            <a:r>
              <a:rPr lang="en-US" dirty="0" smtClean="0"/>
              <a:t> (</a:t>
            </a:r>
            <a:r>
              <a:rPr lang="en-US" dirty="0" err="1" smtClean="0"/>
              <a:t>tiap</a:t>
            </a:r>
            <a:r>
              <a:rPr lang="en-US" dirty="0" smtClean="0"/>
              <a:t> </a:t>
            </a:r>
            <a:r>
              <a:rPr lang="en-US" dirty="0" err="1" smtClean="0"/>
              <a:t>indikator</a:t>
            </a:r>
            <a:r>
              <a:rPr lang="en-US" dirty="0" smtClean="0"/>
              <a:t> </a:t>
            </a:r>
            <a:r>
              <a:rPr lang="en-US" dirty="0" err="1" smtClean="0"/>
              <a:t>phytagoras</a:t>
            </a:r>
            <a:r>
              <a:rPr lang="en-US" dirty="0" smtClean="0"/>
              <a:t> </a:t>
            </a:r>
            <a:r>
              <a:rPr lang="en-US" dirty="0" err="1" smtClean="0"/>
              <a:t>harus</a:t>
            </a:r>
            <a:r>
              <a:rPr lang="en-US" dirty="0" smtClean="0"/>
              <a:t> </a:t>
            </a:r>
            <a:r>
              <a:rPr lang="en-US" dirty="0" err="1" smtClean="0"/>
              <a:t>ada</a:t>
            </a:r>
            <a:r>
              <a:rPr lang="en-US" dirty="0" smtClean="0"/>
              <a:t>) </a:t>
            </a:r>
            <a:r>
              <a:rPr lang="en-US" dirty="0" err="1" smtClean="0"/>
              <a:t>dan</a:t>
            </a:r>
            <a:r>
              <a:rPr lang="en-US" dirty="0" smtClean="0"/>
              <a:t> </a:t>
            </a:r>
            <a:r>
              <a:rPr lang="en-US" dirty="0" err="1" smtClean="0"/>
              <a:t>angket</a:t>
            </a:r>
            <a:r>
              <a:rPr lang="en-US" dirty="0" smtClean="0"/>
              <a:t> self efficacy </a:t>
            </a:r>
          </a:p>
          <a:p>
            <a:r>
              <a:rPr lang="en-US" dirty="0" err="1" smtClean="0"/>
              <a:t>Pada</a:t>
            </a:r>
            <a:r>
              <a:rPr lang="en-US" dirty="0" smtClean="0"/>
              <a:t> </a:t>
            </a:r>
            <a:r>
              <a:rPr lang="en-US" dirty="0" err="1" smtClean="0"/>
              <a:t>saat</a:t>
            </a:r>
            <a:r>
              <a:rPr lang="en-US" dirty="0" smtClean="0"/>
              <a:t> </a:t>
            </a:r>
            <a:r>
              <a:rPr lang="en-US" dirty="0" err="1" smtClean="0"/>
              <a:t>pretes</a:t>
            </a:r>
            <a:r>
              <a:rPr lang="en-US" dirty="0" smtClean="0"/>
              <a:t>, </a:t>
            </a:r>
            <a:r>
              <a:rPr lang="en-US" dirty="0" err="1" smtClean="0"/>
              <a:t>jika</a:t>
            </a:r>
            <a:r>
              <a:rPr lang="en-US" dirty="0" smtClean="0"/>
              <a:t> </a:t>
            </a:r>
            <a:r>
              <a:rPr lang="en-US" dirty="0" err="1" smtClean="0"/>
              <a:t>satu</a:t>
            </a:r>
            <a:r>
              <a:rPr lang="en-US" dirty="0" smtClean="0"/>
              <a:t> </a:t>
            </a:r>
            <a:r>
              <a:rPr lang="en-US" dirty="0" err="1" smtClean="0"/>
              <a:t>kelas</a:t>
            </a:r>
            <a:r>
              <a:rPr lang="en-US" dirty="0" smtClean="0"/>
              <a:t> </a:t>
            </a:r>
            <a:r>
              <a:rPr lang="en-US" dirty="0" err="1" smtClean="0"/>
              <a:t>akan</a:t>
            </a:r>
            <a:r>
              <a:rPr lang="en-US" dirty="0" smtClean="0"/>
              <a:t> </a:t>
            </a:r>
            <a:r>
              <a:rPr lang="en-US" dirty="0" err="1" smtClean="0"/>
              <a:t>dilihat</a:t>
            </a:r>
            <a:r>
              <a:rPr lang="en-US" dirty="0" smtClean="0"/>
              <a:t> </a:t>
            </a:r>
            <a:r>
              <a:rPr lang="en-US" dirty="0" err="1" smtClean="0"/>
              <a:t>kemampuan</a:t>
            </a:r>
            <a:r>
              <a:rPr lang="en-US" dirty="0" smtClean="0"/>
              <a:t> </a:t>
            </a:r>
            <a:r>
              <a:rPr lang="en-US" dirty="0" err="1" smtClean="0"/>
              <a:t>koneksi</a:t>
            </a:r>
            <a:r>
              <a:rPr lang="en-US" dirty="0" smtClean="0"/>
              <a:t>, self efficacy </a:t>
            </a:r>
            <a:r>
              <a:rPr lang="en-US" dirty="0" err="1" smtClean="0"/>
              <a:t>dan</a:t>
            </a:r>
            <a:r>
              <a:rPr lang="en-US" dirty="0" smtClean="0"/>
              <a:t> self confidence (</a:t>
            </a:r>
            <a:r>
              <a:rPr lang="en-US" dirty="0" err="1" smtClean="0"/>
              <a:t>maka</a:t>
            </a:r>
            <a:r>
              <a:rPr lang="en-US" dirty="0" smtClean="0"/>
              <a:t> </a:t>
            </a:r>
            <a:r>
              <a:rPr lang="en-US" dirty="0" err="1" smtClean="0"/>
              <a:t>siswa</a:t>
            </a:r>
            <a:r>
              <a:rPr lang="en-US" dirty="0" smtClean="0"/>
              <a:t> </a:t>
            </a:r>
            <a:r>
              <a:rPr lang="en-US" dirty="0" err="1" smtClean="0"/>
              <a:t>diberikan</a:t>
            </a:r>
            <a:r>
              <a:rPr lang="en-US" dirty="0" smtClean="0"/>
              <a:t> </a:t>
            </a:r>
            <a:r>
              <a:rPr lang="en-US" dirty="0" err="1" smtClean="0"/>
              <a:t>soal</a:t>
            </a:r>
            <a:r>
              <a:rPr lang="en-US" dirty="0" smtClean="0"/>
              <a:t> </a:t>
            </a:r>
            <a:r>
              <a:rPr lang="en-US" dirty="0" err="1" smtClean="0"/>
              <a:t>koneksi</a:t>
            </a:r>
            <a:r>
              <a:rPr lang="en-US" dirty="0" smtClean="0"/>
              <a:t>, </a:t>
            </a:r>
            <a:r>
              <a:rPr lang="en-US" dirty="0" err="1" smtClean="0"/>
              <a:t>angket</a:t>
            </a:r>
            <a:r>
              <a:rPr lang="en-US" dirty="0" smtClean="0"/>
              <a:t> self efficacy </a:t>
            </a:r>
            <a:r>
              <a:rPr lang="en-US" dirty="0" err="1" smtClean="0"/>
              <a:t>dan</a:t>
            </a:r>
            <a:r>
              <a:rPr lang="en-US" dirty="0" smtClean="0"/>
              <a:t> </a:t>
            </a:r>
            <a:r>
              <a:rPr lang="en-US" dirty="0" err="1" smtClean="0"/>
              <a:t>angket</a:t>
            </a:r>
            <a:r>
              <a:rPr lang="en-US" dirty="0" smtClean="0"/>
              <a:t> self confidence)</a:t>
            </a:r>
            <a:endParaRPr lang="en-US" dirty="0"/>
          </a:p>
        </p:txBody>
      </p:sp>
    </p:spTree>
    <p:extLst>
      <p:ext uri="{BB962C8B-B14F-4D97-AF65-F5344CB8AC3E}">
        <p14:creationId xmlns:p14="http://schemas.microsoft.com/office/powerpoint/2010/main" val="2235391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err="1"/>
              <a:t>Siklus</a:t>
            </a:r>
            <a:r>
              <a:rPr lang="en-US" dirty="0"/>
              <a:t> </a:t>
            </a:r>
            <a:r>
              <a:rPr lang="en-US" dirty="0" smtClean="0"/>
              <a:t>1(3x </a:t>
            </a:r>
            <a:r>
              <a:rPr lang="en-US" dirty="0" err="1" smtClean="0"/>
              <a:t>Pertemuan</a:t>
            </a:r>
            <a:r>
              <a:rPr lang="en-US" dirty="0" smtClean="0"/>
              <a:t>)+</a:t>
            </a:r>
            <a:r>
              <a:rPr lang="en-US" dirty="0" err="1" smtClean="0"/>
              <a:t>Postes</a:t>
            </a:r>
            <a:r>
              <a:rPr lang="en-US" dirty="0" smtClean="0"/>
              <a:t> </a:t>
            </a:r>
            <a:r>
              <a:rPr lang="en-US" dirty="0" err="1"/>
              <a:t>Siklus</a:t>
            </a:r>
            <a:r>
              <a:rPr lang="en-US" dirty="0"/>
              <a:t> 1</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67413198"/>
              </p:ext>
            </p:extLst>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608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Progress Report </a:t>
            </a:r>
            <a:r>
              <a:rPr lang="en-US" dirty="0" smtClean="0"/>
              <a:t>PTK</a:t>
            </a:r>
            <a:endParaRPr lang="en-US" dirty="0"/>
          </a:p>
        </p:txBody>
      </p:sp>
      <p:sp>
        <p:nvSpPr>
          <p:cNvPr id="3" name="Content Placeholder 2"/>
          <p:cNvSpPr>
            <a:spLocks noGrp="1"/>
          </p:cNvSpPr>
          <p:nvPr>
            <p:ph sz="quarter" idx="1"/>
          </p:nvPr>
        </p:nvSpPr>
        <p:spPr/>
        <p:txBody>
          <a:bodyPr/>
          <a:lstStyle/>
          <a:p>
            <a:r>
              <a:rPr lang="en-US" dirty="0" err="1" smtClean="0"/>
              <a:t>Laporkan</a:t>
            </a:r>
            <a:r>
              <a:rPr lang="en-US" dirty="0" smtClean="0"/>
              <a:t> </a:t>
            </a:r>
            <a:r>
              <a:rPr lang="en-US" dirty="0" err="1" smtClean="0"/>
              <a:t>sampai</a:t>
            </a:r>
            <a:r>
              <a:rPr lang="en-US" dirty="0" smtClean="0"/>
              <a:t> </a:t>
            </a:r>
            <a:r>
              <a:rPr lang="en-US" dirty="0" err="1" smtClean="0"/>
              <a:t>sejauh</a:t>
            </a:r>
            <a:r>
              <a:rPr lang="en-US" dirty="0" smtClean="0"/>
              <a:t> </a:t>
            </a:r>
            <a:r>
              <a:rPr lang="en-US" dirty="0" err="1" smtClean="0"/>
              <a:t>mana</a:t>
            </a:r>
            <a:r>
              <a:rPr lang="en-US" dirty="0" smtClean="0"/>
              <a:t> </a:t>
            </a:r>
            <a:r>
              <a:rPr lang="en-US" dirty="0" err="1" smtClean="0"/>
              <a:t>kegiatan</a:t>
            </a:r>
            <a:r>
              <a:rPr lang="en-US" dirty="0" smtClean="0"/>
              <a:t> PTK yang </a:t>
            </a:r>
            <a:r>
              <a:rPr lang="en-US" dirty="0" err="1" smtClean="0"/>
              <a:t>sedang</a:t>
            </a:r>
            <a:r>
              <a:rPr lang="en-US" dirty="0" smtClean="0"/>
              <a:t> </a:t>
            </a:r>
            <a:r>
              <a:rPr lang="en-US" dirty="0" err="1" smtClean="0"/>
              <a:t>anda</a:t>
            </a:r>
            <a:r>
              <a:rPr lang="en-US" dirty="0" smtClean="0"/>
              <a:t> </a:t>
            </a:r>
            <a:r>
              <a:rPr lang="en-US" dirty="0" err="1" smtClean="0"/>
              <a:t>lakukan</a:t>
            </a:r>
            <a:r>
              <a:rPr lang="en-US" dirty="0" smtClean="0"/>
              <a:t> di </a:t>
            </a:r>
            <a:r>
              <a:rPr lang="en-US" dirty="0" err="1" smtClean="0"/>
              <a:t>sekolah</a:t>
            </a:r>
            <a:r>
              <a:rPr lang="en-US" dirty="0" smtClean="0"/>
              <a:t> </a:t>
            </a:r>
            <a:r>
              <a:rPr lang="en-US" dirty="0" err="1" smtClean="0"/>
              <a:t>beserta</a:t>
            </a:r>
            <a:r>
              <a:rPr lang="en-US" dirty="0" smtClean="0"/>
              <a:t> </a:t>
            </a:r>
            <a:r>
              <a:rPr lang="en-US" dirty="0" err="1" smtClean="0"/>
              <a:t>dengan</a:t>
            </a:r>
            <a:r>
              <a:rPr lang="en-US" dirty="0" smtClean="0"/>
              <a:t> </a:t>
            </a:r>
            <a:r>
              <a:rPr lang="en-US" dirty="0" err="1" smtClean="0"/>
              <a:t>dukungan</a:t>
            </a:r>
            <a:r>
              <a:rPr lang="en-US" dirty="0" smtClean="0"/>
              <a:t> </a:t>
            </a:r>
            <a:r>
              <a:rPr lang="en-US" dirty="0" err="1" smtClean="0"/>
              <a:t>dokumentasi</a:t>
            </a:r>
            <a:endParaRPr lang="en-US" dirty="0" smtClean="0"/>
          </a:p>
          <a:p>
            <a:r>
              <a:rPr lang="en-US" dirty="0" err="1" smtClean="0"/>
              <a:t>Laporan</a:t>
            </a:r>
            <a:r>
              <a:rPr lang="en-US" dirty="0" smtClean="0"/>
              <a:t> </a:t>
            </a:r>
            <a:r>
              <a:rPr lang="en-US" i="1" dirty="0" smtClean="0"/>
              <a:t>Progress report</a:t>
            </a:r>
            <a:r>
              <a:rPr lang="en-US" dirty="0" smtClean="0"/>
              <a:t> </a:t>
            </a:r>
            <a:r>
              <a:rPr lang="en-US" dirty="0" err="1" smtClean="0"/>
              <a:t>disusun</a:t>
            </a:r>
            <a:r>
              <a:rPr lang="en-US" dirty="0" smtClean="0"/>
              <a:t> </a:t>
            </a:r>
            <a:r>
              <a:rPr lang="en-US" dirty="0" err="1" smtClean="0"/>
              <a:t>secara</a:t>
            </a:r>
            <a:r>
              <a:rPr lang="en-US" dirty="0" smtClean="0"/>
              <a:t> </a:t>
            </a:r>
            <a:r>
              <a:rPr lang="en-US" dirty="0" err="1" smtClean="0"/>
              <a:t>mandiri</a:t>
            </a:r>
            <a:r>
              <a:rPr lang="en-US" dirty="0" smtClean="0"/>
              <a:t> </a:t>
            </a:r>
            <a:r>
              <a:rPr lang="en-US" dirty="0" err="1" smtClean="0"/>
              <a:t>sesuai</a:t>
            </a:r>
            <a:r>
              <a:rPr lang="en-US" dirty="0" smtClean="0"/>
              <a:t> </a:t>
            </a:r>
            <a:r>
              <a:rPr lang="en-US" dirty="0" err="1" smtClean="0"/>
              <a:t>fokus</a:t>
            </a:r>
            <a:r>
              <a:rPr lang="en-US" dirty="0" smtClean="0"/>
              <a:t> </a:t>
            </a:r>
            <a:r>
              <a:rPr lang="en-US" dirty="0" err="1" smtClean="0"/>
              <a:t>permasalahan</a:t>
            </a:r>
            <a:endParaRPr lang="en-US" dirty="0" smtClean="0"/>
          </a:p>
          <a:p>
            <a:r>
              <a:rPr lang="en-US" dirty="0" err="1" smtClean="0"/>
              <a:t>Digunakan</a:t>
            </a:r>
            <a:r>
              <a:rPr lang="en-US" dirty="0" smtClean="0"/>
              <a:t> </a:t>
            </a:r>
            <a:r>
              <a:rPr lang="en-US" dirty="0" err="1" smtClean="0"/>
              <a:t>sebagai</a:t>
            </a:r>
            <a:r>
              <a:rPr lang="en-US" dirty="0" smtClean="0"/>
              <a:t> </a:t>
            </a:r>
            <a:r>
              <a:rPr lang="en-US" dirty="0" err="1" smtClean="0"/>
              <a:t>tugas</a:t>
            </a:r>
            <a:r>
              <a:rPr lang="en-US" dirty="0" smtClean="0"/>
              <a:t> </a:t>
            </a:r>
            <a:r>
              <a:rPr lang="en-US" dirty="0" err="1" smtClean="0"/>
              <a:t>pengganti</a:t>
            </a:r>
            <a:r>
              <a:rPr lang="en-US" dirty="0" smtClean="0"/>
              <a:t> UTS</a:t>
            </a:r>
            <a:endParaRPr lang="en-US" dirty="0"/>
          </a:p>
        </p:txBody>
      </p:sp>
    </p:spTree>
    <p:extLst>
      <p:ext uri="{BB962C8B-B14F-4D97-AF65-F5344CB8AC3E}">
        <p14:creationId xmlns:p14="http://schemas.microsoft.com/office/powerpoint/2010/main" val="3066042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Siklus</a:t>
            </a:r>
            <a:r>
              <a:rPr lang="en-US" dirty="0"/>
              <a:t> </a:t>
            </a:r>
            <a:r>
              <a:rPr lang="en-US" dirty="0" smtClean="0"/>
              <a:t>2(3x </a:t>
            </a:r>
            <a:r>
              <a:rPr lang="en-US" dirty="0" err="1"/>
              <a:t>Pertemuan</a:t>
            </a:r>
            <a:r>
              <a:rPr lang="en-US" dirty="0"/>
              <a:t>)+</a:t>
            </a:r>
            <a:r>
              <a:rPr lang="en-US" dirty="0" err="1"/>
              <a:t>Postes</a:t>
            </a:r>
            <a:r>
              <a:rPr lang="en-US" dirty="0"/>
              <a:t> </a:t>
            </a:r>
            <a:r>
              <a:rPr lang="en-US" dirty="0" err="1"/>
              <a:t>Siklus</a:t>
            </a:r>
            <a:r>
              <a:rPr lang="en-US" dirty="0"/>
              <a:t> </a:t>
            </a:r>
            <a:r>
              <a:rPr lang="en-US" dirty="0" smtClean="0"/>
              <a:t>2</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934696187"/>
              </p:ext>
            </p:extLst>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2637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4" name="AutoShape 4"/>
          <p:cNvSpPr>
            <a:spLocks noChangeArrowheads="1"/>
          </p:cNvSpPr>
          <p:nvPr/>
        </p:nvSpPr>
        <p:spPr bwMode="auto">
          <a:xfrm>
            <a:off x="1803400" y="533400"/>
            <a:ext cx="5499100" cy="781050"/>
          </a:xfrm>
          <a:prstGeom prst="flowChartTerminator">
            <a:avLst/>
          </a:prstGeom>
          <a:ln/>
        </p:spPr>
        <p:style>
          <a:lnRef idx="1">
            <a:schemeClr val="accent1"/>
          </a:lnRef>
          <a:fillRef idx="2">
            <a:schemeClr val="accent1"/>
          </a:fillRef>
          <a:effectRef idx="1">
            <a:schemeClr val="accent1"/>
          </a:effectRef>
          <a:fontRef idx="minor">
            <a:schemeClr val="dk1"/>
          </a:fontRef>
        </p:style>
        <p:txBody>
          <a:bodyPr wrap="none" anchor="ctr">
            <a:spAutoFit/>
          </a:bodyPr>
          <a:lstStyle/>
          <a:p>
            <a:pPr algn="ctr">
              <a:spcBef>
                <a:spcPct val="50000"/>
              </a:spcBef>
            </a:pPr>
            <a:r>
              <a:rPr lang="en-US" sz="3200" b="1">
                <a:solidFill>
                  <a:srgbClr val="000000"/>
                </a:solidFill>
              </a:rPr>
              <a:t>PROSEDUR OBSERVASI</a:t>
            </a:r>
            <a:endParaRPr lang="id-ID" sz="3200" b="1">
              <a:solidFill>
                <a:srgbClr val="000000"/>
              </a:solidFill>
            </a:endParaRPr>
          </a:p>
        </p:txBody>
      </p:sp>
      <p:sp>
        <p:nvSpPr>
          <p:cNvPr id="527365" name="AutoShape 5"/>
          <p:cNvSpPr>
            <a:spLocks noChangeArrowheads="1"/>
          </p:cNvSpPr>
          <p:nvPr/>
        </p:nvSpPr>
        <p:spPr bwMode="auto">
          <a:xfrm>
            <a:off x="636588" y="1601788"/>
            <a:ext cx="2259012" cy="3960812"/>
          </a:xfrm>
          <a:prstGeom prst="upArrowCallout">
            <a:avLst>
              <a:gd name="adj1" fmla="val 25000"/>
              <a:gd name="adj2" fmla="val 25000"/>
              <a:gd name="adj3" fmla="val 29222"/>
              <a:gd name="adj4" fmla="val 66667"/>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r>
              <a:rPr lang="en-US" sz="3200" b="1" dirty="0" err="1">
                <a:solidFill>
                  <a:srgbClr val="000000"/>
                </a:solidFill>
              </a:rPr>
              <a:t>Beberapa</a:t>
            </a:r>
            <a:endParaRPr lang="en-US" sz="3200" b="1" dirty="0">
              <a:solidFill>
                <a:srgbClr val="000000"/>
              </a:solidFill>
            </a:endParaRPr>
          </a:p>
          <a:p>
            <a:pPr algn="ctr"/>
            <a:r>
              <a:rPr lang="en-US" sz="3200" b="1" dirty="0" err="1">
                <a:solidFill>
                  <a:srgbClr val="000000"/>
                </a:solidFill>
              </a:rPr>
              <a:t>Pendeka</a:t>
            </a:r>
            <a:r>
              <a:rPr lang="en-US" sz="3200" b="1" dirty="0">
                <a:solidFill>
                  <a:srgbClr val="000000"/>
                </a:solidFill>
              </a:rPr>
              <a:t>-</a:t>
            </a:r>
          </a:p>
          <a:p>
            <a:pPr algn="ctr"/>
            <a:r>
              <a:rPr lang="en-US" sz="3200" b="1" dirty="0">
                <a:solidFill>
                  <a:srgbClr val="000000"/>
                </a:solidFill>
              </a:rPr>
              <a:t>tan</a:t>
            </a:r>
            <a:endParaRPr lang="id-ID" sz="3200" b="1" dirty="0">
              <a:solidFill>
                <a:srgbClr val="000000"/>
              </a:solidFill>
            </a:endParaRPr>
          </a:p>
        </p:txBody>
      </p:sp>
      <p:sp>
        <p:nvSpPr>
          <p:cNvPr id="527366" name="AutoShape 6"/>
          <p:cNvSpPr>
            <a:spLocks noChangeArrowheads="1"/>
          </p:cNvSpPr>
          <p:nvPr/>
        </p:nvSpPr>
        <p:spPr bwMode="auto">
          <a:xfrm>
            <a:off x="3429000" y="1601788"/>
            <a:ext cx="2209800" cy="3960812"/>
          </a:xfrm>
          <a:prstGeom prst="upArrowCallout">
            <a:avLst>
              <a:gd name="adj1" fmla="val 25000"/>
              <a:gd name="adj2" fmla="val 25000"/>
              <a:gd name="adj3" fmla="val 29873"/>
              <a:gd name="adj4" fmla="val 66667"/>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r>
              <a:rPr lang="en-US" sz="3200" b="1">
                <a:solidFill>
                  <a:srgbClr val="000000"/>
                </a:solidFill>
              </a:rPr>
              <a:t>Pilihan</a:t>
            </a:r>
          </a:p>
          <a:p>
            <a:pPr algn="ctr"/>
            <a:r>
              <a:rPr lang="en-US" sz="3200" b="1">
                <a:solidFill>
                  <a:srgbClr val="000000"/>
                </a:solidFill>
              </a:rPr>
              <a:t>Prosedur</a:t>
            </a:r>
            <a:endParaRPr lang="id-ID" sz="3200" b="1">
              <a:solidFill>
                <a:srgbClr val="000000"/>
              </a:solidFill>
            </a:endParaRPr>
          </a:p>
        </p:txBody>
      </p:sp>
      <p:sp>
        <p:nvSpPr>
          <p:cNvPr id="527367" name="AutoShape 7"/>
          <p:cNvSpPr>
            <a:spLocks noChangeArrowheads="1"/>
          </p:cNvSpPr>
          <p:nvPr/>
        </p:nvSpPr>
        <p:spPr bwMode="auto">
          <a:xfrm>
            <a:off x="6324600" y="1601788"/>
            <a:ext cx="2209800" cy="3960812"/>
          </a:xfrm>
          <a:prstGeom prst="upArrowCallout">
            <a:avLst>
              <a:gd name="adj1" fmla="val 25000"/>
              <a:gd name="adj2" fmla="val 25000"/>
              <a:gd name="adj3" fmla="val 29873"/>
              <a:gd name="adj4" fmla="val 66667"/>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r>
              <a:rPr lang="en-US" sz="3200" b="1">
                <a:solidFill>
                  <a:srgbClr val="000000"/>
                </a:solidFill>
              </a:rPr>
              <a:t>Langkah-</a:t>
            </a:r>
          </a:p>
          <a:p>
            <a:pPr algn="ctr"/>
            <a:r>
              <a:rPr lang="en-US" sz="3200" b="1">
                <a:solidFill>
                  <a:srgbClr val="000000"/>
                </a:solidFill>
              </a:rPr>
              <a:t>Langkah</a:t>
            </a:r>
          </a:p>
          <a:p>
            <a:pPr algn="ctr"/>
            <a:r>
              <a:rPr lang="en-US" sz="3200" b="1">
                <a:solidFill>
                  <a:srgbClr val="000000"/>
                </a:solidFill>
              </a:rPr>
              <a:t>Observasi</a:t>
            </a:r>
            <a:endParaRPr lang="id-ID" sz="3200" b="1">
              <a:solidFill>
                <a:srgbClr val="000000"/>
              </a:solidFill>
            </a:endParaRPr>
          </a:p>
        </p:txBody>
      </p:sp>
    </p:spTree>
    <p:extLst>
      <p:ext uri="{BB962C8B-B14F-4D97-AF65-F5344CB8AC3E}">
        <p14:creationId xmlns:p14="http://schemas.microsoft.com/office/powerpoint/2010/main" val="20832406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527364"/>
                                        </p:tgtEl>
                                        <p:attrNameLst>
                                          <p:attrName>style.visibility</p:attrName>
                                        </p:attrNameLst>
                                      </p:cBhvr>
                                      <p:to>
                                        <p:strVal val="visible"/>
                                      </p:to>
                                    </p:set>
                                    <p:anim by="(-#ppt_w*2)" calcmode="lin" valueType="num">
                                      <p:cBhvr rctx="PPT">
                                        <p:cTn id="7" dur="500" autoRev="1" fill="hold">
                                          <p:stCondLst>
                                            <p:cond delay="0"/>
                                          </p:stCondLst>
                                        </p:cTn>
                                        <p:tgtEl>
                                          <p:spTgt spid="527364"/>
                                        </p:tgtEl>
                                        <p:attrNameLst>
                                          <p:attrName>ppt_w</p:attrName>
                                        </p:attrNameLst>
                                      </p:cBhvr>
                                    </p:anim>
                                    <p:anim by="(#ppt_w*0.50)" calcmode="lin" valueType="num">
                                      <p:cBhvr>
                                        <p:cTn id="8" dur="500" decel="50000" autoRev="1" fill="hold">
                                          <p:stCondLst>
                                            <p:cond delay="0"/>
                                          </p:stCondLst>
                                        </p:cTn>
                                        <p:tgtEl>
                                          <p:spTgt spid="527364"/>
                                        </p:tgtEl>
                                        <p:attrNameLst>
                                          <p:attrName>ppt_x</p:attrName>
                                        </p:attrNameLst>
                                      </p:cBhvr>
                                    </p:anim>
                                    <p:anim from="(-#ppt_h/2)" to="(#ppt_y)" calcmode="lin" valueType="num">
                                      <p:cBhvr>
                                        <p:cTn id="9" dur="1000" fill="hold">
                                          <p:stCondLst>
                                            <p:cond delay="0"/>
                                          </p:stCondLst>
                                        </p:cTn>
                                        <p:tgtEl>
                                          <p:spTgt spid="527364"/>
                                        </p:tgtEl>
                                        <p:attrNameLst>
                                          <p:attrName>ppt_y</p:attrName>
                                        </p:attrNameLst>
                                      </p:cBhvr>
                                    </p:anim>
                                    <p:animRot by="21600000">
                                      <p:cBhvr>
                                        <p:cTn id="10" dur="1000" fill="hold">
                                          <p:stCondLst>
                                            <p:cond delay="0"/>
                                          </p:stCondLst>
                                        </p:cTn>
                                        <p:tgtEl>
                                          <p:spTgt spid="527364"/>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27365"/>
                                        </p:tgtEl>
                                        <p:attrNameLst>
                                          <p:attrName>style.visibility</p:attrName>
                                        </p:attrNameLst>
                                      </p:cBhvr>
                                      <p:to>
                                        <p:strVal val="visible"/>
                                      </p:to>
                                    </p:set>
                                    <p:animEffect transition="in" filter="fade">
                                      <p:cBhvr>
                                        <p:cTn id="15" dur="1000"/>
                                        <p:tgtEl>
                                          <p:spTgt spid="527365"/>
                                        </p:tgtEl>
                                      </p:cBhvr>
                                    </p:animEffect>
                                    <p:anim calcmode="lin" valueType="num">
                                      <p:cBhvr>
                                        <p:cTn id="16" dur="1000" fill="hold"/>
                                        <p:tgtEl>
                                          <p:spTgt spid="527365"/>
                                        </p:tgtEl>
                                        <p:attrNameLst>
                                          <p:attrName>ppt_x</p:attrName>
                                        </p:attrNameLst>
                                      </p:cBhvr>
                                      <p:tavLst>
                                        <p:tav tm="0">
                                          <p:val>
                                            <p:strVal val="#ppt_x"/>
                                          </p:val>
                                        </p:tav>
                                        <p:tav tm="100000">
                                          <p:val>
                                            <p:strVal val="#ppt_x"/>
                                          </p:val>
                                        </p:tav>
                                      </p:tavLst>
                                    </p:anim>
                                    <p:anim calcmode="lin" valueType="num">
                                      <p:cBhvr>
                                        <p:cTn id="17" dur="900" decel="100000" fill="hold"/>
                                        <p:tgtEl>
                                          <p:spTgt spid="527365"/>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27365"/>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527366"/>
                                        </p:tgtEl>
                                        <p:attrNameLst>
                                          <p:attrName>style.visibility</p:attrName>
                                        </p:attrNameLst>
                                      </p:cBhvr>
                                      <p:to>
                                        <p:strVal val="visible"/>
                                      </p:to>
                                    </p:set>
                                    <p:animEffect transition="in" filter="fade">
                                      <p:cBhvr>
                                        <p:cTn id="23" dur="1000"/>
                                        <p:tgtEl>
                                          <p:spTgt spid="527366"/>
                                        </p:tgtEl>
                                      </p:cBhvr>
                                    </p:animEffect>
                                    <p:anim calcmode="lin" valueType="num">
                                      <p:cBhvr>
                                        <p:cTn id="24" dur="1000" fill="hold"/>
                                        <p:tgtEl>
                                          <p:spTgt spid="527366"/>
                                        </p:tgtEl>
                                        <p:attrNameLst>
                                          <p:attrName>ppt_x</p:attrName>
                                        </p:attrNameLst>
                                      </p:cBhvr>
                                      <p:tavLst>
                                        <p:tav tm="0">
                                          <p:val>
                                            <p:strVal val="#ppt_x"/>
                                          </p:val>
                                        </p:tav>
                                        <p:tav tm="100000">
                                          <p:val>
                                            <p:strVal val="#ppt_x"/>
                                          </p:val>
                                        </p:tav>
                                      </p:tavLst>
                                    </p:anim>
                                    <p:anim calcmode="lin" valueType="num">
                                      <p:cBhvr>
                                        <p:cTn id="25" dur="900" decel="100000" fill="hold"/>
                                        <p:tgtEl>
                                          <p:spTgt spid="527366"/>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527366"/>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527367"/>
                                        </p:tgtEl>
                                        <p:attrNameLst>
                                          <p:attrName>style.visibility</p:attrName>
                                        </p:attrNameLst>
                                      </p:cBhvr>
                                      <p:to>
                                        <p:strVal val="visible"/>
                                      </p:to>
                                    </p:set>
                                    <p:animEffect transition="in" filter="fade">
                                      <p:cBhvr>
                                        <p:cTn id="31" dur="1000"/>
                                        <p:tgtEl>
                                          <p:spTgt spid="527367"/>
                                        </p:tgtEl>
                                      </p:cBhvr>
                                    </p:animEffect>
                                    <p:anim calcmode="lin" valueType="num">
                                      <p:cBhvr>
                                        <p:cTn id="32" dur="1000" fill="hold"/>
                                        <p:tgtEl>
                                          <p:spTgt spid="527367"/>
                                        </p:tgtEl>
                                        <p:attrNameLst>
                                          <p:attrName>ppt_x</p:attrName>
                                        </p:attrNameLst>
                                      </p:cBhvr>
                                      <p:tavLst>
                                        <p:tav tm="0">
                                          <p:val>
                                            <p:strVal val="#ppt_x"/>
                                          </p:val>
                                        </p:tav>
                                        <p:tav tm="100000">
                                          <p:val>
                                            <p:strVal val="#ppt_x"/>
                                          </p:val>
                                        </p:tav>
                                      </p:tavLst>
                                    </p:anim>
                                    <p:anim calcmode="lin" valueType="num">
                                      <p:cBhvr>
                                        <p:cTn id="33" dur="900" decel="100000" fill="hold"/>
                                        <p:tgtEl>
                                          <p:spTgt spid="527367"/>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52736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7364" grpId="0" animBg="1"/>
      <p:bldP spid="527365" grpId="0" animBg="1"/>
      <p:bldP spid="527366" grpId="0" animBg="1"/>
      <p:bldP spid="527367"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63</TotalTime>
  <Words>1320</Words>
  <Application>Microsoft Office PowerPoint</Application>
  <PresentationFormat>On-screen Show (4:3)</PresentationFormat>
  <Paragraphs>252</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Median</vt:lpstr>
      <vt:lpstr>PTK MATEMATIKA</vt:lpstr>
      <vt:lpstr>Deskripsi Kegiatan</vt:lpstr>
      <vt:lpstr>Pemilihan Sekolah dan izin PTK Ke sekolah</vt:lpstr>
      <vt:lpstr>Analisis Permasalahan (memilih topik)</vt:lpstr>
      <vt:lpstr>Pretes</vt:lpstr>
      <vt:lpstr>Siklus 1(3x Pertemuan)+Postes Siklus 1</vt:lpstr>
      <vt:lpstr>Progress Report PTK</vt:lpstr>
      <vt:lpstr>Siklus 2(3x Pertemuan)+Postes Siklus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Analisis Data Kemampuan Kognitif</vt:lpstr>
      <vt:lpstr>Analisis Data Kemampuan Kognitif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PTK MATEMATIKA</dc:title>
  <dc:creator>lazuardi enterprise</dc:creator>
  <cp:lastModifiedBy>lazuardi enterprise</cp:lastModifiedBy>
  <cp:revision>12</cp:revision>
  <dcterms:created xsi:type="dcterms:W3CDTF">2018-10-31T12:48:45Z</dcterms:created>
  <dcterms:modified xsi:type="dcterms:W3CDTF">2018-10-31T13:52:09Z</dcterms:modified>
</cp:coreProperties>
</file>