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DDDD2-1308-4F4E-9D3F-2DB7E0C20C5B}" type="datetimeFigureOut">
              <a:rPr lang="en-ID" smtClean="0"/>
              <a:t>27/04/2018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28353-B499-41AC-8B98-4F15C2A93A1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29702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DDDD2-1308-4F4E-9D3F-2DB7E0C20C5B}" type="datetimeFigureOut">
              <a:rPr lang="en-ID" smtClean="0"/>
              <a:t>27/04/2018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28353-B499-41AC-8B98-4F15C2A93A1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98617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DDDD2-1308-4F4E-9D3F-2DB7E0C20C5B}" type="datetimeFigureOut">
              <a:rPr lang="en-ID" smtClean="0"/>
              <a:t>27/04/2018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28353-B499-41AC-8B98-4F15C2A93A15}" type="slidenum">
              <a:rPr lang="en-ID" smtClean="0"/>
              <a:t>‹#›</a:t>
            </a:fld>
            <a:endParaRPr lang="en-ID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126729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DDDD2-1308-4F4E-9D3F-2DB7E0C20C5B}" type="datetimeFigureOut">
              <a:rPr lang="en-ID" smtClean="0"/>
              <a:t>27/04/2018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28353-B499-41AC-8B98-4F15C2A93A1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362111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DDDD2-1308-4F4E-9D3F-2DB7E0C20C5B}" type="datetimeFigureOut">
              <a:rPr lang="en-ID" smtClean="0"/>
              <a:t>27/04/2018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28353-B499-41AC-8B98-4F15C2A93A15}" type="slidenum">
              <a:rPr lang="en-ID" smtClean="0"/>
              <a:t>‹#›</a:t>
            </a:fld>
            <a:endParaRPr lang="en-ID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505172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DDDD2-1308-4F4E-9D3F-2DB7E0C20C5B}" type="datetimeFigureOut">
              <a:rPr lang="en-ID" smtClean="0"/>
              <a:t>27/04/2018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28353-B499-41AC-8B98-4F15C2A93A1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111222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DDDD2-1308-4F4E-9D3F-2DB7E0C20C5B}" type="datetimeFigureOut">
              <a:rPr lang="en-ID" smtClean="0"/>
              <a:t>27/04/2018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28353-B499-41AC-8B98-4F15C2A93A1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174493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DDDD2-1308-4F4E-9D3F-2DB7E0C20C5B}" type="datetimeFigureOut">
              <a:rPr lang="en-ID" smtClean="0"/>
              <a:t>27/04/2018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28353-B499-41AC-8B98-4F15C2A93A1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29642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DDDD2-1308-4F4E-9D3F-2DB7E0C20C5B}" type="datetimeFigureOut">
              <a:rPr lang="en-ID" smtClean="0"/>
              <a:t>27/04/2018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28353-B499-41AC-8B98-4F15C2A93A1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31941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DDDD2-1308-4F4E-9D3F-2DB7E0C20C5B}" type="datetimeFigureOut">
              <a:rPr lang="en-ID" smtClean="0"/>
              <a:t>27/04/2018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28353-B499-41AC-8B98-4F15C2A93A1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74395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DDDD2-1308-4F4E-9D3F-2DB7E0C20C5B}" type="datetimeFigureOut">
              <a:rPr lang="en-ID" smtClean="0"/>
              <a:t>27/04/2018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28353-B499-41AC-8B98-4F15C2A93A1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04835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DDDD2-1308-4F4E-9D3F-2DB7E0C20C5B}" type="datetimeFigureOut">
              <a:rPr lang="en-ID" smtClean="0"/>
              <a:t>27/04/2018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28353-B499-41AC-8B98-4F15C2A93A1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34622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DDDD2-1308-4F4E-9D3F-2DB7E0C20C5B}" type="datetimeFigureOut">
              <a:rPr lang="en-ID" smtClean="0"/>
              <a:t>27/04/2018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28353-B499-41AC-8B98-4F15C2A93A1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64121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DDDD2-1308-4F4E-9D3F-2DB7E0C20C5B}" type="datetimeFigureOut">
              <a:rPr lang="en-ID" smtClean="0"/>
              <a:t>27/04/2018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28353-B499-41AC-8B98-4F15C2A93A1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44477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DDDD2-1308-4F4E-9D3F-2DB7E0C20C5B}" type="datetimeFigureOut">
              <a:rPr lang="en-ID" smtClean="0"/>
              <a:t>27/04/2018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28353-B499-41AC-8B98-4F15C2A93A1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15717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DDDD2-1308-4F4E-9D3F-2DB7E0C20C5B}" type="datetimeFigureOut">
              <a:rPr lang="en-ID" smtClean="0"/>
              <a:t>27/04/2018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28353-B499-41AC-8B98-4F15C2A93A1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65688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7DDDD2-1308-4F4E-9D3F-2DB7E0C20C5B}" type="datetimeFigureOut">
              <a:rPr lang="en-ID" smtClean="0"/>
              <a:t>27/04/2018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BA28353-B499-41AC-8B98-4F15C2A93A1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1372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75B7E-9126-4D79-8907-A775E14212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2404531"/>
            <a:ext cx="8664403" cy="1646302"/>
          </a:xfrm>
        </p:spPr>
        <p:txBody>
          <a:bodyPr/>
          <a:lstStyle/>
          <a:p>
            <a:pPr lvl="0" algn="l"/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r>
              <a:rPr lang="en-US" sz="3600" dirty="0" err="1"/>
              <a:t>Manajemen</a:t>
            </a:r>
            <a:r>
              <a:rPr lang="en-US" sz="3600" dirty="0"/>
              <a:t> </a:t>
            </a:r>
            <a:r>
              <a:rPr lang="en-US" sz="3600" dirty="0" err="1"/>
              <a:t>Pendidik</a:t>
            </a:r>
            <a:r>
              <a:rPr lang="en-US" sz="3600" dirty="0"/>
              <a:t> </a:t>
            </a:r>
            <a:r>
              <a:rPr lang="en-US" sz="3600" dirty="0" err="1"/>
              <a:t>dan</a:t>
            </a:r>
            <a:r>
              <a:rPr lang="en-US" sz="3600" dirty="0"/>
              <a:t> Tenaga </a:t>
            </a:r>
            <a:r>
              <a:rPr lang="en-US" sz="3600" dirty="0" err="1"/>
              <a:t>Kependidikan</a:t>
            </a:r>
            <a:r>
              <a:rPr lang="en-US" sz="3600" dirty="0"/>
              <a:t> PAUD Formal </a:t>
            </a:r>
            <a:r>
              <a:rPr lang="en-US" sz="3600" dirty="0" err="1"/>
              <a:t>dan</a:t>
            </a:r>
            <a:r>
              <a:rPr lang="en-US" sz="3600" dirty="0"/>
              <a:t> Non Formal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ED81E2-BD8C-42A7-BFE3-312346F29A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52210" y="4818744"/>
            <a:ext cx="7766936" cy="691846"/>
          </a:xfrm>
        </p:spPr>
        <p:txBody>
          <a:bodyPr>
            <a:normAutofit/>
          </a:bodyPr>
          <a:lstStyle/>
          <a:p>
            <a:r>
              <a:rPr lang="en-ID" dirty="0" err="1">
                <a:latin typeface="Arial Black" panose="020B0A04020102020204" pitchFamily="34" charset="0"/>
              </a:rPr>
              <a:t>Andrisyah</a:t>
            </a:r>
            <a:r>
              <a:rPr lang="en-ID" dirty="0">
                <a:latin typeface="Arial Black" panose="020B0A04020102020204" pitchFamily="34" charset="0"/>
              </a:rPr>
              <a:t>, </a:t>
            </a:r>
            <a:r>
              <a:rPr lang="en-ID" dirty="0" err="1">
                <a:latin typeface="Arial Black" panose="020B0A04020102020204" pitchFamily="34" charset="0"/>
              </a:rPr>
              <a:t>M.Pd</a:t>
            </a:r>
            <a:endParaRPr lang="en-ID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8036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D0F01-2C35-4712-BE66-EB322A6E7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Penjaga</a:t>
            </a:r>
            <a:r>
              <a:rPr lang="en-ID" dirty="0"/>
              <a:t> </a:t>
            </a:r>
            <a:r>
              <a:rPr lang="en-ID" dirty="0" err="1"/>
              <a:t>Sekolah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2CECB0-FCF2-4186-AEF8-A00AF64DFB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ID" dirty="0" err="1"/>
              <a:t>Berijazah</a:t>
            </a:r>
            <a:r>
              <a:rPr lang="en-ID" dirty="0"/>
              <a:t> minimal SLTP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ID" dirty="0" err="1"/>
              <a:t>Telah</a:t>
            </a:r>
            <a:r>
              <a:rPr lang="en-ID" dirty="0"/>
              <a:t> </a:t>
            </a:r>
            <a:r>
              <a:rPr lang="en-ID" dirty="0" err="1"/>
              <a:t>berumur</a:t>
            </a:r>
            <a:r>
              <a:rPr lang="en-ID" dirty="0"/>
              <a:t> 18 </a:t>
            </a:r>
            <a:r>
              <a:rPr lang="en-ID" dirty="0" err="1"/>
              <a:t>tahun</a:t>
            </a:r>
            <a:endParaRPr lang="en-ID" dirty="0"/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ID" dirty="0" err="1"/>
              <a:t>Sehat</a:t>
            </a:r>
            <a:r>
              <a:rPr lang="en-ID" dirty="0"/>
              <a:t> </a:t>
            </a:r>
            <a:r>
              <a:rPr lang="en-ID" dirty="0" err="1"/>
              <a:t>jasmani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rohani</a:t>
            </a:r>
            <a:endParaRPr lang="en-ID" dirty="0"/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ID" dirty="0" err="1"/>
              <a:t>Laki-laki</a:t>
            </a:r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3443830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79FEE-6296-43C4-B32F-08DC438DD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TUGAS UTS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9BFF9-9575-4F18-9938-BAA7D0CD08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27019"/>
            <a:ext cx="8596668" cy="4614344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ID" sz="2000" dirty="0" err="1"/>
              <a:t>Membuat</a:t>
            </a:r>
            <a:r>
              <a:rPr lang="en-ID" sz="2000" dirty="0"/>
              <a:t> Proposal </a:t>
            </a:r>
            <a:r>
              <a:rPr lang="en-ID" sz="2000" dirty="0" err="1"/>
              <a:t>Pendirian</a:t>
            </a:r>
            <a:r>
              <a:rPr lang="en-ID" sz="2000" dirty="0"/>
              <a:t> Lembaga</a:t>
            </a:r>
          </a:p>
          <a:p>
            <a:pPr marL="720725" indent="-360363">
              <a:buFont typeface="+mj-lt"/>
              <a:buAutoNum type="alphaLcPeriod"/>
            </a:pPr>
            <a:r>
              <a:rPr lang="en-ID" sz="2000" dirty="0" err="1"/>
              <a:t>Judul</a:t>
            </a:r>
            <a:r>
              <a:rPr lang="en-ID" sz="2000" dirty="0"/>
              <a:t> Proposal</a:t>
            </a:r>
          </a:p>
          <a:p>
            <a:pPr marL="720725" indent="-360363">
              <a:buFont typeface="+mj-lt"/>
              <a:buAutoNum type="alphaLcPeriod"/>
            </a:pPr>
            <a:r>
              <a:rPr lang="en-ID" sz="2000" dirty="0"/>
              <a:t>Dasar </a:t>
            </a:r>
            <a:r>
              <a:rPr lang="en-ID" sz="2000" dirty="0" err="1"/>
              <a:t>Pemikiran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latar</a:t>
            </a:r>
            <a:r>
              <a:rPr lang="en-ID" sz="2000" dirty="0"/>
              <a:t> </a:t>
            </a:r>
            <a:r>
              <a:rPr lang="en-ID" sz="2000" dirty="0" err="1"/>
              <a:t>belakang</a:t>
            </a:r>
            <a:r>
              <a:rPr lang="en-ID" sz="2000" dirty="0"/>
              <a:t> </a:t>
            </a:r>
          </a:p>
          <a:p>
            <a:pPr marL="720725" indent="-360363">
              <a:buFont typeface="+mj-lt"/>
              <a:buAutoNum type="alphaLcPeriod"/>
            </a:pPr>
            <a:r>
              <a:rPr lang="en-ID" sz="2000" dirty="0" err="1"/>
              <a:t>Visi-misi</a:t>
            </a:r>
            <a:r>
              <a:rPr lang="en-ID" sz="2000" dirty="0"/>
              <a:t> </a:t>
            </a:r>
            <a:r>
              <a:rPr lang="en-ID" sz="2000" dirty="0" err="1"/>
              <a:t>dan</a:t>
            </a:r>
            <a:r>
              <a:rPr lang="en-ID" sz="2000" dirty="0"/>
              <a:t> </a:t>
            </a:r>
            <a:r>
              <a:rPr lang="en-ID" sz="2000" dirty="0" err="1"/>
              <a:t>tujuan</a:t>
            </a:r>
            <a:r>
              <a:rPr lang="en-ID" sz="2000" dirty="0"/>
              <a:t> Lembaga</a:t>
            </a:r>
          </a:p>
          <a:p>
            <a:pPr marL="720725" indent="-360363">
              <a:buFont typeface="+mj-lt"/>
              <a:buAutoNum type="alphaLcPeriod"/>
            </a:pPr>
            <a:r>
              <a:rPr lang="en-ID" sz="2000" dirty="0" err="1"/>
              <a:t>Tujuan</a:t>
            </a:r>
            <a:r>
              <a:rPr lang="en-ID" sz="2000" dirty="0"/>
              <a:t> </a:t>
            </a:r>
            <a:r>
              <a:rPr lang="en-ID" sz="2000" dirty="0" err="1"/>
              <a:t>dan</a:t>
            </a:r>
            <a:r>
              <a:rPr lang="en-ID" sz="2000" dirty="0"/>
              <a:t> </a:t>
            </a:r>
            <a:r>
              <a:rPr lang="en-ID" sz="2000" dirty="0" err="1"/>
              <a:t>kompetensi</a:t>
            </a:r>
            <a:r>
              <a:rPr lang="en-ID" sz="2000" dirty="0"/>
              <a:t> </a:t>
            </a:r>
            <a:r>
              <a:rPr lang="en-ID" sz="2000" dirty="0" err="1"/>
              <a:t>lulusan</a:t>
            </a:r>
            <a:endParaRPr lang="en-ID" sz="2000" dirty="0"/>
          </a:p>
          <a:p>
            <a:pPr marL="720725" indent="-360363">
              <a:buFont typeface="+mj-lt"/>
              <a:buAutoNum type="alphaLcPeriod"/>
            </a:pPr>
            <a:r>
              <a:rPr lang="en-ID" sz="2000" dirty="0" err="1"/>
              <a:t>Kurikulum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program yang </a:t>
            </a:r>
            <a:r>
              <a:rPr lang="en-ID" sz="2000" dirty="0" err="1"/>
              <a:t>diusulkan</a:t>
            </a:r>
            <a:r>
              <a:rPr lang="en-ID" sz="2000" dirty="0"/>
              <a:t>/ </a:t>
            </a:r>
            <a:r>
              <a:rPr lang="en-ID" sz="2000" dirty="0" err="1"/>
              <a:t>ditawarkan</a:t>
            </a:r>
            <a:endParaRPr lang="en-ID" sz="2000" dirty="0"/>
          </a:p>
          <a:p>
            <a:pPr marL="720725" indent="-360363">
              <a:buFont typeface="+mj-lt"/>
              <a:buAutoNum type="alphaLcPeriod"/>
            </a:pPr>
            <a:r>
              <a:rPr lang="en-ID" sz="2000" dirty="0" err="1"/>
              <a:t>Sumber</a:t>
            </a:r>
            <a:r>
              <a:rPr lang="en-ID" sz="2000" dirty="0"/>
              <a:t> </a:t>
            </a:r>
            <a:r>
              <a:rPr lang="en-ID" sz="2000" dirty="0" err="1"/>
              <a:t>daya</a:t>
            </a:r>
            <a:r>
              <a:rPr lang="en-ID" sz="2000" dirty="0"/>
              <a:t> </a:t>
            </a:r>
            <a:r>
              <a:rPr lang="en-ID" sz="2000" dirty="0" err="1"/>
              <a:t>manusia</a:t>
            </a:r>
            <a:r>
              <a:rPr lang="en-ID" sz="2000" dirty="0"/>
              <a:t>/ Tenaga </a:t>
            </a:r>
            <a:r>
              <a:rPr lang="en-ID" sz="2000" dirty="0" err="1"/>
              <a:t>pendidik</a:t>
            </a:r>
            <a:endParaRPr lang="en-ID" sz="2000" dirty="0"/>
          </a:p>
          <a:p>
            <a:pPr marL="720725" indent="-360363">
              <a:buFont typeface="+mj-lt"/>
              <a:buAutoNum type="alphaLcPeriod"/>
            </a:pPr>
            <a:r>
              <a:rPr lang="en-ID" sz="2000" dirty="0" err="1"/>
              <a:t>Sarana</a:t>
            </a:r>
            <a:r>
              <a:rPr lang="en-ID" sz="2000" dirty="0"/>
              <a:t> </a:t>
            </a:r>
            <a:r>
              <a:rPr lang="en-ID" sz="2000" dirty="0" err="1"/>
              <a:t>dan</a:t>
            </a:r>
            <a:r>
              <a:rPr lang="en-ID" sz="2000" dirty="0"/>
              <a:t> </a:t>
            </a:r>
            <a:r>
              <a:rPr lang="en-ID" sz="2000" dirty="0" err="1"/>
              <a:t>Prasarana</a:t>
            </a:r>
            <a:r>
              <a:rPr lang="en-ID" sz="2000" dirty="0"/>
              <a:t> yang </a:t>
            </a:r>
            <a:r>
              <a:rPr lang="en-ID" sz="2000" dirty="0" err="1"/>
              <a:t>direncanakan</a:t>
            </a:r>
            <a:endParaRPr lang="en-ID" sz="2000" dirty="0"/>
          </a:p>
          <a:p>
            <a:pPr marL="720725" indent="-360363">
              <a:buFont typeface="+mj-lt"/>
              <a:buAutoNum type="alphaLcPeriod"/>
            </a:pPr>
            <a:r>
              <a:rPr lang="en-ID" sz="2000" dirty="0" err="1"/>
              <a:t>Jenis</a:t>
            </a:r>
            <a:r>
              <a:rPr lang="en-ID" sz="2000" dirty="0"/>
              <a:t> </a:t>
            </a:r>
            <a:r>
              <a:rPr lang="en-ID" sz="2000" dirty="0" err="1"/>
              <a:t>pelayanan</a:t>
            </a:r>
            <a:r>
              <a:rPr lang="en-ID" sz="2000" dirty="0"/>
              <a:t> yang </a:t>
            </a:r>
            <a:r>
              <a:rPr lang="en-ID" sz="2000" dirty="0" err="1"/>
              <a:t>diberikan</a:t>
            </a:r>
            <a:endParaRPr lang="en-ID" sz="2000" dirty="0"/>
          </a:p>
          <a:p>
            <a:pPr marL="720725" indent="-360363">
              <a:buFont typeface="+mj-lt"/>
              <a:buAutoNum type="alphaLcPeriod"/>
            </a:pPr>
            <a:r>
              <a:rPr lang="en-ID" sz="2000" dirty="0" err="1"/>
              <a:t>Sumber</a:t>
            </a:r>
            <a:r>
              <a:rPr lang="en-ID" sz="2000" dirty="0"/>
              <a:t> </a:t>
            </a:r>
            <a:r>
              <a:rPr lang="en-ID" sz="2000" dirty="0" err="1"/>
              <a:t>biaya</a:t>
            </a:r>
            <a:r>
              <a:rPr lang="en-ID" sz="2000" dirty="0"/>
              <a:t> </a:t>
            </a:r>
            <a:r>
              <a:rPr lang="en-ID" sz="2000" dirty="0" err="1"/>
              <a:t>dan</a:t>
            </a:r>
            <a:r>
              <a:rPr lang="en-ID" sz="2000" dirty="0"/>
              <a:t> </a:t>
            </a:r>
            <a:r>
              <a:rPr lang="en-ID" sz="2000" dirty="0" err="1"/>
              <a:t>pembiayaan</a:t>
            </a:r>
            <a:endParaRPr lang="en-ID" sz="2000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4451004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C6EEA-AFAF-4020-A0CA-62FCA8D95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EADCF-BFDA-4AB7-9285-C9A4F0245D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40898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BA3A6-5373-4BB5-89A5-2B16EF5B9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27314"/>
          </a:xfrm>
        </p:spPr>
        <p:txBody>
          <a:bodyPr/>
          <a:lstStyle/>
          <a:p>
            <a:r>
              <a:rPr lang="en-ID" dirty="0" err="1"/>
              <a:t>Manajemen</a:t>
            </a:r>
            <a:r>
              <a:rPr lang="en-ID" dirty="0"/>
              <a:t> </a:t>
            </a:r>
            <a:r>
              <a:rPr lang="en-ID" dirty="0" err="1"/>
              <a:t>Staf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2DA308-A066-44EA-A63E-5AAE9FC62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36915"/>
            <a:ext cx="8596668" cy="4604448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ID" dirty="0" err="1"/>
              <a:t>Pengetahuan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perkembangan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 TK</a:t>
            </a:r>
          </a:p>
          <a:p>
            <a:pPr>
              <a:buFont typeface="+mj-lt"/>
              <a:buAutoNum type="arabicPeriod"/>
            </a:pPr>
            <a:r>
              <a:rPr lang="en-ID" dirty="0" err="1"/>
              <a:t>Penguasaan</a:t>
            </a:r>
            <a:r>
              <a:rPr lang="en-ID" dirty="0"/>
              <a:t> </a:t>
            </a:r>
            <a:r>
              <a:rPr lang="en-ID" dirty="0" err="1"/>
              <a:t>kurikulum</a:t>
            </a:r>
            <a:r>
              <a:rPr lang="en-ID" dirty="0"/>
              <a:t> Lembaga Pendidikan TK</a:t>
            </a:r>
          </a:p>
          <a:p>
            <a:pPr>
              <a:buFont typeface="+mj-lt"/>
              <a:buAutoNum type="arabicPeriod"/>
            </a:pPr>
            <a:r>
              <a:rPr lang="en-ID" dirty="0" err="1"/>
              <a:t>Kemampuan</a:t>
            </a:r>
            <a:r>
              <a:rPr lang="en-ID" dirty="0"/>
              <a:t> </a:t>
            </a:r>
            <a:r>
              <a:rPr lang="en-ID" dirty="0" err="1"/>
              <a:t>merencanakan</a:t>
            </a:r>
            <a:r>
              <a:rPr lang="en-ID" dirty="0"/>
              <a:t> </a:t>
            </a:r>
            <a:r>
              <a:rPr lang="en-ID" dirty="0" err="1"/>
              <a:t>aktivitas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memngembangkan</a:t>
            </a:r>
            <a:r>
              <a:rPr lang="en-ID" dirty="0"/>
              <a:t> </a:t>
            </a:r>
            <a:r>
              <a:rPr lang="en-ID" dirty="0" err="1"/>
              <a:t>potensi</a:t>
            </a:r>
            <a:r>
              <a:rPr lang="en-ID" dirty="0"/>
              <a:t> </a:t>
            </a:r>
            <a:r>
              <a:rPr lang="en-ID" dirty="0" err="1"/>
              <a:t>anak</a:t>
            </a:r>
            <a:endParaRPr lang="en-ID" dirty="0"/>
          </a:p>
          <a:p>
            <a:pPr>
              <a:buFont typeface="+mj-lt"/>
              <a:buAutoNum type="arabicPeriod"/>
            </a:pPr>
            <a:r>
              <a:rPr lang="en-ID" dirty="0" err="1"/>
              <a:t>Kemampuan</a:t>
            </a:r>
            <a:r>
              <a:rPr lang="en-ID" dirty="0"/>
              <a:t> </a:t>
            </a:r>
            <a:r>
              <a:rPr lang="en-ID" dirty="0" err="1"/>
              <a:t>menerapkan</a:t>
            </a:r>
            <a:r>
              <a:rPr lang="en-ID" dirty="0"/>
              <a:t> </a:t>
            </a:r>
            <a:r>
              <a:rPr lang="en-ID" dirty="0" err="1"/>
              <a:t>aktivitas</a:t>
            </a:r>
            <a:r>
              <a:rPr lang="en-ID" dirty="0"/>
              <a:t> </a:t>
            </a:r>
            <a:r>
              <a:rPr lang="en-ID" dirty="0" err="1"/>
              <a:t>terencana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memperkaya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menghasilkan</a:t>
            </a:r>
            <a:r>
              <a:rPr lang="en-ID" dirty="0"/>
              <a:t> </a:t>
            </a:r>
            <a:r>
              <a:rPr lang="en-ID" dirty="0" err="1"/>
              <a:t>perkembangan</a:t>
            </a:r>
            <a:r>
              <a:rPr lang="en-ID" dirty="0"/>
              <a:t> yang optimal</a:t>
            </a:r>
          </a:p>
          <a:p>
            <a:pPr>
              <a:buFont typeface="+mj-lt"/>
              <a:buAutoNum type="arabicPeriod"/>
            </a:pPr>
            <a:r>
              <a:rPr lang="en-ID" dirty="0" err="1"/>
              <a:t>Kemampuan</a:t>
            </a:r>
            <a:r>
              <a:rPr lang="en-ID" dirty="0"/>
              <a:t> </a:t>
            </a:r>
            <a:r>
              <a:rPr lang="en-ID" dirty="0" err="1"/>
              <a:t>menggunakan</a:t>
            </a:r>
            <a:r>
              <a:rPr lang="en-ID" dirty="0"/>
              <a:t> </a:t>
            </a:r>
            <a:r>
              <a:rPr lang="en-ID" dirty="0" err="1"/>
              <a:t>bimbingan</a:t>
            </a:r>
            <a:r>
              <a:rPr lang="en-ID" dirty="0"/>
              <a:t> yang </a:t>
            </a:r>
            <a:r>
              <a:rPr lang="en-ID" dirty="0" err="1"/>
              <a:t>positif</a:t>
            </a:r>
            <a:endParaRPr lang="en-ID" dirty="0"/>
          </a:p>
          <a:p>
            <a:pPr>
              <a:buFont typeface="+mj-lt"/>
              <a:buAutoNum type="arabicPeriod"/>
            </a:pPr>
            <a:r>
              <a:rPr lang="en-ID" dirty="0" err="1"/>
              <a:t>Kemampuan</a:t>
            </a:r>
            <a:r>
              <a:rPr lang="en-ID" dirty="0"/>
              <a:t> </a:t>
            </a:r>
            <a:r>
              <a:rPr lang="en-ID" dirty="0" err="1"/>
              <a:t>menilai</a:t>
            </a:r>
            <a:r>
              <a:rPr lang="en-ID" dirty="0"/>
              <a:t> </a:t>
            </a:r>
            <a:r>
              <a:rPr lang="en-ID" dirty="0" err="1"/>
              <a:t>kemajuan</a:t>
            </a:r>
            <a:r>
              <a:rPr lang="en-ID" dirty="0"/>
              <a:t> </a:t>
            </a:r>
            <a:r>
              <a:rPr lang="en-ID" dirty="0" err="1"/>
              <a:t>anak</a:t>
            </a:r>
            <a:endParaRPr lang="en-ID" dirty="0"/>
          </a:p>
          <a:p>
            <a:pPr>
              <a:buFont typeface="+mj-lt"/>
              <a:buAutoNum type="arabicPeriod"/>
            </a:pPr>
            <a:r>
              <a:rPr lang="en-ID" dirty="0" err="1"/>
              <a:t>Kemampuan</a:t>
            </a:r>
            <a:r>
              <a:rPr lang="en-ID" dirty="0"/>
              <a:t> </a:t>
            </a:r>
            <a:r>
              <a:rPr lang="en-ID" dirty="0" err="1"/>
              <a:t>mengorganisasikan</a:t>
            </a:r>
            <a:r>
              <a:rPr lang="en-ID" dirty="0"/>
              <a:t> </a:t>
            </a:r>
            <a:r>
              <a:rPr lang="en-ID" dirty="0" err="1"/>
              <a:t>penataan</a:t>
            </a:r>
            <a:r>
              <a:rPr lang="en-ID" dirty="0"/>
              <a:t> </a:t>
            </a:r>
            <a:r>
              <a:rPr lang="en-ID" dirty="0" err="1"/>
              <a:t>ruangan</a:t>
            </a:r>
            <a:r>
              <a:rPr lang="en-ID" dirty="0"/>
              <a:t> </a:t>
            </a:r>
            <a:r>
              <a:rPr lang="en-ID" dirty="0" err="1"/>
              <a:t>fisik</a:t>
            </a:r>
            <a:endParaRPr lang="en-ID" dirty="0"/>
          </a:p>
          <a:p>
            <a:pPr>
              <a:buFont typeface="+mj-lt"/>
              <a:buAutoNum type="arabicPeriod"/>
            </a:pPr>
            <a:r>
              <a:rPr lang="en-ID" dirty="0" err="1"/>
              <a:t>Kemampuan</a:t>
            </a:r>
            <a:r>
              <a:rPr lang="en-ID" dirty="0"/>
              <a:t> </a:t>
            </a:r>
            <a:r>
              <a:rPr lang="en-ID" dirty="0" err="1"/>
              <a:t>bekerja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orang </a:t>
            </a:r>
            <a:r>
              <a:rPr lang="en-ID" dirty="0" err="1"/>
              <a:t>tua</a:t>
            </a:r>
            <a:r>
              <a:rPr lang="en-ID" dirty="0"/>
              <a:t> </a:t>
            </a:r>
            <a:r>
              <a:rPr lang="en-ID" dirty="0" err="1"/>
              <a:t>anak</a:t>
            </a:r>
            <a:endParaRPr lang="en-ID" dirty="0"/>
          </a:p>
          <a:p>
            <a:pPr>
              <a:buFont typeface="+mj-lt"/>
              <a:buAutoNum type="arabicPeriod"/>
            </a:pPr>
            <a:r>
              <a:rPr lang="en-ID" dirty="0" err="1"/>
              <a:t>Kemampuan</a:t>
            </a:r>
            <a:r>
              <a:rPr lang="en-ID" dirty="0"/>
              <a:t> </a:t>
            </a:r>
            <a:r>
              <a:rPr lang="en-ID" dirty="0" err="1"/>
              <a:t>bekerjasama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anggota</a:t>
            </a:r>
            <a:r>
              <a:rPr lang="en-ID" dirty="0"/>
              <a:t> </a:t>
            </a:r>
            <a:r>
              <a:rPr lang="en-ID" dirty="0" err="1"/>
              <a:t>staf</a:t>
            </a:r>
            <a:r>
              <a:rPr lang="en-ID" dirty="0"/>
              <a:t> </a:t>
            </a:r>
            <a:r>
              <a:rPr lang="en-ID" dirty="0" err="1"/>
              <a:t>lainnya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tim</a:t>
            </a:r>
            <a:endParaRPr lang="en-ID" dirty="0"/>
          </a:p>
          <a:p>
            <a:pPr>
              <a:buFont typeface="+mj-lt"/>
              <a:buAutoNum type="arabicPeriod"/>
            </a:pPr>
            <a:r>
              <a:rPr lang="en-ID" dirty="0" err="1"/>
              <a:t>Kapasitas</a:t>
            </a:r>
            <a:r>
              <a:rPr lang="en-ID" dirty="0"/>
              <a:t> </a:t>
            </a:r>
            <a:r>
              <a:rPr lang="en-ID" dirty="0" err="1"/>
              <a:t>pertumbuhan</a:t>
            </a:r>
            <a:r>
              <a:rPr lang="en-ID" dirty="0"/>
              <a:t> professional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pribadi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29462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B2317-CED4-45ED-B89A-5A1BF75B8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9003695" cy="1320800"/>
          </a:xfrm>
        </p:spPr>
        <p:txBody>
          <a:bodyPr/>
          <a:lstStyle/>
          <a:p>
            <a:r>
              <a:rPr lang="en-ID" dirty="0" err="1"/>
              <a:t>Alternatif</a:t>
            </a:r>
            <a:r>
              <a:rPr lang="en-ID" dirty="0"/>
              <a:t> </a:t>
            </a:r>
            <a:r>
              <a:rPr lang="en-ID" dirty="0" err="1"/>
              <a:t>cara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pembinaan</a:t>
            </a:r>
            <a:r>
              <a:rPr lang="en-ID" dirty="0"/>
              <a:t> </a:t>
            </a:r>
            <a:r>
              <a:rPr lang="en-ID" dirty="0" err="1"/>
              <a:t>Staf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D3759F-9237-4BA5-A769-33BB64C4F7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930400"/>
            <a:ext cx="8596668" cy="3880773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ID" sz="2800" dirty="0" err="1"/>
              <a:t>Pengamatan</a:t>
            </a:r>
            <a:r>
              <a:rPr lang="en-ID" sz="2800" dirty="0"/>
              <a:t> </a:t>
            </a:r>
            <a:r>
              <a:rPr lang="en-ID" sz="2800" dirty="0" err="1"/>
              <a:t>mengajar</a:t>
            </a:r>
            <a:r>
              <a:rPr lang="en-ID" sz="2800" dirty="0"/>
              <a:t> (Teaching observation)</a:t>
            </a:r>
          </a:p>
          <a:p>
            <a:pPr>
              <a:buFont typeface="+mj-lt"/>
              <a:buAutoNum type="arabicPeriod"/>
            </a:pPr>
            <a:r>
              <a:rPr lang="en-ID" sz="2800" dirty="0" err="1"/>
              <a:t>Diskusi</a:t>
            </a:r>
            <a:endParaRPr lang="en-ID" sz="2800" dirty="0"/>
          </a:p>
          <a:p>
            <a:pPr>
              <a:buFont typeface="+mj-lt"/>
              <a:buAutoNum type="arabicPeriod"/>
            </a:pPr>
            <a:r>
              <a:rPr lang="en-ID" sz="2800" dirty="0" err="1"/>
              <a:t>Pengamatan</a:t>
            </a:r>
            <a:r>
              <a:rPr lang="en-ID" sz="2800" dirty="0"/>
              <a:t> </a:t>
            </a:r>
            <a:r>
              <a:rPr lang="en-ID" sz="2800" dirty="0" err="1"/>
              <a:t>Perkembangan</a:t>
            </a:r>
            <a:r>
              <a:rPr lang="en-ID" sz="2800" dirty="0"/>
              <a:t> </a:t>
            </a:r>
            <a:r>
              <a:rPr lang="en-ID" sz="2800" dirty="0" err="1"/>
              <a:t>anak</a:t>
            </a:r>
            <a:endParaRPr lang="en-ID" sz="2800" dirty="0"/>
          </a:p>
          <a:p>
            <a:pPr>
              <a:buFont typeface="+mj-lt"/>
              <a:buAutoNum type="arabicPeriod"/>
            </a:pPr>
            <a:r>
              <a:rPr lang="en-ID" sz="2800" dirty="0" err="1"/>
              <a:t>Konferensi</a:t>
            </a:r>
            <a:r>
              <a:rPr lang="en-ID" sz="2800" dirty="0"/>
              <a:t> Individual</a:t>
            </a:r>
          </a:p>
          <a:p>
            <a:pPr>
              <a:buFont typeface="+mj-lt"/>
              <a:buAutoNum type="arabicPeriod"/>
            </a:pPr>
            <a:r>
              <a:rPr lang="en-ID" sz="2800" dirty="0"/>
              <a:t>Workshop</a:t>
            </a:r>
          </a:p>
          <a:p>
            <a:pPr>
              <a:buFont typeface="+mj-lt"/>
              <a:buAutoNum type="arabicPeriod"/>
            </a:pPr>
            <a:r>
              <a:rPr lang="en-ID" sz="2800" dirty="0" err="1"/>
              <a:t>Konsultasi</a:t>
            </a:r>
            <a:endParaRPr lang="en-ID" sz="2800" dirty="0"/>
          </a:p>
        </p:txBody>
      </p:sp>
    </p:spTree>
    <p:extLst>
      <p:ext uri="{BB962C8B-B14F-4D97-AF65-F5344CB8AC3E}">
        <p14:creationId xmlns:p14="http://schemas.microsoft.com/office/powerpoint/2010/main" val="3725249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CE9ED-EAF2-40E4-8604-FDB09C513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Kepala</a:t>
            </a:r>
            <a:r>
              <a:rPr lang="en-ID" dirty="0"/>
              <a:t> TK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48B23F-762C-4F71-B58E-5000705279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11087"/>
            <a:ext cx="8596668" cy="4430276"/>
          </a:xfrm>
        </p:spPr>
        <p:txBody>
          <a:bodyPr/>
          <a:lstStyle/>
          <a:p>
            <a:pPr>
              <a:buFont typeface="+mj-lt"/>
              <a:buAutoNum type="alphaUcPeriod"/>
            </a:pPr>
            <a:r>
              <a:rPr lang="en-ID" dirty="0" err="1"/>
              <a:t>Persyaratan</a:t>
            </a:r>
            <a:r>
              <a:rPr lang="en-ID" dirty="0"/>
              <a:t> </a:t>
            </a:r>
            <a:r>
              <a:rPr lang="en-ID" dirty="0" err="1"/>
              <a:t>Umum</a:t>
            </a:r>
            <a:r>
              <a:rPr lang="en-ID" dirty="0"/>
              <a:t> :</a:t>
            </a:r>
          </a:p>
          <a:p>
            <a:pPr marL="536575" indent="-274638">
              <a:buFont typeface="+mj-lt"/>
              <a:buAutoNum type="arabicPeriod"/>
            </a:pPr>
            <a:r>
              <a:rPr lang="en-ID" dirty="0" err="1"/>
              <a:t>Beriman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bertakwa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Tuhan</a:t>
            </a:r>
            <a:r>
              <a:rPr lang="en-ID" dirty="0"/>
              <a:t> Yang </a:t>
            </a:r>
            <a:r>
              <a:rPr lang="en-ID" dirty="0" err="1"/>
              <a:t>Maha</a:t>
            </a:r>
            <a:r>
              <a:rPr lang="en-ID" dirty="0"/>
              <a:t> </a:t>
            </a:r>
            <a:r>
              <a:rPr lang="en-ID" dirty="0" err="1"/>
              <a:t>Esa</a:t>
            </a:r>
            <a:endParaRPr lang="en-ID" dirty="0"/>
          </a:p>
          <a:p>
            <a:pPr marL="536575" indent="-274638">
              <a:buFont typeface="+mj-lt"/>
              <a:buAutoNum type="arabicPeriod"/>
            </a:pPr>
            <a:r>
              <a:rPr lang="en-ID" dirty="0" err="1"/>
              <a:t>Berkedudukan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guru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aktif</a:t>
            </a:r>
            <a:r>
              <a:rPr lang="en-ID" dirty="0"/>
              <a:t> </a:t>
            </a:r>
            <a:r>
              <a:rPr lang="en-ID" dirty="0" err="1"/>
              <a:t>mengajar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membimbing</a:t>
            </a:r>
            <a:endParaRPr lang="en-ID" dirty="0"/>
          </a:p>
          <a:p>
            <a:pPr marL="536575" indent="-274638">
              <a:buFont typeface="+mj-lt"/>
              <a:buAutoNum type="arabicPeriod"/>
            </a:pPr>
            <a:r>
              <a:rPr lang="en-ID" dirty="0" err="1"/>
              <a:t>Usia</a:t>
            </a:r>
            <a:r>
              <a:rPr lang="en-ID" dirty="0"/>
              <a:t> </a:t>
            </a:r>
            <a:r>
              <a:rPr lang="en-ID" dirty="0" err="1"/>
              <a:t>setinggi-tingginya</a:t>
            </a:r>
            <a:r>
              <a:rPr lang="en-ID" dirty="0"/>
              <a:t> 56 </a:t>
            </a:r>
            <a:r>
              <a:rPr lang="en-ID" dirty="0" err="1"/>
              <a:t>tahun</a:t>
            </a:r>
            <a:endParaRPr lang="en-ID" dirty="0"/>
          </a:p>
          <a:p>
            <a:pPr marL="536575" indent="-274638">
              <a:buFont typeface="+mj-lt"/>
              <a:buAutoNum type="arabicPeriod"/>
            </a:pPr>
            <a:r>
              <a:rPr lang="en-ID" dirty="0" err="1"/>
              <a:t>Sehat</a:t>
            </a:r>
            <a:r>
              <a:rPr lang="en-ID" dirty="0"/>
              <a:t> </a:t>
            </a:r>
            <a:r>
              <a:rPr lang="en-ID" dirty="0" err="1"/>
              <a:t>jasmani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rohani</a:t>
            </a:r>
            <a:endParaRPr lang="en-ID" dirty="0"/>
          </a:p>
          <a:p>
            <a:pPr marL="536575" indent="-274638">
              <a:buFont typeface="+mj-lt"/>
              <a:buAutoNum type="arabicPeriod"/>
            </a:pPr>
            <a:r>
              <a:rPr lang="en-ID" dirty="0" err="1"/>
              <a:t>Mampu</a:t>
            </a:r>
            <a:r>
              <a:rPr lang="en-ID" dirty="0"/>
              <a:t> </a:t>
            </a:r>
            <a:r>
              <a:rPr lang="en-ID" dirty="0" err="1"/>
              <a:t>melaksanakan</a:t>
            </a:r>
            <a:r>
              <a:rPr lang="en-ID" dirty="0"/>
              <a:t> </a:t>
            </a:r>
            <a:r>
              <a:rPr lang="en-ID" dirty="0" err="1"/>
              <a:t>wawasan</a:t>
            </a:r>
            <a:r>
              <a:rPr lang="en-ID" dirty="0"/>
              <a:t> </a:t>
            </a:r>
            <a:r>
              <a:rPr lang="en-ID" dirty="0" err="1"/>
              <a:t>wiyata</a:t>
            </a:r>
            <a:r>
              <a:rPr lang="en-ID" dirty="0"/>
              <a:t> mandala</a:t>
            </a:r>
          </a:p>
          <a:p>
            <a:pPr marL="536575" indent="-274638">
              <a:buFont typeface="+mj-lt"/>
              <a:buAutoNum type="arabicPeriod"/>
            </a:pPr>
            <a:r>
              <a:rPr lang="en-ID" dirty="0" err="1"/>
              <a:t>Menguasai</a:t>
            </a:r>
            <a:r>
              <a:rPr lang="en-ID" dirty="0"/>
              <a:t> </a:t>
            </a:r>
            <a:r>
              <a:rPr lang="en-ID" dirty="0" err="1"/>
              <a:t>kurikulum</a:t>
            </a:r>
            <a:r>
              <a:rPr lang="en-ID" dirty="0"/>
              <a:t> TK</a:t>
            </a:r>
          </a:p>
          <a:p>
            <a:pPr marL="536575" indent="-274638">
              <a:buFont typeface="+mj-lt"/>
              <a:buAutoNum type="arabicPeriod"/>
            </a:pP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dedikasi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loyalitas</a:t>
            </a:r>
            <a:r>
              <a:rPr lang="en-ID" dirty="0"/>
              <a:t> </a:t>
            </a:r>
            <a:r>
              <a:rPr lang="en-ID" dirty="0" err="1"/>
              <a:t>tinggi</a:t>
            </a:r>
            <a:endParaRPr lang="en-ID" dirty="0"/>
          </a:p>
          <a:p>
            <a:pPr marL="536575" indent="-274638">
              <a:buFont typeface="+mj-lt"/>
              <a:buAutoNum type="arabicPeriod"/>
            </a:pPr>
            <a:r>
              <a:rPr lang="en-ID" dirty="0" err="1"/>
              <a:t>Kreatif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inofatif</a:t>
            </a:r>
            <a:endParaRPr lang="en-ID" dirty="0"/>
          </a:p>
          <a:p>
            <a:pPr marL="536575" indent="-274638">
              <a:buFont typeface="+mj-lt"/>
              <a:buAutoNum type="arabicPeriod"/>
            </a:pPr>
            <a:r>
              <a:rPr lang="en-ID" dirty="0" err="1"/>
              <a:t>Mampu</a:t>
            </a:r>
            <a:r>
              <a:rPr lang="en-ID" dirty="0"/>
              <a:t> </a:t>
            </a:r>
            <a:r>
              <a:rPr lang="en-ID" dirty="0" err="1"/>
              <a:t>menyusun</a:t>
            </a:r>
            <a:r>
              <a:rPr lang="en-ID" dirty="0"/>
              <a:t> program Pendidikan </a:t>
            </a:r>
          </a:p>
          <a:p>
            <a:pPr marL="536575" indent="-274638">
              <a:buFont typeface="+mj-lt"/>
              <a:buAutoNum type="arabicPeriod"/>
            </a:pPr>
            <a:r>
              <a:rPr lang="en-ID" dirty="0" err="1"/>
              <a:t>Tanggap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perkembangan</a:t>
            </a:r>
            <a:r>
              <a:rPr lang="en-ID" dirty="0"/>
              <a:t> </a:t>
            </a:r>
            <a:r>
              <a:rPr lang="en-ID" dirty="0" err="1"/>
              <a:t>ilmu</a:t>
            </a:r>
            <a:r>
              <a:rPr lang="en-ID" dirty="0"/>
              <a:t> </a:t>
            </a:r>
            <a:r>
              <a:rPr lang="en-ID" dirty="0" err="1"/>
              <a:t>pengetahuan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teknologi</a:t>
            </a:r>
            <a:r>
              <a:rPr lang="en-ID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737906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8B07DA-10CE-4D8C-B247-2EA280BDE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580572"/>
            <a:ext cx="9394921" cy="61250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ID" dirty="0"/>
              <a:t>B. </a:t>
            </a:r>
            <a:r>
              <a:rPr lang="en-ID" dirty="0" err="1"/>
              <a:t>Persyaratan</a:t>
            </a:r>
            <a:r>
              <a:rPr lang="en-ID" dirty="0"/>
              <a:t> </a:t>
            </a:r>
            <a:r>
              <a:rPr lang="en-ID" dirty="0" err="1"/>
              <a:t>Khusus</a:t>
            </a:r>
            <a:endParaRPr lang="en-ID" dirty="0"/>
          </a:p>
          <a:p>
            <a:pPr marL="623888" indent="-361950">
              <a:buFont typeface="+mj-lt"/>
              <a:buAutoNum type="arabicPeriod"/>
            </a:pPr>
            <a:r>
              <a:rPr lang="en-ID" dirty="0" err="1"/>
              <a:t>Berijazah</a:t>
            </a:r>
            <a:r>
              <a:rPr lang="en-ID" dirty="0"/>
              <a:t> S-1 PAUD</a:t>
            </a:r>
          </a:p>
          <a:p>
            <a:pPr marL="623888" indent="-361950">
              <a:buFont typeface="+mj-lt"/>
              <a:buAutoNum type="arabicPeriod"/>
            </a:pPr>
            <a:r>
              <a:rPr lang="en-ID" dirty="0" err="1"/>
              <a:t>Berpengalaman</a:t>
            </a:r>
            <a:r>
              <a:rPr lang="en-ID" dirty="0"/>
              <a:t> </a:t>
            </a:r>
            <a:r>
              <a:rPr lang="en-ID" dirty="0" err="1"/>
              <a:t>mengajar</a:t>
            </a:r>
            <a:r>
              <a:rPr lang="en-ID" dirty="0"/>
              <a:t> </a:t>
            </a:r>
            <a:r>
              <a:rPr lang="en-ID" dirty="0" err="1"/>
              <a:t>sekurang-kurangnya</a:t>
            </a:r>
            <a:r>
              <a:rPr lang="en-ID" dirty="0"/>
              <a:t> 5 </a:t>
            </a:r>
            <a:r>
              <a:rPr lang="en-ID" dirty="0" err="1"/>
              <a:t>tahun</a:t>
            </a:r>
            <a:endParaRPr lang="en-ID" dirty="0"/>
          </a:p>
          <a:p>
            <a:pPr marL="0" indent="0">
              <a:buNone/>
            </a:pPr>
            <a:r>
              <a:rPr lang="en-ID" dirty="0" err="1"/>
              <a:t>Deskripsi</a:t>
            </a:r>
            <a:r>
              <a:rPr lang="en-ID" dirty="0"/>
              <a:t> </a:t>
            </a:r>
            <a:r>
              <a:rPr lang="en-ID" dirty="0" err="1"/>
              <a:t>Tugas</a:t>
            </a:r>
            <a:r>
              <a:rPr lang="en-ID" dirty="0"/>
              <a:t> </a:t>
            </a:r>
            <a:r>
              <a:rPr lang="en-ID" dirty="0" err="1"/>
              <a:t>Kepala</a:t>
            </a:r>
            <a:r>
              <a:rPr lang="en-ID" dirty="0"/>
              <a:t> TK :</a:t>
            </a:r>
          </a:p>
          <a:p>
            <a:pPr>
              <a:buFont typeface="+mj-lt"/>
              <a:buAutoNum type="arabicPeriod"/>
            </a:pPr>
            <a:r>
              <a:rPr lang="en-ID" dirty="0" err="1"/>
              <a:t>Menyusun</a:t>
            </a:r>
            <a:r>
              <a:rPr lang="en-ID" dirty="0"/>
              <a:t> </a:t>
            </a:r>
            <a:r>
              <a:rPr lang="en-ID" dirty="0" err="1"/>
              <a:t>rencana</a:t>
            </a:r>
            <a:r>
              <a:rPr lang="en-ID" dirty="0"/>
              <a:t> </a:t>
            </a:r>
            <a:r>
              <a:rPr lang="en-ID" dirty="0" err="1"/>
              <a:t>strategi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rencana</a:t>
            </a:r>
            <a:r>
              <a:rPr lang="en-ID" dirty="0"/>
              <a:t> program</a:t>
            </a:r>
          </a:p>
          <a:p>
            <a:pPr>
              <a:buFont typeface="+mj-lt"/>
              <a:buAutoNum type="arabicPeriod"/>
            </a:pP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pengarahan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perkembangan</a:t>
            </a:r>
            <a:r>
              <a:rPr lang="en-ID" dirty="0"/>
              <a:t> </a:t>
            </a:r>
            <a:r>
              <a:rPr lang="en-ID" dirty="0" err="1"/>
              <a:t>anak</a:t>
            </a:r>
            <a:endParaRPr lang="en-ID" dirty="0"/>
          </a:p>
          <a:p>
            <a:pPr>
              <a:buFont typeface="+mj-lt"/>
              <a:buAutoNum type="arabicPeriod"/>
            </a:pP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pembinaan</a:t>
            </a:r>
            <a:r>
              <a:rPr lang="en-ID" dirty="0"/>
              <a:t> </a:t>
            </a:r>
            <a:r>
              <a:rPr lang="en-ID" dirty="0" err="1"/>
              <a:t>kurikulum</a:t>
            </a:r>
            <a:endParaRPr lang="en-ID" dirty="0"/>
          </a:p>
          <a:p>
            <a:pPr>
              <a:buFont typeface="+mj-lt"/>
              <a:buAutoNum type="arabicPeriod"/>
            </a:pPr>
            <a:r>
              <a:rPr lang="en-ID" dirty="0" err="1"/>
              <a:t>Mengarahkan</a:t>
            </a:r>
            <a:r>
              <a:rPr lang="en-ID" dirty="0"/>
              <a:t> guru </a:t>
            </a:r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perencanaan</a:t>
            </a:r>
            <a:r>
              <a:rPr lang="en-ID" dirty="0"/>
              <a:t> </a:t>
            </a:r>
            <a:r>
              <a:rPr lang="en-ID" dirty="0" err="1"/>
              <a:t>pembelajaran</a:t>
            </a:r>
            <a:endParaRPr lang="en-ID" dirty="0"/>
          </a:p>
          <a:p>
            <a:pPr>
              <a:buFont typeface="+mj-lt"/>
              <a:buAutoNum type="arabicPeriod"/>
            </a:pP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contoh</a:t>
            </a:r>
            <a:r>
              <a:rPr lang="en-ID" dirty="0"/>
              <a:t> </a:t>
            </a:r>
            <a:r>
              <a:rPr lang="en-ID" dirty="0" err="1"/>
              <a:t>pengelolaan</a:t>
            </a:r>
            <a:r>
              <a:rPr lang="en-ID" dirty="0"/>
              <a:t> proses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mengajar</a:t>
            </a:r>
            <a:endParaRPr lang="en-ID" dirty="0"/>
          </a:p>
          <a:p>
            <a:pPr>
              <a:buFont typeface="+mj-lt"/>
              <a:buAutoNum type="arabicPeriod"/>
            </a:pPr>
            <a:r>
              <a:rPr lang="en-ID" dirty="0" err="1"/>
              <a:t>Membina</a:t>
            </a:r>
            <a:r>
              <a:rPr lang="en-ID" dirty="0"/>
              <a:t> </a:t>
            </a:r>
            <a:r>
              <a:rPr lang="en-ID" dirty="0" err="1"/>
              <a:t>penggunaan</a:t>
            </a:r>
            <a:r>
              <a:rPr lang="en-ID" dirty="0"/>
              <a:t> </a:t>
            </a:r>
            <a:r>
              <a:rPr lang="en-ID" dirty="0" err="1"/>
              <a:t>prosedur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pelaporan</a:t>
            </a:r>
            <a:r>
              <a:rPr lang="en-ID" dirty="0"/>
              <a:t> </a:t>
            </a:r>
            <a:r>
              <a:rPr lang="en-ID" dirty="0" err="1"/>
              <a:t>perkembangan</a:t>
            </a:r>
            <a:r>
              <a:rPr lang="en-ID" dirty="0"/>
              <a:t> </a:t>
            </a:r>
            <a:r>
              <a:rPr lang="en-ID" dirty="0" err="1"/>
              <a:t>anak</a:t>
            </a:r>
            <a:endParaRPr lang="en-ID" dirty="0"/>
          </a:p>
          <a:p>
            <a:pPr>
              <a:buFont typeface="+mj-lt"/>
              <a:buAutoNum type="arabicPeriod"/>
            </a:pP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pemahaman</a:t>
            </a:r>
            <a:r>
              <a:rPr lang="en-ID" dirty="0"/>
              <a:t>  </a:t>
            </a:r>
            <a:r>
              <a:rPr lang="en-ID" dirty="0" err="1"/>
              <a:t>pada</a:t>
            </a:r>
            <a:r>
              <a:rPr lang="en-ID" dirty="0"/>
              <a:t> guru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mengatasi</a:t>
            </a:r>
            <a:r>
              <a:rPr lang="en-ID" dirty="0"/>
              <a:t> </a:t>
            </a:r>
            <a:r>
              <a:rPr lang="en-ID" dirty="0" err="1"/>
              <a:t>berbagai</a:t>
            </a:r>
            <a:r>
              <a:rPr lang="en-ID" dirty="0"/>
              <a:t> </a:t>
            </a:r>
            <a:r>
              <a:rPr lang="en-ID" dirty="0" err="1"/>
              <a:t>permasalahan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 PAUD</a:t>
            </a:r>
          </a:p>
          <a:p>
            <a:pPr>
              <a:buFont typeface="+mj-lt"/>
              <a:buAutoNum type="arabicPeriod"/>
            </a:pPr>
            <a:r>
              <a:rPr lang="en-ID" dirty="0" err="1"/>
              <a:t>Membina</a:t>
            </a:r>
            <a:r>
              <a:rPr lang="en-ID" dirty="0"/>
              <a:t> </a:t>
            </a:r>
            <a:r>
              <a:rPr lang="en-ID" dirty="0" err="1"/>
              <a:t>kegiatan</a:t>
            </a:r>
            <a:r>
              <a:rPr lang="en-ID" dirty="0"/>
              <a:t> </a:t>
            </a:r>
            <a:r>
              <a:rPr lang="en-ID" dirty="0" err="1"/>
              <a:t>administrasi</a:t>
            </a:r>
            <a:r>
              <a:rPr lang="en-ID" dirty="0"/>
              <a:t> </a:t>
            </a:r>
            <a:r>
              <a:rPr lang="en-ID" dirty="0" err="1"/>
              <a:t>kelembagaan</a:t>
            </a:r>
            <a:endParaRPr lang="en-ID" dirty="0"/>
          </a:p>
          <a:p>
            <a:pPr>
              <a:buFont typeface="+mj-lt"/>
              <a:buAutoNum type="arabicPeriod"/>
            </a:pPr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perencanaan</a:t>
            </a:r>
            <a:r>
              <a:rPr lang="en-ID" dirty="0"/>
              <a:t> </a:t>
            </a:r>
            <a:r>
              <a:rPr lang="en-ID" dirty="0" err="1"/>
              <a:t>anggaran</a:t>
            </a:r>
            <a:r>
              <a:rPr lang="en-ID" dirty="0"/>
              <a:t> </a:t>
            </a:r>
            <a:r>
              <a:rPr lang="en-ID" dirty="0" err="1"/>
              <a:t>sekolah</a:t>
            </a:r>
            <a:endParaRPr lang="en-ID" dirty="0"/>
          </a:p>
          <a:p>
            <a:pPr>
              <a:buFont typeface="+mj-lt"/>
              <a:buAutoNum type="arabicPeriod"/>
            </a:pP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kegiatan</a:t>
            </a:r>
            <a:r>
              <a:rPr lang="en-ID" dirty="0"/>
              <a:t> supervise internal</a:t>
            </a:r>
          </a:p>
          <a:p>
            <a:pPr>
              <a:buFont typeface="+mj-lt"/>
              <a:buAutoNum type="arabicPeriod"/>
            </a:pPr>
            <a:r>
              <a:rPr lang="en-ID" dirty="0" err="1"/>
              <a:t>Menjalin</a:t>
            </a:r>
            <a:r>
              <a:rPr lang="en-ID" dirty="0"/>
              <a:t> </a:t>
            </a:r>
            <a:r>
              <a:rPr lang="en-ID" dirty="0" err="1"/>
              <a:t>kerjasama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pihak</a:t>
            </a:r>
            <a:r>
              <a:rPr lang="en-ID" dirty="0"/>
              <a:t> </a:t>
            </a:r>
            <a:r>
              <a:rPr lang="en-ID" dirty="0" err="1"/>
              <a:t>orangtua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Lembaga </a:t>
            </a:r>
            <a:r>
              <a:rPr lang="en-ID" dirty="0" err="1"/>
              <a:t>terkait</a:t>
            </a:r>
            <a:endParaRPr lang="en-ID" dirty="0"/>
          </a:p>
          <a:p>
            <a:pPr>
              <a:buFont typeface="+mj-lt"/>
              <a:buAutoNum type="arabicPeriod"/>
            </a:pP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berbagai</a:t>
            </a:r>
            <a:r>
              <a:rPr lang="en-ID" dirty="0"/>
              <a:t> alternative </a:t>
            </a:r>
            <a:r>
              <a:rPr lang="en-ID" dirty="0" err="1"/>
              <a:t>inovasi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pengembangan</a:t>
            </a:r>
            <a:r>
              <a:rPr lang="en-ID" dirty="0"/>
              <a:t> </a:t>
            </a:r>
            <a:r>
              <a:rPr lang="en-ID" dirty="0" err="1"/>
              <a:t>pembelajaran</a:t>
            </a:r>
            <a:r>
              <a:rPr lang="en-ID" dirty="0"/>
              <a:t> di PAUD</a:t>
            </a:r>
          </a:p>
          <a:p>
            <a:pPr>
              <a:buFont typeface="+mj-lt"/>
              <a:buAutoNum type="arabicPeriod"/>
            </a:pPr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kegiatan</a:t>
            </a:r>
            <a:r>
              <a:rPr lang="en-ID" dirty="0"/>
              <a:t> </a:t>
            </a:r>
            <a:r>
              <a:rPr lang="en-ID" dirty="0" err="1"/>
              <a:t>promosi</a:t>
            </a:r>
            <a:r>
              <a:rPr lang="en-ID" dirty="0"/>
              <a:t> Lembaga PAUD  yang </a:t>
            </a:r>
            <a:r>
              <a:rPr lang="en-ID" dirty="0" err="1"/>
              <a:t>dipimpinnya</a:t>
            </a:r>
            <a:endParaRPr lang="en-ID" dirty="0"/>
          </a:p>
          <a:p>
            <a:pPr>
              <a:buFont typeface="+mj-lt"/>
              <a:buAutoNum type="arabicPeriod"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741333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C33D5-B618-407A-8412-76D091E51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06582"/>
          </a:xfrm>
        </p:spPr>
        <p:txBody>
          <a:bodyPr/>
          <a:lstStyle/>
          <a:p>
            <a:r>
              <a:rPr lang="en-ID" dirty="0"/>
              <a:t>Guru </a:t>
            </a:r>
            <a:r>
              <a:rPr lang="en-ID" dirty="0" err="1"/>
              <a:t>Tk</a:t>
            </a:r>
            <a:r>
              <a:rPr lang="en-ID" dirty="0"/>
              <a:t>/ PAUD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9EFFE9-B473-4953-BD1F-4582B9FF55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16183"/>
            <a:ext cx="8596668" cy="4725180"/>
          </a:xfrm>
        </p:spPr>
        <p:txBody>
          <a:bodyPr/>
          <a:lstStyle/>
          <a:p>
            <a:pPr>
              <a:buFont typeface="+mj-lt"/>
              <a:buAutoNum type="alphaUcPeriod"/>
            </a:pPr>
            <a:r>
              <a:rPr lang="en-ID" dirty="0" err="1"/>
              <a:t>Persyaratan</a:t>
            </a:r>
            <a:r>
              <a:rPr lang="en-ID" dirty="0"/>
              <a:t> </a:t>
            </a:r>
            <a:r>
              <a:rPr lang="en-ID" dirty="0" err="1"/>
              <a:t>Umum</a:t>
            </a:r>
            <a:endParaRPr lang="en-ID" dirty="0"/>
          </a:p>
          <a:p>
            <a:pPr marL="623888" indent="-263525">
              <a:buFont typeface="+mj-lt"/>
              <a:buAutoNum type="arabicPeriod"/>
            </a:pPr>
            <a:r>
              <a:rPr lang="en-ID" dirty="0" err="1"/>
              <a:t>Beriman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bertaqwa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Tuhan</a:t>
            </a:r>
            <a:r>
              <a:rPr lang="en-ID" dirty="0"/>
              <a:t> Yang </a:t>
            </a:r>
            <a:r>
              <a:rPr lang="en-ID" dirty="0" err="1"/>
              <a:t>Maha</a:t>
            </a:r>
            <a:r>
              <a:rPr lang="en-ID" dirty="0"/>
              <a:t> </a:t>
            </a:r>
            <a:r>
              <a:rPr lang="en-ID" dirty="0" err="1"/>
              <a:t>Esa</a:t>
            </a:r>
            <a:endParaRPr lang="en-ID" dirty="0"/>
          </a:p>
          <a:p>
            <a:pPr marL="623888" indent="-263525">
              <a:buFont typeface="+mj-lt"/>
              <a:buAutoNum type="arabicPeriod"/>
            </a:pPr>
            <a:r>
              <a:rPr lang="en-ID" dirty="0" err="1"/>
              <a:t>Warga</a:t>
            </a:r>
            <a:r>
              <a:rPr lang="en-ID" dirty="0"/>
              <a:t> Negara Indonesia</a:t>
            </a:r>
          </a:p>
          <a:p>
            <a:pPr marL="623888" indent="-263525">
              <a:buFont typeface="+mj-lt"/>
              <a:buAutoNum type="arabicPeriod"/>
            </a:pPr>
            <a:r>
              <a:rPr lang="en-ID" dirty="0" err="1"/>
              <a:t>Telah</a:t>
            </a:r>
            <a:r>
              <a:rPr lang="en-ID" dirty="0"/>
              <a:t> </a:t>
            </a:r>
            <a:r>
              <a:rPr lang="en-ID" dirty="0" err="1"/>
              <a:t>berusia</a:t>
            </a:r>
            <a:r>
              <a:rPr lang="en-ID" dirty="0"/>
              <a:t> 18 </a:t>
            </a:r>
            <a:r>
              <a:rPr lang="en-ID" dirty="0" err="1"/>
              <a:t>tahun</a:t>
            </a:r>
            <a:endParaRPr lang="en-ID" dirty="0"/>
          </a:p>
          <a:p>
            <a:pPr marL="623888" indent="-263525">
              <a:buFont typeface="+mj-lt"/>
              <a:buAutoNum type="arabicPeriod"/>
            </a:pPr>
            <a:r>
              <a:rPr lang="en-ID" dirty="0" err="1"/>
              <a:t>Sehat</a:t>
            </a:r>
            <a:r>
              <a:rPr lang="en-ID" dirty="0"/>
              <a:t> </a:t>
            </a:r>
            <a:r>
              <a:rPr lang="en-ID" dirty="0" err="1"/>
              <a:t>jasmani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rohani</a:t>
            </a:r>
            <a:endParaRPr lang="en-ID" dirty="0"/>
          </a:p>
          <a:p>
            <a:pPr marL="623888" indent="-263525">
              <a:buFont typeface="+mj-lt"/>
              <a:buAutoNum type="arabicPeriod"/>
            </a:pPr>
            <a:r>
              <a:rPr lang="en-ID" dirty="0" err="1"/>
              <a:t>Berkepribadian</a:t>
            </a:r>
            <a:r>
              <a:rPr lang="en-ID" dirty="0"/>
              <a:t> </a:t>
            </a:r>
            <a:r>
              <a:rPr lang="en-ID" dirty="0" err="1"/>
              <a:t>riang</a:t>
            </a:r>
            <a:r>
              <a:rPr lang="en-ID" dirty="0"/>
              <a:t>, </a:t>
            </a:r>
            <a:r>
              <a:rPr lang="en-ID" dirty="0" err="1"/>
              <a:t>gembira</a:t>
            </a:r>
            <a:r>
              <a:rPr lang="en-ID" dirty="0"/>
              <a:t>, </a:t>
            </a:r>
            <a:r>
              <a:rPr lang="en-ID" dirty="0" err="1"/>
              <a:t>mempunyai</a:t>
            </a:r>
            <a:r>
              <a:rPr lang="en-ID" dirty="0"/>
              <a:t> </a:t>
            </a:r>
            <a:r>
              <a:rPr lang="en-ID" dirty="0" err="1"/>
              <a:t>perhatian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sayang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, </a:t>
            </a:r>
            <a:r>
              <a:rPr lang="en-ID" dirty="0" err="1"/>
              <a:t>pandai</a:t>
            </a:r>
            <a:r>
              <a:rPr lang="en-ID" dirty="0"/>
              <a:t> </a:t>
            </a:r>
            <a:r>
              <a:rPr lang="en-ID" dirty="0" err="1"/>
              <a:t>bergaul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jujur</a:t>
            </a:r>
            <a:endParaRPr lang="en-ID" dirty="0"/>
          </a:p>
          <a:p>
            <a:pPr marL="623888" indent="-263525">
              <a:buFont typeface="+mj-lt"/>
              <a:buAutoNum type="arabicPeriod"/>
            </a:pP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dedikasi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loyalitas</a:t>
            </a:r>
            <a:r>
              <a:rPr lang="en-ID" dirty="0"/>
              <a:t> yang </a:t>
            </a:r>
            <a:r>
              <a:rPr lang="en-ID" dirty="0" err="1"/>
              <a:t>tinggi</a:t>
            </a:r>
            <a:endParaRPr lang="en-ID" dirty="0"/>
          </a:p>
          <a:p>
            <a:pPr marL="623888" indent="-263525">
              <a:buFont typeface="+mj-lt"/>
              <a:buAutoNum type="arabicPeriod"/>
            </a:pPr>
            <a:r>
              <a:rPr lang="en-ID" dirty="0" err="1"/>
              <a:t>Tanggap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perkembangan</a:t>
            </a:r>
            <a:r>
              <a:rPr lang="en-ID" dirty="0"/>
              <a:t> </a:t>
            </a:r>
            <a:r>
              <a:rPr lang="en-ID" dirty="0" err="1"/>
              <a:t>ilmu</a:t>
            </a:r>
            <a:r>
              <a:rPr lang="en-ID" dirty="0"/>
              <a:t> </a:t>
            </a:r>
            <a:r>
              <a:rPr lang="en-ID" dirty="0" err="1"/>
              <a:t>pengetahuan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tekhnologi</a:t>
            </a:r>
            <a:endParaRPr lang="en-ID" dirty="0"/>
          </a:p>
          <a:p>
            <a:pPr marL="360363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912552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B5018D-9512-44C7-9658-452904DE0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845127"/>
            <a:ext cx="9145539" cy="5196235"/>
          </a:xfrm>
        </p:spPr>
        <p:txBody>
          <a:bodyPr>
            <a:normAutofit lnSpcReduction="10000"/>
          </a:bodyPr>
          <a:lstStyle/>
          <a:p>
            <a:r>
              <a:rPr lang="en-ID" dirty="0"/>
              <a:t>B. </a:t>
            </a:r>
            <a:r>
              <a:rPr lang="en-ID" dirty="0" err="1"/>
              <a:t>Persyaratan</a:t>
            </a:r>
            <a:r>
              <a:rPr lang="en-ID" dirty="0"/>
              <a:t> </a:t>
            </a:r>
            <a:r>
              <a:rPr lang="en-ID" dirty="0" err="1"/>
              <a:t>Khusus</a:t>
            </a:r>
            <a:endParaRPr lang="en-ID" dirty="0"/>
          </a:p>
          <a:p>
            <a:pPr marL="623888" indent="-263525">
              <a:buFont typeface="+mj-lt"/>
              <a:buAutoNum type="arabicPeriod"/>
            </a:pPr>
            <a:r>
              <a:rPr lang="en-ID" dirty="0" err="1"/>
              <a:t>Berijazah</a:t>
            </a:r>
            <a:r>
              <a:rPr lang="en-ID" dirty="0"/>
              <a:t> S-1 PAUD</a:t>
            </a:r>
          </a:p>
          <a:p>
            <a:pPr marL="623888" indent="-263525">
              <a:buFont typeface="+mj-lt"/>
              <a:buAutoNum type="arabicPeriod"/>
            </a:pP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menyanyi</a:t>
            </a:r>
            <a:endParaRPr lang="en-ID" dirty="0"/>
          </a:p>
          <a:p>
            <a:pPr marL="623888" indent="-263525">
              <a:buFont typeface="+mj-lt"/>
              <a:buAutoNum type="arabicPeriod"/>
            </a:pP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memainkan</a:t>
            </a:r>
            <a:r>
              <a:rPr lang="en-ID" dirty="0"/>
              <a:t> </a:t>
            </a:r>
            <a:r>
              <a:rPr lang="en-ID" dirty="0" err="1"/>
              <a:t>alat</a:t>
            </a:r>
            <a:r>
              <a:rPr lang="en-ID" dirty="0"/>
              <a:t> music</a:t>
            </a:r>
          </a:p>
          <a:p>
            <a:pPr marL="0" indent="0">
              <a:buNone/>
            </a:pPr>
            <a:r>
              <a:rPr lang="en-ID" dirty="0" err="1"/>
              <a:t>Deskrpsi</a:t>
            </a:r>
            <a:r>
              <a:rPr lang="en-ID" dirty="0"/>
              <a:t> </a:t>
            </a:r>
            <a:r>
              <a:rPr lang="en-ID" dirty="0" err="1"/>
              <a:t>tugas</a:t>
            </a:r>
            <a:r>
              <a:rPr lang="en-ID" dirty="0"/>
              <a:t> guru :</a:t>
            </a:r>
          </a:p>
          <a:p>
            <a:pPr>
              <a:buFont typeface="+mj-lt"/>
              <a:buAutoNum type="arabicPeriod"/>
            </a:pPr>
            <a:r>
              <a:rPr lang="en-ID" dirty="0" err="1"/>
              <a:t>Memahami</a:t>
            </a:r>
            <a:r>
              <a:rPr lang="en-ID" dirty="0"/>
              <a:t> STPPA</a:t>
            </a:r>
          </a:p>
          <a:p>
            <a:pPr>
              <a:buFont typeface="+mj-lt"/>
              <a:buAutoNum type="arabicPeriod"/>
            </a:pPr>
            <a:r>
              <a:rPr lang="en-ID" dirty="0" err="1"/>
              <a:t>Memahami</a:t>
            </a:r>
            <a:r>
              <a:rPr lang="en-ID" dirty="0"/>
              <a:t> </a:t>
            </a:r>
            <a:r>
              <a:rPr lang="en-ID" dirty="0" err="1"/>
              <a:t>kurikulum</a:t>
            </a:r>
            <a:endParaRPr lang="en-ID" dirty="0"/>
          </a:p>
          <a:p>
            <a:pPr>
              <a:buFont typeface="+mj-lt"/>
              <a:buAutoNum type="arabicPeriod"/>
            </a:pPr>
            <a:r>
              <a:rPr lang="en-ID" dirty="0" err="1"/>
              <a:t>Merencanakan</a:t>
            </a:r>
            <a:r>
              <a:rPr lang="en-ID" dirty="0"/>
              <a:t> </a:t>
            </a:r>
            <a:r>
              <a:rPr lang="en-ID" dirty="0" err="1"/>
              <a:t>pembelajaran</a:t>
            </a:r>
            <a:r>
              <a:rPr lang="en-ID" dirty="0"/>
              <a:t> </a:t>
            </a:r>
            <a:r>
              <a:rPr lang="en-ID" dirty="0" err="1"/>
              <a:t>berdasarkan</a:t>
            </a:r>
            <a:r>
              <a:rPr lang="en-ID" dirty="0"/>
              <a:t> </a:t>
            </a:r>
            <a:r>
              <a:rPr lang="en-ID" dirty="0" err="1"/>
              <a:t>kurikulum</a:t>
            </a:r>
            <a:endParaRPr lang="en-ID" dirty="0"/>
          </a:p>
          <a:p>
            <a:pPr>
              <a:buFont typeface="+mj-lt"/>
              <a:buAutoNum type="arabicPeriod"/>
            </a:pPr>
            <a:r>
              <a:rPr lang="en-ID" dirty="0" err="1"/>
              <a:t>Melaksanakan</a:t>
            </a:r>
            <a:r>
              <a:rPr lang="en-ID" dirty="0"/>
              <a:t> proses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mengajar</a:t>
            </a:r>
            <a:endParaRPr lang="en-ID" dirty="0"/>
          </a:p>
          <a:p>
            <a:pPr>
              <a:buFont typeface="+mj-lt"/>
              <a:buAutoNum type="arabicPeriod"/>
            </a:pPr>
            <a:r>
              <a:rPr lang="en-ID" dirty="0" err="1"/>
              <a:t>Mengidentifikasi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mengatasi</a:t>
            </a:r>
            <a:r>
              <a:rPr lang="en-ID" dirty="0"/>
              <a:t> </a:t>
            </a:r>
            <a:r>
              <a:rPr lang="en-ID" dirty="0" err="1"/>
              <a:t>berbagai</a:t>
            </a:r>
            <a:r>
              <a:rPr lang="en-ID" dirty="0"/>
              <a:t> </a:t>
            </a:r>
            <a:r>
              <a:rPr lang="en-ID" dirty="0" err="1"/>
              <a:t>permasalahan</a:t>
            </a:r>
            <a:r>
              <a:rPr lang="en-ID" dirty="0"/>
              <a:t> </a:t>
            </a:r>
            <a:r>
              <a:rPr lang="en-ID" dirty="0" err="1"/>
              <a:t>anak</a:t>
            </a:r>
            <a:endParaRPr lang="en-ID" dirty="0"/>
          </a:p>
          <a:p>
            <a:pPr>
              <a:buFont typeface="+mj-lt"/>
              <a:buAutoNum type="arabicPeriod"/>
            </a:pPr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rekapitulasi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pelaporan</a:t>
            </a:r>
            <a:r>
              <a:rPr lang="en-ID" dirty="0"/>
              <a:t> </a:t>
            </a:r>
            <a:r>
              <a:rPr lang="en-ID" dirty="0" err="1"/>
              <a:t>perkembangan</a:t>
            </a:r>
            <a:r>
              <a:rPr lang="en-ID" dirty="0"/>
              <a:t> </a:t>
            </a:r>
            <a:r>
              <a:rPr lang="en-ID" dirty="0" err="1"/>
              <a:t>anak</a:t>
            </a:r>
            <a:endParaRPr lang="en-ID" dirty="0"/>
          </a:p>
          <a:p>
            <a:pPr>
              <a:buFont typeface="+mj-lt"/>
              <a:buAutoNum type="arabicPeriod"/>
            </a:pPr>
            <a:r>
              <a:rPr lang="en-ID" dirty="0" err="1"/>
              <a:t>Melaksanakan</a:t>
            </a:r>
            <a:r>
              <a:rPr lang="en-ID" dirty="0"/>
              <a:t> </a:t>
            </a:r>
            <a:r>
              <a:rPr lang="en-ID" dirty="0" err="1"/>
              <a:t>kegiatan</a:t>
            </a:r>
            <a:r>
              <a:rPr lang="en-ID" dirty="0"/>
              <a:t> </a:t>
            </a:r>
            <a:r>
              <a:rPr lang="en-ID" dirty="0" err="1"/>
              <a:t>administrasi</a:t>
            </a:r>
            <a:r>
              <a:rPr lang="en-ID" dirty="0"/>
              <a:t> proses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hasil</a:t>
            </a:r>
            <a:r>
              <a:rPr lang="en-ID" dirty="0"/>
              <a:t> </a:t>
            </a:r>
            <a:r>
              <a:rPr lang="en-ID" dirty="0" err="1"/>
              <a:t>pembelajaran</a:t>
            </a:r>
            <a:endParaRPr lang="en-ID" dirty="0"/>
          </a:p>
          <a:p>
            <a:pPr>
              <a:buFont typeface="+mj-lt"/>
              <a:buAutoNum type="arabicPeriod"/>
            </a:pPr>
            <a:r>
              <a:rPr lang="en-ID" dirty="0" err="1"/>
              <a:t>Melaksanakan</a:t>
            </a:r>
            <a:r>
              <a:rPr lang="en-ID" dirty="0"/>
              <a:t> </a:t>
            </a:r>
            <a:r>
              <a:rPr lang="en-ID" dirty="0" err="1"/>
              <a:t>kerja</a:t>
            </a:r>
            <a:r>
              <a:rPr lang="en-ID" dirty="0"/>
              <a:t> </a:t>
            </a:r>
            <a:r>
              <a:rPr lang="en-ID" dirty="0" err="1"/>
              <a:t>sama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pihak</a:t>
            </a:r>
            <a:r>
              <a:rPr lang="en-ID" dirty="0"/>
              <a:t> orang </a:t>
            </a:r>
            <a:r>
              <a:rPr lang="en-ID" dirty="0" err="1"/>
              <a:t>tua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memandu</a:t>
            </a:r>
            <a:r>
              <a:rPr lang="en-ID" dirty="0"/>
              <a:t> </a:t>
            </a:r>
            <a:r>
              <a:rPr lang="en-ID" dirty="0" err="1"/>
              <a:t>perkembangan</a:t>
            </a:r>
            <a:r>
              <a:rPr lang="en-ID" dirty="0"/>
              <a:t> </a:t>
            </a:r>
            <a:r>
              <a:rPr lang="en-ID" dirty="0" err="1"/>
              <a:t>anak</a:t>
            </a:r>
            <a:endParaRPr lang="en-ID" dirty="0"/>
          </a:p>
          <a:p>
            <a:pPr>
              <a:buFont typeface="+mj-lt"/>
              <a:buAutoNum type="arabicPeriod"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1857930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04F9F-CA9E-478A-AD91-4F2EAED12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839789"/>
            <a:ext cx="8596668" cy="1030575"/>
          </a:xfrm>
        </p:spPr>
        <p:txBody>
          <a:bodyPr/>
          <a:lstStyle/>
          <a:p>
            <a:r>
              <a:rPr lang="en-ID" dirty="0"/>
              <a:t>Tenaga </a:t>
            </a:r>
            <a:r>
              <a:rPr lang="en-ID" dirty="0" err="1"/>
              <a:t>Administrasi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152C59-33FE-490C-9A0E-CC89F83E81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ID" sz="2000" dirty="0" err="1"/>
              <a:t>Berijazah</a:t>
            </a:r>
            <a:r>
              <a:rPr lang="en-ID" sz="2000" dirty="0"/>
              <a:t> SLTA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sederajat</a:t>
            </a:r>
            <a:endParaRPr lang="en-ID" sz="2000" dirty="0"/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ID" sz="2000" dirty="0" err="1"/>
              <a:t>Mempunyai</a:t>
            </a:r>
            <a:r>
              <a:rPr lang="en-ID" sz="2000" dirty="0"/>
              <a:t> </a:t>
            </a:r>
            <a:r>
              <a:rPr lang="en-ID" sz="2000" dirty="0" err="1"/>
              <a:t>keterampilan</a:t>
            </a:r>
            <a:r>
              <a:rPr lang="en-ID" sz="2000" dirty="0"/>
              <a:t> </a:t>
            </a:r>
            <a:r>
              <a:rPr lang="en-ID" sz="2000" dirty="0" err="1"/>
              <a:t>mengetik</a:t>
            </a:r>
            <a:endParaRPr lang="en-ID" sz="2000" dirty="0"/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ID" sz="2000" dirty="0" err="1"/>
              <a:t>Telah</a:t>
            </a:r>
            <a:r>
              <a:rPr lang="en-ID" sz="2000" dirty="0"/>
              <a:t> </a:t>
            </a:r>
            <a:r>
              <a:rPr lang="en-ID" sz="2000" dirty="0" err="1"/>
              <a:t>berumur</a:t>
            </a:r>
            <a:r>
              <a:rPr lang="en-ID" sz="2000" dirty="0"/>
              <a:t> 18 </a:t>
            </a:r>
            <a:r>
              <a:rPr lang="en-ID" sz="2000" dirty="0" err="1"/>
              <a:t>tahun</a:t>
            </a:r>
            <a:endParaRPr lang="en-ID" sz="2000" dirty="0"/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ID" sz="2000" dirty="0" err="1"/>
              <a:t>Sehat</a:t>
            </a:r>
            <a:r>
              <a:rPr lang="en-ID" sz="2000" dirty="0"/>
              <a:t> </a:t>
            </a:r>
            <a:r>
              <a:rPr lang="en-ID" sz="2000" dirty="0" err="1"/>
              <a:t>jasmani</a:t>
            </a:r>
            <a:r>
              <a:rPr lang="en-ID" sz="2000" dirty="0"/>
              <a:t> </a:t>
            </a:r>
            <a:r>
              <a:rPr lang="en-ID" sz="2000" dirty="0" err="1"/>
              <a:t>dan</a:t>
            </a:r>
            <a:r>
              <a:rPr lang="en-ID" sz="2000" dirty="0"/>
              <a:t> </a:t>
            </a:r>
            <a:r>
              <a:rPr lang="en-ID" sz="2000" dirty="0" err="1"/>
              <a:t>rohani</a:t>
            </a:r>
            <a:endParaRPr lang="en-ID" sz="2000" dirty="0"/>
          </a:p>
          <a:p>
            <a:pPr>
              <a:buFont typeface="+mj-lt"/>
              <a:buAutoNum type="arabicPeriod"/>
            </a:pPr>
            <a:endParaRPr lang="en-ID" dirty="0"/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253126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C5F23-F659-47CA-848C-FA4186AE9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Pesuruh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DED680-9D96-4B97-BFC0-29CC9DE934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ID" dirty="0" err="1"/>
              <a:t>Berijazah</a:t>
            </a:r>
            <a:r>
              <a:rPr lang="en-ID" dirty="0"/>
              <a:t> minimal SLTP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ID" dirty="0" err="1"/>
              <a:t>Telah</a:t>
            </a:r>
            <a:r>
              <a:rPr lang="en-ID" dirty="0"/>
              <a:t> </a:t>
            </a:r>
            <a:r>
              <a:rPr lang="en-ID" dirty="0" err="1"/>
              <a:t>berumur</a:t>
            </a:r>
            <a:r>
              <a:rPr lang="en-ID" dirty="0"/>
              <a:t> 18 </a:t>
            </a:r>
            <a:r>
              <a:rPr lang="en-ID" dirty="0" err="1"/>
              <a:t>tahun</a:t>
            </a:r>
            <a:endParaRPr lang="en-ID" dirty="0"/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ID" dirty="0" err="1"/>
              <a:t>Sehat</a:t>
            </a:r>
            <a:r>
              <a:rPr lang="en-ID" dirty="0"/>
              <a:t> </a:t>
            </a:r>
            <a:r>
              <a:rPr lang="en-ID" dirty="0" err="1"/>
              <a:t>jasmani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rohani</a:t>
            </a:r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22538625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277</TotalTime>
  <Words>441</Words>
  <Application>Microsoft Office PowerPoint</Application>
  <PresentationFormat>Widescreen</PresentationFormat>
  <Paragraphs>96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Arial Black</vt:lpstr>
      <vt:lpstr>Trebuchet MS</vt:lpstr>
      <vt:lpstr>Wingdings 3</vt:lpstr>
      <vt:lpstr>Facet</vt:lpstr>
      <vt:lpstr>         Manajemen Pendidik dan Tenaga Kependidikan PAUD Formal dan Non Formal</vt:lpstr>
      <vt:lpstr>Manajemen Staf</vt:lpstr>
      <vt:lpstr>Alternatif cara melakukan pembinaan Staf</vt:lpstr>
      <vt:lpstr>Kepala TK</vt:lpstr>
      <vt:lpstr>PowerPoint Presentation</vt:lpstr>
      <vt:lpstr>Guru Tk/ PAUD</vt:lpstr>
      <vt:lpstr>PowerPoint Presentation</vt:lpstr>
      <vt:lpstr>Tenaga Administrasi</vt:lpstr>
      <vt:lpstr>Pesuruh</vt:lpstr>
      <vt:lpstr>Penjaga Sekolah</vt:lpstr>
      <vt:lpstr>TUGAS UTS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Manajemen Pendidik dan Tenaga Kependidikan PAUD Formal dan Non Formal</dc:title>
  <dc:creator>Anis</dc:creator>
  <cp:lastModifiedBy>Anis</cp:lastModifiedBy>
  <cp:revision>12</cp:revision>
  <dcterms:created xsi:type="dcterms:W3CDTF">2018-04-07T05:54:06Z</dcterms:created>
  <dcterms:modified xsi:type="dcterms:W3CDTF">2018-04-27T02:43:25Z</dcterms:modified>
</cp:coreProperties>
</file>