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04BF-9417-45E4-84CB-15567F0786F5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76C4-9410-4E8A-B46A-DCA674783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05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04BF-9417-45E4-84CB-15567F0786F5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76C4-9410-4E8A-B46A-DCA674783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9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04BF-9417-45E4-84CB-15567F0786F5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76C4-9410-4E8A-B46A-DCA674783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97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04BF-9417-45E4-84CB-15567F0786F5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76C4-9410-4E8A-B46A-DCA674783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5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04BF-9417-45E4-84CB-15567F0786F5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76C4-9410-4E8A-B46A-DCA674783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6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04BF-9417-45E4-84CB-15567F0786F5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76C4-9410-4E8A-B46A-DCA674783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6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04BF-9417-45E4-84CB-15567F0786F5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76C4-9410-4E8A-B46A-DCA674783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78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04BF-9417-45E4-84CB-15567F0786F5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76C4-9410-4E8A-B46A-DCA674783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7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04BF-9417-45E4-84CB-15567F0786F5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76C4-9410-4E8A-B46A-DCA674783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4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04BF-9417-45E4-84CB-15567F0786F5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76C4-9410-4E8A-B46A-DCA674783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6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904BF-9417-45E4-84CB-15567F0786F5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676C4-9410-4E8A-B46A-DCA674783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54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904BF-9417-45E4-84CB-15567F0786F5}" type="datetimeFigureOut">
              <a:rPr lang="en-US" smtClean="0"/>
              <a:t>20-Oct-18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676C4-9410-4E8A-B46A-DCA6747830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4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04800"/>
            <a:ext cx="8534400" cy="6400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Psychoanalysis                             Sigmund Freud (1856â                                    1939)â¢ Oldest of eigh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299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Functional or Dynamic Theoryâ¢   According to Freud, the ego dwells in the    conscious mind and the id and superego    a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610600" cy="6476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1266" name="Picture 2" descr="Functional or Dynamic Theory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290" name="Picture 2" descr="IV. Anxietyâ¢   It is a state of tension that motivates an individual to    do something.â¢   It arises out of a conflict am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 descr="Defense MechanismsWhen the ego is not in a position to controlanxiety by rational and direct methods, itresorts to unreal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338" name="Picture 2" descr="Defense Mechanismsâ¢   Projection â In this mechanism, an individual puts the    blame of his own failure upon others and 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5362" name="Picture 2" descr="Defense Mechanismsâ¢   Identification â It is a process which may    operate outside and beyond conscious    awareness. H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6386" name="Picture 2" descr="Defense Mechanismsâ¢   Denial â Simplest form of self defence eg. If a    person is diagnosed as having cancer, they will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0678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0" name="Picture 2" descr="Psychosexual Stagesï¬   Oral Stage ( First year of life ):     ï¬   Sucking at the breast of the mother         satisfies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3999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8434" name="Picture 2" descr="Psychosexual Stagesï¬   Anal Stage (Age 1-3 ) :     ï¬   Toilet training starts     ï¬   One learns independence, accepts p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9458" name="Picture 2" descr="Psychosexual Stages  ï¬   Phallic Stage ( Age 3-6 ) :       ï¬   Child experiences unconscious incestuous desires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Fundamental Assumptions of               Psychoanalytic Approachâ¢   Unconscious factors motivate our    behaviourâ¢   Expe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92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482" name="Picture 2" descr="Psychosexual Stagesï¬   Latency Stage ( Age 6-12 ) :    ï¬   Sleeping period    ï¬   Child socializes and turns its attenti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"/>
            <a:ext cx="89154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1506" name="Picture 2" descr="Psychosexual Stagesï¬   Genital Stage (Age 12-18 ) :    ï¬   Starts with puberty    ï¬   Adolescent develops interest in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2530" name="Picture 2" descr="Therapeutic Techniquesï¬   Lengthy therapiesï¬   Aim â Uncovering and resolving conflicts    and unconscious impulsesï¬   Go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3554" name="Picture 2" descr="T her apeutic Techniques        ï¬   Free Association        ï¬   Interpretation        ï¬   Dream Analysis        ï¬   Analy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4578" name="Picture 2" descr="1. Free Associationï¬   Client reports immediately without censoring any feelings or thoughtsï¬   Freud asked patients to r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5602" name="Picture 2" descr="2. Interpretationï¬   It is the task of of the analyst to point out,    explain, and even teach the client the    meaning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6626" name="Picture 2" descr="3. Dream Analysisï¬   While one is asleep â defences are lowered â repressed materials    erupt into the surfaceï¬   Manife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7650" name="Picture 2" descr="Dream Analysisï¬   âRoyal road to the unconsciousâï¬   What is important in dreams is the infantile wish    fulfillment repr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8674" name="Picture 2" descr="Dream Interpretations       ï¬   Knife, umbrella, snake = Penis       ï¬   Room, table with food = Women       ï¬   Water = B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9698" name="Picture 2" descr="4. Analysis and                    Interpretation of                    Resistanceï¬   Repressed materials are painful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BASIC CONCEPTSI.    Human NatureII.   InstinctsIII. Theory of Personality          â Functional or Dynamic          â Stru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991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22" name="Picture 2" descr="5. Analysis and Interpretation ofTransferenceï¬   Clients project their relationship    with the significant persons in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1746" name="Picture 2" descr="Thank you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2770" name="Picture 2" descr="psychoanalytic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3794" name="Picture 2" descr="psychoanalytic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4818" name="Picture 2" descr="psychoanalytic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5842" name="Picture 2" descr="psychoanalytic the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098" name="Picture 2" descr="I. Human Nature - Determinismâ¢ Deterministic : Our behaviour  is determined by irrational  forces, unconscious  motivati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. Human Nature - Determinismâ¢ Deterministic : Our behaviour  is determined by irrational  forces, unconscious  motivation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144000" cy="670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II. Instinctsâ¢ Life Instincts ( Eros)      â¢ Maintain the survival of the individual and        humankind      â¢ Identifi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III. Theory of Personalityï®   Structural or Topographical               ï®   Conscious               ï®   Preconscious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Structural or Topographical                                         Theoryâ¢   According to Freud, there are three levels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Structural or Topographical                                       Theoryâ¢   Material passes easily back and forth betwee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3999" cy="655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Functional or Dynamic Theory    Freud argued that the human    mind and personality are made    up of three parts:â¢   Th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28599"/>
            <a:ext cx="8683625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81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3051</TotalTime>
  <Words>0</Words>
  <Application>Microsoft Office PowerPoint</Application>
  <PresentationFormat>On-screen Show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2018-10-17T04:28:48Z</dcterms:created>
  <dcterms:modified xsi:type="dcterms:W3CDTF">2018-10-20T22:29:11Z</dcterms:modified>
</cp:coreProperties>
</file>