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00BB2-F88A-4A17-8807-35E18AC316F5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BC84-6036-4385-88BD-7323B9DB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Mental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beruntun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kluster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mental (</a:t>
            </a:r>
            <a:r>
              <a:rPr lang="en-US" dirty="0" err="1" smtClean="0"/>
              <a:t>Pengurutan</a:t>
            </a:r>
            <a:r>
              <a:rPr lang="en-US" dirty="0" smtClean="0"/>
              <a:t>, </a:t>
            </a:r>
            <a:r>
              <a:rPr lang="en-US" dirty="0" err="1" smtClean="0"/>
              <a:t>pengekalan</a:t>
            </a:r>
            <a:r>
              <a:rPr lang="en-US" dirty="0" smtClean="0"/>
              <a:t>, </a:t>
            </a:r>
            <a:r>
              <a:rPr lang="en-US" dirty="0" err="1" smtClean="0"/>
              <a:t>pengelompokan</a:t>
            </a:r>
            <a:r>
              <a:rPr lang="en-US" dirty="0" smtClean="0"/>
              <a:t>,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,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)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Dilengkapkan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(equilibrium)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asimilasi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akomodasi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err="1" smtClean="0"/>
              <a:t>Asimilasi</a:t>
            </a:r>
            <a:r>
              <a:rPr lang="en-US" dirty="0" smtClean="0"/>
              <a:t> :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fikiran</a:t>
            </a:r>
            <a:endParaRPr lang="en-US" dirty="0" smtClean="0"/>
          </a:p>
          <a:p>
            <a:r>
              <a:rPr lang="en-US" dirty="0" err="1" smtClean="0"/>
              <a:t>Akomodasi</a:t>
            </a:r>
            <a:r>
              <a:rPr lang="en-US" dirty="0" smtClean="0"/>
              <a:t> :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fikiran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mental (Piaget)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(0-2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preoperasional</a:t>
            </a:r>
            <a:r>
              <a:rPr lang="en-US" dirty="0" smtClean="0"/>
              <a:t> (2-7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 (7-11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formal (11- </a:t>
            </a:r>
            <a:r>
              <a:rPr lang="en-US" dirty="0" err="1" smtClean="0"/>
              <a:t>dewasa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Berpengalaman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(</a:t>
            </a:r>
            <a:r>
              <a:rPr lang="en-US" dirty="0" err="1" smtClean="0"/>
              <a:t>berfikirnya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spontan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Ciri-ciri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jasmaninya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mentalnya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, </a:t>
            </a:r>
            <a:r>
              <a:rPr lang="en-US" dirty="0" err="1" smtClean="0"/>
              <a:t>memegang</a:t>
            </a:r>
            <a:r>
              <a:rPr lang="en-US" dirty="0" smtClean="0"/>
              <a:t>,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mengaitkan</a:t>
            </a:r>
            <a:r>
              <a:rPr lang="en-US" dirty="0" smtClean="0"/>
              <a:t> </a:t>
            </a:r>
            <a:r>
              <a:rPr lang="en-US" dirty="0" err="1" smtClean="0"/>
              <a:t>simbul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kongkritnya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coba-coba</a:t>
            </a:r>
            <a:r>
              <a:rPr lang="en-US" dirty="0" smtClean="0"/>
              <a:t> </a:t>
            </a:r>
            <a:r>
              <a:rPr lang="en-US" dirty="0" err="1" smtClean="0"/>
              <a:t>berkenalan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Preoperasi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2-7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Berpikir</a:t>
            </a:r>
            <a:r>
              <a:rPr lang="en-US" dirty="0" smtClean="0"/>
              <a:t> internal (</a:t>
            </a:r>
            <a:r>
              <a:rPr lang="en-US" dirty="0" err="1" smtClean="0"/>
              <a:t>penghayatan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Mengaitkan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Benda-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fantasi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Benda-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kelihatannya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Membilang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Mengelompokan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</a:t>
            </a:r>
            <a:r>
              <a:rPr lang="en-US" dirty="0" err="1" smtClean="0"/>
              <a:t>satu-satu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7-12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Egoismenya</a:t>
            </a:r>
            <a:r>
              <a:rPr lang="en-US" dirty="0" smtClean="0"/>
              <a:t> </a:t>
            </a:r>
            <a:r>
              <a:rPr lang="en-US" dirty="0" err="1" smtClean="0"/>
              <a:t>mengurang</a:t>
            </a:r>
            <a:r>
              <a:rPr lang="en-US" dirty="0" smtClean="0"/>
              <a:t> (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lain,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Mengelompokan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kekekalan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menyelasikan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__ + 3 = 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bentukan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abstaksi</a:t>
            </a:r>
            <a:r>
              <a:rPr lang="en-US" dirty="0" smtClean="0"/>
              <a:t> verbal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kepandaian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Umur</a:t>
            </a:r>
            <a:r>
              <a:rPr lang="en-US" dirty="0" smtClean="0"/>
              <a:t> 11-12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</a:t>
            </a:r>
            <a:r>
              <a:rPr lang="en-US" dirty="0" err="1" smtClean="0"/>
              <a:t>Dewasa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mental </a:t>
            </a:r>
            <a:r>
              <a:rPr lang="en-US" dirty="0" err="1" smtClean="0"/>
              <a:t>secara</a:t>
            </a:r>
            <a:r>
              <a:rPr lang="en-US" dirty="0" smtClean="0"/>
              <a:t> verbal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dalil</a:t>
            </a:r>
            <a:r>
              <a:rPr lang="en-US" dirty="0" smtClean="0"/>
              <a:t>/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alasan-alasan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konjungsi</a:t>
            </a:r>
            <a:r>
              <a:rPr lang="en-US" dirty="0" smtClean="0"/>
              <a:t>, </a:t>
            </a:r>
            <a:r>
              <a:rPr lang="en-US" dirty="0" err="1" smtClean="0"/>
              <a:t>disjungsi</a:t>
            </a:r>
            <a:r>
              <a:rPr lang="en-US" dirty="0" smtClean="0"/>
              <a:t>, </a:t>
            </a:r>
            <a:r>
              <a:rPr lang="en-US" dirty="0" err="1" smtClean="0"/>
              <a:t>negasi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r>
              <a:rPr lang="en-US" dirty="0" smtClean="0"/>
              <a:t>, </a:t>
            </a:r>
            <a:r>
              <a:rPr lang="en-US" dirty="0" err="1" smtClean="0"/>
              <a:t>kombinasi</a:t>
            </a:r>
            <a:r>
              <a:rPr lang="en-US" dirty="0" smtClean="0"/>
              <a:t>, </a:t>
            </a:r>
            <a:r>
              <a:rPr lang="en-US" dirty="0" err="1" smtClean="0"/>
              <a:t>perbandingan</a:t>
            </a:r>
            <a:r>
              <a:rPr lang="en-US" dirty="0" smtClean="0"/>
              <a:t>,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414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Teori Perkembangan Mental</vt:lpstr>
      <vt:lpstr>Slide 2</vt:lpstr>
      <vt:lpstr>Slide 3</vt:lpstr>
      <vt:lpstr>Teori perkembangan mental (Piaget)</vt:lpstr>
      <vt:lpstr>1. Tahap Sensori Motor</vt:lpstr>
      <vt:lpstr>Ciri-ciri</vt:lpstr>
      <vt:lpstr>2. Tahap Preoperasi</vt:lpstr>
      <vt:lpstr>3. Tahap Operasi kongkrit</vt:lpstr>
      <vt:lpstr>4. Tahap Operasi formal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Perkembangan Mental</dc:title>
  <dc:creator>VAIO WHITE</dc:creator>
  <cp:lastModifiedBy>VAIO WHITE</cp:lastModifiedBy>
  <cp:revision>1</cp:revision>
  <dcterms:created xsi:type="dcterms:W3CDTF">2015-03-29T22:39:39Z</dcterms:created>
  <dcterms:modified xsi:type="dcterms:W3CDTF">2015-04-18T08:50:29Z</dcterms:modified>
</cp:coreProperties>
</file>