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3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Membuat%20Magnet%20dengan%20Dialiri%20Arus%20Listrik(0).mp4" TargetMode="External"/><Relationship Id="rId2" Type="http://schemas.openxmlformats.org/officeDocument/2006/relationships/hyperlink" Target="Membuat%20Magnet%20dengan%20Menggosok(0).mp4" TargetMode="External"/><Relationship Id="rId1" Type="http://schemas.openxmlformats.org/officeDocument/2006/relationships/hyperlink" Target="Membuat%20Magnet%20dengan%20Induksi(0).mp4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Membuat%20Magnet%20dengan%20Dialiri%20Arus%20Listrik(0).mp4" TargetMode="External"/><Relationship Id="rId2" Type="http://schemas.openxmlformats.org/officeDocument/2006/relationships/hyperlink" Target="Membuat%20Magnet%20dengan%20Menggosok(0).mp4" TargetMode="External"/><Relationship Id="rId1" Type="http://schemas.openxmlformats.org/officeDocument/2006/relationships/hyperlink" Target="Membuat%20Magnet%20dengan%20Induksi(0).mp4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8A585A-9F0C-4C88-AAAE-15DFC3175E65}" type="doc">
      <dgm:prSet loTypeId="urn:microsoft.com/office/officeart/2005/8/layout/hierarchy2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F667D67-E19C-4DE5-86A7-BFFF3F8794D4}">
      <dgm:prSet phldrT="[Text]"/>
      <dgm:spPr/>
      <dgm:t>
        <a:bodyPr/>
        <a:lstStyle/>
        <a:p>
          <a:r>
            <a:rPr lang="en-US" dirty="0" smtClean="0"/>
            <a:t>Magnet</a:t>
          </a:r>
          <a:endParaRPr lang="en-US" dirty="0"/>
        </a:p>
      </dgm:t>
    </dgm:pt>
    <dgm:pt modelId="{466B7AB2-563C-4697-BF96-DACA17F51353}" type="parTrans" cxnId="{89DD21A7-63DF-4189-B305-77BFCB2DC2A4}">
      <dgm:prSet/>
      <dgm:spPr/>
      <dgm:t>
        <a:bodyPr/>
        <a:lstStyle/>
        <a:p>
          <a:endParaRPr lang="en-US"/>
        </a:p>
      </dgm:t>
    </dgm:pt>
    <dgm:pt modelId="{EC6DF9CD-2709-4F92-B55D-6BCA9796760F}" type="sibTrans" cxnId="{89DD21A7-63DF-4189-B305-77BFCB2DC2A4}">
      <dgm:prSet/>
      <dgm:spPr/>
      <dgm:t>
        <a:bodyPr/>
        <a:lstStyle/>
        <a:p>
          <a:endParaRPr lang="en-US"/>
        </a:p>
      </dgm:t>
    </dgm:pt>
    <dgm:pt modelId="{3E974908-498A-420A-A689-7A36A2DE4A65}">
      <dgm:prSet phldrT="[Text]"/>
      <dgm:spPr/>
      <dgm:t>
        <a:bodyPr/>
        <a:lstStyle/>
        <a:p>
          <a:r>
            <a:rPr lang="en-US" smtClean="0"/>
            <a:t>Magnet Alam</a:t>
          </a:r>
          <a:endParaRPr lang="en-US" dirty="0"/>
        </a:p>
      </dgm:t>
    </dgm:pt>
    <dgm:pt modelId="{80C82E28-D0F3-4840-AC44-4645EC4AAD63}" type="parTrans" cxnId="{16AA11C2-2D86-43C4-A5EF-37E8F8D8E171}">
      <dgm:prSet/>
      <dgm:spPr/>
      <dgm:t>
        <a:bodyPr/>
        <a:lstStyle/>
        <a:p>
          <a:endParaRPr lang="en-US"/>
        </a:p>
      </dgm:t>
    </dgm:pt>
    <dgm:pt modelId="{6D4697B7-017E-4DA1-BA70-B993E037F243}" type="sibTrans" cxnId="{16AA11C2-2D86-43C4-A5EF-37E8F8D8E171}">
      <dgm:prSet/>
      <dgm:spPr/>
      <dgm:t>
        <a:bodyPr/>
        <a:lstStyle/>
        <a:p>
          <a:endParaRPr lang="en-US"/>
        </a:p>
      </dgm:t>
    </dgm:pt>
    <dgm:pt modelId="{2641E3D8-382C-4F2B-99BE-1CCB6E6951F3}">
      <dgm:prSet phldrT="[Text]"/>
      <dgm:spPr/>
      <dgm:t>
        <a:bodyPr/>
        <a:lstStyle/>
        <a:p>
          <a:r>
            <a:rPr lang="en-US" smtClean="0"/>
            <a:t>Magnet Buatan</a:t>
          </a:r>
          <a:endParaRPr lang="en-US" dirty="0"/>
        </a:p>
      </dgm:t>
    </dgm:pt>
    <dgm:pt modelId="{525070E8-9DDE-4799-9B93-EBE374C73370}" type="parTrans" cxnId="{C73CC6CB-79CD-473A-B5F0-1F27C2E52D1E}">
      <dgm:prSet/>
      <dgm:spPr/>
      <dgm:t>
        <a:bodyPr/>
        <a:lstStyle/>
        <a:p>
          <a:endParaRPr lang="en-US"/>
        </a:p>
      </dgm:t>
    </dgm:pt>
    <dgm:pt modelId="{F1C31D08-E9DC-40BE-8381-375D7E79EF3A}" type="sibTrans" cxnId="{C73CC6CB-79CD-473A-B5F0-1F27C2E52D1E}">
      <dgm:prSet/>
      <dgm:spPr/>
      <dgm:t>
        <a:bodyPr/>
        <a:lstStyle/>
        <a:p>
          <a:endParaRPr lang="en-US"/>
        </a:p>
      </dgm:t>
    </dgm:pt>
    <dgm:pt modelId="{B09B6F51-0914-4AB7-BF17-851DD3FE948C}" type="pres">
      <dgm:prSet presAssocID="{D38A585A-9F0C-4C88-AAAE-15DFC3175E6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F11A35-190E-4225-88FE-EFA82D12571D}" type="pres">
      <dgm:prSet presAssocID="{FF667D67-E19C-4DE5-86A7-BFFF3F8794D4}" presName="root1" presStyleCnt="0"/>
      <dgm:spPr/>
      <dgm:t>
        <a:bodyPr/>
        <a:lstStyle/>
        <a:p>
          <a:endParaRPr lang="en-US"/>
        </a:p>
      </dgm:t>
    </dgm:pt>
    <dgm:pt modelId="{6E4E09FB-AF27-4DD2-81F3-44C9CA584255}" type="pres">
      <dgm:prSet presAssocID="{FF667D67-E19C-4DE5-86A7-BFFF3F8794D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220EC8-F661-48DE-B2A8-D9C71CD05028}" type="pres">
      <dgm:prSet presAssocID="{FF667D67-E19C-4DE5-86A7-BFFF3F8794D4}" presName="level2hierChild" presStyleCnt="0"/>
      <dgm:spPr/>
      <dgm:t>
        <a:bodyPr/>
        <a:lstStyle/>
        <a:p>
          <a:endParaRPr lang="en-US"/>
        </a:p>
      </dgm:t>
    </dgm:pt>
    <dgm:pt modelId="{271EF5B9-C650-4C12-9697-A1C017105537}" type="pres">
      <dgm:prSet presAssocID="{80C82E28-D0F3-4840-AC44-4645EC4AAD63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F10D3E64-7141-46B6-AC57-FE13266A1CC4}" type="pres">
      <dgm:prSet presAssocID="{80C82E28-D0F3-4840-AC44-4645EC4AAD63}" presName="connTx" presStyleLbl="parChTrans1D2" presStyleIdx="0" presStyleCnt="2"/>
      <dgm:spPr/>
      <dgm:t>
        <a:bodyPr/>
        <a:lstStyle/>
        <a:p>
          <a:endParaRPr lang="en-US"/>
        </a:p>
      </dgm:t>
    </dgm:pt>
    <dgm:pt modelId="{ED8CD70C-C346-4CD3-BE87-82C47F918EE3}" type="pres">
      <dgm:prSet presAssocID="{3E974908-498A-420A-A689-7A36A2DE4A65}" presName="root2" presStyleCnt="0"/>
      <dgm:spPr/>
      <dgm:t>
        <a:bodyPr/>
        <a:lstStyle/>
        <a:p>
          <a:endParaRPr lang="en-US"/>
        </a:p>
      </dgm:t>
    </dgm:pt>
    <dgm:pt modelId="{A0FA0AAD-F8FF-4662-9FA4-D315AA0BF648}" type="pres">
      <dgm:prSet presAssocID="{3E974908-498A-420A-A689-7A36A2DE4A6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9B8131-4D46-4491-A78B-A83BBE9708BF}" type="pres">
      <dgm:prSet presAssocID="{3E974908-498A-420A-A689-7A36A2DE4A65}" presName="level3hierChild" presStyleCnt="0"/>
      <dgm:spPr/>
      <dgm:t>
        <a:bodyPr/>
        <a:lstStyle/>
        <a:p>
          <a:endParaRPr lang="en-US"/>
        </a:p>
      </dgm:t>
    </dgm:pt>
    <dgm:pt modelId="{78177119-9494-492F-A287-D34A1D30F557}" type="pres">
      <dgm:prSet presAssocID="{525070E8-9DDE-4799-9B93-EBE374C73370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E82C71EF-D5F7-4B1C-A189-04CE461C33BC}" type="pres">
      <dgm:prSet presAssocID="{525070E8-9DDE-4799-9B93-EBE374C73370}" presName="connTx" presStyleLbl="parChTrans1D2" presStyleIdx="1" presStyleCnt="2"/>
      <dgm:spPr/>
      <dgm:t>
        <a:bodyPr/>
        <a:lstStyle/>
        <a:p>
          <a:endParaRPr lang="en-US"/>
        </a:p>
      </dgm:t>
    </dgm:pt>
    <dgm:pt modelId="{91DC076C-7158-4113-BFF6-B8F26DD54100}" type="pres">
      <dgm:prSet presAssocID="{2641E3D8-382C-4F2B-99BE-1CCB6E6951F3}" presName="root2" presStyleCnt="0"/>
      <dgm:spPr/>
      <dgm:t>
        <a:bodyPr/>
        <a:lstStyle/>
        <a:p>
          <a:endParaRPr lang="en-US"/>
        </a:p>
      </dgm:t>
    </dgm:pt>
    <dgm:pt modelId="{C10CCF7C-D44E-41D8-B7ED-21F89E71791F}" type="pres">
      <dgm:prSet presAssocID="{2641E3D8-382C-4F2B-99BE-1CCB6E6951F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8C8418-31AB-4937-99E1-CB4AF7E1C34F}" type="pres">
      <dgm:prSet presAssocID="{2641E3D8-382C-4F2B-99BE-1CCB6E6951F3}" presName="level3hierChild" presStyleCnt="0"/>
      <dgm:spPr/>
      <dgm:t>
        <a:bodyPr/>
        <a:lstStyle/>
        <a:p>
          <a:endParaRPr lang="en-US"/>
        </a:p>
      </dgm:t>
    </dgm:pt>
  </dgm:ptLst>
  <dgm:cxnLst>
    <dgm:cxn modelId="{E55922D3-1E04-4082-91C0-10E2C3A1F61E}" type="presOf" srcId="{525070E8-9DDE-4799-9B93-EBE374C73370}" destId="{E82C71EF-D5F7-4B1C-A189-04CE461C33BC}" srcOrd="1" destOrd="0" presId="urn:microsoft.com/office/officeart/2005/8/layout/hierarchy2"/>
    <dgm:cxn modelId="{C73CC6CB-79CD-473A-B5F0-1F27C2E52D1E}" srcId="{FF667D67-E19C-4DE5-86A7-BFFF3F8794D4}" destId="{2641E3D8-382C-4F2B-99BE-1CCB6E6951F3}" srcOrd="1" destOrd="0" parTransId="{525070E8-9DDE-4799-9B93-EBE374C73370}" sibTransId="{F1C31D08-E9DC-40BE-8381-375D7E79EF3A}"/>
    <dgm:cxn modelId="{512101B5-0FB7-4E71-B61A-F66D82038E93}" type="presOf" srcId="{525070E8-9DDE-4799-9B93-EBE374C73370}" destId="{78177119-9494-492F-A287-D34A1D30F557}" srcOrd="0" destOrd="0" presId="urn:microsoft.com/office/officeart/2005/8/layout/hierarchy2"/>
    <dgm:cxn modelId="{4B412A30-6AD7-4D0E-B3D1-89C604C9DBE5}" type="presOf" srcId="{3E974908-498A-420A-A689-7A36A2DE4A65}" destId="{A0FA0AAD-F8FF-4662-9FA4-D315AA0BF648}" srcOrd="0" destOrd="0" presId="urn:microsoft.com/office/officeart/2005/8/layout/hierarchy2"/>
    <dgm:cxn modelId="{445FC48F-3CEB-4924-B28F-318BC1564142}" type="presOf" srcId="{2641E3D8-382C-4F2B-99BE-1CCB6E6951F3}" destId="{C10CCF7C-D44E-41D8-B7ED-21F89E71791F}" srcOrd="0" destOrd="0" presId="urn:microsoft.com/office/officeart/2005/8/layout/hierarchy2"/>
    <dgm:cxn modelId="{89DD21A7-63DF-4189-B305-77BFCB2DC2A4}" srcId="{D38A585A-9F0C-4C88-AAAE-15DFC3175E65}" destId="{FF667D67-E19C-4DE5-86A7-BFFF3F8794D4}" srcOrd="0" destOrd="0" parTransId="{466B7AB2-563C-4697-BF96-DACA17F51353}" sibTransId="{EC6DF9CD-2709-4F92-B55D-6BCA9796760F}"/>
    <dgm:cxn modelId="{16AA11C2-2D86-43C4-A5EF-37E8F8D8E171}" srcId="{FF667D67-E19C-4DE5-86A7-BFFF3F8794D4}" destId="{3E974908-498A-420A-A689-7A36A2DE4A65}" srcOrd="0" destOrd="0" parTransId="{80C82E28-D0F3-4840-AC44-4645EC4AAD63}" sibTransId="{6D4697B7-017E-4DA1-BA70-B993E037F243}"/>
    <dgm:cxn modelId="{9C68E744-0C42-4645-94D1-6335358E6BC8}" type="presOf" srcId="{80C82E28-D0F3-4840-AC44-4645EC4AAD63}" destId="{271EF5B9-C650-4C12-9697-A1C017105537}" srcOrd="0" destOrd="0" presId="urn:microsoft.com/office/officeart/2005/8/layout/hierarchy2"/>
    <dgm:cxn modelId="{984A3214-7079-4C19-AAD3-61D3F6D84FAC}" type="presOf" srcId="{80C82E28-D0F3-4840-AC44-4645EC4AAD63}" destId="{F10D3E64-7141-46B6-AC57-FE13266A1CC4}" srcOrd="1" destOrd="0" presId="urn:microsoft.com/office/officeart/2005/8/layout/hierarchy2"/>
    <dgm:cxn modelId="{082B105B-C541-489B-AD0B-66EE0BE29F65}" type="presOf" srcId="{D38A585A-9F0C-4C88-AAAE-15DFC3175E65}" destId="{B09B6F51-0914-4AB7-BF17-851DD3FE948C}" srcOrd="0" destOrd="0" presId="urn:microsoft.com/office/officeart/2005/8/layout/hierarchy2"/>
    <dgm:cxn modelId="{681C66E9-8CE0-42A8-8C9F-5F447B7FBB5E}" type="presOf" srcId="{FF667D67-E19C-4DE5-86A7-BFFF3F8794D4}" destId="{6E4E09FB-AF27-4DD2-81F3-44C9CA584255}" srcOrd="0" destOrd="0" presId="urn:microsoft.com/office/officeart/2005/8/layout/hierarchy2"/>
    <dgm:cxn modelId="{9E9F71DE-A588-4EAD-8E61-551837A3EC29}" type="presParOf" srcId="{B09B6F51-0914-4AB7-BF17-851DD3FE948C}" destId="{5AF11A35-190E-4225-88FE-EFA82D12571D}" srcOrd="0" destOrd="0" presId="urn:microsoft.com/office/officeart/2005/8/layout/hierarchy2"/>
    <dgm:cxn modelId="{819560CF-6E28-43C6-8040-57250FE05E82}" type="presParOf" srcId="{5AF11A35-190E-4225-88FE-EFA82D12571D}" destId="{6E4E09FB-AF27-4DD2-81F3-44C9CA584255}" srcOrd="0" destOrd="0" presId="urn:microsoft.com/office/officeart/2005/8/layout/hierarchy2"/>
    <dgm:cxn modelId="{367333D6-A3A7-40F7-A053-A06EC9BB6BD7}" type="presParOf" srcId="{5AF11A35-190E-4225-88FE-EFA82D12571D}" destId="{1D220EC8-F661-48DE-B2A8-D9C71CD05028}" srcOrd="1" destOrd="0" presId="urn:microsoft.com/office/officeart/2005/8/layout/hierarchy2"/>
    <dgm:cxn modelId="{183568EF-511D-4C82-9B6F-377551FF24CA}" type="presParOf" srcId="{1D220EC8-F661-48DE-B2A8-D9C71CD05028}" destId="{271EF5B9-C650-4C12-9697-A1C017105537}" srcOrd="0" destOrd="0" presId="urn:microsoft.com/office/officeart/2005/8/layout/hierarchy2"/>
    <dgm:cxn modelId="{0291318D-56F1-45E3-9677-3CB071A96A52}" type="presParOf" srcId="{271EF5B9-C650-4C12-9697-A1C017105537}" destId="{F10D3E64-7141-46B6-AC57-FE13266A1CC4}" srcOrd="0" destOrd="0" presId="urn:microsoft.com/office/officeart/2005/8/layout/hierarchy2"/>
    <dgm:cxn modelId="{A49F989E-2D9E-43DB-9193-438516743ACA}" type="presParOf" srcId="{1D220EC8-F661-48DE-B2A8-D9C71CD05028}" destId="{ED8CD70C-C346-4CD3-BE87-82C47F918EE3}" srcOrd="1" destOrd="0" presId="urn:microsoft.com/office/officeart/2005/8/layout/hierarchy2"/>
    <dgm:cxn modelId="{DEDCF4EE-688B-49DD-A80E-E25E055A5C20}" type="presParOf" srcId="{ED8CD70C-C346-4CD3-BE87-82C47F918EE3}" destId="{A0FA0AAD-F8FF-4662-9FA4-D315AA0BF648}" srcOrd="0" destOrd="0" presId="urn:microsoft.com/office/officeart/2005/8/layout/hierarchy2"/>
    <dgm:cxn modelId="{4064A32B-434A-4F98-9CBF-E52185C73650}" type="presParOf" srcId="{ED8CD70C-C346-4CD3-BE87-82C47F918EE3}" destId="{039B8131-4D46-4491-A78B-A83BBE9708BF}" srcOrd="1" destOrd="0" presId="urn:microsoft.com/office/officeart/2005/8/layout/hierarchy2"/>
    <dgm:cxn modelId="{A379FFEF-01FC-479D-872D-4F76E8CBF22D}" type="presParOf" srcId="{1D220EC8-F661-48DE-B2A8-D9C71CD05028}" destId="{78177119-9494-492F-A287-D34A1D30F557}" srcOrd="2" destOrd="0" presId="urn:microsoft.com/office/officeart/2005/8/layout/hierarchy2"/>
    <dgm:cxn modelId="{21D3D772-3A3C-4E91-B6F2-AE98AFD6B3F1}" type="presParOf" srcId="{78177119-9494-492F-A287-D34A1D30F557}" destId="{E82C71EF-D5F7-4B1C-A189-04CE461C33BC}" srcOrd="0" destOrd="0" presId="urn:microsoft.com/office/officeart/2005/8/layout/hierarchy2"/>
    <dgm:cxn modelId="{BF2059BC-E9E2-48A6-8C29-A1EB46EB2BC8}" type="presParOf" srcId="{1D220EC8-F661-48DE-B2A8-D9C71CD05028}" destId="{91DC076C-7158-4113-BFF6-B8F26DD54100}" srcOrd="3" destOrd="0" presId="urn:microsoft.com/office/officeart/2005/8/layout/hierarchy2"/>
    <dgm:cxn modelId="{6DEAB6F5-3D33-4997-8598-0EB065084845}" type="presParOf" srcId="{91DC076C-7158-4113-BFF6-B8F26DD54100}" destId="{C10CCF7C-D44E-41D8-B7ED-21F89E71791F}" srcOrd="0" destOrd="0" presId="urn:microsoft.com/office/officeart/2005/8/layout/hierarchy2"/>
    <dgm:cxn modelId="{D0729052-F340-4862-B30F-C8D9490B33BB}" type="presParOf" srcId="{91DC076C-7158-4113-BFF6-B8F26DD54100}" destId="{6E8C8418-31AB-4937-99E1-CB4AF7E1C34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75B7CB-83DE-474B-8663-3705F8AE4396}" type="doc">
      <dgm:prSet loTypeId="urn:microsoft.com/office/officeart/2005/8/layout/cycle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4BBD279-F8AB-4552-82BE-E2D2459E1C34}">
      <dgm:prSet phldrT="[Text]"/>
      <dgm:spPr/>
      <dgm:t>
        <a:bodyPr/>
        <a:lstStyle/>
        <a:p>
          <a:r>
            <a:rPr lang="en-US" dirty="0" err="1">
              <a:solidFill>
                <a:srgbClr val="FFFF00"/>
              </a:solidFill>
              <a:latin typeface="Cooper Black" panose="0208090404030B020404" pitchFamily="18" charset="0"/>
            </a:rPr>
            <a:t>Batang</a:t>
          </a:r>
          <a:endParaRPr lang="en-US" dirty="0">
            <a:solidFill>
              <a:srgbClr val="FFFF00"/>
            </a:solidFill>
            <a:latin typeface="Cooper Black" panose="0208090404030B020404" pitchFamily="18" charset="0"/>
          </a:endParaRPr>
        </a:p>
      </dgm:t>
    </dgm:pt>
    <dgm:pt modelId="{D96D4D28-C862-4C04-A6CF-95A4DE14E82C}" type="parTrans" cxnId="{FE161B76-92B2-4795-8FBE-CB0339CFBA9C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4FEAB9EE-B757-47BA-9ED8-D6707A5AF743}" type="sibTrans" cxnId="{FE161B76-92B2-4795-8FBE-CB0339CFBA9C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09DBCDDA-9329-48FB-AE10-B9E486B70EDA}">
      <dgm:prSet phldrT="[Text]"/>
      <dgm:spPr/>
      <dgm:t>
        <a:bodyPr/>
        <a:lstStyle/>
        <a:p>
          <a:r>
            <a:rPr lang="en-US" dirty="0" err="1">
              <a:solidFill>
                <a:srgbClr val="FFFF00"/>
              </a:solidFill>
              <a:latin typeface="Cooper Black" panose="0208090404030B020404" pitchFamily="18" charset="0"/>
            </a:rPr>
            <a:t>Ladam</a:t>
          </a:r>
          <a:endParaRPr lang="en-US" dirty="0">
            <a:solidFill>
              <a:srgbClr val="FFFF00"/>
            </a:solidFill>
            <a:latin typeface="Cooper Black" panose="0208090404030B020404" pitchFamily="18" charset="0"/>
          </a:endParaRPr>
        </a:p>
      </dgm:t>
    </dgm:pt>
    <dgm:pt modelId="{0001066F-49A7-4114-8813-E86023A8E66A}" type="parTrans" cxnId="{AA8C3260-D41D-4259-BD2B-E94C151DD4AA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05B197A5-58F4-4913-A10C-1271EA2A4411}" type="sibTrans" cxnId="{AA8C3260-D41D-4259-BD2B-E94C151DD4AA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A5EE30DB-4F87-43C0-B030-88E0A7EC0735}">
      <dgm:prSet phldrT="[Text]"/>
      <dgm:spPr/>
      <dgm:t>
        <a:bodyPr/>
        <a:lstStyle/>
        <a:p>
          <a:r>
            <a:rPr lang="en-US" dirty="0" err="1">
              <a:solidFill>
                <a:srgbClr val="FFFF00"/>
              </a:solidFill>
              <a:latin typeface="Cooper Black" panose="0208090404030B020404" pitchFamily="18" charset="0"/>
            </a:rPr>
            <a:t>Cincin</a:t>
          </a:r>
          <a:endParaRPr lang="en-US" dirty="0">
            <a:solidFill>
              <a:srgbClr val="FFFF00"/>
            </a:solidFill>
            <a:latin typeface="Cooper Black" panose="0208090404030B020404" pitchFamily="18" charset="0"/>
          </a:endParaRPr>
        </a:p>
      </dgm:t>
    </dgm:pt>
    <dgm:pt modelId="{E5A46354-6439-4C50-94CE-0937B126D26D}" type="parTrans" cxnId="{15CC476B-4EC2-4A2D-8ECE-1BA3DD0FA482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90473E67-0B44-43D3-8170-3CED61D736F2}" type="sibTrans" cxnId="{15CC476B-4EC2-4A2D-8ECE-1BA3DD0FA482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3BE9B3EA-BBA1-4E5D-9FC6-E8C6ABE87F0F}">
      <dgm:prSet phldrT="[Text]"/>
      <dgm:spPr/>
      <dgm:t>
        <a:bodyPr/>
        <a:lstStyle/>
        <a:p>
          <a:r>
            <a:rPr lang="en-US" dirty="0" err="1">
              <a:solidFill>
                <a:srgbClr val="FFFF00"/>
              </a:solidFill>
              <a:latin typeface="Cooper Black" panose="0208090404030B020404" pitchFamily="18" charset="0"/>
            </a:rPr>
            <a:t>Keping</a:t>
          </a:r>
          <a:endParaRPr lang="en-US" dirty="0">
            <a:solidFill>
              <a:srgbClr val="FFFF00"/>
            </a:solidFill>
            <a:latin typeface="Cooper Black" panose="0208090404030B020404" pitchFamily="18" charset="0"/>
          </a:endParaRPr>
        </a:p>
      </dgm:t>
    </dgm:pt>
    <dgm:pt modelId="{964A067E-FE15-46B8-9D12-07F91E3467A5}" type="parTrans" cxnId="{123FE44E-1EA3-4C12-86CE-ADEE195FB215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41746E79-B80D-4302-BAE4-4A6984B7C755}" type="sibTrans" cxnId="{123FE44E-1EA3-4C12-86CE-ADEE195FB215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34E3B2CF-3755-47BB-AB7B-727A48A0FFD8}">
      <dgm:prSet phldrT="[Text]"/>
      <dgm:spPr/>
      <dgm:t>
        <a:bodyPr/>
        <a:lstStyle/>
        <a:p>
          <a:r>
            <a:rPr lang="en-US" dirty="0" err="1">
              <a:solidFill>
                <a:srgbClr val="FFFF00"/>
              </a:solidFill>
              <a:latin typeface="Cooper Black" panose="0208090404030B020404" pitchFamily="18" charset="0"/>
            </a:rPr>
            <a:t>Jarum</a:t>
          </a:r>
          <a:endParaRPr lang="en-US" dirty="0">
            <a:solidFill>
              <a:srgbClr val="FFFF00"/>
            </a:solidFill>
            <a:latin typeface="Cooper Black" panose="0208090404030B020404" pitchFamily="18" charset="0"/>
          </a:endParaRPr>
        </a:p>
      </dgm:t>
    </dgm:pt>
    <dgm:pt modelId="{03C44BD0-1192-464C-ADFA-649DE482233C}" type="parTrans" cxnId="{968B64AC-101B-44F2-8B61-5927F4829C21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43C2BA8F-99BE-4388-A060-59E7EADB5EFD}" type="sibTrans" cxnId="{968B64AC-101B-44F2-8B61-5927F4829C21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3919F86F-1E53-4555-9977-B4204E578388}">
      <dgm:prSet phldrT="[Text]"/>
      <dgm:spPr/>
      <dgm:t>
        <a:bodyPr/>
        <a:lstStyle/>
        <a:p>
          <a:r>
            <a:rPr lang="en-US" dirty="0" err="1">
              <a:solidFill>
                <a:srgbClr val="FFFF00"/>
              </a:solidFill>
              <a:latin typeface="Cooper Black" panose="0208090404030B020404" pitchFamily="18" charset="0"/>
            </a:rPr>
            <a:t>Silinder</a:t>
          </a:r>
          <a:endParaRPr lang="en-US" dirty="0">
            <a:solidFill>
              <a:srgbClr val="FFFF00"/>
            </a:solidFill>
            <a:latin typeface="Cooper Black" panose="0208090404030B020404" pitchFamily="18" charset="0"/>
          </a:endParaRPr>
        </a:p>
      </dgm:t>
    </dgm:pt>
    <dgm:pt modelId="{2040419F-397C-45CB-A154-B8121192EB82}" type="parTrans" cxnId="{15A884FD-2B79-4B63-99F1-A99E11D585EC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842CDAB6-59D1-4539-ADC2-9DF4EAF4E491}" type="sibTrans" cxnId="{15A884FD-2B79-4B63-99F1-A99E11D585EC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07281353-E9EC-44D5-9641-FC8E84660CBC}">
      <dgm:prSet phldrT="[Text]"/>
      <dgm:spPr/>
      <dgm:t>
        <a:bodyPr/>
        <a:lstStyle/>
        <a:p>
          <a:r>
            <a:rPr lang="en-US" dirty="0">
              <a:solidFill>
                <a:srgbClr val="FFFF00"/>
              </a:solidFill>
              <a:latin typeface="Cooper Black" panose="0208090404030B020404" pitchFamily="18" charset="0"/>
            </a:rPr>
            <a:t>Magnet U</a:t>
          </a:r>
        </a:p>
      </dgm:t>
    </dgm:pt>
    <dgm:pt modelId="{13973995-169E-428F-A45A-484521965B9E}" type="parTrans" cxnId="{FA5A3298-2C31-4B0C-8714-AF4098FCD657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28B2F661-283E-44D6-B64B-1461FD5F1130}" type="sibTrans" cxnId="{FA5A3298-2C31-4B0C-8714-AF4098FCD657}">
      <dgm:prSet/>
      <dgm:spPr/>
      <dgm:t>
        <a:bodyPr/>
        <a:lstStyle/>
        <a:p>
          <a:endParaRPr lang="en-US">
            <a:latin typeface="Cooper Black" panose="0208090404030B020404" pitchFamily="18" charset="0"/>
          </a:endParaRPr>
        </a:p>
      </dgm:t>
    </dgm:pt>
    <dgm:pt modelId="{1DD360A3-AB14-462E-BCA2-1EB0A2D5D313}" type="pres">
      <dgm:prSet presAssocID="{0575B7CB-83DE-474B-8663-3705F8AE439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555F83-221C-4D13-9461-34610F77AABE}" type="pres">
      <dgm:prSet presAssocID="{04BBD279-F8AB-4552-82BE-E2D2459E1C34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2B0A18-A1A6-457E-94E0-599EF9728362}" type="pres">
      <dgm:prSet presAssocID="{04BBD279-F8AB-4552-82BE-E2D2459E1C34}" presName="spNode" presStyleCnt="0"/>
      <dgm:spPr/>
      <dgm:t>
        <a:bodyPr/>
        <a:lstStyle/>
        <a:p>
          <a:endParaRPr lang="en-US"/>
        </a:p>
      </dgm:t>
    </dgm:pt>
    <dgm:pt modelId="{94BA6CD0-EFD0-4363-9DA3-49ACB0EA0C4D}" type="pres">
      <dgm:prSet presAssocID="{4FEAB9EE-B757-47BA-9ED8-D6707A5AF743}" presName="sibTrans" presStyleLbl="sibTrans1D1" presStyleIdx="0" presStyleCnt="7"/>
      <dgm:spPr/>
      <dgm:t>
        <a:bodyPr/>
        <a:lstStyle/>
        <a:p>
          <a:endParaRPr lang="en-US"/>
        </a:p>
      </dgm:t>
    </dgm:pt>
    <dgm:pt modelId="{C12960DD-3AF5-464E-889B-EAB42F1D8B26}" type="pres">
      <dgm:prSet presAssocID="{3919F86F-1E53-4555-9977-B4204E57838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07FBE3-8BEC-49DE-ACEB-5C73BF7BEA19}" type="pres">
      <dgm:prSet presAssocID="{3919F86F-1E53-4555-9977-B4204E578388}" presName="spNode" presStyleCnt="0"/>
      <dgm:spPr/>
      <dgm:t>
        <a:bodyPr/>
        <a:lstStyle/>
        <a:p>
          <a:endParaRPr lang="en-US"/>
        </a:p>
      </dgm:t>
    </dgm:pt>
    <dgm:pt modelId="{70A014AA-4FBC-4345-9356-03D307080294}" type="pres">
      <dgm:prSet presAssocID="{842CDAB6-59D1-4539-ADC2-9DF4EAF4E491}" presName="sibTrans" presStyleLbl="sibTrans1D1" presStyleIdx="1" presStyleCnt="7"/>
      <dgm:spPr/>
      <dgm:t>
        <a:bodyPr/>
        <a:lstStyle/>
        <a:p>
          <a:endParaRPr lang="en-US"/>
        </a:p>
      </dgm:t>
    </dgm:pt>
    <dgm:pt modelId="{8354CFD3-574B-4931-A51F-C7650AB44BB8}" type="pres">
      <dgm:prSet presAssocID="{07281353-E9EC-44D5-9641-FC8E84660CB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F221B8-F818-47D3-90A8-756B767DF6A9}" type="pres">
      <dgm:prSet presAssocID="{07281353-E9EC-44D5-9641-FC8E84660CBC}" presName="spNode" presStyleCnt="0"/>
      <dgm:spPr/>
      <dgm:t>
        <a:bodyPr/>
        <a:lstStyle/>
        <a:p>
          <a:endParaRPr lang="en-US"/>
        </a:p>
      </dgm:t>
    </dgm:pt>
    <dgm:pt modelId="{A52354A7-74BD-4E27-AD4B-61948A8EF81F}" type="pres">
      <dgm:prSet presAssocID="{28B2F661-283E-44D6-B64B-1461FD5F1130}" presName="sibTrans" presStyleLbl="sibTrans1D1" presStyleIdx="2" presStyleCnt="7"/>
      <dgm:spPr/>
      <dgm:t>
        <a:bodyPr/>
        <a:lstStyle/>
        <a:p>
          <a:endParaRPr lang="en-US"/>
        </a:p>
      </dgm:t>
    </dgm:pt>
    <dgm:pt modelId="{C4C331AB-9F33-4079-8F12-DB8F4DC623D5}" type="pres">
      <dgm:prSet presAssocID="{09DBCDDA-9329-48FB-AE10-B9E486B70ED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128EFD-AF52-4180-BF20-CF84F3091929}" type="pres">
      <dgm:prSet presAssocID="{09DBCDDA-9329-48FB-AE10-B9E486B70EDA}" presName="spNode" presStyleCnt="0"/>
      <dgm:spPr/>
      <dgm:t>
        <a:bodyPr/>
        <a:lstStyle/>
        <a:p>
          <a:endParaRPr lang="en-US"/>
        </a:p>
      </dgm:t>
    </dgm:pt>
    <dgm:pt modelId="{F6D85AD4-C62B-48F4-98B9-926ED8B61C5B}" type="pres">
      <dgm:prSet presAssocID="{05B197A5-58F4-4913-A10C-1271EA2A4411}" presName="sibTrans" presStyleLbl="sibTrans1D1" presStyleIdx="3" presStyleCnt="7"/>
      <dgm:spPr/>
      <dgm:t>
        <a:bodyPr/>
        <a:lstStyle/>
        <a:p>
          <a:endParaRPr lang="en-US"/>
        </a:p>
      </dgm:t>
    </dgm:pt>
    <dgm:pt modelId="{5E807A6E-D3E5-4790-9307-8BF6DB879A6A}" type="pres">
      <dgm:prSet presAssocID="{A5EE30DB-4F87-43C0-B030-88E0A7EC073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17F100-8184-4E1F-8D0C-AD508D1FB3D0}" type="pres">
      <dgm:prSet presAssocID="{A5EE30DB-4F87-43C0-B030-88E0A7EC0735}" presName="spNode" presStyleCnt="0"/>
      <dgm:spPr/>
      <dgm:t>
        <a:bodyPr/>
        <a:lstStyle/>
        <a:p>
          <a:endParaRPr lang="en-US"/>
        </a:p>
      </dgm:t>
    </dgm:pt>
    <dgm:pt modelId="{79B97046-5C02-4411-90C1-F324D8D9B816}" type="pres">
      <dgm:prSet presAssocID="{90473E67-0B44-43D3-8170-3CED61D736F2}" presName="sibTrans" presStyleLbl="sibTrans1D1" presStyleIdx="4" presStyleCnt="7"/>
      <dgm:spPr/>
      <dgm:t>
        <a:bodyPr/>
        <a:lstStyle/>
        <a:p>
          <a:endParaRPr lang="en-US"/>
        </a:p>
      </dgm:t>
    </dgm:pt>
    <dgm:pt modelId="{32428CAF-0425-45BB-A53A-BBEFC113969D}" type="pres">
      <dgm:prSet presAssocID="{3BE9B3EA-BBA1-4E5D-9FC6-E8C6ABE87F0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130347-8978-413E-9D3E-D59782749579}" type="pres">
      <dgm:prSet presAssocID="{3BE9B3EA-BBA1-4E5D-9FC6-E8C6ABE87F0F}" presName="spNode" presStyleCnt="0"/>
      <dgm:spPr/>
      <dgm:t>
        <a:bodyPr/>
        <a:lstStyle/>
        <a:p>
          <a:endParaRPr lang="en-US"/>
        </a:p>
      </dgm:t>
    </dgm:pt>
    <dgm:pt modelId="{70A99373-2CB1-4CC9-A03E-2A5B38EA75CD}" type="pres">
      <dgm:prSet presAssocID="{41746E79-B80D-4302-BAE4-4A6984B7C755}" presName="sibTrans" presStyleLbl="sibTrans1D1" presStyleIdx="5" presStyleCnt="7"/>
      <dgm:spPr/>
      <dgm:t>
        <a:bodyPr/>
        <a:lstStyle/>
        <a:p>
          <a:endParaRPr lang="en-US"/>
        </a:p>
      </dgm:t>
    </dgm:pt>
    <dgm:pt modelId="{6E90842F-DAFE-4AAF-87A1-3940D5CC67E9}" type="pres">
      <dgm:prSet presAssocID="{34E3B2CF-3755-47BB-AB7B-727A48A0FFD8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60DE27-742C-4F0E-A695-ED44E0F06E99}" type="pres">
      <dgm:prSet presAssocID="{34E3B2CF-3755-47BB-AB7B-727A48A0FFD8}" presName="spNode" presStyleCnt="0"/>
      <dgm:spPr/>
      <dgm:t>
        <a:bodyPr/>
        <a:lstStyle/>
        <a:p>
          <a:endParaRPr lang="en-US"/>
        </a:p>
      </dgm:t>
    </dgm:pt>
    <dgm:pt modelId="{AE035C40-4DD7-43F7-AF9D-6AF56FE70640}" type="pres">
      <dgm:prSet presAssocID="{43C2BA8F-99BE-4388-A060-59E7EADB5EFD}" presName="sibTrans" presStyleLbl="sibTrans1D1" presStyleIdx="6" presStyleCnt="7"/>
      <dgm:spPr/>
      <dgm:t>
        <a:bodyPr/>
        <a:lstStyle/>
        <a:p>
          <a:endParaRPr lang="en-US"/>
        </a:p>
      </dgm:t>
    </dgm:pt>
  </dgm:ptLst>
  <dgm:cxnLst>
    <dgm:cxn modelId="{58277D99-5E67-4392-8116-6843D1A9CC68}" type="presOf" srcId="{04BBD279-F8AB-4552-82BE-E2D2459E1C34}" destId="{73555F83-221C-4D13-9461-34610F77AABE}" srcOrd="0" destOrd="0" presId="urn:microsoft.com/office/officeart/2005/8/layout/cycle6"/>
    <dgm:cxn modelId="{FA5A3298-2C31-4B0C-8714-AF4098FCD657}" srcId="{0575B7CB-83DE-474B-8663-3705F8AE4396}" destId="{07281353-E9EC-44D5-9641-FC8E84660CBC}" srcOrd="2" destOrd="0" parTransId="{13973995-169E-428F-A45A-484521965B9E}" sibTransId="{28B2F661-283E-44D6-B64B-1461FD5F1130}"/>
    <dgm:cxn modelId="{A213133B-8AF2-41ED-8EF1-EBFBAFE7DF9D}" type="presOf" srcId="{A5EE30DB-4F87-43C0-B030-88E0A7EC0735}" destId="{5E807A6E-D3E5-4790-9307-8BF6DB879A6A}" srcOrd="0" destOrd="0" presId="urn:microsoft.com/office/officeart/2005/8/layout/cycle6"/>
    <dgm:cxn modelId="{71C74958-D468-4D53-854B-AB417DA83BD4}" type="presOf" srcId="{07281353-E9EC-44D5-9641-FC8E84660CBC}" destId="{8354CFD3-574B-4931-A51F-C7650AB44BB8}" srcOrd="0" destOrd="0" presId="urn:microsoft.com/office/officeart/2005/8/layout/cycle6"/>
    <dgm:cxn modelId="{2883F018-FAB5-44BA-8A44-2481C46AD8A7}" type="presOf" srcId="{34E3B2CF-3755-47BB-AB7B-727A48A0FFD8}" destId="{6E90842F-DAFE-4AAF-87A1-3940D5CC67E9}" srcOrd="0" destOrd="0" presId="urn:microsoft.com/office/officeart/2005/8/layout/cycle6"/>
    <dgm:cxn modelId="{15CC476B-4EC2-4A2D-8ECE-1BA3DD0FA482}" srcId="{0575B7CB-83DE-474B-8663-3705F8AE4396}" destId="{A5EE30DB-4F87-43C0-B030-88E0A7EC0735}" srcOrd="4" destOrd="0" parTransId="{E5A46354-6439-4C50-94CE-0937B126D26D}" sibTransId="{90473E67-0B44-43D3-8170-3CED61D736F2}"/>
    <dgm:cxn modelId="{79E76352-BFFB-469E-91F3-D336FEA3A4EB}" type="presOf" srcId="{41746E79-B80D-4302-BAE4-4A6984B7C755}" destId="{70A99373-2CB1-4CC9-A03E-2A5B38EA75CD}" srcOrd="0" destOrd="0" presId="urn:microsoft.com/office/officeart/2005/8/layout/cycle6"/>
    <dgm:cxn modelId="{FE161B76-92B2-4795-8FBE-CB0339CFBA9C}" srcId="{0575B7CB-83DE-474B-8663-3705F8AE4396}" destId="{04BBD279-F8AB-4552-82BE-E2D2459E1C34}" srcOrd="0" destOrd="0" parTransId="{D96D4D28-C862-4C04-A6CF-95A4DE14E82C}" sibTransId="{4FEAB9EE-B757-47BA-9ED8-D6707A5AF743}"/>
    <dgm:cxn modelId="{AA8C3260-D41D-4259-BD2B-E94C151DD4AA}" srcId="{0575B7CB-83DE-474B-8663-3705F8AE4396}" destId="{09DBCDDA-9329-48FB-AE10-B9E486B70EDA}" srcOrd="3" destOrd="0" parTransId="{0001066F-49A7-4114-8813-E86023A8E66A}" sibTransId="{05B197A5-58F4-4913-A10C-1271EA2A4411}"/>
    <dgm:cxn modelId="{335E73E9-3FB5-4B01-91F9-135BC3B72F60}" type="presOf" srcId="{0575B7CB-83DE-474B-8663-3705F8AE4396}" destId="{1DD360A3-AB14-462E-BCA2-1EB0A2D5D313}" srcOrd="0" destOrd="0" presId="urn:microsoft.com/office/officeart/2005/8/layout/cycle6"/>
    <dgm:cxn modelId="{ACD74920-42C3-4077-BF8E-CD925A295CD1}" type="presOf" srcId="{4FEAB9EE-B757-47BA-9ED8-D6707A5AF743}" destId="{94BA6CD0-EFD0-4363-9DA3-49ACB0EA0C4D}" srcOrd="0" destOrd="0" presId="urn:microsoft.com/office/officeart/2005/8/layout/cycle6"/>
    <dgm:cxn modelId="{1F393792-8648-4CB6-A6D4-AD012B9AF0D9}" type="presOf" srcId="{43C2BA8F-99BE-4388-A060-59E7EADB5EFD}" destId="{AE035C40-4DD7-43F7-AF9D-6AF56FE70640}" srcOrd="0" destOrd="0" presId="urn:microsoft.com/office/officeart/2005/8/layout/cycle6"/>
    <dgm:cxn modelId="{968B64AC-101B-44F2-8B61-5927F4829C21}" srcId="{0575B7CB-83DE-474B-8663-3705F8AE4396}" destId="{34E3B2CF-3755-47BB-AB7B-727A48A0FFD8}" srcOrd="6" destOrd="0" parTransId="{03C44BD0-1192-464C-ADFA-649DE482233C}" sibTransId="{43C2BA8F-99BE-4388-A060-59E7EADB5EFD}"/>
    <dgm:cxn modelId="{7FDEB11A-4B08-464D-BB89-C392309B4800}" type="presOf" srcId="{28B2F661-283E-44D6-B64B-1461FD5F1130}" destId="{A52354A7-74BD-4E27-AD4B-61948A8EF81F}" srcOrd="0" destOrd="0" presId="urn:microsoft.com/office/officeart/2005/8/layout/cycle6"/>
    <dgm:cxn modelId="{15A884FD-2B79-4B63-99F1-A99E11D585EC}" srcId="{0575B7CB-83DE-474B-8663-3705F8AE4396}" destId="{3919F86F-1E53-4555-9977-B4204E578388}" srcOrd="1" destOrd="0" parTransId="{2040419F-397C-45CB-A154-B8121192EB82}" sibTransId="{842CDAB6-59D1-4539-ADC2-9DF4EAF4E491}"/>
    <dgm:cxn modelId="{EF7B0752-AB60-4713-91CA-B2811CCC6568}" type="presOf" srcId="{09DBCDDA-9329-48FB-AE10-B9E486B70EDA}" destId="{C4C331AB-9F33-4079-8F12-DB8F4DC623D5}" srcOrd="0" destOrd="0" presId="urn:microsoft.com/office/officeart/2005/8/layout/cycle6"/>
    <dgm:cxn modelId="{05A66478-88D1-47A4-A94E-39EEE4D1C77B}" type="presOf" srcId="{3BE9B3EA-BBA1-4E5D-9FC6-E8C6ABE87F0F}" destId="{32428CAF-0425-45BB-A53A-BBEFC113969D}" srcOrd="0" destOrd="0" presId="urn:microsoft.com/office/officeart/2005/8/layout/cycle6"/>
    <dgm:cxn modelId="{D13F50E8-F195-43B5-B3FA-7B9E54FFC3EC}" type="presOf" srcId="{90473E67-0B44-43D3-8170-3CED61D736F2}" destId="{79B97046-5C02-4411-90C1-F324D8D9B816}" srcOrd="0" destOrd="0" presId="urn:microsoft.com/office/officeart/2005/8/layout/cycle6"/>
    <dgm:cxn modelId="{123FE44E-1EA3-4C12-86CE-ADEE195FB215}" srcId="{0575B7CB-83DE-474B-8663-3705F8AE4396}" destId="{3BE9B3EA-BBA1-4E5D-9FC6-E8C6ABE87F0F}" srcOrd="5" destOrd="0" parTransId="{964A067E-FE15-46B8-9D12-07F91E3467A5}" sibTransId="{41746E79-B80D-4302-BAE4-4A6984B7C755}"/>
    <dgm:cxn modelId="{77175952-4FB1-4C62-894A-E8BC9171B1D0}" type="presOf" srcId="{05B197A5-58F4-4913-A10C-1271EA2A4411}" destId="{F6D85AD4-C62B-48F4-98B9-926ED8B61C5B}" srcOrd="0" destOrd="0" presId="urn:microsoft.com/office/officeart/2005/8/layout/cycle6"/>
    <dgm:cxn modelId="{6D11645C-0ACF-4483-9F09-6386A7E50453}" type="presOf" srcId="{3919F86F-1E53-4555-9977-B4204E578388}" destId="{C12960DD-3AF5-464E-889B-EAB42F1D8B26}" srcOrd="0" destOrd="0" presId="urn:microsoft.com/office/officeart/2005/8/layout/cycle6"/>
    <dgm:cxn modelId="{4E2A79B0-FB5D-4394-A4B8-D427CB915F63}" type="presOf" srcId="{842CDAB6-59D1-4539-ADC2-9DF4EAF4E491}" destId="{70A014AA-4FBC-4345-9356-03D307080294}" srcOrd="0" destOrd="0" presId="urn:microsoft.com/office/officeart/2005/8/layout/cycle6"/>
    <dgm:cxn modelId="{5F08085E-A4FD-4CBC-875B-C7F78123E8A4}" type="presParOf" srcId="{1DD360A3-AB14-462E-BCA2-1EB0A2D5D313}" destId="{73555F83-221C-4D13-9461-34610F77AABE}" srcOrd="0" destOrd="0" presId="urn:microsoft.com/office/officeart/2005/8/layout/cycle6"/>
    <dgm:cxn modelId="{E3877B9F-A9F1-4034-899A-C519C5F7DCB6}" type="presParOf" srcId="{1DD360A3-AB14-462E-BCA2-1EB0A2D5D313}" destId="{572B0A18-A1A6-457E-94E0-599EF9728362}" srcOrd="1" destOrd="0" presId="urn:microsoft.com/office/officeart/2005/8/layout/cycle6"/>
    <dgm:cxn modelId="{7BBA76DB-E21B-4F29-8334-666A734D6E59}" type="presParOf" srcId="{1DD360A3-AB14-462E-BCA2-1EB0A2D5D313}" destId="{94BA6CD0-EFD0-4363-9DA3-49ACB0EA0C4D}" srcOrd="2" destOrd="0" presId="urn:microsoft.com/office/officeart/2005/8/layout/cycle6"/>
    <dgm:cxn modelId="{E2997261-9670-49D5-A7B9-AEC1C79BEF25}" type="presParOf" srcId="{1DD360A3-AB14-462E-BCA2-1EB0A2D5D313}" destId="{C12960DD-3AF5-464E-889B-EAB42F1D8B26}" srcOrd="3" destOrd="0" presId="urn:microsoft.com/office/officeart/2005/8/layout/cycle6"/>
    <dgm:cxn modelId="{D43298A0-6767-4933-B9DE-8FEA8F637DD2}" type="presParOf" srcId="{1DD360A3-AB14-462E-BCA2-1EB0A2D5D313}" destId="{EE07FBE3-8BEC-49DE-ACEB-5C73BF7BEA19}" srcOrd="4" destOrd="0" presId="urn:microsoft.com/office/officeart/2005/8/layout/cycle6"/>
    <dgm:cxn modelId="{965C807A-0DD3-4DA8-8316-7F04A649A486}" type="presParOf" srcId="{1DD360A3-AB14-462E-BCA2-1EB0A2D5D313}" destId="{70A014AA-4FBC-4345-9356-03D307080294}" srcOrd="5" destOrd="0" presId="urn:microsoft.com/office/officeart/2005/8/layout/cycle6"/>
    <dgm:cxn modelId="{D159A356-57B2-4BBD-953F-3CCFE7BC589E}" type="presParOf" srcId="{1DD360A3-AB14-462E-BCA2-1EB0A2D5D313}" destId="{8354CFD3-574B-4931-A51F-C7650AB44BB8}" srcOrd="6" destOrd="0" presId="urn:microsoft.com/office/officeart/2005/8/layout/cycle6"/>
    <dgm:cxn modelId="{97C531FB-0CE8-43FF-95E4-608A928F1FFE}" type="presParOf" srcId="{1DD360A3-AB14-462E-BCA2-1EB0A2D5D313}" destId="{E9F221B8-F818-47D3-90A8-756B767DF6A9}" srcOrd="7" destOrd="0" presId="urn:microsoft.com/office/officeart/2005/8/layout/cycle6"/>
    <dgm:cxn modelId="{783F6E07-E6A8-400E-97D4-247CF1D858DB}" type="presParOf" srcId="{1DD360A3-AB14-462E-BCA2-1EB0A2D5D313}" destId="{A52354A7-74BD-4E27-AD4B-61948A8EF81F}" srcOrd="8" destOrd="0" presId="urn:microsoft.com/office/officeart/2005/8/layout/cycle6"/>
    <dgm:cxn modelId="{0AA8B400-1300-4F29-AB25-A1ADD891464E}" type="presParOf" srcId="{1DD360A3-AB14-462E-BCA2-1EB0A2D5D313}" destId="{C4C331AB-9F33-4079-8F12-DB8F4DC623D5}" srcOrd="9" destOrd="0" presId="urn:microsoft.com/office/officeart/2005/8/layout/cycle6"/>
    <dgm:cxn modelId="{7BF84173-B36F-4CE6-BA7D-999222530D43}" type="presParOf" srcId="{1DD360A3-AB14-462E-BCA2-1EB0A2D5D313}" destId="{AA128EFD-AF52-4180-BF20-CF84F3091929}" srcOrd="10" destOrd="0" presId="urn:microsoft.com/office/officeart/2005/8/layout/cycle6"/>
    <dgm:cxn modelId="{33CA06BA-B78B-44D3-BFC1-BA556BB0BA97}" type="presParOf" srcId="{1DD360A3-AB14-462E-BCA2-1EB0A2D5D313}" destId="{F6D85AD4-C62B-48F4-98B9-926ED8B61C5B}" srcOrd="11" destOrd="0" presId="urn:microsoft.com/office/officeart/2005/8/layout/cycle6"/>
    <dgm:cxn modelId="{96CD3195-994C-49ED-AD0F-915CE683744C}" type="presParOf" srcId="{1DD360A3-AB14-462E-BCA2-1EB0A2D5D313}" destId="{5E807A6E-D3E5-4790-9307-8BF6DB879A6A}" srcOrd="12" destOrd="0" presId="urn:microsoft.com/office/officeart/2005/8/layout/cycle6"/>
    <dgm:cxn modelId="{2DD9399A-2190-4009-A2A1-D2FE4A1B147F}" type="presParOf" srcId="{1DD360A3-AB14-462E-BCA2-1EB0A2D5D313}" destId="{2B17F100-8184-4E1F-8D0C-AD508D1FB3D0}" srcOrd="13" destOrd="0" presId="urn:microsoft.com/office/officeart/2005/8/layout/cycle6"/>
    <dgm:cxn modelId="{5B7B4EE7-A4EC-47B7-94CC-E27E63F410FF}" type="presParOf" srcId="{1DD360A3-AB14-462E-BCA2-1EB0A2D5D313}" destId="{79B97046-5C02-4411-90C1-F324D8D9B816}" srcOrd="14" destOrd="0" presId="urn:microsoft.com/office/officeart/2005/8/layout/cycle6"/>
    <dgm:cxn modelId="{0F5DD1C1-9ADD-4298-ABAD-3F8BE6E38A51}" type="presParOf" srcId="{1DD360A3-AB14-462E-BCA2-1EB0A2D5D313}" destId="{32428CAF-0425-45BB-A53A-BBEFC113969D}" srcOrd="15" destOrd="0" presId="urn:microsoft.com/office/officeart/2005/8/layout/cycle6"/>
    <dgm:cxn modelId="{E68AFABC-62C0-479D-A9FB-3834C0B05813}" type="presParOf" srcId="{1DD360A3-AB14-462E-BCA2-1EB0A2D5D313}" destId="{88130347-8978-413E-9D3E-D59782749579}" srcOrd="16" destOrd="0" presId="urn:microsoft.com/office/officeart/2005/8/layout/cycle6"/>
    <dgm:cxn modelId="{BDCDDC3D-DA69-4B2B-A093-281DF4400DA2}" type="presParOf" srcId="{1DD360A3-AB14-462E-BCA2-1EB0A2D5D313}" destId="{70A99373-2CB1-4CC9-A03E-2A5B38EA75CD}" srcOrd="17" destOrd="0" presId="urn:microsoft.com/office/officeart/2005/8/layout/cycle6"/>
    <dgm:cxn modelId="{857E8E0D-AB30-4D77-89F1-41CAFC9CADFF}" type="presParOf" srcId="{1DD360A3-AB14-462E-BCA2-1EB0A2D5D313}" destId="{6E90842F-DAFE-4AAF-87A1-3940D5CC67E9}" srcOrd="18" destOrd="0" presId="urn:microsoft.com/office/officeart/2005/8/layout/cycle6"/>
    <dgm:cxn modelId="{D1CDACF5-34BF-4CAC-82A2-8839F72D3B1F}" type="presParOf" srcId="{1DD360A3-AB14-462E-BCA2-1EB0A2D5D313}" destId="{9A60DE27-742C-4F0E-A695-ED44E0F06E99}" srcOrd="19" destOrd="0" presId="urn:microsoft.com/office/officeart/2005/8/layout/cycle6"/>
    <dgm:cxn modelId="{1664B6B8-E1DC-4F19-AA1F-5110ED121AFA}" type="presParOf" srcId="{1DD360A3-AB14-462E-BCA2-1EB0A2D5D313}" destId="{AE035C40-4DD7-43F7-AF9D-6AF56FE70640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BBB6E2-3A4A-46D0-AF67-998720AB65BA}" type="doc">
      <dgm:prSet loTypeId="urn:microsoft.com/office/officeart/2008/layout/HorizontalMultiLevelHierarchy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7A1A5EE-673D-48BC-AD66-241AF4BEABBC}">
      <dgm:prSet phldrT="[Text]"/>
      <dgm:spPr/>
      <dgm:t>
        <a:bodyPr/>
        <a:lstStyle/>
        <a:p>
          <a:r>
            <a:rPr lang="en-US" dirty="0" err="1"/>
            <a:t>Sifat</a:t>
          </a:r>
          <a:r>
            <a:rPr lang="en-US" dirty="0"/>
            <a:t> Magnet</a:t>
          </a:r>
        </a:p>
      </dgm:t>
    </dgm:pt>
    <dgm:pt modelId="{BCCDCC28-53FA-44F1-B367-0FB0047A20C9}" type="parTrans" cxnId="{85E4331C-9BEE-4012-A15E-37492D945412}">
      <dgm:prSet/>
      <dgm:spPr/>
      <dgm:t>
        <a:bodyPr/>
        <a:lstStyle/>
        <a:p>
          <a:endParaRPr lang="en-US"/>
        </a:p>
      </dgm:t>
    </dgm:pt>
    <dgm:pt modelId="{015FDB5E-BB4D-457D-9018-D8349E1F6824}" type="sibTrans" cxnId="{85E4331C-9BEE-4012-A15E-37492D945412}">
      <dgm:prSet/>
      <dgm:spPr/>
      <dgm:t>
        <a:bodyPr/>
        <a:lstStyle/>
        <a:p>
          <a:endParaRPr lang="en-US"/>
        </a:p>
      </dgm:t>
    </dgm:pt>
    <dgm:pt modelId="{B8AD2A27-9200-444A-AD94-F21FA3F58D90}">
      <dgm:prSet phldrT="[Text]"/>
      <dgm:spPr/>
      <dgm:t>
        <a:bodyPr/>
        <a:lstStyle/>
        <a:p>
          <a:r>
            <a:rPr lang="en-US" dirty="0" err="1" smtClean="0"/>
            <a:t>Magnetik</a:t>
          </a:r>
          <a:endParaRPr lang="en-US" dirty="0"/>
        </a:p>
      </dgm:t>
    </dgm:pt>
    <dgm:pt modelId="{F2765C42-6E92-4B1F-94D4-45E7895961A7}" type="parTrans" cxnId="{BE7DAE6D-B5EF-4EAC-B877-B2BCAD1399E7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1C17DC46-4AAF-4EF6-AFE1-A223E00EBA51}" type="sibTrans" cxnId="{BE7DAE6D-B5EF-4EAC-B877-B2BCAD1399E7}">
      <dgm:prSet/>
      <dgm:spPr/>
      <dgm:t>
        <a:bodyPr/>
        <a:lstStyle/>
        <a:p>
          <a:endParaRPr lang="en-US"/>
        </a:p>
      </dgm:t>
    </dgm:pt>
    <dgm:pt modelId="{D0C54FDF-8619-45FB-910D-EBF3801B8C2E}">
      <dgm:prSet phldrT="[Text]"/>
      <dgm:spPr/>
      <dgm:t>
        <a:bodyPr/>
        <a:lstStyle/>
        <a:p>
          <a:r>
            <a:rPr lang="en-US" dirty="0" smtClean="0"/>
            <a:t>Non </a:t>
          </a:r>
          <a:r>
            <a:rPr lang="en-US" dirty="0" err="1"/>
            <a:t>Magnetik</a:t>
          </a:r>
          <a:endParaRPr lang="en-US" dirty="0"/>
        </a:p>
      </dgm:t>
    </dgm:pt>
    <dgm:pt modelId="{28415475-7CCF-421B-B90C-BAB751F80B51}" type="parTrans" cxnId="{34EAC573-8ADF-44C8-81B9-D53831C46DDF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47165FA8-38C8-46C6-AC3F-3529706640C0}" type="sibTrans" cxnId="{34EAC573-8ADF-44C8-81B9-D53831C46DDF}">
      <dgm:prSet/>
      <dgm:spPr/>
      <dgm:t>
        <a:bodyPr/>
        <a:lstStyle/>
        <a:p>
          <a:endParaRPr lang="en-US"/>
        </a:p>
      </dgm:t>
    </dgm:pt>
    <dgm:pt modelId="{4881B917-A6EC-40C9-B387-BFF17C12B993}" type="pres">
      <dgm:prSet presAssocID="{CABBB6E2-3A4A-46D0-AF67-998720AB65B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51F9E1-D8BA-45FD-9C72-BBBB3547C70C}" type="pres">
      <dgm:prSet presAssocID="{77A1A5EE-673D-48BC-AD66-241AF4BEABBC}" presName="root1" presStyleCnt="0"/>
      <dgm:spPr/>
      <dgm:t>
        <a:bodyPr/>
        <a:lstStyle/>
        <a:p>
          <a:endParaRPr lang="en-US"/>
        </a:p>
      </dgm:t>
    </dgm:pt>
    <dgm:pt modelId="{F48FA31C-B987-4F85-B4E5-E1B4FED26030}" type="pres">
      <dgm:prSet presAssocID="{77A1A5EE-673D-48BC-AD66-241AF4BEABB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67EB85-2DF2-4DB3-86FB-A59740D432C1}" type="pres">
      <dgm:prSet presAssocID="{77A1A5EE-673D-48BC-AD66-241AF4BEABBC}" presName="level2hierChild" presStyleCnt="0"/>
      <dgm:spPr/>
      <dgm:t>
        <a:bodyPr/>
        <a:lstStyle/>
        <a:p>
          <a:endParaRPr lang="en-US"/>
        </a:p>
      </dgm:t>
    </dgm:pt>
    <dgm:pt modelId="{857B3D17-DF12-4A3D-933C-8119DAA85BC5}" type="pres">
      <dgm:prSet presAssocID="{F2765C42-6E92-4B1F-94D4-45E7895961A7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A19C4CB-B50A-450E-9D77-5F583EFDB48D}" type="pres">
      <dgm:prSet presAssocID="{F2765C42-6E92-4B1F-94D4-45E7895961A7}" presName="connTx" presStyleLbl="parChTrans1D2" presStyleIdx="0" presStyleCnt="2"/>
      <dgm:spPr/>
      <dgm:t>
        <a:bodyPr/>
        <a:lstStyle/>
        <a:p>
          <a:endParaRPr lang="en-US"/>
        </a:p>
      </dgm:t>
    </dgm:pt>
    <dgm:pt modelId="{6BE64847-BBEE-4BF9-9B89-6F560043F0D4}" type="pres">
      <dgm:prSet presAssocID="{B8AD2A27-9200-444A-AD94-F21FA3F58D90}" presName="root2" presStyleCnt="0"/>
      <dgm:spPr/>
      <dgm:t>
        <a:bodyPr/>
        <a:lstStyle/>
        <a:p>
          <a:endParaRPr lang="en-US"/>
        </a:p>
      </dgm:t>
    </dgm:pt>
    <dgm:pt modelId="{9771B3B3-3D9C-4917-85EB-D1FD3186EBA5}" type="pres">
      <dgm:prSet presAssocID="{B8AD2A27-9200-444A-AD94-F21FA3F58D90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1C8BEC-BF21-455B-8E3C-12783652DE53}" type="pres">
      <dgm:prSet presAssocID="{B8AD2A27-9200-444A-AD94-F21FA3F58D90}" presName="level3hierChild" presStyleCnt="0"/>
      <dgm:spPr/>
      <dgm:t>
        <a:bodyPr/>
        <a:lstStyle/>
        <a:p>
          <a:endParaRPr lang="en-US"/>
        </a:p>
      </dgm:t>
    </dgm:pt>
    <dgm:pt modelId="{629FADFB-E042-4616-A4B8-EAF903940132}" type="pres">
      <dgm:prSet presAssocID="{28415475-7CCF-421B-B90C-BAB751F80B51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E0AAF5F7-5EC7-4EFC-A30E-7F5CB81619FC}" type="pres">
      <dgm:prSet presAssocID="{28415475-7CCF-421B-B90C-BAB751F80B51}" presName="connTx" presStyleLbl="parChTrans1D2" presStyleIdx="1" presStyleCnt="2"/>
      <dgm:spPr/>
      <dgm:t>
        <a:bodyPr/>
        <a:lstStyle/>
        <a:p>
          <a:endParaRPr lang="en-US"/>
        </a:p>
      </dgm:t>
    </dgm:pt>
    <dgm:pt modelId="{C00F8DD7-712E-4899-A9C0-E2017F1FA283}" type="pres">
      <dgm:prSet presAssocID="{D0C54FDF-8619-45FB-910D-EBF3801B8C2E}" presName="root2" presStyleCnt="0"/>
      <dgm:spPr/>
      <dgm:t>
        <a:bodyPr/>
        <a:lstStyle/>
        <a:p>
          <a:endParaRPr lang="en-US"/>
        </a:p>
      </dgm:t>
    </dgm:pt>
    <dgm:pt modelId="{27F8CCEA-98C5-439D-8B81-C94A2D03885E}" type="pres">
      <dgm:prSet presAssocID="{D0C54FDF-8619-45FB-910D-EBF3801B8C2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B31999-2CDA-4244-AA81-A4E23C944F25}" type="pres">
      <dgm:prSet presAssocID="{D0C54FDF-8619-45FB-910D-EBF3801B8C2E}" presName="level3hierChild" presStyleCnt="0"/>
      <dgm:spPr/>
      <dgm:t>
        <a:bodyPr/>
        <a:lstStyle/>
        <a:p>
          <a:endParaRPr lang="en-US"/>
        </a:p>
      </dgm:t>
    </dgm:pt>
  </dgm:ptLst>
  <dgm:cxnLst>
    <dgm:cxn modelId="{E2BB8BDC-B905-49D7-BC55-19AB89530106}" type="presOf" srcId="{B8AD2A27-9200-444A-AD94-F21FA3F58D90}" destId="{9771B3B3-3D9C-4917-85EB-D1FD3186EBA5}" srcOrd="0" destOrd="0" presId="urn:microsoft.com/office/officeart/2008/layout/HorizontalMultiLevelHierarchy"/>
    <dgm:cxn modelId="{4FF3CE25-4327-45F9-9EED-99E04CF3A116}" type="presOf" srcId="{28415475-7CCF-421B-B90C-BAB751F80B51}" destId="{629FADFB-E042-4616-A4B8-EAF903940132}" srcOrd="0" destOrd="0" presId="urn:microsoft.com/office/officeart/2008/layout/HorizontalMultiLevelHierarchy"/>
    <dgm:cxn modelId="{4CB670C8-E1F3-4664-A10F-C37594249FCC}" type="presOf" srcId="{F2765C42-6E92-4B1F-94D4-45E7895961A7}" destId="{2A19C4CB-B50A-450E-9D77-5F583EFDB48D}" srcOrd="1" destOrd="0" presId="urn:microsoft.com/office/officeart/2008/layout/HorizontalMultiLevelHierarchy"/>
    <dgm:cxn modelId="{3E9B5E78-439F-46B7-BA63-5807E3CF2E11}" type="presOf" srcId="{77A1A5EE-673D-48BC-AD66-241AF4BEABBC}" destId="{F48FA31C-B987-4F85-B4E5-E1B4FED26030}" srcOrd="0" destOrd="0" presId="urn:microsoft.com/office/officeart/2008/layout/HorizontalMultiLevelHierarchy"/>
    <dgm:cxn modelId="{FE04D483-3858-4E6C-B9F8-3C07CEEB9E3C}" type="presOf" srcId="{CABBB6E2-3A4A-46D0-AF67-998720AB65BA}" destId="{4881B917-A6EC-40C9-B387-BFF17C12B993}" srcOrd="0" destOrd="0" presId="urn:microsoft.com/office/officeart/2008/layout/HorizontalMultiLevelHierarchy"/>
    <dgm:cxn modelId="{1B69B0D2-28D1-4720-9947-F4EB9EB50182}" type="presOf" srcId="{F2765C42-6E92-4B1F-94D4-45E7895961A7}" destId="{857B3D17-DF12-4A3D-933C-8119DAA85BC5}" srcOrd="0" destOrd="0" presId="urn:microsoft.com/office/officeart/2008/layout/HorizontalMultiLevelHierarchy"/>
    <dgm:cxn modelId="{43099CBB-89FB-48CA-B519-EA2227007F73}" type="presOf" srcId="{D0C54FDF-8619-45FB-910D-EBF3801B8C2E}" destId="{27F8CCEA-98C5-439D-8B81-C94A2D03885E}" srcOrd="0" destOrd="0" presId="urn:microsoft.com/office/officeart/2008/layout/HorizontalMultiLevelHierarchy"/>
    <dgm:cxn modelId="{34EAC573-8ADF-44C8-81B9-D53831C46DDF}" srcId="{77A1A5EE-673D-48BC-AD66-241AF4BEABBC}" destId="{D0C54FDF-8619-45FB-910D-EBF3801B8C2E}" srcOrd="1" destOrd="0" parTransId="{28415475-7CCF-421B-B90C-BAB751F80B51}" sibTransId="{47165FA8-38C8-46C6-AC3F-3529706640C0}"/>
    <dgm:cxn modelId="{BE7DAE6D-B5EF-4EAC-B877-B2BCAD1399E7}" srcId="{77A1A5EE-673D-48BC-AD66-241AF4BEABBC}" destId="{B8AD2A27-9200-444A-AD94-F21FA3F58D90}" srcOrd="0" destOrd="0" parTransId="{F2765C42-6E92-4B1F-94D4-45E7895961A7}" sibTransId="{1C17DC46-4AAF-4EF6-AFE1-A223E00EBA51}"/>
    <dgm:cxn modelId="{85E4331C-9BEE-4012-A15E-37492D945412}" srcId="{CABBB6E2-3A4A-46D0-AF67-998720AB65BA}" destId="{77A1A5EE-673D-48BC-AD66-241AF4BEABBC}" srcOrd="0" destOrd="0" parTransId="{BCCDCC28-53FA-44F1-B367-0FB0047A20C9}" sibTransId="{015FDB5E-BB4D-457D-9018-D8349E1F6824}"/>
    <dgm:cxn modelId="{E56F83B8-5BD4-4DA9-B66F-A3EA43577C6C}" type="presOf" srcId="{28415475-7CCF-421B-B90C-BAB751F80B51}" destId="{E0AAF5F7-5EC7-4EFC-A30E-7F5CB81619FC}" srcOrd="1" destOrd="0" presId="urn:microsoft.com/office/officeart/2008/layout/HorizontalMultiLevelHierarchy"/>
    <dgm:cxn modelId="{C4D6CE78-50B6-4926-AFC7-EB346CE36A22}" type="presParOf" srcId="{4881B917-A6EC-40C9-B387-BFF17C12B993}" destId="{7B51F9E1-D8BA-45FD-9C72-BBBB3547C70C}" srcOrd="0" destOrd="0" presId="urn:microsoft.com/office/officeart/2008/layout/HorizontalMultiLevelHierarchy"/>
    <dgm:cxn modelId="{F6C5F246-0361-4093-BA08-3F76C5815C02}" type="presParOf" srcId="{7B51F9E1-D8BA-45FD-9C72-BBBB3547C70C}" destId="{F48FA31C-B987-4F85-B4E5-E1B4FED26030}" srcOrd="0" destOrd="0" presId="urn:microsoft.com/office/officeart/2008/layout/HorizontalMultiLevelHierarchy"/>
    <dgm:cxn modelId="{C821E43D-8FA3-4C43-A4F1-A729CF3802E7}" type="presParOf" srcId="{7B51F9E1-D8BA-45FD-9C72-BBBB3547C70C}" destId="{F167EB85-2DF2-4DB3-86FB-A59740D432C1}" srcOrd="1" destOrd="0" presId="urn:microsoft.com/office/officeart/2008/layout/HorizontalMultiLevelHierarchy"/>
    <dgm:cxn modelId="{92C8F769-639E-46F1-BE80-CC0FD23894A6}" type="presParOf" srcId="{F167EB85-2DF2-4DB3-86FB-A59740D432C1}" destId="{857B3D17-DF12-4A3D-933C-8119DAA85BC5}" srcOrd="0" destOrd="0" presId="urn:microsoft.com/office/officeart/2008/layout/HorizontalMultiLevelHierarchy"/>
    <dgm:cxn modelId="{589297F6-2F6E-41C3-B2A4-A280112C4843}" type="presParOf" srcId="{857B3D17-DF12-4A3D-933C-8119DAA85BC5}" destId="{2A19C4CB-B50A-450E-9D77-5F583EFDB48D}" srcOrd="0" destOrd="0" presId="urn:microsoft.com/office/officeart/2008/layout/HorizontalMultiLevelHierarchy"/>
    <dgm:cxn modelId="{F07D1A6C-C850-44B8-A89D-5516F2B67EEB}" type="presParOf" srcId="{F167EB85-2DF2-4DB3-86FB-A59740D432C1}" destId="{6BE64847-BBEE-4BF9-9B89-6F560043F0D4}" srcOrd="1" destOrd="0" presId="urn:microsoft.com/office/officeart/2008/layout/HorizontalMultiLevelHierarchy"/>
    <dgm:cxn modelId="{EDE90C88-E18B-436A-9607-1F89CBB0DF91}" type="presParOf" srcId="{6BE64847-BBEE-4BF9-9B89-6F560043F0D4}" destId="{9771B3B3-3D9C-4917-85EB-D1FD3186EBA5}" srcOrd="0" destOrd="0" presId="urn:microsoft.com/office/officeart/2008/layout/HorizontalMultiLevelHierarchy"/>
    <dgm:cxn modelId="{EF8B1FE6-EC81-4CDF-A6B9-1C93644174E9}" type="presParOf" srcId="{6BE64847-BBEE-4BF9-9B89-6F560043F0D4}" destId="{DD1C8BEC-BF21-455B-8E3C-12783652DE53}" srcOrd="1" destOrd="0" presId="urn:microsoft.com/office/officeart/2008/layout/HorizontalMultiLevelHierarchy"/>
    <dgm:cxn modelId="{1F949CDF-346B-4D29-A07E-D34DB681DCBC}" type="presParOf" srcId="{F167EB85-2DF2-4DB3-86FB-A59740D432C1}" destId="{629FADFB-E042-4616-A4B8-EAF903940132}" srcOrd="2" destOrd="0" presId="urn:microsoft.com/office/officeart/2008/layout/HorizontalMultiLevelHierarchy"/>
    <dgm:cxn modelId="{ACE13BD1-09FC-4BEA-854A-B1ED9A23F321}" type="presParOf" srcId="{629FADFB-E042-4616-A4B8-EAF903940132}" destId="{E0AAF5F7-5EC7-4EFC-A30E-7F5CB81619FC}" srcOrd="0" destOrd="0" presId="urn:microsoft.com/office/officeart/2008/layout/HorizontalMultiLevelHierarchy"/>
    <dgm:cxn modelId="{90F411D8-957B-45E7-903E-B6EAE80165CC}" type="presParOf" srcId="{F167EB85-2DF2-4DB3-86FB-A59740D432C1}" destId="{C00F8DD7-712E-4899-A9C0-E2017F1FA283}" srcOrd="3" destOrd="0" presId="urn:microsoft.com/office/officeart/2008/layout/HorizontalMultiLevelHierarchy"/>
    <dgm:cxn modelId="{DD6EE0BD-015F-46CA-96A8-4F55A885F25F}" type="presParOf" srcId="{C00F8DD7-712E-4899-A9C0-E2017F1FA283}" destId="{27F8CCEA-98C5-439D-8B81-C94A2D03885E}" srcOrd="0" destOrd="0" presId="urn:microsoft.com/office/officeart/2008/layout/HorizontalMultiLevelHierarchy"/>
    <dgm:cxn modelId="{784D2695-1626-4BDE-9545-2576D168EEB8}" type="presParOf" srcId="{C00F8DD7-712E-4899-A9C0-E2017F1FA283}" destId="{F0B31999-2CDA-4244-AA81-A4E23C944F2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D9CAA7-1A88-4A3C-A1CE-F66B4312E7F7}" type="doc">
      <dgm:prSet loTypeId="urn:microsoft.com/office/officeart/2005/8/layout/orgChart1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5487EA2-145C-40E4-AC74-6862851C24B3}">
      <dgm:prSet phldrT="[Text]" custT="1"/>
      <dgm:spPr/>
      <dgm:t>
        <a:bodyPr/>
        <a:lstStyle/>
        <a:p>
          <a:r>
            <a:rPr lang="en-US" sz="2400" smtClean="0">
              <a:latin typeface="Cooper Black" pitchFamily="18" charset="0"/>
            </a:rPr>
            <a:t>Membuat Magnet Sederhana</a:t>
          </a:r>
          <a:endParaRPr lang="en-US" sz="2400" dirty="0">
            <a:latin typeface="Cooper Black" pitchFamily="18" charset="0"/>
          </a:endParaRPr>
        </a:p>
      </dgm:t>
    </dgm:pt>
    <dgm:pt modelId="{C57832B1-DC91-47E8-BCE9-969F1DF3060D}" type="parTrans" cxnId="{5BD4FDC8-F49A-4D0D-8F7F-9C1480A21652}">
      <dgm:prSet/>
      <dgm:spPr/>
      <dgm:t>
        <a:bodyPr/>
        <a:lstStyle/>
        <a:p>
          <a:endParaRPr lang="en-US"/>
        </a:p>
      </dgm:t>
    </dgm:pt>
    <dgm:pt modelId="{AC946E15-D909-4793-BA5F-2DD22130D5FE}" type="sibTrans" cxnId="{5BD4FDC8-F49A-4D0D-8F7F-9C1480A21652}">
      <dgm:prSet/>
      <dgm:spPr/>
      <dgm:t>
        <a:bodyPr/>
        <a:lstStyle/>
        <a:p>
          <a:endParaRPr lang="en-US"/>
        </a:p>
      </dgm:t>
    </dgm:pt>
    <dgm:pt modelId="{F0DDAFFF-3663-4ECA-B8DE-C66B7DD4C528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0070C0"/>
              </a:solidFill>
              <a:latin typeface="Cooper Black" pitchFamily="18" charset="0"/>
              <a:hlinkClick xmlns:r="http://schemas.openxmlformats.org/officeDocument/2006/relationships" r:id="rId1" action="ppaction://hlinkfile"/>
            </a:rPr>
            <a:t>Induksi</a:t>
          </a:r>
          <a:endParaRPr lang="en-US" sz="2400" dirty="0">
            <a:solidFill>
              <a:srgbClr val="0070C0"/>
            </a:solidFill>
            <a:latin typeface="Cooper Black" pitchFamily="18" charset="0"/>
          </a:endParaRPr>
        </a:p>
      </dgm:t>
    </dgm:pt>
    <dgm:pt modelId="{1978CAEB-222C-4DBF-8E36-29D7FC92851D}" type="parTrans" cxnId="{6873DDBA-FBE9-46CE-B55E-681C9E3B05F4}">
      <dgm:prSet/>
      <dgm:spPr/>
      <dgm:t>
        <a:bodyPr/>
        <a:lstStyle/>
        <a:p>
          <a:endParaRPr lang="en-US"/>
        </a:p>
      </dgm:t>
    </dgm:pt>
    <dgm:pt modelId="{627986F2-F804-40FB-BFC3-EE67E53769EF}" type="sibTrans" cxnId="{6873DDBA-FBE9-46CE-B55E-681C9E3B05F4}">
      <dgm:prSet/>
      <dgm:spPr/>
      <dgm:t>
        <a:bodyPr/>
        <a:lstStyle/>
        <a:p>
          <a:endParaRPr lang="en-US"/>
        </a:p>
      </dgm:t>
    </dgm:pt>
    <dgm:pt modelId="{14F9CAFB-1798-4A2B-90B6-C2436CF19A1D}">
      <dgm:prSet phldrT="[Text]" custT="1"/>
      <dgm:spPr/>
      <dgm:t>
        <a:bodyPr/>
        <a:lstStyle/>
        <a:p>
          <a:r>
            <a:rPr lang="en-US" sz="2400" dirty="0" err="1" smtClean="0">
              <a:solidFill>
                <a:schemeClr val="bg1"/>
              </a:solidFill>
              <a:latin typeface="Cooper Black" pitchFamily="18" charset="0"/>
              <a:hlinkClick xmlns:r="http://schemas.openxmlformats.org/officeDocument/2006/relationships" r:id="rId2" action="ppaction://hlinkfile"/>
            </a:rPr>
            <a:t>Menggosok</a:t>
          </a:r>
          <a:endParaRPr lang="en-US" sz="2400" dirty="0">
            <a:solidFill>
              <a:schemeClr val="bg1"/>
            </a:solidFill>
            <a:latin typeface="Cooper Black" pitchFamily="18" charset="0"/>
          </a:endParaRPr>
        </a:p>
      </dgm:t>
    </dgm:pt>
    <dgm:pt modelId="{0D9F93C8-3A5A-4D09-9E59-4E9DF1C0417B}" type="parTrans" cxnId="{CA528C9E-5458-43CB-882B-8F2A97B44E63}">
      <dgm:prSet/>
      <dgm:spPr/>
      <dgm:t>
        <a:bodyPr/>
        <a:lstStyle/>
        <a:p>
          <a:endParaRPr lang="en-US"/>
        </a:p>
      </dgm:t>
    </dgm:pt>
    <dgm:pt modelId="{5D75E1E3-6362-4C89-9BBB-D8A0590D311C}" type="sibTrans" cxnId="{CA528C9E-5458-43CB-882B-8F2A97B44E63}">
      <dgm:prSet/>
      <dgm:spPr/>
      <dgm:t>
        <a:bodyPr/>
        <a:lstStyle/>
        <a:p>
          <a:endParaRPr lang="en-US"/>
        </a:p>
      </dgm:t>
    </dgm:pt>
    <dgm:pt modelId="{DE9A4A0B-3FAE-4F6A-ADFF-19ED4DE7B787}">
      <dgm:prSet phldrT="[Text]" custT="1"/>
      <dgm:spPr/>
      <dgm:t>
        <a:bodyPr/>
        <a:lstStyle/>
        <a:p>
          <a:r>
            <a:rPr lang="en-US" sz="2400" dirty="0" err="1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Mengalirkan</a:t>
          </a:r>
          <a:r>
            <a:rPr lang="en-US" sz="2400" dirty="0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 </a:t>
          </a:r>
          <a:r>
            <a:rPr lang="en-US" sz="2400" dirty="0" err="1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Arus</a:t>
          </a:r>
          <a:r>
            <a:rPr lang="en-US" sz="2400" dirty="0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 </a:t>
          </a:r>
          <a:r>
            <a:rPr lang="en-US" sz="2400" dirty="0" err="1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Listrik</a:t>
          </a:r>
          <a:endParaRPr lang="en-US" sz="2400" dirty="0">
            <a:latin typeface="Cooper Black" pitchFamily="18" charset="0"/>
          </a:endParaRPr>
        </a:p>
      </dgm:t>
    </dgm:pt>
    <dgm:pt modelId="{9479969F-56CD-4378-8E8B-F295DF3DA9BC}" type="parTrans" cxnId="{C55B87FA-0721-415F-B911-E0BC76C93CEA}">
      <dgm:prSet/>
      <dgm:spPr/>
      <dgm:t>
        <a:bodyPr/>
        <a:lstStyle/>
        <a:p>
          <a:endParaRPr lang="en-US"/>
        </a:p>
      </dgm:t>
    </dgm:pt>
    <dgm:pt modelId="{CC699364-9A8A-474B-92BD-4B7BD1C84BA6}" type="sibTrans" cxnId="{C55B87FA-0721-415F-B911-E0BC76C93CEA}">
      <dgm:prSet/>
      <dgm:spPr/>
      <dgm:t>
        <a:bodyPr/>
        <a:lstStyle/>
        <a:p>
          <a:endParaRPr lang="en-US"/>
        </a:p>
      </dgm:t>
    </dgm:pt>
    <dgm:pt modelId="{77F16264-8334-4A7A-835A-74AD4F4E37C4}" type="pres">
      <dgm:prSet presAssocID="{4CD9CAA7-1A88-4A3C-A1CE-F66B4312E7F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3452830-35FB-4E33-909D-488AF081B942}" type="pres">
      <dgm:prSet presAssocID="{85487EA2-145C-40E4-AC74-6862851C24B3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CF8EA58-EECC-4BFC-80CB-25D59224BA86}" type="pres">
      <dgm:prSet presAssocID="{85487EA2-145C-40E4-AC74-6862851C24B3}" presName="rootComposite1" presStyleCnt="0"/>
      <dgm:spPr/>
      <dgm:t>
        <a:bodyPr/>
        <a:lstStyle/>
        <a:p>
          <a:endParaRPr lang="en-US"/>
        </a:p>
      </dgm:t>
    </dgm:pt>
    <dgm:pt modelId="{DA8482B2-31C9-4491-93F1-A3148042FE48}" type="pres">
      <dgm:prSet presAssocID="{85487EA2-145C-40E4-AC74-6862851C24B3}" presName="rootText1" presStyleLbl="node0" presStyleIdx="0" presStyleCnt="1" custScaleX="387477" custScaleY="1711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2408AB-683E-4E5C-9DB0-570B3AD71510}" type="pres">
      <dgm:prSet presAssocID="{85487EA2-145C-40E4-AC74-6862851C24B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0725DB3F-7510-4036-910C-78B0777F1CFE}" type="pres">
      <dgm:prSet presAssocID="{85487EA2-145C-40E4-AC74-6862851C24B3}" presName="hierChild2" presStyleCnt="0"/>
      <dgm:spPr/>
      <dgm:t>
        <a:bodyPr/>
        <a:lstStyle/>
        <a:p>
          <a:endParaRPr lang="en-US"/>
        </a:p>
      </dgm:t>
    </dgm:pt>
    <dgm:pt modelId="{AE6D2F9D-47CE-4C84-AEC1-2552563A512E}" type="pres">
      <dgm:prSet presAssocID="{1978CAEB-222C-4DBF-8E36-29D7FC92851D}" presName="Name37" presStyleLbl="parChTrans1D2" presStyleIdx="0" presStyleCnt="3"/>
      <dgm:spPr/>
      <dgm:t>
        <a:bodyPr/>
        <a:lstStyle/>
        <a:p>
          <a:endParaRPr lang="en-US"/>
        </a:p>
      </dgm:t>
    </dgm:pt>
    <dgm:pt modelId="{FA0C9DD2-A27E-448D-BFDD-EB7963A0E7AC}" type="pres">
      <dgm:prSet presAssocID="{F0DDAFFF-3663-4ECA-B8DE-C66B7DD4C52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87984F6-A43E-4B9F-A2A0-5D0387336787}" type="pres">
      <dgm:prSet presAssocID="{F0DDAFFF-3663-4ECA-B8DE-C66B7DD4C528}" presName="rootComposite" presStyleCnt="0"/>
      <dgm:spPr/>
      <dgm:t>
        <a:bodyPr/>
        <a:lstStyle/>
        <a:p>
          <a:endParaRPr lang="en-US"/>
        </a:p>
      </dgm:t>
    </dgm:pt>
    <dgm:pt modelId="{41E41E08-669E-47CC-8CF2-46B6DB2B6218}" type="pres">
      <dgm:prSet presAssocID="{F0DDAFFF-3663-4ECA-B8DE-C66B7DD4C528}" presName="rootText" presStyleLbl="node2" presStyleIdx="0" presStyleCnt="3" custScaleX="183542" custScaleY="1711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237998-55C9-4E4E-A0F1-C09086783AE4}" type="pres">
      <dgm:prSet presAssocID="{F0DDAFFF-3663-4ECA-B8DE-C66B7DD4C528}" presName="rootConnector" presStyleLbl="node2" presStyleIdx="0" presStyleCnt="3"/>
      <dgm:spPr/>
      <dgm:t>
        <a:bodyPr/>
        <a:lstStyle/>
        <a:p>
          <a:endParaRPr lang="en-US"/>
        </a:p>
      </dgm:t>
    </dgm:pt>
    <dgm:pt modelId="{36E73305-A943-4B4D-B502-3AF62A1B221B}" type="pres">
      <dgm:prSet presAssocID="{F0DDAFFF-3663-4ECA-B8DE-C66B7DD4C528}" presName="hierChild4" presStyleCnt="0"/>
      <dgm:spPr/>
      <dgm:t>
        <a:bodyPr/>
        <a:lstStyle/>
        <a:p>
          <a:endParaRPr lang="en-US"/>
        </a:p>
      </dgm:t>
    </dgm:pt>
    <dgm:pt modelId="{631D715E-6847-439B-8132-3573E35CAFE7}" type="pres">
      <dgm:prSet presAssocID="{F0DDAFFF-3663-4ECA-B8DE-C66B7DD4C528}" presName="hierChild5" presStyleCnt="0"/>
      <dgm:spPr/>
      <dgm:t>
        <a:bodyPr/>
        <a:lstStyle/>
        <a:p>
          <a:endParaRPr lang="en-US"/>
        </a:p>
      </dgm:t>
    </dgm:pt>
    <dgm:pt modelId="{E3607F34-2E18-47FA-AA26-287C5B8D91CA}" type="pres">
      <dgm:prSet presAssocID="{0D9F93C8-3A5A-4D09-9E59-4E9DF1C0417B}" presName="Name37" presStyleLbl="parChTrans1D2" presStyleIdx="1" presStyleCnt="3"/>
      <dgm:spPr/>
      <dgm:t>
        <a:bodyPr/>
        <a:lstStyle/>
        <a:p>
          <a:endParaRPr lang="en-US"/>
        </a:p>
      </dgm:t>
    </dgm:pt>
    <dgm:pt modelId="{F496260D-C000-4B38-9995-94A68494F90C}" type="pres">
      <dgm:prSet presAssocID="{14F9CAFB-1798-4A2B-90B6-C2436CF19A1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B82174E-CE06-4D21-918A-4FF7F45BF85B}" type="pres">
      <dgm:prSet presAssocID="{14F9CAFB-1798-4A2B-90B6-C2436CF19A1D}" presName="rootComposite" presStyleCnt="0"/>
      <dgm:spPr/>
      <dgm:t>
        <a:bodyPr/>
        <a:lstStyle/>
        <a:p>
          <a:endParaRPr lang="en-US"/>
        </a:p>
      </dgm:t>
    </dgm:pt>
    <dgm:pt modelId="{0DD05AA5-A27D-4D44-AD32-EA020CE6E44D}" type="pres">
      <dgm:prSet presAssocID="{14F9CAFB-1798-4A2B-90B6-C2436CF19A1D}" presName="rootText" presStyleLbl="node2" presStyleIdx="1" presStyleCnt="3" custScaleX="183542" custScaleY="1711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ED688C-9D7D-46A8-B3C9-AF8B4001CD07}" type="pres">
      <dgm:prSet presAssocID="{14F9CAFB-1798-4A2B-90B6-C2436CF19A1D}" presName="rootConnector" presStyleLbl="node2" presStyleIdx="1" presStyleCnt="3"/>
      <dgm:spPr/>
      <dgm:t>
        <a:bodyPr/>
        <a:lstStyle/>
        <a:p>
          <a:endParaRPr lang="en-US"/>
        </a:p>
      </dgm:t>
    </dgm:pt>
    <dgm:pt modelId="{3AA4F5F5-A781-4223-A38A-09230E3F8457}" type="pres">
      <dgm:prSet presAssocID="{14F9CAFB-1798-4A2B-90B6-C2436CF19A1D}" presName="hierChild4" presStyleCnt="0"/>
      <dgm:spPr/>
      <dgm:t>
        <a:bodyPr/>
        <a:lstStyle/>
        <a:p>
          <a:endParaRPr lang="en-US"/>
        </a:p>
      </dgm:t>
    </dgm:pt>
    <dgm:pt modelId="{CDF6AC82-977D-44F7-93E9-725B63BB25C0}" type="pres">
      <dgm:prSet presAssocID="{14F9CAFB-1798-4A2B-90B6-C2436CF19A1D}" presName="hierChild5" presStyleCnt="0"/>
      <dgm:spPr/>
      <dgm:t>
        <a:bodyPr/>
        <a:lstStyle/>
        <a:p>
          <a:endParaRPr lang="en-US"/>
        </a:p>
      </dgm:t>
    </dgm:pt>
    <dgm:pt modelId="{D4A3336D-8AB2-46F7-8BC6-6881C21951F0}" type="pres">
      <dgm:prSet presAssocID="{9479969F-56CD-4378-8E8B-F295DF3DA9BC}" presName="Name37" presStyleLbl="parChTrans1D2" presStyleIdx="2" presStyleCnt="3"/>
      <dgm:spPr/>
      <dgm:t>
        <a:bodyPr/>
        <a:lstStyle/>
        <a:p>
          <a:endParaRPr lang="en-US"/>
        </a:p>
      </dgm:t>
    </dgm:pt>
    <dgm:pt modelId="{343AD54A-7187-47E7-B117-C3C2E2424AB5}" type="pres">
      <dgm:prSet presAssocID="{DE9A4A0B-3FAE-4F6A-ADFF-19ED4DE7B78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CBBF726-0AF2-466D-B3AE-3BDD77B1DA14}" type="pres">
      <dgm:prSet presAssocID="{DE9A4A0B-3FAE-4F6A-ADFF-19ED4DE7B787}" presName="rootComposite" presStyleCnt="0"/>
      <dgm:spPr/>
      <dgm:t>
        <a:bodyPr/>
        <a:lstStyle/>
        <a:p>
          <a:endParaRPr lang="en-US"/>
        </a:p>
      </dgm:t>
    </dgm:pt>
    <dgm:pt modelId="{97D7A6D3-3275-41D2-B308-6B35B043BF6B}" type="pres">
      <dgm:prSet presAssocID="{DE9A4A0B-3FAE-4F6A-ADFF-19ED4DE7B787}" presName="rootText" presStyleLbl="node2" presStyleIdx="2" presStyleCnt="3" custScaleX="183542" custScaleY="1711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542258-DD58-4825-A664-932F5361FDDF}" type="pres">
      <dgm:prSet presAssocID="{DE9A4A0B-3FAE-4F6A-ADFF-19ED4DE7B787}" presName="rootConnector" presStyleLbl="node2" presStyleIdx="2" presStyleCnt="3"/>
      <dgm:spPr/>
      <dgm:t>
        <a:bodyPr/>
        <a:lstStyle/>
        <a:p>
          <a:endParaRPr lang="en-US"/>
        </a:p>
      </dgm:t>
    </dgm:pt>
    <dgm:pt modelId="{89F06700-408F-4073-8BE9-B56DF3A501FA}" type="pres">
      <dgm:prSet presAssocID="{DE9A4A0B-3FAE-4F6A-ADFF-19ED4DE7B787}" presName="hierChild4" presStyleCnt="0"/>
      <dgm:spPr/>
      <dgm:t>
        <a:bodyPr/>
        <a:lstStyle/>
        <a:p>
          <a:endParaRPr lang="en-US"/>
        </a:p>
      </dgm:t>
    </dgm:pt>
    <dgm:pt modelId="{61EE3111-16D9-47E9-AF29-A2FAFF448325}" type="pres">
      <dgm:prSet presAssocID="{DE9A4A0B-3FAE-4F6A-ADFF-19ED4DE7B787}" presName="hierChild5" presStyleCnt="0"/>
      <dgm:spPr/>
      <dgm:t>
        <a:bodyPr/>
        <a:lstStyle/>
        <a:p>
          <a:endParaRPr lang="en-US"/>
        </a:p>
      </dgm:t>
    </dgm:pt>
    <dgm:pt modelId="{62A010F0-9D72-4AB7-9607-CBD46CE63E6C}" type="pres">
      <dgm:prSet presAssocID="{85487EA2-145C-40E4-AC74-6862851C24B3}" presName="hierChild3" presStyleCnt="0"/>
      <dgm:spPr/>
      <dgm:t>
        <a:bodyPr/>
        <a:lstStyle/>
        <a:p>
          <a:endParaRPr lang="en-US"/>
        </a:p>
      </dgm:t>
    </dgm:pt>
  </dgm:ptLst>
  <dgm:cxnLst>
    <dgm:cxn modelId="{3F764347-AB1C-4D37-85B6-A8D964D84925}" type="presOf" srcId="{4CD9CAA7-1A88-4A3C-A1CE-F66B4312E7F7}" destId="{77F16264-8334-4A7A-835A-74AD4F4E37C4}" srcOrd="0" destOrd="0" presId="urn:microsoft.com/office/officeart/2005/8/layout/orgChart1"/>
    <dgm:cxn modelId="{8E33F831-2188-4ABD-983A-0B8A1EB7A9DE}" type="presOf" srcId="{14F9CAFB-1798-4A2B-90B6-C2436CF19A1D}" destId="{0DD05AA5-A27D-4D44-AD32-EA020CE6E44D}" srcOrd="0" destOrd="0" presId="urn:microsoft.com/office/officeart/2005/8/layout/orgChart1"/>
    <dgm:cxn modelId="{C55B87FA-0721-415F-B911-E0BC76C93CEA}" srcId="{85487EA2-145C-40E4-AC74-6862851C24B3}" destId="{DE9A4A0B-3FAE-4F6A-ADFF-19ED4DE7B787}" srcOrd="2" destOrd="0" parTransId="{9479969F-56CD-4378-8E8B-F295DF3DA9BC}" sibTransId="{CC699364-9A8A-474B-92BD-4B7BD1C84BA6}"/>
    <dgm:cxn modelId="{19DE27C2-EF79-4488-947F-25797BA28FCE}" type="presOf" srcId="{1978CAEB-222C-4DBF-8E36-29D7FC92851D}" destId="{AE6D2F9D-47CE-4C84-AEC1-2552563A512E}" srcOrd="0" destOrd="0" presId="urn:microsoft.com/office/officeart/2005/8/layout/orgChart1"/>
    <dgm:cxn modelId="{6873DDBA-FBE9-46CE-B55E-681C9E3B05F4}" srcId="{85487EA2-145C-40E4-AC74-6862851C24B3}" destId="{F0DDAFFF-3663-4ECA-B8DE-C66B7DD4C528}" srcOrd="0" destOrd="0" parTransId="{1978CAEB-222C-4DBF-8E36-29D7FC92851D}" sibTransId="{627986F2-F804-40FB-BFC3-EE67E53769EF}"/>
    <dgm:cxn modelId="{D6BD51F3-DEED-4566-9903-A1B122F481B0}" type="presOf" srcId="{9479969F-56CD-4378-8E8B-F295DF3DA9BC}" destId="{D4A3336D-8AB2-46F7-8BC6-6881C21951F0}" srcOrd="0" destOrd="0" presId="urn:microsoft.com/office/officeart/2005/8/layout/orgChart1"/>
    <dgm:cxn modelId="{26E583E8-C4AC-4A08-93E6-10AAE173ECF0}" type="presOf" srcId="{85487EA2-145C-40E4-AC74-6862851C24B3}" destId="{9C2408AB-683E-4E5C-9DB0-570B3AD71510}" srcOrd="1" destOrd="0" presId="urn:microsoft.com/office/officeart/2005/8/layout/orgChart1"/>
    <dgm:cxn modelId="{5BD4FDC8-F49A-4D0D-8F7F-9C1480A21652}" srcId="{4CD9CAA7-1A88-4A3C-A1CE-F66B4312E7F7}" destId="{85487EA2-145C-40E4-AC74-6862851C24B3}" srcOrd="0" destOrd="0" parTransId="{C57832B1-DC91-47E8-BCE9-969F1DF3060D}" sibTransId="{AC946E15-D909-4793-BA5F-2DD22130D5FE}"/>
    <dgm:cxn modelId="{F0EFF4AE-9D42-42E9-A007-8802A7152228}" type="presOf" srcId="{0D9F93C8-3A5A-4D09-9E59-4E9DF1C0417B}" destId="{E3607F34-2E18-47FA-AA26-287C5B8D91CA}" srcOrd="0" destOrd="0" presId="urn:microsoft.com/office/officeart/2005/8/layout/orgChart1"/>
    <dgm:cxn modelId="{9C6269E4-B68B-4F30-A592-9AA46B75E1C2}" type="presOf" srcId="{DE9A4A0B-3FAE-4F6A-ADFF-19ED4DE7B787}" destId="{DD542258-DD58-4825-A664-932F5361FDDF}" srcOrd="1" destOrd="0" presId="urn:microsoft.com/office/officeart/2005/8/layout/orgChart1"/>
    <dgm:cxn modelId="{DD1D7EEF-D2EB-40D3-8B33-ACF67F8B6CAA}" type="presOf" srcId="{14F9CAFB-1798-4A2B-90B6-C2436CF19A1D}" destId="{CBED688C-9D7D-46A8-B3C9-AF8B4001CD07}" srcOrd="1" destOrd="0" presId="urn:microsoft.com/office/officeart/2005/8/layout/orgChart1"/>
    <dgm:cxn modelId="{CA528C9E-5458-43CB-882B-8F2A97B44E63}" srcId="{85487EA2-145C-40E4-AC74-6862851C24B3}" destId="{14F9CAFB-1798-4A2B-90B6-C2436CF19A1D}" srcOrd="1" destOrd="0" parTransId="{0D9F93C8-3A5A-4D09-9E59-4E9DF1C0417B}" sibTransId="{5D75E1E3-6362-4C89-9BBB-D8A0590D311C}"/>
    <dgm:cxn modelId="{4DEB7FC5-EAEE-44BD-9A78-359976AF2364}" type="presOf" srcId="{F0DDAFFF-3663-4ECA-B8DE-C66B7DD4C528}" destId="{63237998-55C9-4E4E-A0F1-C09086783AE4}" srcOrd="1" destOrd="0" presId="urn:microsoft.com/office/officeart/2005/8/layout/orgChart1"/>
    <dgm:cxn modelId="{33AA7E62-4BC1-4FA0-B116-5E31D29D711E}" type="presOf" srcId="{F0DDAFFF-3663-4ECA-B8DE-C66B7DD4C528}" destId="{41E41E08-669E-47CC-8CF2-46B6DB2B6218}" srcOrd="0" destOrd="0" presId="urn:microsoft.com/office/officeart/2005/8/layout/orgChart1"/>
    <dgm:cxn modelId="{1CF12D19-14C6-416E-8203-2625B8286C50}" type="presOf" srcId="{DE9A4A0B-3FAE-4F6A-ADFF-19ED4DE7B787}" destId="{97D7A6D3-3275-41D2-B308-6B35B043BF6B}" srcOrd="0" destOrd="0" presId="urn:microsoft.com/office/officeart/2005/8/layout/orgChart1"/>
    <dgm:cxn modelId="{E5D0AE67-23C3-4798-9768-CE95C485381F}" type="presOf" srcId="{85487EA2-145C-40E4-AC74-6862851C24B3}" destId="{DA8482B2-31C9-4491-93F1-A3148042FE48}" srcOrd="0" destOrd="0" presId="urn:microsoft.com/office/officeart/2005/8/layout/orgChart1"/>
    <dgm:cxn modelId="{D7022279-7F91-4536-BE50-BD2EEC7728DA}" type="presParOf" srcId="{77F16264-8334-4A7A-835A-74AD4F4E37C4}" destId="{B3452830-35FB-4E33-909D-488AF081B942}" srcOrd="0" destOrd="0" presId="urn:microsoft.com/office/officeart/2005/8/layout/orgChart1"/>
    <dgm:cxn modelId="{F9722686-A531-451A-878E-6CA6A326FC98}" type="presParOf" srcId="{B3452830-35FB-4E33-909D-488AF081B942}" destId="{3CF8EA58-EECC-4BFC-80CB-25D59224BA86}" srcOrd="0" destOrd="0" presId="urn:microsoft.com/office/officeart/2005/8/layout/orgChart1"/>
    <dgm:cxn modelId="{0D1BB285-8A64-4458-B1B7-82262C783C6C}" type="presParOf" srcId="{3CF8EA58-EECC-4BFC-80CB-25D59224BA86}" destId="{DA8482B2-31C9-4491-93F1-A3148042FE48}" srcOrd="0" destOrd="0" presId="urn:microsoft.com/office/officeart/2005/8/layout/orgChart1"/>
    <dgm:cxn modelId="{687EC535-7DF6-496C-B5B3-317E1350848D}" type="presParOf" srcId="{3CF8EA58-EECC-4BFC-80CB-25D59224BA86}" destId="{9C2408AB-683E-4E5C-9DB0-570B3AD71510}" srcOrd="1" destOrd="0" presId="urn:microsoft.com/office/officeart/2005/8/layout/orgChart1"/>
    <dgm:cxn modelId="{31BF1909-844E-4478-BA4B-5B66649C7AF1}" type="presParOf" srcId="{B3452830-35FB-4E33-909D-488AF081B942}" destId="{0725DB3F-7510-4036-910C-78B0777F1CFE}" srcOrd="1" destOrd="0" presId="urn:microsoft.com/office/officeart/2005/8/layout/orgChart1"/>
    <dgm:cxn modelId="{C9CD291C-8D11-4555-BACB-8FB981C56940}" type="presParOf" srcId="{0725DB3F-7510-4036-910C-78B0777F1CFE}" destId="{AE6D2F9D-47CE-4C84-AEC1-2552563A512E}" srcOrd="0" destOrd="0" presId="urn:microsoft.com/office/officeart/2005/8/layout/orgChart1"/>
    <dgm:cxn modelId="{1E439B95-39C8-4F30-8ACC-ECE1FFE4D1A4}" type="presParOf" srcId="{0725DB3F-7510-4036-910C-78B0777F1CFE}" destId="{FA0C9DD2-A27E-448D-BFDD-EB7963A0E7AC}" srcOrd="1" destOrd="0" presId="urn:microsoft.com/office/officeart/2005/8/layout/orgChart1"/>
    <dgm:cxn modelId="{22F7D121-6031-49D9-8481-524E7B66CD15}" type="presParOf" srcId="{FA0C9DD2-A27E-448D-BFDD-EB7963A0E7AC}" destId="{387984F6-A43E-4B9F-A2A0-5D0387336787}" srcOrd="0" destOrd="0" presId="urn:microsoft.com/office/officeart/2005/8/layout/orgChart1"/>
    <dgm:cxn modelId="{3D3C19FD-76B6-4B7A-B012-E22BC7AA8630}" type="presParOf" srcId="{387984F6-A43E-4B9F-A2A0-5D0387336787}" destId="{41E41E08-669E-47CC-8CF2-46B6DB2B6218}" srcOrd="0" destOrd="0" presId="urn:microsoft.com/office/officeart/2005/8/layout/orgChart1"/>
    <dgm:cxn modelId="{1DABE38E-452B-45DF-A6EF-0A362A77B07B}" type="presParOf" srcId="{387984F6-A43E-4B9F-A2A0-5D0387336787}" destId="{63237998-55C9-4E4E-A0F1-C09086783AE4}" srcOrd="1" destOrd="0" presId="urn:microsoft.com/office/officeart/2005/8/layout/orgChart1"/>
    <dgm:cxn modelId="{B91A9485-1DF5-47CF-A03C-57FF050F1CEB}" type="presParOf" srcId="{FA0C9DD2-A27E-448D-BFDD-EB7963A0E7AC}" destId="{36E73305-A943-4B4D-B502-3AF62A1B221B}" srcOrd="1" destOrd="0" presId="urn:microsoft.com/office/officeart/2005/8/layout/orgChart1"/>
    <dgm:cxn modelId="{3F349B5A-25A4-4870-8F17-C7BC87B4F4FD}" type="presParOf" srcId="{FA0C9DD2-A27E-448D-BFDD-EB7963A0E7AC}" destId="{631D715E-6847-439B-8132-3573E35CAFE7}" srcOrd="2" destOrd="0" presId="urn:microsoft.com/office/officeart/2005/8/layout/orgChart1"/>
    <dgm:cxn modelId="{2BC6A9E0-AF07-45DA-8A95-2F425F037B2E}" type="presParOf" srcId="{0725DB3F-7510-4036-910C-78B0777F1CFE}" destId="{E3607F34-2E18-47FA-AA26-287C5B8D91CA}" srcOrd="2" destOrd="0" presId="urn:microsoft.com/office/officeart/2005/8/layout/orgChart1"/>
    <dgm:cxn modelId="{3B9A43D7-F0B3-4216-9AF6-CB9430E21EC0}" type="presParOf" srcId="{0725DB3F-7510-4036-910C-78B0777F1CFE}" destId="{F496260D-C000-4B38-9995-94A68494F90C}" srcOrd="3" destOrd="0" presId="urn:microsoft.com/office/officeart/2005/8/layout/orgChart1"/>
    <dgm:cxn modelId="{7E77076B-203A-424C-A0DC-81C561B985D1}" type="presParOf" srcId="{F496260D-C000-4B38-9995-94A68494F90C}" destId="{0B82174E-CE06-4D21-918A-4FF7F45BF85B}" srcOrd="0" destOrd="0" presId="urn:microsoft.com/office/officeart/2005/8/layout/orgChart1"/>
    <dgm:cxn modelId="{20E9E931-9E82-4491-A025-52CE34738CDC}" type="presParOf" srcId="{0B82174E-CE06-4D21-918A-4FF7F45BF85B}" destId="{0DD05AA5-A27D-4D44-AD32-EA020CE6E44D}" srcOrd="0" destOrd="0" presId="urn:microsoft.com/office/officeart/2005/8/layout/orgChart1"/>
    <dgm:cxn modelId="{2A3D95C6-16CF-4EF7-A621-0986BC0E5695}" type="presParOf" srcId="{0B82174E-CE06-4D21-918A-4FF7F45BF85B}" destId="{CBED688C-9D7D-46A8-B3C9-AF8B4001CD07}" srcOrd="1" destOrd="0" presId="urn:microsoft.com/office/officeart/2005/8/layout/orgChart1"/>
    <dgm:cxn modelId="{06EA63AB-423C-4DE9-8F6A-291B42268AD2}" type="presParOf" srcId="{F496260D-C000-4B38-9995-94A68494F90C}" destId="{3AA4F5F5-A781-4223-A38A-09230E3F8457}" srcOrd="1" destOrd="0" presId="urn:microsoft.com/office/officeart/2005/8/layout/orgChart1"/>
    <dgm:cxn modelId="{7C9A3804-C1C4-456D-AD15-6FA3603E9DE2}" type="presParOf" srcId="{F496260D-C000-4B38-9995-94A68494F90C}" destId="{CDF6AC82-977D-44F7-93E9-725B63BB25C0}" srcOrd="2" destOrd="0" presId="urn:microsoft.com/office/officeart/2005/8/layout/orgChart1"/>
    <dgm:cxn modelId="{4E6CBB73-1B73-444C-BA33-3F7B5EF78DB0}" type="presParOf" srcId="{0725DB3F-7510-4036-910C-78B0777F1CFE}" destId="{D4A3336D-8AB2-46F7-8BC6-6881C21951F0}" srcOrd="4" destOrd="0" presId="urn:microsoft.com/office/officeart/2005/8/layout/orgChart1"/>
    <dgm:cxn modelId="{FC3A17FD-989F-495F-AB50-E6C599CB3508}" type="presParOf" srcId="{0725DB3F-7510-4036-910C-78B0777F1CFE}" destId="{343AD54A-7187-47E7-B117-C3C2E2424AB5}" srcOrd="5" destOrd="0" presId="urn:microsoft.com/office/officeart/2005/8/layout/orgChart1"/>
    <dgm:cxn modelId="{12070BC2-6039-4197-9E15-AC916D14A37E}" type="presParOf" srcId="{343AD54A-7187-47E7-B117-C3C2E2424AB5}" destId="{7CBBF726-0AF2-466D-B3AE-3BDD77B1DA14}" srcOrd="0" destOrd="0" presId="urn:microsoft.com/office/officeart/2005/8/layout/orgChart1"/>
    <dgm:cxn modelId="{5CD830C5-64D0-4801-B2BA-C72FD2B37B85}" type="presParOf" srcId="{7CBBF726-0AF2-466D-B3AE-3BDD77B1DA14}" destId="{97D7A6D3-3275-41D2-B308-6B35B043BF6B}" srcOrd="0" destOrd="0" presId="urn:microsoft.com/office/officeart/2005/8/layout/orgChart1"/>
    <dgm:cxn modelId="{B30887CB-389E-49A7-B642-4364F3610134}" type="presParOf" srcId="{7CBBF726-0AF2-466D-B3AE-3BDD77B1DA14}" destId="{DD542258-DD58-4825-A664-932F5361FDDF}" srcOrd="1" destOrd="0" presId="urn:microsoft.com/office/officeart/2005/8/layout/orgChart1"/>
    <dgm:cxn modelId="{15963A1C-4A24-4314-A09B-27D39AADA84E}" type="presParOf" srcId="{343AD54A-7187-47E7-B117-C3C2E2424AB5}" destId="{89F06700-408F-4073-8BE9-B56DF3A501FA}" srcOrd="1" destOrd="0" presId="urn:microsoft.com/office/officeart/2005/8/layout/orgChart1"/>
    <dgm:cxn modelId="{BA7E8B65-4715-4859-8125-B3414573AD91}" type="presParOf" srcId="{343AD54A-7187-47E7-B117-C3C2E2424AB5}" destId="{61EE3111-16D9-47E9-AF29-A2FAFF448325}" srcOrd="2" destOrd="0" presId="urn:microsoft.com/office/officeart/2005/8/layout/orgChart1"/>
    <dgm:cxn modelId="{F847375E-BF49-4D48-96C8-CBD395614C1C}" type="presParOf" srcId="{B3452830-35FB-4E33-909D-488AF081B942}" destId="{62A010F0-9D72-4AB7-9607-CBD46CE63E6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E09FB-AF27-4DD2-81F3-44C9CA584255}">
      <dsp:nvSpPr>
        <dsp:cNvPr id="0" name=""/>
        <dsp:cNvSpPr/>
      </dsp:nvSpPr>
      <dsp:spPr>
        <a:xfrm>
          <a:off x="3138" y="1484498"/>
          <a:ext cx="3489146" cy="17445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dirty="0" smtClean="0"/>
            <a:t>Magnet</a:t>
          </a:r>
          <a:endParaRPr lang="en-US" sz="5900" kern="1200" dirty="0"/>
        </a:p>
      </dsp:txBody>
      <dsp:txXfrm>
        <a:off x="54235" y="1535595"/>
        <a:ext cx="3386952" cy="1642379"/>
      </dsp:txXfrm>
    </dsp:sp>
    <dsp:sp modelId="{271EF5B9-C650-4C12-9697-A1C017105537}">
      <dsp:nvSpPr>
        <dsp:cNvPr id="0" name=""/>
        <dsp:cNvSpPr/>
      </dsp:nvSpPr>
      <dsp:spPr>
        <a:xfrm rot="19457599">
          <a:off x="3330734" y="1821909"/>
          <a:ext cx="1718758" cy="66621"/>
        </a:xfrm>
        <a:custGeom>
          <a:avLst/>
          <a:gdLst/>
          <a:ahLst/>
          <a:cxnLst/>
          <a:rect l="0" t="0" r="0" b="0"/>
          <a:pathLst>
            <a:path>
              <a:moveTo>
                <a:pt x="0" y="33310"/>
              </a:moveTo>
              <a:lnTo>
                <a:pt x="1718758" y="33310"/>
              </a:lnTo>
            </a:path>
          </a:pathLst>
        </a:custGeom>
        <a:noFill/>
        <a:ln w="264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147145" y="1812251"/>
        <a:ext cx="85937" cy="85937"/>
      </dsp:txXfrm>
    </dsp:sp>
    <dsp:sp modelId="{A0FA0AAD-F8FF-4662-9FA4-D315AA0BF648}">
      <dsp:nvSpPr>
        <dsp:cNvPr id="0" name=""/>
        <dsp:cNvSpPr/>
      </dsp:nvSpPr>
      <dsp:spPr>
        <a:xfrm>
          <a:off x="4887943" y="481368"/>
          <a:ext cx="3489146" cy="17445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smtClean="0"/>
            <a:t>Magnet Alam</a:t>
          </a:r>
          <a:endParaRPr lang="en-US" sz="5900" kern="1200" dirty="0"/>
        </a:p>
      </dsp:txBody>
      <dsp:txXfrm>
        <a:off x="4939040" y="532465"/>
        <a:ext cx="3386952" cy="1642379"/>
      </dsp:txXfrm>
    </dsp:sp>
    <dsp:sp modelId="{78177119-9494-492F-A287-D34A1D30F557}">
      <dsp:nvSpPr>
        <dsp:cNvPr id="0" name=""/>
        <dsp:cNvSpPr/>
      </dsp:nvSpPr>
      <dsp:spPr>
        <a:xfrm rot="2142401">
          <a:off x="3330734" y="2825039"/>
          <a:ext cx="1718758" cy="66621"/>
        </a:xfrm>
        <a:custGeom>
          <a:avLst/>
          <a:gdLst/>
          <a:ahLst/>
          <a:cxnLst/>
          <a:rect l="0" t="0" r="0" b="0"/>
          <a:pathLst>
            <a:path>
              <a:moveTo>
                <a:pt x="0" y="33310"/>
              </a:moveTo>
              <a:lnTo>
                <a:pt x="1718758" y="33310"/>
              </a:lnTo>
            </a:path>
          </a:pathLst>
        </a:custGeom>
        <a:noFill/>
        <a:ln w="264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147145" y="2815380"/>
        <a:ext cx="85937" cy="85937"/>
      </dsp:txXfrm>
    </dsp:sp>
    <dsp:sp modelId="{C10CCF7C-D44E-41D8-B7ED-21F89E71791F}">
      <dsp:nvSpPr>
        <dsp:cNvPr id="0" name=""/>
        <dsp:cNvSpPr/>
      </dsp:nvSpPr>
      <dsp:spPr>
        <a:xfrm>
          <a:off x="4887943" y="2487627"/>
          <a:ext cx="3489146" cy="17445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smtClean="0"/>
            <a:t>Magnet Buatan</a:t>
          </a:r>
          <a:endParaRPr lang="en-US" sz="5900" kern="1200" dirty="0"/>
        </a:p>
      </dsp:txBody>
      <dsp:txXfrm>
        <a:off x="4939040" y="2538724"/>
        <a:ext cx="3386952" cy="16423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55F83-221C-4D13-9461-34610F77AABE}">
      <dsp:nvSpPr>
        <dsp:cNvPr id="0" name=""/>
        <dsp:cNvSpPr/>
      </dsp:nvSpPr>
      <dsp:spPr>
        <a:xfrm>
          <a:off x="1642225" y="277967"/>
          <a:ext cx="906549" cy="5892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00"/>
              </a:solidFill>
              <a:latin typeface="Cooper Black" panose="0208090404030B020404" pitchFamily="18" charset="0"/>
            </a:rPr>
            <a:t>Batang</a:t>
          </a:r>
          <a:endParaRPr lang="en-US" sz="1400" kern="1200" dirty="0">
            <a:solidFill>
              <a:srgbClr val="FFFF00"/>
            </a:solidFill>
            <a:latin typeface="Cooper Black" panose="0208090404030B020404" pitchFamily="18" charset="0"/>
          </a:endParaRPr>
        </a:p>
      </dsp:txBody>
      <dsp:txXfrm>
        <a:off x="1670990" y="306732"/>
        <a:ext cx="849019" cy="531727"/>
      </dsp:txXfrm>
    </dsp:sp>
    <dsp:sp modelId="{94BA6CD0-EFD0-4363-9DA3-49ACB0EA0C4D}">
      <dsp:nvSpPr>
        <dsp:cNvPr id="0" name=""/>
        <dsp:cNvSpPr/>
      </dsp:nvSpPr>
      <dsp:spPr>
        <a:xfrm>
          <a:off x="413090" y="572595"/>
          <a:ext cx="3364819" cy="3364819"/>
        </a:xfrm>
        <a:custGeom>
          <a:avLst/>
          <a:gdLst/>
          <a:ahLst/>
          <a:cxnLst/>
          <a:rect l="0" t="0" r="0" b="0"/>
          <a:pathLst>
            <a:path>
              <a:moveTo>
                <a:pt x="2141690" y="63902"/>
              </a:moveTo>
              <a:arcTo wR="1682409" hR="1682409" stAng="17150534" swAng="1256847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960DD-3AF5-464E-889B-EAB42F1D8B26}">
      <dsp:nvSpPr>
        <dsp:cNvPr id="0" name=""/>
        <dsp:cNvSpPr/>
      </dsp:nvSpPr>
      <dsp:spPr>
        <a:xfrm>
          <a:off x="2957586" y="911411"/>
          <a:ext cx="906549" cy="5892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00"/>
              </a:solidFill>
              <a:latin typeface="Cooper Black" panose="0208090404030B020404" pitchFamily="18" charset="0"/>
            </a:rPr>
            <a:t>Silinder</a:t>
          </a:r>
          <a:endParaRPr lang="en-US" sz="1400" kern="1200" dirty="0">
            <a:solidFill>
              <a:srgbClr val="FFFF00"/>
            </a:solidFill>
            <a:latin typeface="Cooper Black" panose="0208090404030B020404" pitchFamily="18" charset="0"/>
          </a:endParaRPr>
        </a:p>
      </dsp:txBody>
      <dsp:txXfrm>
        <a:off x="2986351" y="940176"/>
        <a:ext cx="849019" cy="531727"/>
      </dsp:txXfrm>
    </dsp:sp>
    <dsp:sp modelId="{70A014AA-4FBC-4345-9356-03D307080294}">
      <dsp:nvSpPr>
        <dsp:cNvPr id="0" name=""/>
        <dsp:cNvSpPr/>
      </dsp:nvSpPr>
      <dsp:spPr>
        <a:xfrm>
          <a:off x="413090" y="572595"/>
          <a:ext cx="3364819" cy="3364819"/>
        </a:xfrm>
        <a:custGeom>
          <a:avLst/>
          <a:gdLst/>
          <a:ahLst/>
          <a:cxnLst/>
          <a:rect l="0" t="0" r="0" b="0"/>
          <a:pathLst>
            <a:path>
              <a:moveTo>
                <a:pt x="3190034" y="935703"/>
              </a:moveTo>
              <a:arcTo wR="1682409" hR="1682409" stAng="20019084" swAng="172649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4CFD3-574B-4931-A51F-C7650AB44BB8}">
      <dsp:nvSpPr>
        <dsp:cNvPr id="0" name=""/>
        <dsp:cNvSpPr/>
      </dsp:nvSpPr>
      <dsp:spPr>
        <a:xfrm>
          <a:off x="3282453" y="2334748"/>
          <a:ext cx="906549" cy="5892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rgbClr val="FFFF00"/>
              </a:solidFill>
              <a:latin typeface="Cooper Black" panose="0208090404030B020404" pitchFamily="18" charset="0"/>
            </a:rPr>
            <a:t>Magnet U</a:t>
          </a:r>
        </a:p>
      </dsp:txBody>
      <dsp:txXfrm>
        <a:off x="3311218" y="2363513"/>
        <a:ext cx="849019" cy="531727"/>
      </dsp:txXfrm>
    </dsp:sp>
    <dsp:sp modelId="{A52354A7-74BD-4E27-AD4B-61948A8EF81F}">
      <dsp:nvSpPr>
        <dsp:cNvPr id="0" name=""/>
        <dsp:cNvSpPr/>
      </dsp:nvSpPr>
      <dsp:spPr>
        <a:xfrm>
          <a:off x="413090" y="572595"/>
          <a:ext cx="3364819" cy="3364819"/>
        </a:xfrm>
        <a:custGeom>
          <a:avLst/>
          <a:gdLst/>
          <a:ahLst/>
          <a:cxnLst/>
          <a:rect l="0" t="0" r="0" b="0"/>
          <a:pathLst>
            <a:path>
              <a:moveTo>
                <a:pt x="3223395" y="2357588"/>
              </a:moveTo>
              <a:arcTo wR="1682409" hR="1682409" stAng="1419629" swAng="135895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331AB-9F33-4079-8F12-DB8F4DC623D5}">
      <dsp:nvSpPr>
        <dsp:cNvPr id="0" name=""/>
        <dsp:cNvSpPr/>
      </dsp:nvSpPr>
      <dsp:spPr>
        <a:xfrm>
          <a:off x="2372195" y="3476175"/>
          <a:ext cx="906549" cy="5892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00"/>
              </a:solidFill>
              <a:latin typeface="Cooper Black" panose="0208090404030B020404" pitchFamily="18" charset="0"/>
            </a:rPr>
            <a:t>Ladam</a:t>
          </a:r>
          <a:endParaRPr lang="en-US" sz="1400" kern="1200" dirty="0">
            <a:solidFill>
              <a:srgbClr val="FFFF00"/>
            </a:solidFill>
            <a:latin typeface="Cooper Black" panose="0208090404030B020404" pitchFamily="18" charset="0"/>
          </a:endParaRPr>
        </a:p>
      </dsp:txBody>
      <dsp:txXfrm>
        <a:off x="2400960" y="3504940"/>
        <a:ext cx="849019" cy="531727"/>
      </dsp:txXfrm>
    </dsp:sp>
    <dsp:sp modelId="{F6D85AD4-C62B-48F4-98B9-926ED8B61C5B}">
      <dsp:nvSpPr>
        <dsp:cNvPr id="0" name=""/>
        <dsp:cNvSpPr/>
      </dsp:nvSpPr>
      <dsp:spPr>
        <a:xfrm>
          <a:off x="413090" y="572595"/>
          <a:ext cx="3364819" cy="3364819"/>
        </a:xfrm>
        <a:custGeom>
          <a:avLst/>
          <a:gdLst/>
          <a:ahLst/>
          <a:cxnLst/>
          <a:rect l="0" t="0" r="0" b="0"/>
          <a:pathLst>
            <a:path>
              <a:moveTo>
                <a:pt x="1953645" y="3342811"/>
              </a:moveTo>
              <a:arcTo wR="1682409" hR="1682409" stAng="4843342" swAng="111331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807A6E-D3E5-4790-9307-8BF6DB879A6A}">
      <dsp:nvSpPr>
        <dsp:cNvPr id="0" name=""/>
        <dsp:cNvSpPr/>
      </dsp:nvSpPr>
      <dsp:spPr>
        <a:xfrm>
          <a:off x="912255" y="3476175"/>
          <a:ext cx="906549" cy="5892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00"/>
              </a:solidFill>
              <a:latin typeface="Cooper Black" panose="0208090404030B020404" pitchFamily="18" charset="0"/>
            </a:rPr>
            <a:t>Cincin</a:t>
          </a:r>
          <a:endParaRPr lang="en-US" sz="1400" kern="1200" dirty="0">
            <a:solidFill>
              <a:srgbClr val="FFFF00"/>
            </a:solidFill>
            <a:latin typeface="Cooper Black" panose="0208090404030B020404" pitchFamily="18" charset="0"/>
          </a:endParaRPr>
        </a:p>
      </dsp:txBody>
      <dsp:txXfrm>
        <a:off x="941020" y="3504940"/>
        <a:ext cx="849019" cy="531727"/>
      </dsp:txXfrm>
    </dsp:sp>
    <dsp:sp modelId="{79B97046-5C02-4411-90C1-F324D8D9B816}">
      <dsp:nvSpPr>
        <dsp:cNvPr id="0" name=""/>
        <dsp:cNvSpPr/>
      </dsp:nvSpPr>
      <dsp:spPr>
        <a:xfrm>
          <a:off x="413090" y="572595"/>
          <a:ext cx="3364819" cy="3364819"/>
        </a:xfrm>
        <a:custGeom>
          <a:avLst/>
          <a:gdLst/>
          <a:ahLst/>
          <a:cxnLst/>
          <a:rect l="0" t="0" r="0" b="0"/>
          <a:pathLst>
            <a:path>
              <a:moveTo>
                <a:pt x="520269" y="2898934"/>
              </a:moveTo>
              <a:arcTo wR="1682409" hR="1682409" stAng="8021415" swAng="135895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428CAF-0425-45BB-A53A-BBEFC113969D}">
      <dsp:nvSpPr>
        <dsp:cNvPr id="0" name=""/>
        <dsp:cNvSpPr/>
      </dsp:nvSpPr>
      <dsp:spPr>
        <a:xfrm>
          <a:off x="1996" y="2334748"/>
          <a:ext cx="906549" cy="5892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00"/>
              </a:solidFill>
              <a:latin typeface="Cooper Black" panose="0208090404030B020404" pitchFamily="18" charset="0"/>
            </a:rPr>
            <a:t>Keping</a:t>
          </a:r>
          <a:endParaRPr lang="en-US" sz="1400" kern="1200" dirty="0">
            <a:solidFill>
              <a:srgbClr val="FFFF00"/>
            </a:solidFill>
            <a:latin typeface="Cooper Black" panose="0208090404030B020404" pitchFamily="18" charset="0"/>
          </a:endParaRPr>
        </a:p>
      </dsp:txBody>
      <dsp:txXfrm>
        <a:off x="30761" y="2363513"/>
        <a:ext cx="849019" cy="531727"/>
      </dsp:txXfrm>
    </dsp:sp>
    <dsp:sp modelId="{70A99373-2CB1-4CC9-A03E-2A5B38EA75CD}">
      <dsp:nvSpPr>
        <dsp:cNvPr id="0" name=""/>
        <dsp:cNvSpPr/>
      </dsp:nvSpPr>
      <dsp:spPr>
        <a:xfrm>
          <a:off x="413090" y="572595"/>
          <a:ext cx="3364819" cy="3364819"/>
        </a:xfrm>
        <a:custGeom>
          <a:avLst/>
          <a:gdLst/>
          <a:ahLst/>
          <a:cxnLst/>
          <a:rect l="0" t="0" r="0" b="0"/>
          <a:pathLst>
            <a:path>
              <a:moveTo>
                <a:pt x="1508" y="1753635"/>
              </a:moveTo>
              <a:arcTo wR="1682409" hR="1682409" stAng="10654418" swAng="172649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90842F-DAFE-4AAF-87A1-3940D5CC67E9}">
      <dsp:nvSpPr>
        <dsp:cNvPr id="0" name=""/>
        <dsp:cNvSpPr/>
      </dsp:nvSpPr>
      <dsp:spPr>
        <a:xfrm>
          <a:off x="326864" y="911411"/>
          <a:ext cx="906549" cy="5892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00"/>
              </a:solidFill>
              <a:latin typeface="Cooper Black" panose="0208090404030B020404" pitchFamily="18" charset="0"/>
            </a:rPr>
            <a:t>Jarum</a:t>
          </a:r>
          <a:endParaRPr lang="en-US" sz="1400" kern="1200" dirty="0">
            <a:solidFill>
              <a:srgbClr val="FFFF00"/>
            </a:solidFill>
            <a:latin typeface="Cooper Black" panose="0208090404030B020404" pitchFamily="18" charset="0"/>
          </a:endParaRPr>
        </a:p>
      </dsp:txBody>
      <dsp:txXfrm>
        <a:off x="355629" y="940176"/>
        <a:ext cx="849019" cy="531727"/>
      </dsp:txXfrm>
    </dsp:sp>
    <dsp:sp modelId="{AE035C40-4DD7-43F7-AF9D-6AF56FE70640}">
      <dsp:nvSpPr>
        <dsp:cNvPr id="0" name=""/>
        <dsp:cNvSpPr/>
      </dsp:nvSpPr>
      <dsp:spPr>
        <a:xfrm>
          <a:off x="413090" y="572595"/>
          <a:ext cx="3364819" cy="3364819"/>
        </a:xfrm>
        <a:custGeom>
          <a:avLst/>
          <a:gdLst/>
          <a:ahLst/>
          <a:cxnLst/>
          <a:rect l="0" t="0" r="0" b="0"/>
          <a:pathLst>
            <a:path>
              <a:moveTo>
                <a:pt x="674849" y="335070"/>
              </a:moveTo>
              <a:arcTo wR="1682409" hR="1682409" stAng="13992619" swAng="1256847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FADFB-E042-4616-A4B8-EAF903940132}">
      <dsp:nvSpPr>
        <dsp:cNvPr id="0" name=""/>
        <dsp:cNvSpPr/>
      </dsp:nvSpPr>
      <dsp:spPr>
        <a:xfrm>
          <a:off x="2552625" y="2709333"/>
          <a:ext cx="675382" cy="643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643466"/>
              </a:lnTo>
              <a:lnTo>
                <a:pt x="675382" y="643466"/>
              </a:lnTo>
            </a:path>
          </a:pathLst>
        </a:custGeom>
        <a:noFill/>
        <a:ln w="2642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66995" y="3007745"/>
        <a:ext cx="46642" cy="46642"/>
      </dsp:txXfrm>
    </dsp:sp>
    <dsp:sp modelId="{857B3D17-DF12-4A3D-933C-8119DAA85BC5}">
      <dsp:nvSpPr>
        <dsp:cNvPr id="0" name=""/>
        <dsp:cNvSpPr/>
      </dsp:nvSpPr>
      <dsp:spPr>
        <a:xfrm>
          <a:off x="2552625" y="2065866"/>
          <a:ext cx="675382" cy="643466"/>
        </a:xfrm>
        <a:custGeom>
          <a:avLst/>
          <a:gdLst/>
          <a:ahLst/>
          <a:cxnLst/>
          <a:rect l="0" t="0" r="0" b="0"/>
          <a:pathLst>
            <a:path>
              <a:moveTo>
                <a:pt x="0" y="643466"/>
              </a:moveTo>
              <a:lnTo>
                <a:pt x="337691" y="643466"/>
              </a:lnTo>
              <a:lnTo>
                <a:pt x="337691" y="0"/>
              </a:lnTo>
              <a:lnTo>
                <a:pt x="675382" y="0"/>
              </a:lnTo>
            </a:path>
          </a:pathLst>
        </a:custGeom>
        <a:noFill/>
        <a:ln w="2642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66995" y="2364279"/>
        <a:ext cx="46642" cy="46642"/>
      </dsp:txXfrm>
    </dsp:sp>
    <dsp:sp modelId="{F48FA31C-B987-4F85-B4E5-E1B4FED26030}">
      <dsp:nvSpPr>
        <dsp:cNvPr id="0" name=""/>
        <dsp:cNvSpPr/>
      </dsp:nvSpPr>
      <dsp:spPr>
        <a:xfrm rot="16200000">
          <a:off x="-671481" y="2194560"/>
          <a:ext cx="5418667" cy="10295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444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err="1"/>
            <a:t>Sifat</a:t>
          </a:r>
          <a:r>
            <a:rPr lang="en-US" sz="6500" kern="1200" dirty="0"/>
            <a:t> Magnet</a:t>
          </a:r>
        </a:p>
      </dsp:txBody>
      <dsp:txXfrm>
        <a:off x="-671481" y="2194560"/>
        <a:ext cx="5418667" cy="1029546"/>
      </dsp:txXfrm>
    </dsp:sp>
    <dsp:sp modelId="{9771B3B3-3D9C-4917-85EB-D1FD3186EBA5}">
      <dsp:nvSpPr>
        <dsp:cNvPr id="0" name=""/>
        <dsp:cNvSpPr/>
      </dsp:nvSpPr>
      <dsp:spPr>
        <a:xfrm>
          <a:off x="3228008" y="1551093"/>
          <a:ext cx="3376913" cy="10295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444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err="1" smtClean="0"/>
            <a:t>Magnetik</a:t>
          </a:r>
          <a:endParaRPr lang="en-US" sz="4200" kern="1200" dirty="0"/>
        </a:p>
      </dsp:txBody>
      <dsp:txXfrm>
        <a:off x="3228008" y="1551093"/>
        <a:ext cx="3376913" cy="1029546"/>
      </dsp:txXfrm>
    </dsp:sp>
    <dsp:sp modelId="{27F8CCEA-98C5-439D-8B81-C94A2D03885E}">
      <dsp:nvSpPr>
        <dsp:cNvPr id="0" name=""/>
        <dsp:cNvSpPr/>
      </dsp:nvSpPr>
      <dsp:spPr>
        <a:xfrm>
          <a:off x="3228008" y="2838026"/>
          <a:ext cx="3376913" cy="10295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444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Non </a:t>
          </a:r>
          <a:r>
            <a:rPr lang="en-US" sz="4200" kern="1200" dirty="0" err="1"/>
            <a:t>Magnetik</a:t>
          </a:r>
          <a:endParaRPr lang="en-US" sz="4200" kern="1200" dirty="0"/>
        </a:p>
      </dsp:txBody>
      <dsp:txXfrm>
        <a:off x="3228008" y="2838026"/>
        <a:ext cx="3376913" cy="1029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3336D-8AB2-46F7-8BC6-6881C21951F0}">
      <dsp:nvSpPr>
        <dsp:cNvPr id="0" name=""/>
        <dsp:cNvSpPr/>
      </dsp:nvSpPr>
      <dsp:spPr>
        <a:xfrm>
          <a:off x="4076699" y="2565116"/>
          <a:ext cx="2809379" cy="288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217"/>
              </a:lnTo>
              <a:lnTo>
                <a:pt x="2809379" y="144217"/>
              </a:lnTo>
              <a:lnTo>
                <a:pt x="2809379" y="288434"/>
              </a:lnTo>
            </a:path>
          </a:pathLst>
        </a:custGeom>
        <a:noFill/>
        <a:ln w="264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607F34-2E18-47FA-AA26-287C5B8D91CA}">
      <dsp:nvSpPr>
        <dsp:cNvPr id="0" name=""/>
        <dsp:cNvSpPr/>
      </dsp:nvSpPr>
      <dsp:spPr>
        <a:xfrm>
          <a:off x="4030979" y="2565116"/>
          <a:ext cx="91440" cy="2884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434"/>
              </a:lnTo>
            </a:path>
          </a:pathLst>
        </a:custGeom>
        <a:noFill/>
        <a:ln w="264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6D2F9D-47CE-4C84-AEC1-2552563A512E}">
      <dsp:nvSpPr>
        <dsp:cNvPr id="0" name=""/>
        <dsp:cNvSpPr/>
      </dsp:nvSpPr>
      <dsp:spPr>
        <a:xfrm>
          <a:off x="1267320" y="2565116"/>
          <a:ext cx="2809379" cy="288434"/>
        </a:xfrm>
        <a:custGeom>
          <a:avLst/>
          <a:gdLst/>
          <a:ahLst/>
          <a:cxnLst/>
          <a:rect l="0" t="0" r="0" b="0"/>
          <a:pathLst>
            <a:path>
              <a:moveTo>
                <a:pt x="2809379" y="0"/>
              </a:moveTo>
              <a:lnTo>
                <a:pt x="2809379" y="144217"/>
              </a:lnTo>
              <a:lnTo>
                <a:pt x="0" y="144217"/>
              </a:lnTo>
              <a:lnTo>
                <a:pt x="0" y="288434"/>
              </a:lnTo>
            </a:path>
          </a:pathLst>
        </a:custGeom>
        <a:noFill/>
        <a:ln w="264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482B2-31C9-4491-93F1-A3148042FE48}">
      <dsp:nvSpPr>
        <dsp:cNvPr id="0" name=""/>
        <dsp:cNvSpPr/>
      </dsp:nvSpPr>
      <dsp:spPr>
        <a:xfrm>
          <a:off x="1415706" y="1389869"/>
          <a:ext cx="5321987" cy="11752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444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>
              <a:latin typeface="Cooper Black" pitchFamily="18" charset="0"/>
            </a:rPr>
            <a:t>Membuat Magnet Sederhana</a:t>
          </a:r>
          <a:endParaRPr lang="en-US" sz="2400" kern="1200" dirty="0">
            <a:latin typeface="Cooper Black" pitchFamily="18" charset="0"/>
          </a:endParaRPr>
        </a:p>
      </dsp:txBody>
      <dsp:txXfrm>
        <a:off x="1415706" y="1389869"/>
        <a:ext cx="5321987" cy="1175246"/>
      </dsp:txXfrm>
    </dsp:sp>
    <dsp:sp modelId="{41E41E08-669E-47CC-8CF2-46B6DB2B6218}">
      <dsp:nvSpPr>
        <dsp:cNvPr id="0" name=""/>
        <dsp:cNvSpPr/>
      </dsp:nvSpPr>
      <dsp:spPr>
        <a:xfrm>
          <a:off x="6848" y="2853550"/>
          <a:ext cx="2520944" cy="11752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444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0070C0"/>
              </a:solidFill>
              <a:latin typeface="Cooper Black" pitchFamily="18" charset="0"/>
              <a:hlinkClick xmlns:r="http://schemas.openxmlformats.org/officeDocument/2006/relationships" r:id="rId1" action="ppaction://hlinkfile"/>
            </a:rPr>
            <a:t>Induksi</a:t>
          </a:r>
          <a:endParaRPr lang="en-US" sz="2400" kern="1200" dirty="0">
            <a:solidFill>
              <a:srgbClr val="0070C0"/>
            </a:solidFill>
            <a:latin typeface="Cooper Black" pitchFamily="18" charset="0"/>
          </a:endParaRPr>
        </a:p>
      </dsp:txBody>
      <dsp:txXfrm>
        <a:off x="6848" y="2853550"/>
        <a:ext cx="2520944" cy="1175246"/>
      </dsp:txXfrm>
    </dsp:sp>
    <dsp:sp modelId="{0DD05AA5-A27D-4D44-AD32-EA020CE6E44D}">
      <dsp:nvSpPr>
        <dsp:cNvPr id="0" name=""/>
        <dsp:cNvSpPr/>
      </dsp:nvSpPr>
      <dsp:spPr>
        <a:xfrm>
          <a:off x="2816227" y="2853550"/>
          <a:ext cx="2520944" cy="11752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444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bg1"/>
              </a:solidFill>
              <a:latin typeface="Cooper Black" pitchFamily="18" charset="0"/>
              <a:hlinkClick xmlns:r="http://schemas.openxmlformats.org/officeDocument/2006/relationships" r:id="rId2" action="ppaction://hlinkfile"/>
            </a:rPr>
            <a:t>Menggosok</a:t>
          </a:r>
          <a:endParaRPr lang="en-US" sz="2400" kern="1200" dirty="0">
            <a:solidFill>
              <a:schemeClr val="bg1"/>
            </a:solidFill>
            <a:latin typeface="Cooper Black" pitchFamily="18" charset="0"/>
          </a:endParaRPr>
        </a:p>
      </dsp:txBody>
      <dsp:txXfrm>
        <a:off x="2816227" y="2853550"/>
        <a:ext cx="2520944" cy="1175246"/>
      </dsp:txXfrm>
    </dsp:sp>
    <dsp:sp modelId="{97D7A6D3-3275-41D2-B308-6B35B043BF6B}">
      <dsp:nvSpPr>
        <dsp:cNvPr id="0" name=""/>
        <dsp:cNvSpPr/>
      </dsp:nvSpPr>
      <dsp:spPr>
        <a:xfrm>
          <a:off x="5625606" y="2853550"/>
          <a:ext cx="2520944" cy="11752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444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Mengalirkan</a:t>
          </a:r>
          <a:r>
            <a:rPr lang="en-US" sz="2400" kern="1200" dirty="0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 </a:t>
          </a:r>
          <a:r>
            <a:rPr lang="en-US" sz="2400" kern="1200" dirty="0" err="1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Arus</a:t>
          </a:r>
          <a:r>
            <a:rPr lang="en-US" sz="2400" kern="1200" dirty="0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 </a:t>
          </a:r>
          <a:r>
            <a:rPr lang="en-US" sz="2400" kern="1200" dirty="0" err="1" smtClean="0">
              <a:latin typeface="Cooper Black" pitchFamily="18" charset="0"/>
              <a:hlinkClick xmlns:r="http://schemas.openxmlformats.org/officeDocument/2006/relationships" r:id="rId3" action="ppaction://hlinkfile"/>
            </a:rPr>
            <a:t>Listrik</a:t>
          </a:r>
          <a:endParaRPr lang="en-US" sz="2400" kern="1200" dirty="0">
            <a:latin typeface="Cooper Black" pitchFamily="18" charset="0"/>
          </a:endParaRPr>
        </a:p>
      </dsp:txBody>
      <dsp:txXfrm>
        <a:off x="5625606" y="2853550"/>
        <a:ext cx="2520944" cy="1175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026BBB6-4F54-4402-8218-76F83DA57DBD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36C7DF5-E1A3-470C-85B1-DA9C0CA5155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Membuat%20Magnet%20dengan%20Induksi(0).mp4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Membuat%20Magnet%20dengan%20Menggosok(0).mp4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Membuat%20Magnet%20dengan%20Dialiri%20Arus%20Listrik(0).mp4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0800" y="2630269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ooper Black" panose="0208090404030B020404" pitchFamily="18" charset="0"/>
              </a:rPr>
              <a:t>KEMAGNETAN</a:t>
            </a:r>
            <a:endParaRPr lang="en-US" sz="3600" dirty="0">
              <a:latin typeface="Cooper Black" panose="0208090404030B0204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6500" y="3500735"/>
            <a:ext cx="5568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ooper Black" panose="0208090404030B020404" pitchFamily="18" charset="0"/>
              </a:rPr>
              <a:t>Jajang</a:t>
            </a:r>
            <a:r>
              <a:rPr lang="en-US" sz="2400" dirty="0" smtClean="0">
                <a:latin typeface="Cooper Black" panose="0208090404030B020404" pitchFamily="18" charset="0"/>
              </a:rPr>
              <a:t> </a:t>
            </a:r>
            <a:r>
              <a:rPr lang="en-US" sz="2400" dirty="0" err="1" smtClean="0">
                <a:latin typeface="Cooper Black" panose="0208090404030B020404" pitchFamily="18" charset="0"/>
              </a:rPr>
              <a:t>Bayu</a:t>
            </a:r>
            <a:r>
              <a:rPr lang="en-US" sz="2400" dirty="0" smtClean="0">
                <a:latin typeface="Cooper Black" panose="0208090404030B020404" pitchFamily="18" charset="0"/>
              </a:rPr>
              <a:t> </a:t>
            </a:r>
            <a:r>
              <a:rPr lang="en-US" sz="2400" dirty="0" err="1" smtClean="0">
                <a:latin typeface="Cooper Black" panose="0208090404030B020404" pitchFamily="18" charset="0"/>
              </a:rPr>
              <a:t>Kelana</a:t>
            </a:r>
            <a:r>
              <a:rPr lang="en-US" sz="2400" dirty="0" smtClean="0">
                <a:latin typeface="Cooper Black" panose="0208090404030B020404" pitchFamily="18" charset="0"/>
              </a:rPr>
              <a:t>,</a:t>
            </a:r>
            <a:r>
              <a:rPr lang="id-ID" sz="2400" dirty="0" smtClean="0">
                <a:latin typeface="Cooper Black" panose="0208090404030B020404" pitchFamily="18" charset="0"/>
              </a:rPr>
              <a:t> </a:t>
            </a:r>
            <a:r>
              <a:rPr lang="en-US" sz="2400" dirty="0" err="1" smtClean="0">
                <a:latin typeface="Cooper Black" panose="0208090404030B020404" pitchFamily="18" charset="0"/>
              </a:rPr>
              <a:t>M.Pd</a:t>
            </a:r>
            <a:endParaRPr lang="en-US" sz="2400" dirty="0"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0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95980"/>
            <a:ext cx="8062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+mj-lt"/>
              </a:rPr>
              <a:t>Kutub</a:t>
            </a:r>
            <a:r>
              <a:rPr lang="en-US" sz="2800" dirty="0">
                <a:latin typeface="+mj-lt"/>
              </a:rPr>
              <a:t> Magnet </a:t>
            </a:r>
            <a:r>
              <a:rPr lang="en-US" sz="2800" dirty="0" err="1">
                <a:latin typeface="+mj-lt"/>
              </a:rPr>
              <a:t>Senama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dan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Tidak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Senama</a:t>
            </a:r>
            <a:endParaRPr lang="en-US" sz="28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7898" y="1828800"/>
            <a:ext cx="8291302" cy="3318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Sediakan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dua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magnet.</a:t>
            </a:r>
            <a:endParaRPr lang="en-US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Dekatkan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ujung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 1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berkutub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utara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ujung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 2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berkutub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selatan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Dekatkan</a:t>
            </a:r>
            <a:r>
              <a:rPr lang="en-US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ujung</a:t>
            </a:r>
            <a:r>
              <a:rPr lang="en-US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 1 </a:t>
            </a:r>
            <a:r>
              <a:rPr lang="en-US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berkutub</a:t>
            </a:r>
            <a:r>
              <a:rPr lang="en-US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Selatan </a:t>
            </a:r>
            <a:r>
              <a:rPr lang="en-US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ujung</a:t>
            </a:r>
            <a:r>
              <a:rPr lang="en-US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 2 </a:t>
            </a:r>
            <a:r>
              <a:rPr lang="en-US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berkutub</a:t>
            </a:r>
            <a:r>
              <a:rPr lang="en-US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utara</a:t>
            </a:r>
            <a:endParaRPr lang="en-US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Dekatkan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ujung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 1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berkutub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utara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ujung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 2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berkutub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utara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Dekatkan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ujung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 1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berkutub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selatan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ujung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 2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berkutub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selatan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45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561097"/>
              </p:ext>
            </p:extLst>
          </p:nvPr>
        </p:nvGraphicFramePr>
        <p:xfrm>
          <a:off x="685800" y="351648"/>
          <a:ext cx="7543800" cy="4448952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5983014">
                  <a:extLst>
                    <a:ext uri="{9D8B030D-6E8A-4147-A177-3AD203B41FA5}">
                      <a16:colId xmlns="" xmlns:a16="http://schemas.microsoft.com/office/drawing/2014/main" val="1392675139"/>
                    </a:ext>
                  </a:extLst>
                </a:gridCol>
                <a:gridCol w="1560786">
                  <a:extLst>
                    <a:ext uri="{9D8B030D-6E8A-4147-A177-3AD203B41FA5}">
                      <a16:colId xmlns="" xmlns:a16="http://schemas.microsoft.com/office/drawing/2014/main" val="803852256"/>
                    </a:ext>
                  </a:extLst>
                </a:gridCol>
              </a:tblGrid>
              <a:tr h="3841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dirty="0" err="1" smtClean="0"/>
                        <a:t>Kegiatan</a:t>
                      </a:r>
                      <a:endParaRPr lang="en-US" sz="140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Hasil</a:t>
                      </a:r>
                      <a:endParaRPr lang="en-US" sz="140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345529629"/>
                  </a:ext>
                </a:extLst>
              </a:tr>
              <a:tr h="989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Dekatkan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ujung</a:t>
                      </a:r>
                      <a:r>
                        <a:rPr lang="en-US" sz="1400" dirty="0"/>
                        <a:t> magnet 1 </a:t>
                      </a:r>
                      <a:r>
                        <a:rPr lang="en-US" sz="1400" dirty="0" err="1"/>
                        <a:t>berkutub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utara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dengan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ujung</a:t>
                      </a:r>
                      <a:r>
                        <a:rPr lang="en-US" sz="1400" dirty="0"/>
                        <a:t> magnet 2 </a:t>
                      </a:r>
                      <a:r>
                        <a:rPr lang="en-US" sz="1400" dirty="0" err="1"/>
                        <a:t>berkutub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selatan</a:t>
                      </a:r>
                      <a:r>
                        <a:rPr lang="en-US" sz="1400" dirty="0"/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 err="1" smtClean="0"/>
                        <a:t>Tarik-Menarik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686468987"/>
                  </a:ext>
                </a:extLst>
              </a:tr>
              <a:tr h="989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Dekatkan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ujung</a:t>
                      </a:r>
                      <a:r>
                        <a:rPr lang="en-US" sz="1400" dirty="0"/>
                        <a:t> magnet 1 </a:t>
                      </a:r>
                      <a:r>
                        <a:rPr lang="en-US" sz="1400" dirty="0" err="1"/>
                        <a:t>berkutub</a:t>
                      </a:r>
                      <a:r>
                        <a:rPr lang="en-US" sz="1400" dirty="0"/>
                        <a:t> Selatan </a:t>
                      </a:r>
                      <a:r>
                        <a:rPr lang="en-US" sz="1400" dirty="0" err="1"/>
                        <a:t>dengan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ujung</a:t>
                      </a:r>
                      <a:r>
                        <a:rPr lang="en-US" sz="1400" dirty="0"/>
                        <a:t> magnet 2 </a:t>
                      </a:r>
                      <a:r>
                        <a:rPr lang="en-US" sz="1400" dirty="0" err="1"/>
                        <a:t>berkutub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utara</a:t>
                      </a:r>
                      <a:endParaRPr lang="en-US" sz="1400" dirty="0"/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 err="1" smtClean="0"/>
                        <a:t>Tarik-Menarik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872841509"/>
                  </a:ext>
                </a:extLst>
              </a:tr>
              <a:tr h="989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Dekatkan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ujung</a:t>
                      </a:r>
                      <a:r>
                        <a:rPr lang="en-US" sz="1400" dirty="0"/>
                        <a:t> magnet 1 </a:t>
                      </a:r>
                      <a:r>
                        <a:rPr lang="en-US" sz="1400" dirty="0" err="1"/>
                        <a:t>berkutub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utara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dengan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ujung</a:t>
                      </a:r>
                      <a:r>
                        <a:rPr lang="en-US" sz="1400" dirty="0"/>
                        <a:t> magnet 2 </a:t>
                      </a:r>
                      <a:r>
                        <a:rPr lang="en-US" sz="1400" dirty="0" err="1"/>
                        <a:t>berkutub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utara</a:t>
                      </a:r>
                      <a:r>
                        <a:rPr lang="en-US" sz="1400" dirty="0"/>
                        <a:t>.</a:t>
                      </a:r>
                      <a:endParaRPr lang="en-US" sz="1200" dirty="0"/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 err="1" smtClean="0"/>
                        <a:t>Tolak-Menolak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074376355"/>
                  </a:ext>
                </a:extLst>
              </a:tr>
              <a:tr h="989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Dekatkan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ujung</a:t>
                      </a:r>
                      <a:r>
                        <a:rPr lang="en-US" sz="1400" dirty="0"/>
                        <a:t> magnet 1 </a:t>
                      </a:r>
                      <a:r>
                        <a:rPr lang="en-US" sz="1400" dirty="0" err="1"/>
                        <a:t>berkutub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selatan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dengan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ujung</a:t>
                      </a:r>
                      <a:r>
                        <a:rPr lang="en-US" sz="1400" dirty="0"/>
                        <a:t> magnet 2 </a:t>
                      </a:r>
                      <a:r>
                        <a:rPr lang="en-US" sz="1400" dirty="0" err="1"/>
                        <a:t>berkutub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selatan</a:t>
                      </a:r>
                      <a:r>
                        <a:rPr lang="en-US" sz="1400" dirty="0"/>
                        <a:t>.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 err="1" smtClean="0"/>
                        <a:t>Tolak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Menolak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07498340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1" t="25472" r="12774" b="31014"/>
          <a:stretch/>
        </p:blipFill>
        <p:spPr bwMode="auto">
          <a:xfrm>
            <a:off x="5638800" y="4953000"/>
            <a:ext cx="23622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9659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67162683"/>
              </p:ext>
            </p:extLst>
          </p:nvPr>
        </p:nvGraphicFramePr>
        <p:xfrm>
          <a:off x="609600" y="719667"/>
          <a:ext cx="8153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017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escription: https://4.bp.blogspot.com/-6HtGXWRLgQU/ViMWSbzcKlI/AAAAAAAAEOY/Ukq5KWyAnWg/s1600/induksi%2Bmagnet.JPG">
            <a:hlinkClick r:id="rId2" action="ppaction://hlinkfile"/>
            <a:extLst>
              <a:ext uri="{FF2B5EF4-FFF2-40B4-BE49-F238E27FC236}">
                <a16:creationId xmlns="" xmlns:a16="http://schemas.microsoft.com/office/drawing/2014/main" id="{16548034-65B6-4051-9A6F-EA7E4A47017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7446"/>
            <a:ext cx="4596435" cy="242075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Cooper Black" pitchFamily="18" charset="0"/>
              </a:rPr>
              <a:t>INDUKSI</a:t>
            </a:r>
            <a:endParaRPr lang="en-US" sz="3200" dirty="0"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88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escription: https://1.bp.blogspot.com/-z8Hmoa_tbeM/ViMUyz4-uRI/AAAAAAAAEOA/jAifPFggdbI/s1600/menggosok%2Bmagnet.JPG">
            <a:hlinkClick r:id="rId2" action="ppaction://hlinkfile"/>
            <a:extLst>
              <a:ext uri="{FF2B5EF4-FFF2-40B4-BE49-F238E27FC236}">
                <a16:creationId xmlns="" xmlns:a16="http://schemas.microsoft.com/office/drawing/2014/main" id="{5A7ED439-0CA5-4206-AE31-CF30241FD28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19632"/>
            <a:ext cx="4243388" cy="26571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Cooper Black" pitchFamily="18" charset="0"/>
              </a:rPr>
              <a:t>menggosok</a:t>
            </a:r>
            <a:endParaRPr lang="en-US" sz="2800" dirty="0">
              <a:solidFill>
                <a:schemeClr val="bg1"/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24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escription: Hasil gambar untuk gambar cara membuat magnet dengan induksi">
            <a:hlinkClick r:id="rId2" action="ppaction://hlinkfile"/>
            <a:extLst>
              <a:ext uri="{FF2B5EF4-FFF2-40B4-BE49-F238E27FC236}">
                <a16:creationId xmlns="" xmlns:a16="http://schemas.microsoft.com/office/drawing/2014/main" id="{23F24B08-4376-40A0-A2CF-11274DAB4BC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187677"/>
            <a:ext cx="4438574" cy="299392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latin typeface="Cooper Black" pitchFamily="18" charset="0"/>
              </a:rPr>
              <a:t>MENGALIRKAN ARUS LISTRIK</a:t>
            </a:r>
            <a:endParaRPr lang="en-US" sz="2400" dirty="0"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6582" y="1752600"/>
            <a:ext cx="7924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membuat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gunting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drei,kompas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tempat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pensil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mainan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anak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lain-lain.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Comic Sans MS" pitchFamily="66" charset="0"/>
              </a:rPr>
              <a:t>Magnet </a:t>
            </a:r>
            <a:r>
              <a:rPr lang="en-US" sz="2000" dirty="0" err="1">
                <a:latin typeface="Comic Sans MS" pitchFamily="66" charset="0"/>
              </a:rPr>
              <a:t>juga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dipakai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dalam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listrik</a:t>
            </a:r>
            <a:r>
              <a:rPr lang="en-US" sz="2000" dirty="0">
                <a:latin typeface="Comic Sans MS" pitchFamily="66" charset="0"/>
              </a:rPr>
              <a:t>, motor, </a:t>
            </a:r>
            <a:r>
              <a:rPr lang="en-US" sz="2000" dirty="0" err="1">
                <a:latin typeface="Comic Sans MS" pitchFamily="66" charset="0"/>
              </a:rPr>
              <a:t>dinamo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bel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listrik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telepon</a:t>
            </a:r>
            <a:r>
              <a:rPr lang="en-US" sz="2000" dirty="0">
                <a:latin typeface="Comic Sans MS" pitchFamily="66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 err="1">
                <a:latin typeface="Comic Sans MS" pitchFamily="66" charset="0"/>
              </a:rPr>
              <a:t>Pada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mesin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derek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terdapat</a:t>
            </a:r>
            <a:r>
              <a:rPr lang="en-US" sz="2000" dirty="0">
                <a:latin typeface="Comic Sans MS" pitchFamily="66" charset="0"/>
              </a:rPr>
              <a:t> magnet </a:t>
            </a:r>
            <a:r>
              <a:rPr lang="en-US" sz="2000" dirty="0" err="1">
                <a:latin typeface="Comic Sans MS" pitchFamily="66" charset="0"/>
              </a:rPr>
              <a:t>listrik</a:t>
            </a:r>
            <a:r>
              <a:rPr lang="en-US" sz="2000" dirty="0">
                <a:latin typeface="Comic Sans MS" pitchFamily="66" charset="0"/>
              </a:rPr>
              <a:t> yang </a:t>
            </a:r>
            <a:r>
              <a:rPr lang="en-US" sz="2000" dirty="0" err="1">
                <a:latin typeface="Comic Sans MS" pitchFamily="66" charset="0"/>
              </a:rPr>
              <a:t>berguna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menarik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memindahkan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lembaran-lembaran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besi</a:t>
            </a:r>
            <a:r>
              <a:rPr lang="en-US" sz="2000" dirty="0">
                <a:latin typeface="Comic Sans MS" pitchFamily="66" charset="0"/>
              </a:rPr>
              <a:t>. </a:t>
            </a:r>
            <a:r>
              <a:rPr lang="en-US" sz="2000" dirty="0" err="1">
                <a:latin typeface="Comic Sans MS" pitchFamily="66" charset="0"/>
              </a:rPr>
              <a:t>Sifat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kemagnetan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dari</a:t>
            </a:r>
            <a:r>
              <a:rPr lang="en-US" sz="2000" dirty="0">
                <a:latin typeface="Comic Sans MS" pitchFamily="66" charset="0"/>
              </a:rPr>
              <a:t> magnet </a:t>
            </a:r>
            <a:r>
              <a:rPr lang="en-US" sz="2000" dirty="0" err="1">
                <a:latin typeface="Comic Sans MS" pitchFamily="66" charset="0"/>
              </a:rPr>
              <a:t>listrik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hanya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sementara</a:t>
            </a:r>
            <a:r>
              <a:rPr lang="en-US" sz="2000" dirty="0">
                <a:latin typeface="Comic Sans MS" pitchFamily="66" charset="0"/>
              </a:rPr>
              <a:t>. </a:t>
            </a:r>
            <a:r>
              <a:rPr lang="en-US" sz="2000" dirty="0" err="1">
                <a:latin typeface="Comic Sans MS" pitchFamily="66" charset="0"/>
              </a:rPr>
              <a:t>Bila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arus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listrik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diputus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sifat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kemagnetanya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hilang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sehingga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beban</a:t>
            </a:r>
            <a:r>
              <a:rPr lang="en-US" sz="2000" dirty="0">
                <a:latin typeface="Comic Sans MS" pitchFamily="66" charset="0"/>
              </a:rPr>
              <a:t> yang </a:t>
            </a:r>
            <a:r>
              <a:rPr lang="en-US" sz="2000" dirty="0" err="1">
                <a:latin typeface="Comic Sans MS" pitchFamily="66" charset="0"/>
              </a:rPr>
              <a:t>menempel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jatuh</a:t>
            </a:r>
            <a:r>
              <a:rPr lang="en-US" sz="2000" dirty="0">
                <a:latin typeface="Comic Sans MS" pitchFamily="66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Comic Sans MS" pitchFamily="66" charset="0"/>
              </a:rPr>
              <a:t>Ujung </a:t>
            </a:r>
            <a:r>
              <a:rPr lang="en-US" sz="2000" dirty="0" err="1">
                <a:latin typeface="Comic Sans MS" pitchFamily="66" charset="0"/>
              </a:rPr>
              <a:t>gunting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memudahkan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mengambil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jarum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jahit</a:t>
            </a:r>
            <a:r>
              <a:rPr lang="en-US" sz="2000" dirty="0">
                <a:latin typeface="Comic Sans MS" pitchFamily="66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 err="1">
                <a:latin typeface="Comic Sans MS" pitchFamily="66" charset="0"/>
              </a:rPr>
              <a:t>Bel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listrik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menggerakkan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pemukul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lonceng</a:t>
            </a:r>
            <a:r>
              <a:rPr lang="en-US" sz="2000" dirty="0">
                <a:latin typeface="Comic Sans MS" pitchFamily="66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 err="1">
                <a:latin typeface="Comic Sans MS" pitchFamily="66" charset="0"/>
              </a:rPr>
              <a:t>Papan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catur</a:t>
            </a:r>
            <a:r>
              <a:rPr lang="en-US" sz="2000" dirty="0">
                <a:latin typeface="Comic Sans MS" pitchFamily="66" charset="0"/>
              </a:rPr>
              <a:t> agar </a:t>
            </a:r>
            <a:r>
              <a:rPr lang="en-US" sz="2000" dirty="0" err="1">
                <a:latin typeface="Comic Sans MS" pitchFamily="66" charset="0"/>
              </a:rPr>
              <a:t>buah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catur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tidak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mudah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terguling</a:t>
            </a:r>
            <a:r>
              <a:rPr lang="en-US" sz="2000" dirty="0">
                <a:latin typeface="Comic Sans MS" pitchFamily="66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 err="1">
                <a:latin typeface="Comic Sans MS" pitchFamily="66" charset="0"/>
              </a:rPr>
              <a:t>Kompas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sebagai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penunjuk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arah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utara-selatan</a:t>
            </a:r>
            <a:r>
              <a:rPr lang="en-US" sz="2000" dirty="0">
                <a:latin typeface="Comic Sans MS" pitchFamily="66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 err="1">
                <a:latin typeface="Comic Sans MS" pitchFamily="66" charset="0"/>
              </a:rPr>
              <a:t>Alat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mengangkut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benda-benda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besi</a:t>
            </a:r>
            <a:r>
              <a:rPr lang="en-US" sz="2000" dirty="0">
                <a:latin typeface="Comic Sans MS" pitchFamily="66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540603"/>
            <a:ext cx="6767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ooper Black" panose="0208090404030B020404" pitchFamily="18" charset="0"/>
              </a:rPr>
              <a:t>Kegunaan</a:t>
            </a:r>
            <a:r>
              <a:rPr lang="en-US" sz="2400" dirty="0" smtClean="0">
                <a:latin typeface="Cooper Black" panose="0208090404030B020404" pitchFamily="18" charset="0"/>
              </a:rPr>
              <a:t> Magnet </a:t>
            </a:r>
            <a:r>
              <a:rPr lang="en-US" sz="2400" dirty="0" err="1" smtClean="0">
                <a:latin typeface="Cooper Black" panose="0208090404030B020404" pitchFamily="18" charset="0"/>
              </a:rPr>
              <a:t>dalam</a:t>
            </a:r>
            <a:r>
              <a:rPr lang="en-US" sz="2400" dirty="0" smtClean="0">
                <a:latin typeface="Cooper Black" panose="0208090404030B020404" pitchFamily="18" charset="0"/>
              </a:rPr>
              <a:t> </a:t>
            </a:r>
            <a:r>
              <a:rPr lang="en-US" sz="2400" dirty="0" err="1" smtClean="0">
                <a:latin typeface="Cooper Black" panose="0208090404030B020404" pitchFamily="18" charset="0"/>
              </a:rPr>
              <a:t>Kehidupan</a:t>
            </a:r>
            <a:r>
              <a:rPr lang="en-US" sz="2400" dirty="0" smtClean="0">
                <a:latin typeface="Cooper Black" panose="0208090404030B020404" pitchFamily="18" charset="0"/>
              </a:rPr>
              <a:t> </a:t>
            </a:r>
            <a:r>
              <a:rPr lang="en-US" sz="2400" dirty="0" err="1" smtClean="0">
                <a:latin typeface="Cooper Black" panose="0208090404030B020404" pitchFamily="18" charset="0"/>
              </a:rPr>
              <a:t>Sehari-hari</a:t>
            </a:r>
            <a:endParaRPr lang="en-US" sz="2400" dirty="0" smtClean="0"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41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0655" y="1905000"/>
            <a:ext cx="7239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latin typeface="+mj-lt"/>
              </a:rPr>
              <a:t>Magnet </a:t>
            </a:r>
            <a:r>
              <a:rPr lang="en-US" sz="2000" dirty="0" err="1">
                <a:latin typeface="+mj-lt"/>
              </a:rPr>
              <a:t>ialah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sejenis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logam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dapat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menarik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benda-benda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tertentu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biasa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juga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dikenali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nama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berani</a:t>
            </a:r>
            <a:r>
              <a:rPr lang="en-US" sz="2000" dirty="0">
                <a:latin typeface="+mj-lt"/>
              </a:rPr>
              <a:t>. Kata magnet </a:t>
            </a:r>
            <a:r>
              <a:rPr lang="en-US" sz="2000" dirty="0" err="1">
                <a:latin typeface="+mj-lt"/>
              </a:rPr>
              <a:t>berasal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bahasa</a:t>
            </a:r>
            <a:r>
              <a:rPr lang="en-US" sz="2000" dirty="0">
                <a:latin typeface="+mj-lt"/>
              </a:rPr>
              <a:t> Greek </a:t>
            </a:r>
            <a:r>
              <a:rPr lang="en-US" sz="2000" i="1" dirty="0">
                <a:latin typeface="+mj-lt"/>
              </a:rPr>
              <a:t>“</a:t>
            </a:r>
            <a:r>
              <a:rPr lang="en-US" sz="2000" i="1" dirty="0" err="1">
                <a:latin typeface="+mj-lt"/>
              </a:rPr>
              <a:t>Magnitis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i="1" dirty="0" err="1">
                <a:latin typeface="+mj-lt"/>
              </a:rPr>
              <a:t>Lithos</a:t>
            </a:r>
            <a:r>
              <a:rPr lang="en-US" sz="2000" i="1" dirty="0">
                <a:latin typeface="+mj-lt"/>
              </a:rPr>
              <a:t>”  </a:t>
            </a:r>
            <a:r>
              <a:rPr lang="en-US" sz="2000" dirty="0">
                <a:latin typeface="+mj-lt"/>
              </a:rPr>
              <a:t>yang </a:t>
            </a:r>
            <a:r>
              <a:rPr lang="en-US" sz="2000" dirty="0" err="1">
                <a:latin typeface="+mj-lt"/>
              </a:rPr>
              <a:t>berarti</a:t>
            </a:r>
            <a:r>
              <a:rPr lang="en-US" sz="2000" dirty="0">
                <a:latin typeface="+mj-lt"/>
              </a:rPr>
              <a:t> “</a:t>
            </a:r>
            <a:r>
              <a:rPr lang="en-US" sz="2000" dirty="0" err="1">
                <a:latin typeface="+mj-lt"/>
              </a:rPr>
              <a:t>batu</a:t>
            </a:r>
            <a:r>
              <a:rPr lang="en-US" sz="2000" dirty="0">
                <a:latin typeface="+mj-lt"/>
              </a:rPr>
              <a:t> magnesia”. </a:t>
            </a:r>
            <a:r>
              <a:rPr lang="en-US" sz="2000" dirty="0" err="1">
                <a:latin typeface="+mj-lt"/>
              </a:rPr>
              <a:t>Disebut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demikian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karena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mula-mula</a:t>
            </a:r>
            <a:r>
              <a:rPr lang="en-US" sz="2000" dirty="0">
                <a:latin typeface="+mj-lt"/>
              </a:rPr>
              <a:t> magnet di </a:t>
            </a:r>
            <a:r>
              <a:rPr lang="en-US" sz="2000" dirty="0" err="1">
                <a:latin typeface="+mj-lt"/>
              </a:rPr>
              <a:t>jumpai</a:t>
            </a:r>
            <a:r>
              <a:rPr lang="en-US" sz="2000" dirty="0">
                <a:latin typeface="+mj-lt"/>
              </a:rPr>
              <a:t> di </a:t>
            </a:r>
            <a:r>
              <a:rPr lang="en-US" sz="2000" dirty="0" err="1">
                <a:latin typeface="+mj-lt"/>
              </a:rPr>
              <a:t>daerah</a:t>
            </a:r>
            <a:r>
              <a:rPr lang="en-US" sz="2000" dirty="0">
                <a:latin typeface="+mj-lt"/>
              </a:rPr>
              <a:t> Magnesia yang </a:t>
            </a:r>
            <a:r>
              <a:rPr lang="en-US" sz="2000" dirty="0" err="1">
                <a:latin typeface="+mj-lt"/>
              </a:rPr>
              <a:t>didekatnya</a:t>
            </a:r>
            <a:r>
              <a:rPr lang="en-US" sz="2000" dirty="0">
                <a:latin typeface="+mj-lt"/>
              </a:rPr>
              <a:t> di </a:t>
            </a:r>
            <a:r>
              <a:rPr lang="en-US" sz="2000" dirty="0" err="1">
                <a:latin typeface="+mj-lt"/>
              </a:rPr>
              <a:t>temukan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biji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Fe</a:t>
            </a:r>
            <a:r>
              <a:rPr lang="en-US" sz="2000" baseline="-25000" dirty="0" err="1">
                <a:latin typeface="+mj-lt"/>
              </a:rPr>
              <a:t>3</a:t>
            </a:r>
            <a:r>
              <a:rPr lang="en-US" sz="2000" dirty="0" err="1">
                <a:latin typeface="+mj-lt"/>
              </a:rPr>
              <a:t>o</a:t>
            </a:r>
            <a:r>
              <a:rPr lang="en-US" sz="2000" baseline="-25000" dirty="0" err="1">
                <a:latin typeface="+mj-lt"/>
              </a:rPr>
              <a:t>4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dapat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menarik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benda-benda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lainnya</a:t>
            </a:r>
            <a:r>
              <a:rPr lang="en-US" sz="2000" dirty="0">
                <a:latin typeface="+mj-lt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6850" y="678359"/>
            <a:ext cx="5735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+mj-lt"/>
              </a:rPr>
              <a:t>Pengertian</a:t>
            </a:r>
            <a:r>
              <a:rPr lang="en-US" sz="4400" dirty="0">
                <a:latin typeface="+mj-lt"/>
              </a:rPr>
              <a:t> Magnet</a:t>
            </a:r>
          </a:p>
        </p:txBody>
      </p:sp>
    </p:spTree>
    <p:extLst>
      <p:ext uri="{BB962C8B-B14F-4D97-AF65-F5344CB8AC3E}">
        <p14:creationId xmlns:p14="http://schemas.microsoft.com/office/powerpoint/2010/main" val="43578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61109598"/>
              </p:ext>
            </p:extLst>
          </p:nvPr>
        </p:nvGraphicFramePr>
        <p:xfrm>
          <a:off x="382772" y="1424763"/>
          <a:ext cx="8380228" cy="471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35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Magnet </a:t>
            </a:r>
            <a:r>
              <a:rPr lang="en-US" b="1" dirty="0" err="1" smtClean="0">
                <a:solidFill>
                  <a:schemeClr val="tx1"/>
                </a:solidFill>
              </a:rPr>
              <a:t>alam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303" y="2614966"/>
            <a:ext cx="3355280" cy="2516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457200" y="2419133"/>
            <a:ext cx="4172098" cy="195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latin typeface="+mj-lt"/>
              </a:rPr>
              <a:t>Contoh</a:t>
            </a:r>
            <a:r>
              <a:rPr lang="en-US" sz="2800" dirty="0">
                <a:latin typeface="+mj-lt"/>
              </a:rPr>
              <a:t> Magnet </a:t>
            </a:r>
            <a:r>
              <a:rPr lang="en-US" sz="2800" dirty="0" err="1" smtClean="0">
                <a:latin typeface="+mj-lt"/>
              </a:rPr>
              <a:t>Alam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adalah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Gunung</a:t>
            </a:r>
            <a:r>
              <a:rPr lang="en-US" sz="2800" dirty="0">
                <a:latin typeface="+mj-lt"/>
              </a:rPr>
              <a:t> Ida yang </a:t>
            </a:r>
            <a:r>
              <a:rPr lang="en-US" sz="2800" dirty="0" err="1">
                <a:latin typeface="+mj-lt"/>
              </a:rPr>
              <a:t>ada</a:t>
            </a:r>
            <a:r>
              <a:rPr lang="en-US" sz="2800" dirty="0">
                <a:latin typeface="+mj-lt"/>
              </a:rPr>
              <a:t> di Magnesia.</a:t>
            </a:r>
          </a:p>
        </p:txBody>
      </p:sp>
    </p:spTree>
    <p:extLst>
      <p:ext uri="{BB962C8B-B14F-4D97-AF65-F5344CB8AC3E}">
        <p14:creationId xmlns:p14="http://schemas.microsoft.com/office/powerpoint/2010/main" val="135327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Cooper Black" pitchFamily="18" charset="0"/>
              </a:rPr>
              <a:t>MAGNET BUATAN</a:t>
            </a:r>
            <a:endParaRPr lang="en-US" sz="2800" dirty="0">
              <a:latin typeface="Cooper Black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40430149"/>
              </p:ext>
            </p:extLst>
          </p:nvPr>
        </p:nvGraphicFramePr>
        <p:xfrm>
          <a:off x="152400" y="1676400"/>
          <a:ext cx="4191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209800"/>
            <a:ext cx="3429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2340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068702791"/>
              </p:ext>
            </p:extLst>
          </p:nvPr>
        </p:nvGraphicFramePr>
        <p:xfrm>
          <a:off x="762000" y="8382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259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263676"/>
            <a:ext cx="67673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Elephant" pitchFamily="18" charset="0"/>
              </a:rPr>
              <a:t>Apa</a:t>
            </a:r>
            <a:r>
              <a:rPr lang="en-US" sz="4800" dirty="0" smtClean="0">
                <a:latin typeface="Elephant" pitchFamily="18" charset="0"/>
              </a:rPr>
              <a:t> </a:t>
            </a:r>
            <a:r>
              <a:rPr lang="en-US" sz="4800" dirty="0" err="1" smtClean="0">
                <a:latin typeface="Elephant" pitchFamily="18" charset="0"/>
              </a:rPr>
              <a:t>Saja</a:t>
            </a:r>
            <a:r>
              <a:rPr lang="en-US" sz="4800" dirty="0" smtClean="0">
                <a:latin typeface="Elephant" pitchFamily="18" charset="0"/>
              </a:rPr>
              <a:t> Benda </a:t>
            </a:r>
            <a:r>
              <a:rPr lang="en-US" sz="4800" dirty="0" err="1">
                <a:latin typeface="Elephant" pitchFamily="18" charset="0"/>
              </a:rPr>
              <a:t>Magnetik</a:t>
            </a:r>
            <a:r>
              <a:rPr lang="en-US" sz="4800" dirty="0">
                <a:latin typeface="Elephant" pitchFamily="18" charset="0"/>
              </a:rPr>
              <a:t> </a:t>
            </a:r>
            <a:r>
              <a:rPr lang="en-US" sz="4800" dirty="0" err="1">
                <a:latin typeface="Elephant" pitchFamily="18" charset="0"/>
              </a:rPr>
              <a:t>dan</a:t>
            </a:r>
            <a:r>
              <a:rPr lang="en-US" sz="4800" dirty="0">
                <a:latin typeface="Elephant" pitchFamily="18" charset="0"/>
              </a:rPr>
              <a:t> </a:t>
            </a:r>
            <a:r>
              <a:rPr lang="en-US" sz="4800" dirty="0" smtClean="0">
                <a:latin typeface="Elephant" pitchFamily="18" charset="0"/>
              </a:rPr>
              <a:t>Non </a:t>
            </a:r>
            <a:r>
              <a:rPr lang="en-US" sz="4800" dirty="0" err="1" smtClean="0">
                <a:latin typeface="Elephant" pitchFamily="18" charset="0"/>
              </a:rPr>
              <a:t>Magnetik</a:t>
            </a:r>
            <a:r>
              <a:rPr lang="en-US" sz="4800" dirty="0" smtClean="0">
                <a:latin typeface="Elephant" pitchFamily="18" charset="0"/>
              </a:rPr>
              <a:t> </a:t>
            </a:r>
            <a:r>
              <a:rPr lang="en-US" sz="4800" dirty="0" err="1" smtClean="0">
                <a:latin typeface="Elephant" pitchFamily="18" charset="0"/>
              </a:rPr>
              <a:t>Itu</a:t>
            </a:r>
            <a:r>
              <a:rPr lang="en-US" sz="4800" dirty="0" smtClean="0">
                <a:latin typeface="Elephant" pitchFamily="18" charset="0"/>
              </a:rPr>
              <a:t> ?</a:t>
            </a:r>
            <a:endParaRPr lang="en-US" sz="4800" dirty="0">
              <a:latin typeface="Elephan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62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19200" y="464403"/>
            <a:ext cx="6767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+mj-lt"/>
              </a:rPr>
              <a:t>Mengelompokan</a:t>
            </a:r>
            <a:r>
              <a:rPr lang="en-US" sz="2400" dirty="0">
                <a:latin typeface="+mj-lt"/>
              </a:rPr>
              <a:t> Benda </a:t>
            </a:r>
            <a:r>
              <a:rPr lang="en-US" sz="2400" dirty="0" err="1">
                <a:latin typeface="+mj-lt"/>
              </a:rPr>
              <a:t>Magnetik</a:t>
            </a:r>
            <a:r>
              <a:rPr lang="en-US" sz="2400" dirty="0">
                <a:latin typeface="+mj-lt"/>
              </a:rPr>
              <a:t> </a:t>
            </a:r>
            <a:endParaRPr lang="en-US" sz="2400" dirty="0" smtClean="0">
              <a:latin typeface="+mj-lt"/>
            </a:endParaRPr>
          </a:p>
          <a:p>
            <a:pPr algn="ctr"/>
            <a:r>
              <a:rPr lang="en-US" sz="2400" dirty="0" err="1" smtClean="0">
                <a:latin typeface="+mj-lt"/>
              </a:rPr>
              <a:t>dan</a:t>
            </a:r>
            <a:r>
              <a:rPr lang="en-US" sz="2400" dirty="0" smtClean="0">
                <a:latin typeface="+mj-lt"/>
              </a:rPr>
              <a:t> Non </a:t>
            </a:r>
            <a:r>
              <a:rPr lang="en-US" sz="2400" dirty="0" err="1">
                <a:latin typeface="+mj-lt"/>
              </a:rPr>
              <a:t>M</a:t>
            </a:r>
            <a:r>
              <a:rPr lang="en-US" sz="2400" dirty="0" err="1" smtClean="0">
                <a:latin typeface="+mj-lt"/>
              </a:rPr>
              <a:t>agnetik</a:t>
            </a:r>
            <a:endParaRPr lang="en-US" sz="2400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1600200"/>
            <a:ext cx="8153400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Sediakan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magnet</a:t>
            </a:r>
            <a:endParaRPr lang="en-US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Sediakan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benda-benda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klip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kertas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pensil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penghapus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karet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kerikil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jarum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peniti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daun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Dekatkan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magnet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pada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benda-benda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399" y="4724400"/>
            <a:ext cx="5319563" cy="187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122606"/>
              </p:ext>
            </p:extLst>
          </p:nvPr>
        </p:nvGraphicFramePr>
        <p:xfrm>
          <a:off x="990600" y="685800"/>
          <a:ext cx="7259444" cy="6035040"/>
        </p:xfrm>
        <a:graphic>
          <a:graphicData uri="http://schemas.openxmlformats.org/drawingml/2006/table">
            <a:tbl>
              <a:tblPr firstRow="1" firstCol="1" bandRow="1">
                <a:tableStyleId>{125E5076-3810-47DD-B79F-674D7AD40C01}</a:tableStyleId>
              </a:tblPr>
              <a:tblGrid>
                <a:gridCol w="2418770">
                  <a:extLst>
                    <a:ext uri="{9D8B030D-6E8A-4147-A177-3AD203B41FA5}">
                      <a16:colId xmlns="" xmlns:a16="http://schemas.microsoft.com/office/drawing/2014/main" val="1517292092"/>
                    </a:ext>
                  </a:extLst>
                </a:gridCol>
                <a:gridCol w="2506352">
                  <a:extLst>
                    <a:ext uri="{9D8B030D-6E8A-4147-A177-3AD203B41FA5}">
                      <a16:colId xmlns="" xmlns:a16="http://schemas.microsoft.com/office/drawing/2014/main" val="4013395014"/>
                    </a:ext>
                  </a:extLst>
                </a:gridCol>
                <a:gridCol w="2334322">
                  <a:extLst>
                    <a:ext uri="{9D8B030D-6E8A-4147-A177-3AD203B41FA5}">
                      <a16:colId xmlns="" xmlns:a16="http://schemas.microsoft.com/office/drawing/2014/main" val="1009216417"/>
                    </a:ext>
                  </a:extLst>
                </a:gridCol>
              </a:tblGrid>
              <a:tr h="115500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Nama Benda</a:t>
                      </a:r>
                      <a:endParaRPr lang="en-US" sz="2000" dirty="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Dapat Ditarik Magnet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(Magnetik)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Tidak Dapat Ditarik Magnet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(Nonmagnetik)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463062251"/>
                  </a:ext>
                </a:extLst>
              </a:tr>
              <a:tr h="4690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Klip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Kertas</a:t>
                      </a:r>
                      <a:endParaRPr lang="en-US" sz="2000" dirty="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231027242"/>
                  </a:ext>
                </a:extLst>
              </a:tr>
              <a:tr h="4690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Pensil</a:t>
                      </a:r>
                      <a:endParaRPr lang="en-US" sz="2000" dirty="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957687256"/>
                  </a:ext>
                </a:extLst>
              </a:tr>
              <a:tr h="4690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Penghapus Karet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848085347"/>
                  </a:ext>
                </a:extLst>
              </a:tr>
              <a:tr h="4690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Kerikil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461544078"/>
                  </a:ext>
                </a:extLst>
              </a:tr>
              <a:tr h="4690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Jarum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607346588"/>
                  </a:ext>
                </a:extLst>
              </a:tr>
              <a:tr h="4690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Peniti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33334723"/>
                  </a:ext>
                </a:extLst>
              </a:tr>
              <a:tr h="4690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Daun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Hobo Std" panose="020B0803040709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74513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84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197</TotalTime>
  <Words>417</Words>
  <Application>Microsoft Office PowerPoint</Application>
  <PresentationFormat>On-screen Show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Clarity</vt:lpstr>
      <vt:lpstr>PowerPoint Presentation</vt:lpstr>
      <vt:lpstr>PowerPoint Presentation</vt:lpstr>
      <vt:lpstr>PowerPoint Presentation</vt:lpstr>
      <vt:lpstr>Magnet alam</vt:lpstr>
      <vt:lpstr>MAGNET BUATAN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INDUKSI</vt:lpstr>
      <vt:lpstr>menggosok</vt:lpstr>
      <vt:lpstr>MENGALIRKAN ARUS LISTRIK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Reyna</dc:creator>
  <cp:lastModifiedBy>X-200 MA</cp:lastModifiedBy>
  <cp:revision>27</cp:revision>
  <dcterms:created xsi:type="dcterms:W3CDTF">2018-11-24T12:52:37Z</dcterms:created>
  <dcterms:modified xsi:type="dcterms:W3CDTF">2018-12-02T02:35:04Z</dcterms:modified>
</cp:coreProperties>
</file>