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7B4DF46-8DCB-4F53-A22E-BA801629D050}" type="datetimeFigureOut">
              <a:rPr lang="id-ID" smtClean="0"/>
              <a:t>04/11/2018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AF913A0-F6D0-4EF0-B880-FBC0E349C12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1340768"/>
            <a:ext cx="7772400" cy="1828800"/>
          </a:xfrm>
        </p:spPr>
        <p:txBody>
          <a:bodyPr/>
          <a:lstStyle/>
          <a:p>
            <a:r>
              <a:rPr lang="id-ID" dirty="0"/>
              <a:t>SUHU DAN </a:t>
            </a:r>
            <a:r>
              <a:rPr lang="id-ID" dirty="0" smtClean="0"/>
              <a:t>KALOR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7088832" cy="1921768"/>
          </a:xfrm>
        </p:spPr>
        <p:txBody>
          <a:bodyPr>
            <a:normAutofit/>
          </a:bodyPr>
          <a:lstStyle/>
          <a:p>
            <a:r>
              <a:rPr lang="id-ID" sz="2800" dirty="0" smtClean="0">
                <a:solidFill>
                  <a:schemeClr val="tx1"/>
                </a:solidFill>
              </a:rPr>
              <a:t>Jajang Bayu Kelana, M.Pd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30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183880" cy="5484096"/>
          </a:xfrm>
        </p:spPr>
        <p:txBody>
          <a:bodyPr>
            <a:normAutofit/>
          </a:bodyPr>
          <a:lstStyle/>
          <a:p>
            <a:r>
              <a:rPr lang="id-ID" sz="2000" dirty="0" smtClean="0"/>
              <a:t>Perpindahan secara </a:t>
            </a:r>
            <a:r>
              <a:rPr lang="id-ID" sz="2000" dirty="0" smtClean="0"/>
              <a:t>konveksi = </a:t>
            </a:r>
            <a:r>
              <a:rPr lang="id-ID" sz="2000" dirty="0"/>
              <a:t>Proses perpindahan kalor melalui suatu zat yang disertai dengan  perpindahan bagian-bagian yang </a:t>
            </a:r>
            <a:r>
              <a:rPr lang="id-ID" sz="2000" dirty="0" smtClean="0"/>
              <a:t>dilaluinya</a:t>
            </a:r>
          </a:p>
          <a:p>
            <a:pPr marL="514350" indent="-514350">
              <a:buFont typeface="+mj-lt"/>
              <a:buAutoNum type="alphaLcPeriod"/>
            </a:pPr>
            <a:r>
              <a:rPr lang="id-ID" sz="2000" dirty="0"/>
              <a:t>Konveksi pada Zat Cair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id-ID" sz="2000" dirty="0"/>
              <a:t>Syarat terjadinya konveksi padaz at cair adalah adanya  pemanasan. Hal ini disebabkan partikel-partikel zat cair ikut berpindah  tempat.</a:t>
            </a:r>
            <a:br>
              <a:rPr lang="id-ID" sz="2000" dirty="0"/>
            </a:br>
            <a:r>
              <a:rPr lang="id-ID" sz="2000" dirty="0"/>
              <a:t/>
            </a:r>
            <a:br>
              <a:rPr lang="id-ID" sz="2000" dirty="0"/>
            </a:br>
            <a:endParaRPr lang="id-ID" sz="2000" dirty="0" smtClean="0"/>
          </a:p>
          <a:p>
            <a:pPr marL="0" indent="0">
              <a:buNone/>
            </a:pPr>
            <a:endParaRPr lang="id-ID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07" y="3140968"/>
            <a:ext cx="4248472" cy="303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0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Konveksi pada </a:t>
            </a:r>
            <a:r>
              <a:rPr lang="id-ID" dirty="0" smtClean="0"/>
              <a:t>Gas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5" y="1147763"/>
            <a:ext cx="6998915" cy="501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4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818528"/>
          </a:xfrm>
        </p:spPr>
        <p:txBody>
          <a:bodyPr/>
          <a:lstStyle/>
          <a:p>
            <a:pPr algn="just"/>
            <a:r>
              <a:rPr lang="id-ID" dirty="0"/>
              <a:t>Suhu adalah suatu besaran yang menyatakan ukuran derajat panas atau dinginnya suatu benda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80928"/>
            <a:ext cx="576064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9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183880" cy="1051560"/>
          </a:xfrm>
        </p:spPr>
        <p:txBody>
          <a:bodyPr/>
          <a:lstStyle/>
          <a:p>
            <a:pPr algn="ctr"/>
            <a:r>
              <a:rPr lang="id-ID" dirty="0" smtClean="0"/>
              <a:t>Jenis Termometer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183880" cy="4547992"/>
          </a:xfrm>
        </p:spPr>
        <p:txBody>
          <a:bodyPr/>
          <a:lstStyle/>
          <a:p>
            <a:r>
              <a:rPr lang="id-ID" dirty="0" smtClean="0"/>
              <a:t>Termometer Laboratorium (0-100</a:t>
            </a:r>
            <a:r>
              <a:rPr lang="id-ID" baseline="30000" dirty="0" smtClean="0"/>
              <a:t>o </a:t>
            </a:r>
            <a:r>
              <a:rPr lang="id-ID" dirty="0" smtClean="0"/>
              <a:t>C)</a:t>
            </a:r>
          </a:p>
          <a:p>
            <a:r>
              <a:rPr lang="id-ID" dirty="0" smtClean="0"/>
              <a:t>Termometer Ruangan (-+ -50</a:t>
            </a:r>
            <a:r>
              <a:rPr lang="id-ID" baseline="30000" dirty="0" smtClean="0"/>
              <a:t>-</a:t>
            </a:r>
            <a:r>
              <a:rPr lang="id-ID" dirty="0" smtClean="0"/>
              <a:t>50</a:t>
            </a:r>
            <a:r>
              <a:rPr lang="id-ID" baseline="30000" dirty="0" smtClean="0"/>
              <a:t>o</a:t>
            </a:r>
            <a:r>
              <a:rPr lang="id-ID" dirty="0" smtClean="0"/>
              <a:t>C)</a:t>
            </a:r>
          </a:p>
          <a:p>
            <a:r>
              <a:rPr lang="id-ID" dirty="0" smtClean="0"/>
              <a:t>Termometer Klinis (-+ 33-43</a:t>
            </a:r>
            <a:r>
              <a:rPr lang="id-ID" baseline="30000" dirty="0" smtClean="0"/>
              <a:t>o</a:t>
            </a:r>
            <a:r>
              <a:rPr lang="id-ID" dirty="0" smtClean="0"/>
              <a:t>C) </a:t>
            </a:r>
          </a:p>
          <a:p>
            <a:r>
              <a:rPr lang="id-ID" dirty="0" smtClean="0"/>
              <a:t>Termometer Six-Bellani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4419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183880" cy="1051560"/>
          </a:xfrm>
        </p:spPr>
        <p:txBody>
          <a:bodyPr/>
          <a:lstStyle/>
          <a:p>
            <a:pPr algn="ctr"/>
            <a:r>
              <a:rPr lang="id-ID" dirty="0" smtClean="0"/>
              <a:t>Skala Satuan Suhu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183880" cy="4547992"/>
          </a:xfrm>
        </p:spPr>
        <p:txBody>
          <a:bodyPr/>
          <a:lstStyle/>
          <a:p>
            <a:r>
              <a:rPr lang="id-ID" b="1" dirty="0"/>
              <a:t>Celcius (C)</a:t>
            </a:r>
            <a:r>
              <a:rPr lang="id-ID" dirty="0"/>
              <a:t>, </a:t>
            </a:r>
            <a:endParaRPr lang="id-ID" dirty="0" smtClean="0"/>
          </a:p>
          <a:p>
            <a:r>
              <a:rPr lang="id-ID" b="1" dirty="0" smtClean="0"/>
              <a:t>Reamur </a:t>
            </a:r>
            <a:r>
              <a:rPr lang="id-ID" b="1" dirty="0"/>
              <a:t>(R)</a:t>
            </a:r>
            <a:r>
              <a:rPr lang="id-ID" dirty="0"/>
              <a:t>, </a:t>
            </a:r>
            <a:endParaRPr lang="id-ID" dirty="0" smtClean="0"/>
          </a:p>
          <a:p>
            <a:r>
              <a:rPr lang="id-ID" b="1" dirty="0" smtClean="0"/>
              <a:t>Fahrenheit </a:t>
            </a:r>
            <a:r>
              <a:rPr lang="id-ID" b="1" dirty="0"/>
              <a:t>(F</a:t>
            </a:r>
            <a:r>
              <a:rPr lang="id-ID" b="1" dirty="0" smtClean="0"/>
              <a:t>)</a:t>
            </a:r>
            <a:r>
              <a:rPr lang="id-ID" dirty="0" smtClean="0"/>
              <a:t>,</a:t>
            </a:r>
          </a:p>
          <a:p>
            <a:r>
              <a:rPr lang="id-ID" b="1" dirty="0" smtClean="0"/>
              <a:t>Kelvin </a:t>
            </a:r>
            <a:r>
              <a:rPr lang="id-ID" b="1" dirty="0"/>
              <a:t>(K</a:t>
            </a:r>
            <a:r>
              <a:rPr lang="id-ID" b="1" dirty="0" smtClean="0"/>
              <a:t>)</a:t>
            </a:r>
          </a:p>
          <a:p>
            <a:pPr marL="0" indent="0">
              <a:buNone/>
            </a:pPr>
            <a:endParaRPr lang="id-ID" sz="3600" baseline="30000" dirty="0" smtClean="0"/>
          </a:p>
          <a:p>
            <a:pPr marL="0" indent="0" algn="ctr">
              <a:buNone/>
            </a:pPr>
            <a:r>
              <a:rPr lang="en-US" sz="3600" b="1" baseline="30000" dirty="0" err="1" smtClean="0"/>
              <a:t>o</a:t>
            </a:r>
            <a:r>
              <a:rPr lang="en-US" sz="3600" b="1" dirty="0" err="1" smtClean="0"/>
              <a:t>C</a:t>
            </a:r>
            <a:r>
              <a:rPr lang="en-US" sz="3600" b="1" dirty="0" smtClean="0"/>
              <a:t> </a:t>
            </a:r>
            <a:r>
              <a:rPr lang="en-US" sz="3600" b="1" dirty="0"/>
              <a:t>: </a:t>
            </a:r>
            <a:r>
              <a:rPr lang="en-US" sz="3600" b="1" baseline="30000" dirty="0" err="1"/>
              <a:t>o</a:t>
            </a:r>
            <a:r>
              <a:rPr lang="en-US" sz="3600" b="1" dirty="0" err="1"/>
              <a:t>F</a:t>
            </a:r>
            <a:r>
              <a:rPr lang="en-US" sz="3600" b="1" dirty="0"/>
              <a:t> : </a:t>
            </a:r>
            <a:r>
              <a:rPr lang="en-US" sz="3600" b="1" baseline="30000" dirty="0" err="1"/>
              <a:t>o</a:t>
            </a:r>
            <a:r>
              <a:rPr lang="en-US" sz="3600" b="1" dirty="0" err="1"/>
              <a:t>R</a:t>
            </a:r>
            <a:r>
              <a:rPr lang="en-US" sz="3600" b="1" dirty="0"/>
              <a:t> = 5 : 9 : 4.</a:t>
            </a:r>
            <a:endParaRPr lang="id-ID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844824"/>
            <a:ext cx="426082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76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476672"/>
            <a:ext cx="8183880" cy="5976664"/>
          </a:xfrm>
        </p:spPr>
        <p:txBody>
          <a:bodyPr>
            <a:noAutofit/>
          </a:bodyPr>
          <a:lstStyle/>
          <a:p>
            <a:pPr fontAlgn="base"/>
            <a:r>
              <a:rPr lang="id-ID" sz="1600" dirty="0"/>
              <a:t>Konversi suhu </a:t>
            </a:r>
            <a:r>
              <a:rPr lang="id-ID" sz="1600" b="1" dirty="0"/>
              <a:t>dari Celcius (C)</a:t>
            </a:r>
            <a:r>
              <a:rPr lang="id-ID" sz="1600" dirty="0"/>
              <a:t> ke Reamur (R), Fahrenheit (F), dan Kelvin (K) adalah</a:t>
            </a:r>
            <a:r>
              <a:rPr lang="id-ID" sz="1600" dirty="0" smtClean="0"/>
              <a:t>:</a:t>
            </a:r>
          </a:p>
          <a:p>
            <a:pPr fontAlgn="base"/>
            <a:r>
              <a:rPr lang="id-ID" sz="1600" b="1" dirty="0" smtClean="0"/>
              <a:t>R </a:t>
            </a:r>
            <a:r>
              <a:rPr lang="id-ID" sz="1600" b="1" dirty="0"/>
              <a:t>= (4/5) C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F = (</a:t>
            </a:r>
            <a:r>
              <a:rPr lang="id-ID" sz="1600" b="1" dirty="0" smtClean="0"/>
              <a:t>9/5</a:t>
            </a:r>
            <a:r>
              <a:rPr lang="id-ID" sz="1600" b="1" dirty="0"/>
              <a:t>) C + 32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K = C + 273</a:t>
            </a:r>
            <a:endParaRPr lang="id-ID" sz="1600" dirty="0"/>
          </a:p>
          <a:p>
            <a:pPr fontAlgn="base"/>
            <a:r>
              <a:rPr lang="id-ID" sz="1600" dirty="0"/>
              <a:t>Konversi suhu </a:t>
            </a:r>
            <a:r>
              <a:rPr lang="id-ID" sz="1600" b="1" dirty="0"/>
              <a:t>dari Reamur (R)</a:t>
            </a:r>
            <a:r>
              <a:rPr lang="id-ID" sz="1600" dirty="0"/>
              <a:t> ke Celcius (C), Fahrenheit (F), dan Kelvin (K) adalah</a:t>
            </a:r>
            <a:r>
              <a:rPr lang="id-ID" sz="1600" dirty="0" smtClean="0"/>
              <a:t>:</a:t>
            </a:r>
          </a:p>
          <a:p>
            <a:pPr fontAlgn="base"/>
            <a:r>
              <a:rPr lang="id-ID" sz="1600" b="1" dirty="0" smtClean="0"/>
              <a:t>C </a:t>
            </a:r>
            <a:r>
              <a:rPr lang="id-ID" sz="1600" b="1" dirty="0"/>
              <a:t>= (5/4) R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F = (9/4) R + 32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K = C + 273 = (5/4) R + 273</a:t>
            </a:r>
            <a:endParaRPr lang="id-ID" sz="1600" dirty="0"/>
          </a:p>
          <a:p>
            <a:pPr fontAlgn="base"/>
            <a:r>
              <a:rPr lang="id-ID" sz="1600" dirty="0"/>
              <a:t>Konversi suhu </a:t>
            </a:r>
            <a:r>
              <a:rPr lang="id-ID" sz="1600" b="1" dirty="0"/>
              <a:t>dari Fahrenheit (F)</a:t>
            </a:r>
            <a:r>
              <a:rPr lang="id-ID" sz="1600" dirty="0"/>
              <a:t> ke Celcius (C), Reamur (R), dan Kelvin (K) adalah</a:t>
            </a:r>
            <a:r>
              <a:rPr lang="id-ID" sz="1600" dirty="0" smtClean="0"/>
              <a:t>:</a:t>
            </a:r>
          </a:p>
          <a:p>
            <a:pPr fontAlgn="base"/>
            <a:r>
              <a:rPr lang="id-ID" sz="1600" b="1" dirty="0" smtClean="0"/>
              <a:t>C </a:t>
            </a:r>
            <a:r>
              <a:rPr lang="id-ID" sz="1600" b="1" dirty="0"/>
              <a:t>= 5/9 (F-32)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R = 4/9 (F-32)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K = 5/9 (F-32) + 273</a:t>
            </a:r>
            <a:endParaRPr lang="id-ID" sz="1600" dirty="0"/>
          </a:p>
          <a:p>
            <a:pPr fontAlgn="base"/>
            <a:r>
              <a:rPr lang="id-ID" sz="1600" dirty="0"/>
              <a:t>Konversi suhu dari </a:t>
            </a:r>
            <a:r>
              <a:rPr lang="id-ID" sz="1600" b="1" dirty="0"/>
              <a:t>Kelvin (K)</a:t>
            </a:r>
            <a:r>
              <a:rPr lang="id-ID" sz="1600" dirty="0"/>
              <a:t> ke Celcius (C), Reamur (R), Fahrenheit (F) adalah</a:t>
            </a:r>
            <a:r>
              <a:rPr lang="id-ID" sz="1600" dirty="0" smtClean="0"/>
              <a:t>:</a:t>
            </a:r>
          </a:p>
          <a:p>
            <a:pPr fontAlgn="base"/>
            <a:r>
              <a:rPr lang="id-ID" sz="1600" b="1" dirty="0" smtClean="0"/>
              <a:t>C </a:t>
            </a:r>
            <a:r>
              <a:rPr lang="id-ID" sz="1600" b="1" dirty="0"/>
              <a:t>= K – 273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R = 4/5 (K-273)</a:t>
            </a:r>
            <a:r>
              <a:rPr lang="id-ID" sz="1600" dirty="0"/>
              <a:t/>
            </a:r>
            <a:br>
              <a:rPr lang="id-ID" sz="1600" dirty="0"/>
            </a:br>
            <a:r>
              <a:rPr lang="id-ID" sz="1600" b="1" dirty="0"/>
              <a:t>F = 9/5 (K-273) + </a:t>
            </a:r>
            <a:r>
              <a:rPr lang="id-ID" sz="1600" b="1" dirty="0" smtClean="0"/>
              <a:t>32</a:t>
            </a:r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152481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/>
          <a:lstStyle/>
          <a:p>
            <a:pPr algn="ctr"/>
            <a:r>
              <a:rPr lang="id-ID" dirty="0" smtClean="0"/>
              <a:t>Kalor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83880" cy="4187952"/>
          </a:xfrm>
        </p:spPr>
        <p:txBody>
          <a:bodyPr/>
          <a:lstStyle/>
          <a:p>
            <a:r>
              <a:rPr lang="id-ID" dirty="0"/>
              <a:t>bentuk energi yang </a:t>
            </a:r>
            <a:r>
              <a:rPr lang="id-ID" dirty="0" smtClean="0"/>
              <a:t>berpindah </a:t>
            </a:r>
            <a:r>
              <a:rPr lang="id-ID" dirty="0"/>
              <a:t>karena adanya perbedaan </a:t>
            </a:r>
            <a:r>
              <a:rPr lang="id-ID" dirty="0" smtClean="0"/>
              <a:t>suhu </a:t>
            </a:r>
            <a:r>
              <a:rPr lang="id-ID" dirty="0"/>
              <a:t>ketika </a:t>
            </a:r>
            <a:r>
              <a:rPr lang="id-ID" dirty="0" smtClean="0"/>
              <a:t>benda tersebut bersentuhan</a:t>
            </a:r>
          </a:p>
          <a:p>
            <a:r>
              <a:rPr lang="id-ID" dirty="0" smtClean="0"/>
              <a:t>Satuannya adalah </a:t>
            </a:r>
            <a:r>
              <a:rPr lang="id-ID" dirty="0"/>
              <a:t>joule ( J )</a:t>
            </a:r>
          </a:p>
        </p:txBody>
      </p:sp>
    </p:spTree>
    <p:extLst>
      <p:ext uri="{BB962C8B-B14F-4D97-AF65-F5344CB8AC3E}">
        <p14:creationId xmlns:p14="http://schemas.microsoft.com/office/powerpoint/2010/main" val="102170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>
                <a:effectLst/>
              </a:rPr>
              <a:t>Pengaruh Kalor Terhadap Benda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83880" cy="4187952"/>
          </a:xfrm>
        </p:spPr>
        <p:txBody>
          <a:bodyPr/>
          <a:lstStyle/>
          <a:p>
            <a:r>
              <a:rPr lang="id-ID" dirty="0"/>
              <a:t>Pengaruh kalor terhadap suhu </a:t>
            </a:r>
            <a:r>
              <a:rPr lang="id-ID" dirty="0" smtClean="0"/>
              <a:t>benda</a:t>
            </a:r>
          </a:p>
          <a:p>
            <a:r>
              <a:rPr lang="id-ID" dirty="0"/>
              <a:t>Pengaruh kalor terhadap wujud benda</a:t>
            </a:r>
          </a:p>
        </p:txBody>
      </p:sp>
    </p:spTree>
    <p:extLst>
      <p:ext uri="{BB962C8B-B14F-4D97-AF65-F5344CB8AC3E}">
        <p14:creationId xmlns:p14="http://schemas.microsoft.com/office/powerpoint/2010/main" val="3281342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id-ID" dirty="0" smtClean="0">
                <a:effectLst/>
              </a:rPr>
              <a:t>Perpindahan kalor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83880" cy="4187952"/>
          </a:xfrm>
        </p:spPr>
        <p:txBody>
          <a:bodyPr/>
          <a:lstStyle/>
          <a:p>
            <a:r>
              <a:rPr lang="id-ID" dirty="0" smtClean="0"/>
              <a:t>Perpindahan secara </a:t>
            </a:r>
            <a:r>
              <a:rPr lang="id-ID" dirty="0" smtClean="0"/>
              <a:t>konduksi = </a:t>
            </a:r>
            <a:r>
              <a:rPr lang="id-ID" dirty="0"/>
              <a:t>Proses perpindahan kalor melalui suatu zat tanpa diikuti perpindahan bagian-bagian zat </a:t>
            </a:r>
            <a:r>
              <a:rPr lang="id-ID" dirty="0" smtClean="0"/>
              <a:t>tersebut.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01008"/>
            <a:ext cx="3816424" cy="292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9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183880" cy="5484096"/>
          </a:xfrm>
        </p:spPr>
        <p:txBody>
          <a:bodyPr/>
          <a:lstStyle/>
          <a:p>
            <a:r>
              <a:rPr lang="id-ID" dirty="0" smtClean="0"/>
              <a:t>Perpindahan secara radiasi = </a:t>
            </a:r>
            <a:r>
              <a:rPr lang="fi-FI" dirty="0"/>
              <a:t>Proses perpindahan </a:t>
            </a:r>
            <a:r>
              <a:rPr lang="fi-FI" dirty="0" smtClean="0"/>
              <a:t>ka</a:t>
            </a:r>
            <a:r>
              <a:rPr lang="id-ID" dirty="0" smtClean="0"/>
              <a:t>lor</a:t>
            </a:r>
            <a:r>
              <a:rPr lang="fi-FI" dirty="0"/>
              <a:t> tanpa zat perantara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060848"/>
            <a:ext cx="35814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26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</TotalTime>
  <Words>125</Words>
  <Application>Microsoft Office PowerPoint</Application>
  <PresentationFormat>On-screen Show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Aspect</vt:lpstr>
      <vt:lpstr>SUHU DAN KALOR</vt:lpstr>
      <vt:lpstr>PowerPoint Presentation</vt:lpstr>
      <vt:lpstr>Jenis Termometer</vt:lpstr>
      <vt:lpstr>Skala Satuan Suhu</vt:lpstr>
      <vt:lpstr>PowerPoint Presentation</vt:lpstr>
      <vt:lpstr>Kalor</vt:lpstr>
      <vt:lpstr>Pengaruh Kalor Terhadap Benda</vt:lpstr>
      <vt:lpstr>Perpindahan kalor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SUHU DAN ENERGI PANAS</dc:title>
  <dc:creator>X-200 MA</dc:creator>
  <cp:lastModifiedBy>X-200 MA</cp:lastModifiedBy>
  <cp:revision>16</cp:revision>
  <dcterms:created xsi:type="dcterms:W3CDTF">2018-10-29T22:45:29Z</dcterms:created>
  <dcterms:modified xsi:type="dcterms:W3CDTF">2018-11-04T01:58:47Z</dcterms:modified>
</cp:coreProperties>
</file>