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61" r:id="rId5"/>
    <p:sldId id="258" r:id="rId6"/>
    <p:sldId id="260" r:id="rId7"/>
    <p:sldId id="259" r:id="rId8"/>
    <p:sldId id="263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F34AC3-9885-440D-B61D-EE24BA0F648D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5FA12B1-B7C5-489E-894B-C0064984275C}">
      <dgm:prSet phldrT="[Text]"/>
      <dgm:spPr/>
      <dgm:t>
        <a:bodyPr/>
        <a:lstStyle/>
        <a:p>
          <a:r>
            <a:rPr lang="id-ID" dirty="0" smtClean="0"/>
            <a:t>Sumber bunyi</a:t>
          </a:r>
          <a:endParaRPr lang="id-ID" dirty="0"/>
        </a:p>
      </dgm:t>
    </dgm:pt>
    <dgm:pt modelId="{B4CF228D-EC68-4B0C-97E7-D5A06536A8B1}" type="parTrans" cxnId="{89513E48-D666-45B3-A791-37B4578DA61B}">
      <dgm:prSet/>
      <dgm:spPr/>
      <dgm:t>
        <a:bodyPr/>
        <a:lstStyle/>
        <a:p>
          <a:endParaRPr lang="id-ID"/>
        </a:p>
      </dgm:t>
    </dgm:pt>
    <dgm:pt modelId="{4849D18C-FD12-44AE-A306-00E6469FA4BC}" type="sibTrans" cxnId="{89513E48-D666-45B3-A791-37B4578DA61B}">
      <dgm:prSet/>
      <dgm:spPr/>
      <dgm:t>
        <a:bodyPr/>
        <a:lstStyle/>
        <a:p>
          <a:endParaRPr lang="id-ID"/>
        </a:p>
      </dgm:t>
    </dgm:pt>
    <dgm:pt modelId="{A8B70D3D-5341-49BC-AAFE-983A6B7CCA7E}">
      <dgm:prSet phldrT="[Text]"/>
      <dgm:spPr/>
      <dgm:t>
        <a:bodyPr/>
        <a:lstStyle/>
        <a:p>
          <a:r>
            <a:rPr lang="id-ID" dirty="0" smtClean="0"/>
            <a:t>Medium sebagai pelantara</a:t>
          </a:r>
          <a:endParaRPr lang="id-ID" dirty="0"/>
        </a:p>
      </dgm:t>
    </dgm:pt>
    <dgm:pt modelId="{119F3C5B-6F9F-4166-9CD2-3504FE4610A0}" type="parTrans" cxnId="{8BCD6252-5611-44E3-B154-CC0C7756662E}">
      <dgm:prSet/>
      <dgm:spPr/>
      <dgm:t>
        <a:bodyPr/>
        <a:lstStyle/>
        <a:p>
          <a:endParaRPr lang="id-ID"/>
        </a:p>
      </dgm:t>
    </dgm:pt>
    <dgm:pt modelId="{AB57A4FB-9306-4CFB-81A1-DDD7D22CB56E}" type="sibTrans" cxnId="{8BCD6252-5611-44E3-B154-CC0C7756662E}">
      <dgm:prSet/>
      <dgm:spPr/>
      <dgm:t>
        <a:bodyPr/>
        <a:lstStyle/>
        <a:p>
          <a:endParaRPr lang="id-ID"/>
        </a:p>
      </dgm:t>
    </dgm:pt>
    <dgm:pt modelId="{5871B25D-D2F7-40A9-B1C2-AAF3F0014563}">
      <dgm:prSet phldrT="[Text]"/>
      <dgm:spPr/>
      <dgm:t>
        <a:bodyPr/>
        <a:lstStyle/>
        <a:p>
          <a:r>
            <a:rPr lang="id-ID" dirty="0" smtClean="0"/>
            <a:t>Pendengaran atau penerima</a:t>
          </a:r>
          <a:endParaRPr lang="id-ID" dirty="0"/>
        </a:p>
      </dgm:t>
    </dgm:pt>
    <dgm:pt modelId="{E33717D8-1266-456B-952B-1FC3B99BF9F1}" type="parTrans" cxnId="{0B818346-3E48-4C60-B327-1D616C4215F2}">
      <dgm:prSet/>
      <dgm:spPr/>
      <dgm:t>
        <a:bodyPr/>
        <a:lstStyle/>
        <a:p>
          <a:endParaRPr lang="id-ID"/>
        </a:p>
      </dgm:t>
    </dgm:pt>
    <dgm:pt modelId="{EDBD6593-74AA-4360-910B-D05B581538B2}" type="sibTrans" cxnId="{0B818346-3E48-4C60-B327-1D616C4215F2}">
      <dgm:prSet/>
      <dgm:spPr/>
      <dgm:t>
        <a:bodyPr/>
        <a:lstStyle/>
        <a:p>
          <a:endParaRPr lang="id-ID"/>
        </a:p>
      </dgm:t>
    </dgm:pt>
    <dgm:pt modelId="{756B62F4-BDC2-4E6F-9486-BE88E3D31BB1}" type="pres">
      <dgm:prSet presAssocID="{99F34AC3-9885-440D-B61D-EE24BA0F64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18AB71B7-BEAD-4487-92B6-0A8CFDED1A6A}" type="pres">
      <dgm:prSet presAssocID="{85FA12B1-B7C5-489E-894B-C0064984275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1396C1D-75F1-45B5-BC67-53DEF78D0A3E}" type="pres">
      <dgm:prSet presAssocID="{4849D18C-FD12-44AE-A306-00E6469FA4BC}" presName="sibTrans" presStyleLbl="sibTrans2D1" presStyleIdx="0" presStyleCnt="3"/>
      <dgm:spPr/>
      <dgm:t>
        <a:bodyPr/>
        <a:lstStyle/>
        <a:p>
          <a:endParaRPr lang="id-ID"/>
        </a:p>
      </dgm:t>
    </dgm:pt>
    <dgm:pt modelId="{6CB19280-255E-4231-A102-8CF5444024C0}" type="pres">
      <dgm:prSet presAssocID="{4849D18C-FD12-44AE-A306-00E6469FA4BC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AD9023A6-6882-4AB5-B28B-9BDC08EA3424}" type="pres">
      <dgm:prSet presAssocID="{A8B70D3D-5341-49BC-AAFE-983A6B7CCA7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4D8E9E3-0B89-49AD-8260-50A660F3B5B5}" type="pres">
      <dgm:prSet presAssocID="{AB57A4FB-9306-4CFB-81A1-DDD7D22CB56E}" presName="sibTrans" presStyleLbl="sibTrans2D1" presStyleIdx="1" presStyleCnt="3"/>
      <dgm:spPr/>
      <dgm:t>
        <a:bodyPr/>
        <a:lstStyle/>
        <a:p>
          <a:endParaRPr lang="id-ID"/>
        </a:p>
      </dgm:t>
    </dgm:pt>
    <dgm:pt modelId="{14D3AEB3-816A-4E8D-A487-DF98DE8057AB}" type="pres">
      <dgm:prSet presAssocID="{AB57A4FB-9306-4CFB-81A1-DDD7D22CB56E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6D8591BC-B6D2-46F7-BEB7-5D46063DB645}" type="pres">
      <dgm:prSet presAssocID="{5871B25D-D2F7-40A9-B1C2-AAF3F001456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27BAE62-6D97-449D-AED3-A2950152FCDB}" type="pres">
      <dgm:prSet presAssocID="{EDBD6593-74AA-4360-910B-D05B581538B2}" presName="sibTrans" presStyleLbl="sibTrans2D1" presStyleIdx="2" presStyleCnt="3"/>
      <dgm:spPr/>
      <dgm:t>
        <a:bodyPr/>
        <a:lstStyle/>
        <a:p>
          <a:endParaRPr lang="id-ID"/>
        </a:p>
      </dgm:t>
    </dgm:pt>
    <dgm:pt modelId="{A41E4AC3-EDE2-4838-B0A9-40B0ECA62C21}" type="pres">
      <dgm:prSet presAssocID="{EDBD6593-74AA-4360-910B-D05B581538B2}" presName="connectorText" presStyleLbl="sibTrans2D1" presStyleIdx="2" presStyleCnt="3"/>
      <dgm:spPr/>
      <dgm:t>
        <a:bodyPr/>
        <a:lstStyle/>
        <a:p>
          <a:endParaRPr lang="id-ID"/>
        </a:p>
      </dgm:t>
    </dgm:pt>
  </dgm:ptLst>
  <dgm:cxnLst>
    <dgm:cxn modelId="{485CCD6D-7CF7-4D55-BFA6-BF3A92BB4E9A}" type="presOf" srcId="{4849D18C-FD12-44AE-A306-00E6469FA4BC}" destId="{E1396C1D-75F1-45B5-BC67-53DEF78D0A3E}" srcOrd="0" destOrd="0" presId="urn:microsoft.com/office/officeart/2005/8/layout/cycle7"/>
    <dgm:cxn modelId="{4B870A86-05BA-46CD-9C5B-F22B0A88F067}" type="presOf" srcId="{EDBD6593-74AA-4360-910B-D05B581538B2}" destId="{A41E4AC3-EDE2-4838-B0A9-40B0ECA62C21}" srcOrd="1" destOrd="0" presId="urn:microsoft.com/office/officeart/2005/8/layout/cycle7"/>
    <dgm:cxn modelId="{04E6CC8B-36E1-4CC7-B5D0-406B07216377}" type="presOf" srcId="{AB57A4FB-9306-4CFB-81A1-DDD7D22CB56E}" destId="{A4D8E9E3-0B89-49AD-8260-50A660F3B5B5}" srcOrd="0" destOrd="0" presId="urn:microsoft.com/office/officeart/2005/8/layout/cycle7"/>
    <dgm:cxn modelId="{0B818346-3E48-4C60-B327-1D616C4215F2}" srcId="{99F34AC3-9885-440D-B61D-EE24BA0F648D}" destId="{5871B25D-D2F7-40A9-B1C2-AAF3F0014563}" srcOrd="2" destOrd="0" parTransId="{E33717D8-1266-456B-952B-1FC3B99BF9F1}" sibTransId="{EDBD6593-74AA-4360-910B-D05B581538B2}"/>
    <dgm:cxn modelId="{31B3BB73-13D2-4437-BB31-1D92A1428828}" type="presOf" srcId="{4849D18C-FD12-44AE-A306-00E6469FA4BC}" destId="{6CB19280-255E-4231-A102-8CF5444024C0}" srcOrd="1" destOrd="0" presId="urn:microsoft.com/office/officeart/2005/8/layout/cycle7"/>
    <dgm:cxn modelId="{6BA13931-4230-4094-8A89-3EEBA0C5E723}" type="presOf" srcId="{99F34AC3-9885-440D-B61D-EE24BA0F648D}" destId="{756B62F4-BDC2-4E6F-9486-BE88E3D31BB1}" srcOrd="0" destOrd="0" presId="urn:microsoft.com/office/officeart/2005/8/layout/cycle7"/>
    <dgm:cxn modelId="{8BCD6252-5611-44E3-B154-CC0C7756662E}" srcId="{99F34AC3-9885-440D-B61D-EE24BA0F648D}" destId="{A8B70D3D-5341-49BC-AAFE-983A6B7CCA7E}" srcOrd="1" destOrd="0" parTransId="{119F3C5B-6F9F-4166-9CD2-3504FE4610A0}" sibTransId="{AB57A4FB-9306-4CFB-81A1-DDD7D22CB56E}"/>
    <dgm:cxn modelId="{39669E03-7C73-4D58-B5EF-EC00AE0BF8DC}" type="presOf" srcId="{5871B25D-D2F7-40A9-B1C2-AAF3F0014563}" destId="{6D8591BC-B6D2-46F7-BEB7-5D46063DB645}" srcOrd="0" destOrd="0" presId="urn:microsoft.com/office/officeart/2005/8/layout/cycle7"/>
    <dgm:cxn modelId="{E5D9FC79-FC03-4D70-9E93-C677A978BF05}" type="presOf" srcId="{A8B70D3D-5341-49BC-AAFE-983A6B7CCA7E}" destId="{AD9023A6-6882-4AB5-B28B-9BDC08EA3424}" srcOrd="0" destOrd="0" presId="urn:microsoft.com/office/officeart/2005/8/layout/cycle7"/>
    <dgm:cxn modelId="{3E94A486-427F-4E52-A935-779517119ABF}" type="presOf" srcId="{EDBD6593-74AA-4360-910B-D05B581538B2}" destId="{127BAE62-6D97-449D-AED3-A2950152FCDB}" srcOrd="0" destOrd="0" presId="urn:microsoft.com/office/officeart/2005/8/layout/cycle7"/>
    <dgm:cxn modelId="{EBE377A7-7ED1-4921-9FE1-1515B2F245A6}" type="presOf" srcId="{AB57A4FB-9306-4CFB-81A1-DDD7D22CB56E}" destId="{14D3AEB3-816A-4E8D-A487-DF98DE8057AB}" srcOrd="1" destOrd="0" presId="urn:microsoft.com/office/officeart/2005/8/layout/cycle7"/>
    <dgm:cxn modelId="{89513E48-D666-45B3-A791-37B4578DA61B}" srcId="{99F34AC3-9885-440D-B61D-EE24BA0F648D}" destId="{85FA12B1-B7C5-489E-894B-C0064984275C}" srcOrd="0" destOrd="0" parTransId="{B4CF228D-EC68-4B0C-97E7-D5A06536A8B1}" sibTransId="{4849D18C-FD12-44AE-A306-00E6469FA4BC}"/>
    <dgm:cxn modelId="{9328B2CE-A8A9-44DB-9C9C-F163909D229E}" type="presOf" srcId="{85FA12B1-B7C5-489E-894B-C0064984275C}" destId="{18AB71B7-BEAD-4487-92B6-0A8CFDED1A6A}" srcOrd="0" destOrd="0" presId="urn:microsoft.com/office/officeart/2005/8/layout/cycle7"/>
    <dgm:cxn modelId="{3369C4C9-9A6E-498F-94AE-119AC54082B0}" type="presParOf" srcId="{756B62F4-BDC2-4E6F-9486-BE88E3D31BB1}" destId="{18AB71B7-BEAD-4487-92B6-0A8CFDED1A6A}" srcOrd="0" destOrd="0" presId="urn:microsoft.com/office/officeart/2005/8/layout/cycle7"/>
    <dgm:cxn modelId="{59DB6638-2E6C-4999-8A3A-B6BB452DB9DD}" type="presParOf" srcId="{756B62F4-BDC2-4E6F-9486-BE88E3D31BB1}" destId="{E1396C1D-75F1-45B5-BC67-53DEF78D0A3E}" srcOrd="1" destOrd="0" presId="urn:microsoft.com/office/officeart/2005/8/layout/cycle7"/>
    <dgm:cxn modelId="{DE6872CD-7DCD-4338-9E55-E1304956150D}" type="presParOf" srcId="{E1396C1D-75F1-45B5-BC67-53DEF78D0A3E}" destId="{6CB19280-255E-4231-A102-8CF5444024C0}" srcOrd="0" destOrd="0" presId="urn:microsoft.com/office/officeart/2005/8/layout/cycle7"/>
    <dgm:cxn modelId="{7042BBCD-5FE0-4E7F-86FC-881658B57D27}" type="presParOf" srcId="{756B62F4-BDC2-4E6F-9486-BE88E3D31BB1}" destId="{AD9023A6-6882-4AB5-B28B-9BDC08EA3424}" srcOrd="2" destOrd="0" presId="urn:microsoft.com/office/officeart/2005/8/layout/cycle7"/>
    <dgm:cxn modelId="{611E2B16-79AB-4B35-A8D7-7F26549DE6A5}" type="presParOf" srcId="{756B62F4-BDC2-4E6F-9486-BE88E3D31BB1}" destId="{A4D8E9E3-0B89-49AD-8260-50A660F3B5B5}" srcOrd="3" destOrd="0" presId="urn:microsoft.com/office/officeart/2005/8/layout/cycle7"/>
    <dgm:cxn modelId="{1AB0F158-2081-42B1-9D5B-4594D6E4E3C9}" type="presParOf" srcId="{A4D8E9E3-0B89-49AD-8260-50A660F3B5B5}" destId="{14D3AEB3-816A-4E8D-A487-DF98DE8057AB}" srcOrd="0" destOrd="0" presId="urn:microsoft.com/office/officeart/2005/8/layout/cycle7"/>
    <dgm:cxn modelId="{284C52E7-38F4-45BD-82DB-CE75517C41E0}" type="presParOf" srcId="{756B62F4-BDC2-4E6F-9486-BE88E3D31BB1}" destId="{6D8591BC-B6D2-46F7-BEB7-5D46063DB645}" srcOrd="4" destOrd="0" presId="urn:microsoft.com/office/officeart/2005/8/layout/cycle7"/>
    <dgm:cxn modelId="{85DF0A06-981A-4AEE-BB10-4D62C4F0FDC3}" type="presParOf" srcId="{756B62F4-BDC2-4E6F-9486-BE88E3D31BB1}" destId="{127BAE62-6D97-449D-AED3-A2950152FCDB}" srcOrd="5" destOrd="0" presId="urn:microsoft.com/office/officeart/2005/8/layout/cycle7"/>
    <dgm:cxn modelId="{514EB2B2-EF0D-43E3-A342-A064E40B49EC}" type="presParOf" srcId="{127BAE62-6D97-449D-AED3-A2950152FCDB}" destId="{A41E4AC3-EDE2-4838-B0A9-40B0ECA62C2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322985-1B97-4DE4-96F3-FC0C87BF4BB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B1CD8D5-BDDA-41D8-8838-95E2B6693F4F}">
      <dgm:prSet phldrT="[Text]"/>
      <dgm:spPr/>
      <dgm:t>
        <a:bodyPr/>
        <a:lstStyle/>
        <a:p>
          <a:r>
            <a:rPr lang="id-ID" dirty="0" smtClean="0"/>
            <a:t>Infrasonik</a:t>
          </a:r>
          <a:endParaRPr lang="id-ID" dirty="0"/>
        </a:p>
      </dgm:t>
    </dgm:pt>
    <dgm:pt modelId="{4F4912AD-72BB-4F26-AC32-0E4840F3018E}" type="parTrans" cxnId="{DF27516A-DEF0-4D66-AC57-21B613AFB9D1}">
      <dgm:prSet/>
      <dgm:spPr/>
      <dgm:t>
        <a:bodyPr/>
        <a:lstStyle/>
        <a:p>
          <a:endParaRPr lang="id-ID"/>
        </a:p>
      </dgm:t>
    </dgm:pt>
    <dgm:pt modelId="{9D88B8E8-3E64-4696-BA8E-23FA6FB64313}" type="sibTrans" cxnId="{DF27516A-DEF0-4D66-AC57-21B613AFB9D1}">
      <dgm:prSet/>
      <dgm:spPr/>
      <dgm:t>
        <a:bodyPr/>
        <a:lstStyle/>
        <a:p>
          <a:endParaRPr lang="id-ID"/>
        </a:p>
      </dgm:t>
    </dgm:pt>
    <dgm:pt modelId="{3E51E245-D3F9-4245-B972-0123E181A1A3}">
      <dgm:prSet phldrT="[Text]"/>
      <dgm:spPr/>
      <dgm:t>
        <a:bodyPr/>
        <a:lstStyle/>
        <a:p>
          <a:r>
            <a:rPr lang="id-ID" b="0" i="0" dirty="0" smtClean="0"/>
            <a:t>Audiosonik</a:t>
          </a:r>
          <a:endParaRPr lang="id-ID" dirty="0"/>
        </a:p>
      </dgm:t>
    </dgm:pt>
    <dgm:pt modelId="{2328A861-98DF-42A3-9921-DCC8AF51B8BA}" type="parTrans" cxnId="{F735F233-45DB-4EB7-B322-A9EBD7561EC4}">
      <dgm:prSet/>
      <dgm:spPr/>
      <dgm:t>
        <a:bodyPr/>
        <a:lstStyle/>
        <a:p>
          <a:endParaRPr lang="id-ID"/>
        </a:p>
      </dgm:t>
    </dgm:pt>
    <dgm:pt modelId="{58A7BABF-EB5F-4FA6-AB8B-DE4EF3599BED}" type="sibTrans" cxnId="{F735F233-45DB-4EB7-B322-A9EBD7561EC4}">
      <dgm:prSet/>
      <dgm:spPr/>
      <dgm:t>
        <a:bodyPr/>
        <a:lstStyle/>
        <a:p>
          <a:endParaRPr lang="id-ID"/>
        </a:p>
      </dgm:t>
    </dgm:pt>
    <dgm:pt modelId="{F880DD2E-EDA0-43E9-8624-C4F66691518A}">
      <dgm:prSet phldrT="[Text]"/>
      <dgm:spPr/>
      <dgm:t>
        <a:bodyPr/>
        <a:lstStyle/>
        <a:p>
          <a:r>
            <a:rPr lang="id-ID" b="0" i="0" smtClean="0"/>
            <a:t>Gelombang bunyi yang frekuensinya dibawah 20Hz</a:t>
          </a:r>
          <a:endParaRPr lang="id-ID"/>
        </a:p>
      </dgm:t>
    </dgm:pt>
    <dgm:pt modelId="{C2C236BC-7AC8-4232-AD1C-B4C9C3FB3F27}" type="parTrans" cxnId="{A5D89EE5-5989-4F6C-A90F-50BBF241832A}">
      <dgm:prSet/>
      <dgm:spPr/>
      <dgm:t>
        <a:bodyPr/>
        <a:lstStyle/>
        <a:p>
          <a:endParaRPr lang="id-ID"/>
        </a:p>
      </dgm:t>
    </dgm:pt>
    <dgm:pt modelId="{802CDFE6-22BC-4FF7-8B15-8B01F167D814}" type="sibTrans" cxnId="{A5D89EE5-5989-4F6C-A90F-50BBF241832A}">
      <dgm:prSet/>
      <dgm:spPr/>
      <dgm:t>
        <a:bodyPr/>
        <a:lstStyle/>
        <a:p>
          <a:endParaRPr lang="id-ID"/>
        </a:p>
      </dgm:t>
    </dgm:pt>
    <dgm:pt modelId="{9BC68A67-4D97-401C-A0CD-E2ACCD322580}">
      <dgm:prSet/>
      <dgm:spPr/>
      <dgm:t>
        <a:bodyPr/>
        <a:lstStyle/>
        <a:p>
          <a:r>
            <a:rPr lang="id-ID" b="0" i="0" smtClean="0"/>
            <a:t>Contoh: anjing, kucing dan jangkrik</a:t>
          </a:r>
          <a:endParaRPr lang="id-ID" b="0" i="0"/>
        </a:p>
      </dgm:t>
    </dgm:pt>
    <dgm:pt modelId="{02016935-7D7D-4A28-AF9D-ADFD8EBAF5BB}" type="parTrans" cxnId="{77660173-9467-4185-8E2B-18C651BC6ED7}">
      <dgm:prSet/>
      <dgm:spPr/>
      <dgm:t>
        <a:bodyPr/>
        <a:lstStyle/>
        <a:p>
          <a:endParaRPr lang="id-ID"/>
        </a:p>
      </dgm:t>
    </dgm:pt>
    <dgm:pt modelId="{B2A952EF-1B61-4624-9562-112FD44A784B}" type="sibTrans" cxnId="{77660173-9467-4185-8E2B-18C651BC6ED7}">
      <dgm:prSet/>
      <dgm:spPr/>
      <dgm:t>
        <a:bodyPr/>
        <a:lstStyle/>
        <a:p>
          <a:endParaRPr lang="id-ID"/>
        </a:p>
      </dgm:t>
    </dgm:pt>
    <dgm:pt modelId="{E4D2C4F8-DA7B-4392-A72E-839EB29BF4D6}">
      <dgm:prSet/>
      <dgm:spPr/>
      <dgm:t>
        <a:bodyPr/>
        <a:lstStyle/>
        <a:p>
          <a:r>
            <a:rPr lang="id-ID" b="0" i="0" dirty="0" smtClean="0"/>
            <a:t>Gelombang bunyi yang frekuensinya antara 20Hz – 20.000Hz</a:t>
          </a:r>
          <a:endParaRPr lang="id-ID" b="0" i="0" dirty="0"/>
        </a:p>
      </dgm:t>
    </dgm:pt>
    <dgm:pt modelId="{7F8EC617-6582-4A78-88FA-F5D01DBB2BEA}" type="parTrans" cxnId="{4EABA631-EF81-4EFB-93C0-82862310AD07}">
      <dgm:prSet/>
      <dgm:spPr/>
      <dgm:t>
        <a:bodyPr/>
        <a:lstStyle/>
        <a:p>
          <a:endParaRPr lang="id-ID"/>
        </a:p>
      </dgm:t>
    </dgm:pt>
    <dgm:pt modelId="{74E85B7B-3957-46BF-B5FE-6C2141432951}" type="sibTrans" cxnId="{4EABA631-EF81-4EFB-93C0-82862310AD07}">
      <dgm:prSet/>
      <dgm:spPr/>
      <dgm:t>
        <a:bodyPr/>
        <a:lstStyle/>
        <a:p>
          <a:endParaRPr lang="id-ID"/>
        </a:p>
      </dgm:t>
    </dgm:pt>
    <dgm:pt modelId="{F3AD5037-CAD1-4AB5-AA6C-3036FCC6AA3C}">
      <dgm:prSet/>
      <dgm:spPr/>
      <dgm:t>
        <a:bodyPr/>
        <a:lstStyle/>
        <a:p>
          <a:r>
            <a:rPr lang="id-ID" b="0" i="0" dirty="0" smtClean="0"/>
            <a:t>Contoh: manusia</a:t>
          </a:r>
          <a:endParaRPr lang="id-ID" b="0" i="0" dirty="0"/>
        </a:p>
      </dgm:t>
    </dgm:pt>
    <dgm:pt modelId="{57135567-C6E1-4699-A98C-C7D19BDAF95D}" type="parTrans" cxnId="{CF7B5CBC-1B7A-480B-8E68-1DB8C3CD57C5}">
      <dgm:prSet/>
      <dgm:spPr/>
      <dgm:t>
        <a:bodyPr/>
        <a:lstStyle/>
        <a:p>
          <a:endParaRPr lang="id-ID"/>
        </a:p>
      </dgm:t>
    </dgm:pt>
    <dgm:pt modelId="{2F2ADF7C-9F00-4D7B-BF65-B54EBD2529CB}" type="sibTrans" cxnId="{CF7B5CBC-1B7A-480B-8E68-1DB8C3CD57C5}">
      <dgm:prSet/>
      <dgm:spPr/>
      <dgm:t>
        <a:bodyPr/>
        <a:lstStyle/>
        <a:p>
          <a:endParaRPr lang="id-ID"/>
        </a:p>
      </dgm:t>
    </dgm:pt>
    <dgm:pt modelId="{52B7EF06-5CAF-4C0D-B84A-49FE92D7E5C6}">
      <dgm:prSet/>
      <dgm:spPr/>
      <dgm:t>
        <a:bodyPr/>
        <a:lstStyle/>
        <a:p>
          <a:r>
            <a:rPr lang="id-ID" b="0" i="0" dirty="0" smtClean="0"/>
            <a:t>Gelombang bunyi yang frekuensinya diatas 20.000Hz</a:t>
          </a:r>
          <a:endParaRPr lang="id-ID" b="0" i="0" dirty="0"/>
        </a:p>
      </dgm:t>
    </dgm:pt>
    <dgm:pt modelId="{0DDBCC62-8EC4-4F59-B1F3-6FE9BB1DA26F}" type="parTrans" cxnId="{57BF7F3E-1633-456D-8ECD-ED9618031368}">
      <dgm:prSet/>
      <dgm:spPr/>
      <dgm:t>
        <a:bodyPr/>
        <a:lstStyle/>
        <a:p>
          <a:endParaRPr lang="id-ID"/>
        </a:p>
      </dgm:t>
    </dgm:pt>
    <dgm:pt modelId="{F5AED22D-89F5-46D8-8D4F-3554C2361DF4}" type="sibTrans" cxnId="{57BF7F3E-1633-456D-8ECD-ED9618031368}">
      <dgm:prSet/>
      <dgm:spPr/>
      <dgm:t>
        <a:bodyPr/>
        <a:lstStyle/>
        <a:p>
          <a:endParaRPr lang="id-ID"/>
        </a:p>
      </dgm:t>
    </dgm:pt>
    <dgm:pt modelId="{DD54714E-D022-42B6-B640-91B3F6B2B28C}">
      <dgm:prSet/>
      <dgm:spPr/>
      <dgm:t>
        <a:bodyPr/>
        <a:lstStyle/>
        <a:p>
          <a:r>
            <a:rPr lang="id-ID" b="0" i="0" dirty="0" smtClean="0"/>
            <a:t>Contoh: kelelawar dan lumba – lumba</a:t>
          </a:r>
          <a:endParaRPr lang="id-ID" b="0" i="0" dirty="0"/>
        </a:p>
      </dgm:t>
    </dgm:pt>
    <dgm:pt modelId="{358119E0-466C-4700-A623-107DF4B71038}" type="parTrans" cxnId="{95CFE938-1AA1-4BB5-B644-7DFC02285815}">
      <dgm:prSet/>
      <dgm:spPr/>
      <dgm:t>
        <a:bodyPr/>
        <a:lstStyle/>
        <a:p>
          <a:endParaRPr lang="id-ID"/>
        </a:p>
      </dgm:t>
    </dgm:pt>
    <dgm:pt modelId="{818C5BB5-9B11-416C-BA42-9159773350F8}" type="sibTrans" cxnId="{95CFE938-1AA1-4BB5-B644-7DFC02285815}">
      <dgm:prSet/>
      <dgm:spPr/>
      <dgm:t>
        <a:bodyPr/>
        <a:lstStyle/>
        <a:p>
          <a:endParaRPr lang="id-ID"/>
        </a:p>
      </dgm:t>
    </dgm:pt>
    <dgm:pt modelId="{315EBDB0-7931-4ECC-AB74-EE8816731F03}">
      <dgm:prSet/>
      <dgm:spPr/>
      <dgm:t>
        <a:bodyPr/>
        <a:lstStyle/>
        <a:p>
          <a:r>
            <a:rPr lang="id-ID" b="0" i="0" smtClean="0"/>
            <a:t>Ultrasonik</a:t>
          </a:r>
          <a:endParaRPr lang="id-ID" b="0" i="0" dirty="0"/>
        </a:p>
      </dgm:t>
    </dgm:pt>
    <dgm:pt modelId="{98A9C05D-2CEC-4540-95DC-7F3CBD74F91F}" type="parTrans" cxnId="{AF9A266F-8160-43AB-B0AB-ADCEB56ACF94}">
      <dgm:prSet/>
      <dgm:spPr/>
      <dgm:t>
        <a:bodyPr/>
        <a:lstStyle/>
        <a:p>
          <a:endParaRPr lang="id-ID"/>
        </a:p>
      </dgm:t>
    </dgm:pt>
    <dgm:pt modelId="{30ED971B-9DA7-40FF-BF0B-0F10EF526555}" type="sibTrans" cxnId="{AF9A266F-8160-43AB-B0AB-ADCEB56ACF94}">
      <dgm:prSet/>
      <dgm:spPr/>
      <dgm:t>
        <a:bodyPr/>
        <a:lstStyle/>
        <a:p>
          <a:endParaRPr lang="id-ID"/>
        </a:p>
      </dgm:t>
    </dgm:pt>
    <dgm:pt modelId="{7B7FE40E-8920-4529-B49D-6A814960925F}" type="pres">
      <dgm:prSet presAssocID="{D2322985-1B97-4DE4-96F3-FC0C87BF4B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56F55E0-B05A-43BE-B24F-F46911474B1C}" type="pres">
      <dgm:prSet presAssocID="{9B1CD8D5-BDDA-41D8-8838-95E2B6693F4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47C12C-182D-4BB6-8BBB-116B3D165331}" type="pres">
      <dgm:prSet presAssocID="{9B1CD8D5-BDDA-41D8-8838-95E2B6693F4F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2E2371-2E29-4839-A9CB-FDAE78728667}" type="pres">
      <dgm:prSet presAssocID="{3E51E245-D3F9-4245-B972-0123E181A1A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8538B32-A9F2-44F4-88AC-699055BA7407}" type="pres">
      <dgm:prSet presAssocID="{3E51E245-D3F9-4245-B972-0123E181A1A3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9ECF3FA-2C27-401F-A13D-33BAF50E51BD}" type="pres">
      <dgm:prSet presAssocID="{315EBDB0-7931-4ECC-AB74-EE8816731F0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C3549AA-DCAA-460D-AFB8-971137C64D72}" type="pres">
      <dgm:prSet presAssocID="{315EBDB0-7931-4ECC-AB74-EE8816731F03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5CFE938-1AA1-4BB5-B644-7DFC02285815}" srcId="{315EBDB0-7931-4ECC-AB74-EE8816731F03}" destId="{DD54714E-D022-42B6-B640-91B3F6B2B28C}" srcOrd="1" destOrd="0" parTransId="{358119E0-466C-4700-A623-107DF4B71038}" sibTransId="{818C5BB5-9B11-416C-BA42-9159773350F8}"/>
    <dgm:cxn modelId="{CF7B5CBC-1B7A-480B-8E68-1DB8C3CD57C5}" srcId="{3E51E245-D3F9-4245-B972-0123E181A1A3}" destId="{F3AD5037-CAD1-4AB5-AA6C-3036FCC6AA3C}" srcOrd="1" destOrd="0" parTransId="{57135567-C6E1-4699-A98C-C7D19BDAF95D}" sibTransId="{2F2ADF7C-9F00-4D7B-BF65-B54EBD2529CB}"/>
    <dgm:cxn modelId="{9314AC45-2292-404A-B4E1-B46CF008821F}" type="presOf" srcId="{DD54714E-D022-42B6-B640-91B3F6B2B28C}" destId="{BC3549AA-DCAA-460D-AFB8-971137C64D72}" srcOrd="0" destOrd="1" presId="urn:microsoft.com/office/officeart/2005/8/layout/vList2"/>
    <dgm:cxn modelId="{57BF7F3E-1633-456D-8ECD-ED9618031368}" srcId="{315EBDB0-7931-4ECC-AB74-EE8816731F03}" destId="{52B7EF06-5CAF-4C0D-B84A-49FE92D7E5C6}" srcOrd="0" destOrd="0" parTransId="{0DDBCC62-8EC4-4F59-B1F3-6FE9BB1DA26F}" sibTransId="{F5AED22D-89F5-46D8-8D4F-3554C2361DF4}"/>
    <dgm:cxn modelId="{FFE39DCC-A376-47CD-BA68-550405A0B791}" type="presOf" srcId="{315EBDB0-7931-4ECC-AB74-EE8816731F03}" destId="{59ECF3FA-2C27-401F-A13D-33BAF50E51BD}" srcOrd="0" destOrd="0" presId="urn:microsoft.com/office/officeart/2005/8/layout/vList2"/>
    <dgm:cxn modelId="{68BE6AA3-C859-43BE-96C3-3CB95D0B5D7A}" type="presOf" srcId="{D2322985-1B97-4DE4-96F3-FC0C87BF4BBB}" destId="{7B7FE40E-8920-4529-B49D-6A814960925F}" srcOrd="0" destOrd="0" presId="urn:microsoft.com/office/officeart/2005/8/layout/vList2"/>
    <dgm:cxn modelId="{A5D89EE5-5989-4F6C-A90F-50BBF241832A}" srcId="{9B1CD8D5-BDDA-41D8-8838-95E2B6693F4F}" destId="{F880DD2E-EDA0-43E9-8624-C4F66691518A}" srcOrd="0" destOrd="0" parTransId="{C2C236BC-7AC8-4232-AD1C-B4C9C3FB3F27}" sibTransId="{802CDFE6-22BC-4FF7-8B15-8B01F167D814}"/>
    <dgm:cxn modelId="{CE8C3AE7-EE30-4346-8728-20C732A92EB5}" type="presOf" srcId="{3E51E245-D3F9-4245-B972-0123E181A1A3}" destId="{7C2E2371-2E29-4839-A9CB-FDAE78728667}" srcOrd="0" destOrd="0" presId="urn:microsoft.com/office/officeart/2005/8/layout/vList2"/>
    <dgm:cxn modelId="{78C1ADA8-74E9-4DD6-9720-FB9483F8ECD9}" type="presOf" srcId="{52B7EF06-5CAF-4C0D-B84A-49FE92D7E5C6}" destId="{BC3549AA-DCAA-460D-AFB8-971137C64D72}" srcOrd="0" destOrd="0" presId="urn:microsoft.com/office/officeart/2005/8/layout/vList2"/>
    <dgm:cxn modelId="{88BC5F75-7743-4D2F-820B-E4C032CF345F}" type="presOf" srcId="{9BC68A67-4D97-401C-A0CD-E2ACCD322580}" destId="{E247C12C-182D-4BB6-8BBB-116B3D165331}" srcOrd="0" destOrd="1" presId="urn:microsoft.com/office/officeart/2005/8/layout/vList2"/>
    <dgm:cxn modelId="{AF9A266F-8160-43AB-B0AB-ADCEB56ACF94}" srcId="{D2322985-1B97-4DE4-96F3-FC0C87BF4BBB}" destId="{315EBDB0-7931-4ECC-AB74-EE8816731F03}" srcOrd="2" destOrd="0" parTransId="{98A9C05D-2CEC-4540-95DC-7F3CBD74F91F}" sibTransId="{30ED971B-9DA7-40FF-BF0B-0F10EF526555}"/>
    <dgm:cxn modelId="{18A2282A-6C16-49AE-813A-8BDCBE6CEA66}" type="presOf" srcId="{F880DD2E-EDA0-43E9-8624-C4F66691518A}" destId="{E247C12C-182D-4BB6-8BBB-116B3D165331}" srcOrd="0" destOrd="0" presId="urn:microsoft.com/office/officeart/2005/8/layout/vList2"/>
    <dgm:cxn modelId="{811215AE-4C9D-4EF8-8C71-9D5FECAD9E02}" type="presOf" srcId="{F3AD5037-CAD1-4AB5-AA6C-3036FCC6AA3C}" destId="{F8538B32-A9F2-44F4-88AC-699055BA7407}" srcOrd="0" destOrd="1" presId="urn:microsoft.com/office/officeart/2005/8/layout/vList2"/>
    <dgm:cxn modelId="{4EABA631-EF81-4EFB-93C0-82862310AD07}" srcId="{3E51E245-D3F9-4245-B972-0123E181A1A3}" destId="{E4D2C4F8-DA7B-4392-A72E-839EB29BF4D6}" srcOrd="0" destOrd="0" parTransId="{7F8EC617-6582-4A78-88FA-F5D01DBB2BEA}" sibTransId="{74E85B7B-3957-46BF-B5FE-6C2141432951}"/>
    <dgm:cxn modelId="{DF27516A-DEF0-4D66-AC57-21B613AFB9D1}" srcId="{D2322985-1B97-4DE4-96F3-FC0C87BF4BBB}" destId="{9B1CD8D5-BDDA-41D8-8838-95E2B6693F4F}" srcOrd="0" destOrd="0" parTransId="{4F4912AD-72BB-4F26-AC32-0E4840F3018E}" sibTransId="{9D88B8E8-3E64-4696-BA8E-23FA6FB64313}"/>
    <dgm:cxn modelId="{350E73F9-F498-4A7C-BA44-72086B492342}" type="presOf" srcId="{E4D2C4F8-DA7B-4392-A72E-839EB29BF4D6}" destId="{F8538B32-A9F2-44F4-88AC-699055BA7407}" srcOrd="0" destOrd="0" presId="urn:microsoft.com/office/officeart/2005/8/layout/vList2"/>
    <dgm:cxn modelId="{F735F233-45DB-4EB7-B322-A9EBD7561EC4}" srcId="{D2322985-1B97-4DE4-96F3-FC0C87BF4BBB}" destId="{3E51E245-D3F9-4245-B972-0123E181A1A3}" srcOrd="1" destOrd="0" parTransId="{2328A861-98DF-42A3-9921-DCC8AF51B8BA}" sibTransId="{58A7BABF-EB5F-4FA6-AB8B-DE4EF3599BED}"/>
    <dgm:cxn modelId="{B51DA113-615A-4FE5-B2F8-2755D48AF3AA}" type="presOf" srcId="{9B1CD8D5-BDDA-41D8-8838-95E2B6693F4F}" destId="{556F55E0-B05A-43BE-B24F-F46911474B1C}" srcOrd="0" destOrd="0" presId="urn:microsoft.com/office/officeart/2005/8/layout/vList2"/>
    <dgm:cxn modelId="{77660173-9467-4185-8E2B-18C651BC6ED7}" srcId="{9B1CD8D5-BDDA-41D8-8838-95E2B6693F4F}" destId="{9BC68A67-4D97-401C-A0CD-E2ACCD322580}" srcOrd="1" destOrd="0" parTransId="{02016935-7D7D-4A28-AF9D-ADFD8EBAF5BB}" sibTransId="{B2A952EF-1B61-4624-9562-112FD44A784B}"/>
    <dgm:cxn modelId="{E5D3C640-4BBB-42C3-8C7D-20A6A313DDE0}" type="presParOf" srcId="{7B7FE40E-8920-4529-B49D-6A814960925F}" destId="{556F55E0-B05A-43BE-B24F-F46911474B1C}" srcOrd="0" destOrd="0" presId="urn:microsoft.com/office/officeart/2005/8/layout/vList2"/>
    <dgm:cxn modelId="{25877767-838C-43BD-9C11-F8767C31EFF1}" type="presParOf" srcId="{7B7FE40E-8920-4529-B49D-6A814960925F}" destId="{E247C12C-182D-4BB6-8BBB-116B3D165331}" srcOrd="1" destOrd="0" presId="urn:microsoft.com/office/officeart/2005/8/layout/vList2"/>
    <dgm:cxn modelId="{6F0189D0-069F-40AC-9684-1D29EE2F8BE6}" type="presParOf" srcId="{7B7FE40E-8920-4529-B49D-6A814960925F}" destId="{7C2E2371-2E29-4839-A9CB-FDAE78728667}" srcOrd="2" destOrd="0" presId="urn:microsoft.com/office/officeart/2005/8/layout/vList2"/>
    <dgm:cxn modelId="{A4D017B9-2DF8-4211-9E2F-EBDF19F1D828}" type="presParOf" srcId="{7B7FE40E-8920-4529-B49D-6A814960925F}" destId="{F8538B32-A9F2-44F4-88AC-699055BA7407}" srcOrd="3" destOrd="0" presId="urn:microsoft.com/office/officeart/2005/8/layout/vList2"/>
    <dgm:cxn modelId="{0002B7D1-595B-4B11-8CA9-B5F588F66BA4}" type="presParOf" srcId="{7B7FE40E-8920-4529-B49D-6A814960925F}" destId="{59ECF3FA-2C27-401F-A13D-33BAF50E51BD}" srcOrd="4" destOrd="0" presId="urn:microsoft.com/office/officeart/2005/8/layout/vList2"/>
    <dgm:cxn modelId="{ED150FDF-058F-4BCF-83EE-D7B7FB493EA7}" type="presParOf" srcId="{7B7FE40E-8920-4529-B49D-6A814960925F}" destId="{BC3549AA-DCAA-460D-AFB8-971137C64D7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B71B7-BEAD-4487-92B6-0A8CFDED1A6A}">
      <dsp:nvSpPr>
        <dsp:cNvPr id="0" name=""/>
        <dsp:cNvSpPr/>
      </dsp:nvSpPr>
      <dsp:spPr>
        <a:xfrm>
          <a:off x="2567285" y="1467"/>
          <a:ext cx="2485429" cy="1242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Sumber bunyi</a:t>
          </a:r>
          <a:endParaRPr lang="id-ID" sz="2500" kern="1200" dirty="0"/>
        </a:p>
      </dsp:txBody>
      <dsp:txXfrm>
        <a:off x="2603683" y="37865"/>
        <a:ext cx="2412633" cy="1169918"/>
      </dsp:txXfrm>
    </dsp:sp>
    <dsp:sp modelId="{E1396C1D-75F1-45B5-BC67-53DEF78D0A3E}">
      <dsp:nvSpPr>
        <dsp:cNvPr id="0" name=""/>
        <dsp:cNvSpPr/>
      </dsp:nvSpPr>
      <dsp:spPr>
        <a:xfrm rot="3600000">
          <a:off x="4188436" y="2182824"/>
          <a:ext cx="1295578" cy="4349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>
        <a:off x="4318921" y="2269814"/>
        <a:ext cx="1034608" cy="260970"/>
      </dsp:txXfrm>
    </dsp:sp>
    <dsp:sp modelId="{AD9023A6-6882-4AB5-B28B-9BDC08EA3424}">
      <dsp:nvSpPr>
        <dsp:cNvPr id="0" name=""/>
        <dsp:cNvSpPr/>
      </dsp:nvSpPr>
      <dsp:spPr>
        <a:xfrm>
          <a:off x="4619736" y="3556417"/>
          <a:ext cx="2485429" cy="1242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Medium sebagai pelantara</a:t>
          </a:r>
          <a:endParaRPr lang="id-ID" sz="2500" kern="1200" dirty="0"/>
        </a:p>
      </dsp:txBody>
      <dsp:txXfrm>
        <a:off x="4656134" y="3592815"/>
        <a:ext cx="2412633" cy="1169918"/>
      </dsp:txXfrm>
    </dsp:sp>
    <dsp:sp modelId="{A4D8E9E3-0B89-49AD-8260-50A660F3B5B5}">
      <dsp:nvSpPr>
        <dsp:cNvPr id="0" name=""/>
        <dsp:cNvSpPr/>
      </dsp:nvSpPr>
      <dsp:spPr>
        <a:xfrm rot="10800000">
          <a:off x="3162210" y="3960299"/>
          <a:ext cx="1295578" cy="4349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 rot="10800000">
        <a:off x="3292695" y="4047289"/>
        <a:ext cx="1034608" cy="260970"/>
      </dsp:txXfrm>
    </dsp:sp>
    <dsp:sp modelId="{6D8591BC-B6D2-46F7-BEB7-5D46063DB645}">
      <dsp:nvSpPr>
        <dsp:cNvPr id="0" name=""/>
        <dsp:cNvSpPr/>
      </dsp:nvSpPr>
      <dsp:spPr>
        <a:xfrm>
          <a:off x="514833" y="3556417"/>
          <a:ext cx="2485429" cy="1242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Pendengaran atau penerima</a:t>
          </a:r>
          <a:endParaRPr lang="id-ID" sz="2500" kern="1200" dirty="0"/>
        </a:p>
      </dsp:txBody>
      <dsp:txXfrm>
        <a:off x="551231" y="3592815"/>
        <a:ext cx="2412633" cy="1169918"/>
      </dsp:txXfrm>
    </dsp:sp>
    <dsp:sp modelId="{127BAE62-6D97-449D-AED3-A2950152FCDB}">
      <dsp:nvSpPr>
        <dsp:cNvPr id="0" name=""/>
        <dsp:cNvSpPr/>
      </dsp:nvSpPr>
      <dsp:spPr>
        <a:xfrm rot="18000000">
          <a:off x="2135984" y="2182824"/>
          <a:ext cx="1295578" cy="4349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kern="1200"/>
        </a:p>
      </dsp:txBody>
      <dsp:txXfrm>
        <a:off x="2266469" y="2269814"/>
        <a:ext cx="1034608" cy="260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F55E0-B05A-43BE-B24F-F46911474B1C}">
      <dsp:nvSpPr>
        <dsp:cNvPr id="0" name=""/>
        <dsp:cNvSpPr/>
      </dsp:nvSpPr>
      <dsp:spPr>
        <a:xfrm>
          <a:off x="0" y="6277"/>
          <a:ext cx="762000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kern="1200" dirty="0" smtClean="0"/>
            <a:t>Infrasonik</a:t>
          </a:r>
          <a:endParaRPr lang="id-ID" sz="2900" kern="1200" dirty="0"/>
        </a:p>
      </dsp:txBody>
      <dsp:txXfrm>
        <a:off x="33955" y="40232"/>
        <a:ext cx="7552090" cy="627655"/>
      </dsp:txXfrm>
    </dsp:sp>
    <dsp:sp modelId="{E247C12C-182D-4BB6-8BBB-116B3D165331}">
      <dsp:nvSpPr>
        <dsp:cNvPr id="0" name=""/>
        <dsp:cNvSpPr/>
      </dsp:nvSpPr>
      <dsp:spPr>
        <a:xfrm>
          <a:off x="0" y="701842"/>
          <a:ext cx="7620000" cy="795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smtClean="0"/>
            <a:t>Gelombang bunyi yang frekuensinya dibawah 20Hz</a:t>
          </a:r>
          <a:endParaRPr lang="id-ID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smtClean="0"/>
            <a:t>Contoh: anjing, kucing dan jangkrik</a:t>
          </a:r>
          <a:endParaRPr lang="id-ID" sz="2300" b="0" i="0" kern="1200"/>
        </a:p>
      </dsp:txBody>
      <dsp:txXfrm>
        <a:off x="0" y="701842"/>
        <a:ext cx="7620000" cy="795397"/>
      </dsp:txXfrm>
    </dsp:sp>
    <dsp:sp modelId="{7C2E2371-2E29-4839-A9CB-FDAE78728667}">
      <dsp:nvSpPr>
        <dsp:cNvPr id="0" name=""/>
        <dsp:cNvSpPr/>
      </dsp:nvSpPr>
      <dsp:spPr>
        <a:xfrm>
          <a:off x="0" y="1497239"/>
          <a:ext cx="762000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b="0" i="0" kern="1200" dirty="0" smtClean="0"/>
            <a:t>Audiosonik</a:t>
          </a:r>
          <a:endParaRPr lang="id-ID" sz="2900" kern="1200" dirty="0"/>
        </a:p>
      </dsp:txBody>
      <dsp:txXfrm>
        <a:off x="33955" y="1531194"/>
        <a:ext cx="7552090" cy="627655"/>
      </dsp:txXfrm>
    </dsp:sp>
    <dsp:sp modelId="{F8538B32-A9F2-44F4-88AC-699055BA7407}">
      <dsp:nvSpPr>
        <dsp:cNvPr id="0" name=""/>
        <dsp:cNvSpPr/>
      </dsp:nvSpPr>
      <dsp:spPr>
        <a:xfrm>
          <a:off x="0" y="2192805"/>
          <a:ext cx="7620000" cy="111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dirty="0" smtClean="0"/>
            <a:t>Gelombang bunyi yang frekuensinya antara 20Hz – 20.000Hz</a:t>
          </a:r>
          <a:endParaRPr lang="id-ID" sz="2300" b="0" i="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dirty="0" smtClean="0"/>
            <a:t>Contoh: manusia</a:t>
          </a:r>
          <a:endParaRPr lang="id-ID" sz="2300" b="0" i="0" kern="1200" dirty="0"/>
        </a:p>
      </dsp:txBody>
      <dsp:txXfrm>
        <a:off x="0" y="2192805"/>
        <a:ext cx="7620000" cy="1110554"/>
      </dsp:txXfrm>
    </dsp:sp>
    <dsp:sp modelId="{59ECF3FA-2C27-401F-A13D-33BAF50E51BD}">
      <dsp:nvSpPr>
        <dsp:cNvPr id="0" name=""/>
        <dsp:cNvSpPr/>
      </dsp:nvSpPr>
      <dsp:spPr>
        <a:xfrm>
          <a:off x="0" y="3303359"/>
          <a:ext cx="7620000" cy="695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b="0" i="0" kern="1200" smtClean="0"/>
            <a:t>Ultrasonik</a:t>
          </a:r>
          <a:endParaRPr lang="id-ID" sz="2900" b="0" i="0" kern="1200" dirty="0"/>
        </a:p>
      </dsp:txBody>
      <dsp:txXfrm>
        <a:off x="33955" y="3337314"/>
        <a:ext cx="7552090" cy="627655"/>
      </dsp:txXfrm>
    </dsp:sp>
    <dsp:sp modelId="{BC3549AA-DCAA-460D-AFB8-971137C64D72}">
      <dsp:nvSpPr>
        <dsp:cNvPr id="0" name=""/>
        <dsp:cNvSpPr/>
      </dsp:nvSpPr>
      <dsp:spPr>
        <a:xfrm>
          <a:off x="0" y="3998925"/>
          <a:ext cx="7620000" cy="795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dirty="0" smtClean="0"/>
            <a:t>Gelombang bunyi yang frekuensinya diatas 20.000Hz</a:t>
          </a:r>
          <a:endParaRPr lang="id-ID" sz="2300" b="0" i="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300" b="0" i="0" kern="1200" dirty="0" smtClean="0"/>
            <a:t>Contoh: kelelawar dan lumba – lumba</a:t>
          </a:r>
          <a:endParaRPr lang="id-ID" sz="2300" b="0" i="0" kern="1200" dirty="0"/>
        </a:p>
      </dsp:txBody>
      <dsp:txXfrm>
        <a:off x="0" y="3998925"/>
        <a:ext cx="7620000" cy="795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2E07B58-C608-443B-8715-D922EE8B49B7}" type="slidenum">
              <a:rPr lang="id-ID" smtClean="0"/>
              <a:t>‹#›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007E783-859C-42A1-9311-BEFBF67931D2}" type="datetimeFigureOut">
              <a:rPr lang="id-ID" smtClean="0"/>
              <a:t>18/11/2018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Energi Bunyi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Jajang Bayu Kelana, M.Pd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5081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850290"/>
              </p:ext>
            </p:extLst>
          </p:nvPr>
        </p:nvGraphicFramePr>
        <p:xfrm>
          <a:off x="762000" y="990600"/>
          <a:ext cx="7848601" cy="4038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729"/>
                <a:gridCol w="2000624"/>
                <a:gridCol w="2000624"/>
                <a:gridCol w="2000624"/>
              </a:tblGrid>
              <a:tr h="61250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SUBTEMA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MATERI IPA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BUKU</a:t>
                      </a:r>
                      <a:endParaRPr lang="en-US" dirty="0"/>
                    </a:p>
                  </a:txBody>
                  <a:tcPr/>
                </a:tc>
              </a:tr>
              <a:tr h="773635"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INDAHNYA KEBERSAMAAN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 </a:t>
                      </a:r>
                      <a:r>
                        <a:rPr lang="en-US" dirty="0" err="1" smtClean="0"/>
                        <a:t>Keberagaman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Budaya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Bangsa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Bunyi</a:t>
                      </a:r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Buku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Kelas</a:t>
                      </a:r>
                      <a:r>
                        <a:rPr lang="en-US" dirty="0" smtClean="0"/>
                        <a:t> VI</a:t>
                      </a:r>
                    </a:p>
                    <a:p>
                      <a:pPr algn="ctr"/>
                      <a:r>
                        <a:rPr lang="en-US" dirty="0" err="1" smtClean="0"/>
                        <a:t>Tema</a:t>
                      </a:r>
                      <a:r>
                        <a:rPr lang="en-US" baseline="0" dirty="0" smtClean="0"/>
                        <a:t> 1</a:t>
                      </a:r>
                    </a:p>
                    <a:p>
                      <a:pPr algn="ctr"/>
                      <a:r>
                        <a:rPr lang="en-US" baseline="0" dirty="0" err="1" smtClean="0"/>
                        <a:t>BukuTematik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Terpadu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Kurikulum</a:t>
                      </a:r>
                      <a:r>
                        <a:rPr lang="en-US" baseline="0" dirty="0" smtClean="0"/>
                        <a:t> 2013</a:t>
                      </a:r>
                      <a:endParaRPr lang="en-US" dirty="0"/>
                    </a:p>
                  </a:txBody>
                  <a:tcPr/>
                </a:tc>
              </a:tr>
              <a:tr h="110519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 </a:t>
                      </a:r>
                      <a:r>
                        <a:rPr lang="en-US" dirty="0" err="1" smtClean="0"/>
                        <a:t>Kebersamaan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keberagaman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Indra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Pendengaran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Telinga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7363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 </a:t>
                      </a:r>
                      <a:r>
                        <a:rPr lang="en-US" dirty="0" err="1" smtClean="0"/>
                        <a:t>Bersyukur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atas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keberagaman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Pemantulan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Penyerapan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Bunyi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7363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 </a:t>
                      </a:r>
                      <a:r>
                        <a:rPr lang="en-US" dirty="0" err="1" smtClean="0"/>
                        <a:t>Macam-macam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bunyi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pantul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26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6000" dirty="0" smtClean="0"/>
              <a:t>Energi bunyi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5400" dirty="0" smtClean="0"/>
              <a:t>Energi yang dihasilkan oleh benda yang bergetar</a:t>
            </a:r>
            <a:endParaRPr lang="id-ID" sz="5400" dirty="0"/>
          </a:p>
        </p:txBody>
      </p:sp>
    </p:spTree>
    <p:extLst>
      <p:ext uri="{BB962C8B-B14F-4D97-AF65-F5344CB8AC3E}">
        <p14:creationId xmlns:p14="http://schemas.microsoft.com/office/powerpoint/2010/main" val="324525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620000" cy="5348064"/>
          </a:xfrm>
        </p:spPr>
        <p:txBody>
          <a:bodyPr>
            <a:normAutofit/>
          </a:bodyPr>
          <a:lstStyle/>
          <a:p>
            <a:pPr algn="just"/>
            <a:r>
              <a:rPr lang="id-ID" sz="4000" dirty="0"/>
              <a:t>Kuat lemahnya bunyi ditentukan oleh simpang getar (amplitudo).</a:t>
            </a:r>
          </a:p>
          <a:p>
            <a:pPr marL="114300" indent="0" algn="just">
              <a:buNone/>
            </a:pPr>
            <a:r>
              <a:rPr lang="id-ID" sz="4000" dirty="0"/>
              <a:t>Jika simpang getar (amplitudo) Iebih besar maka bunyi semakin kuat, dan sebaliknya jika amplitudo kecil bunyi semakin lemah.</a:t>
            </a:r>
          </a:p>
          <a:p>
            <a:pPr algn="just"/>
            <a:endParaRPr lang="id-ID" sz="4000" dirty="0"/>
          </a:p>
        </p:txBody>
      </p:sp>
    </p:spTree>
    <p:extLst>
      <p:ext uri="{BB962C8B-B14F-4D97-AF65-F5344CB8AC3E}">
        <p14:creationId xmlns:p14="http://schemas.microsoft.com/office/powerpoint/2010/main" val="52826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TERJADINYA BUNYI :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898965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2081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/>
          <a:lstStyle/>
          <a:p>
            <a:pPr algn="just"/>
            <a:r>
              <a:rPr lang="id-ID" sz="3600" dirty="0"/>
              <a:t>Bunyi dapat merambat melalui banda padat, benda cair dan benda </a:t>
            </a:r>
            <a:r>
              <a:rPr lang="id-ID" sz="3600" dirty="0" smtClean="0"/>
              <a:t>gas. Cepat </a:t>
            </a:r>
            <a:r>
              <a:rPr lang="id-ID" sz="3600" dirty="0"/>
              <a:t>rambat bunyi pada </a:t>
            </a:r>
            <a:r>
              <a:rPr lang="id-ID" sz="3600" dirty="0" smtClean="0"/>
              <a:t>medium :</a:t>
            </a:r>
            <a:endParaRPr lang="id-ID" sz="3600" dirty="0"/>
          </a:p>
          <a:p>
            <a:pPr marL="114300" indent="0" algn="just">
              <a:buNone/>
            </a:pPr>
            <a:r>
              <a:rPr lang="id-ID" sz="3600" dirty="0"/>
              <a:t>a. tembaga = </a:t>
            </a:r>
            <a:r>
              <a:rPr lang="id-ID" sz="3600" dirty="0" smtClean="0"/>
              <a:t>3.975 </a:t>
            </a:r>
            <a:r>
              <a:rPr lang="id-ID" sz="3600" dirty="0"/>
              <a:t>m/detik</a:t>
            </a:r>
          </a:p>
          <a:p>
            <a:pPr marL="114300" indent="0" algn="just">
              <a:buNone/>
            </a:pPr>
            <a:r>
              <a:rPr lang="id-ID" sz="3600" dirty="0"/>
              <a:t>b. air = 1.400 m/detik</a:t>
            </a:r>
          </a:p>
          <a:p>
            <a:pPr marL="114300" indent="0" algn="just">
              <a:buNone/>
            </a:pPr>
            <a:r>
              <a:rPr lang="id-ID" sz="3600" dirty="0"/>
              <a:t>c. udara = 340 m/detik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9349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Pengelompokan Bunyi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781260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825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accent2">
                    <a:lumMod val="75000"/>
                  </a:schemeClr>
                </a:solidFill>
              </a:rPr>
              <a:t>PEMANTULAN DAN PENYERAPAN BUNYI</a:t>
            </a:r>
            <a:endParaRPr lang="id-ID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Bunyi dapat dipantulkan dan diserap </a:t>
            </a:r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970827" y="2400300"/>
            <a:ext cx="3581400" cy="1143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1. Pemantulan Bunyi</a:t>
            </a:r>
            <a:endParaRPr lang="id-ID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5334000" y="3200400"/>
            <a:ext cx="3352800" cy="1371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2. Penyerapan Bunyi</a:t>
            </a:r>
            <a:endParaRPr lang="id-ID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60" y="3886200"/>
            <a:ext cx="3962400" cy="235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71</TotalTime>
  <Words>203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Energi Bunyi</vt:lpstr>
      <vt:lpstr>PowerPoint Presentation</vt:lpstr>
      <vt:lpstr>Energi bunyi</vt:lpstr>
      <vt:lpstr>PowerPoint Presentation</vt:lpstr>
      <vt:lpstr>TERJADINYA BUNYI :</vt:lpstr>
      <vt:lpstr>PowerPoint Presentation</vt:lpstr>
      <vt:lpstr>Pengelompokan Bunyi</vt:lpstr>
      <vt:lpstr>PEMANTULAN DAN PENYERAPAN BUNYI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 Bunyi</dc:title>
  <dc:creator>X-200 MA</dc:creator>
  <cp:lastModifiedBy>X-200 MA</cp:lastModifiedBy>
  <cp:revision>8</cp:revision>
  <dcterms:created xsi:type="dcterms:W3CDTF">2018-11-05T12:37:58Z</dcterms:created>
  <dcterms:modified xsi:type="dcterms:W3CDTF">2018-11-18T02:56:21Z</dcterms:modified>
</cp:coreProperties>
</file>