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ETIKA PENDIDIKAN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88560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68" y="124293"/>
            <a:ext cx="8610600" cy="1293028"/>
          </a:xfrm>
        </p:spPr>
        <p:txBody>
          <a:bodyPr/>
          <a:lstStyle/>
          <a:p>
            <a:pPr algn="l"/>
            <a:r>
              <a:rPr lang="en-US" b="1" dirty="0" err="1" smtClean="0"/>
              <a:t>Silabus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68" y="1175657"/>
            <a:ext cx="108204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1: </a:t>
            </a:r>
          </a:p>
          <a:p>
            <a:pPr marL="0" indent="0">
              <a:buNone/>
            </a:pP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Etika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Moralitas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2:</a:t>
            </a:r>
          </a:p>
          <a:p>
            <a:pPr marL="0" indent="0">
              <a:buNone/>
            </a:pPr>
            <a:r>
              <a:rPr lang="en-US" sz="2400" dirty="0" err="1" smtClean="0"/>
              <a:t>Nilai</a:t>
            </a:r>
            <a:r>
              <a:rPr lang="en-US" sz="2400" dirty="0" smtClean="0"/>
              <a:t>, Moral, </a:t>
            </a:r>
            <a:r>
              <a:rPr lang="en-US" sz="2400" dirty="0" err="1" smtClean="0"/>
              <a:t>Ajaran</a:t>
            </a:r>
            <a:r>
              <a:rPr lang="en-US" sz="2400" dirty="0" smtClean="0"/>
              <a:t> Moral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Sangsi</a:t>
            </a:r>
            <a:r>
              <a:rPr lang="en-US" sz="2400" dirty="0" smtClean="0"/>
              <a:t> Moral</a:t>
            </a:r>
          </a:p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/>
              <a:t> 3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Moral Knowing, Moral Feeling, Moral Acting, Moral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4:</a:t>
            </a:r>
          </a:p>
          <a:p>
            <a:pPr marL="0" indent="0">
              <a:buNone/>
            </a:pP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,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Etik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 </a:t>
            </a:r>
            <a:r>
              <a:rPr lang="en-US" sz="2400" dirty="0" err="1" smtClean="0"/>
              <a:t>Keguruan</a:t>
            </a:r>
            <a:r>
              <a:rPr lang="en-US" sz="2400" dirty="0" smtClean="0"/>
              <a:t>,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 </a:t>
            </a:r>
            <a:r>
              <a:rPr lang="en-US" sz="2400" dirty="0" err="1" smtClean="0"/>
              <a:t>Keguruan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5:</a:t>
            </a:r>
          </a:p>
          <a:p>
            <a:pPr marL="0" indent="0">
              <a:buNone/>
            </a:pP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 </a:t>
            </a:r>
            <a:r>
              <a:rPr lang="en-US" sz="2400" dirty="0" err="1" smtClean="0"/>
              <a:t>Keguruan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21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1227909"/>
            <a:ext cx="10820400" cy="6100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Pertemuan</a:t>
            </a:r>
            <a:r>
              <a:rPr lang="en-US" sz="2400" dirty="0"/>
              <a:t> </a:t>
            </a:r>
            <a:r>
              <a:rPr lang="en-US" sz="2400" dirty="0" smtClean="0"/>
              <a:t>6: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Syarat-syarat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Guru </a:t>
            </a:r>
            <a:r>
              <a:rPr lang="en-US" sz="2400" dirty="0" err="1"/>
              <a:t>Profesional</a:t>
            </a:r>
            <a:r>
              <a:rPr lang="en-US" sz="2400" dirty="0"/>
              <a:t>, Guru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Komunikator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Fasilitator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7:</a:t>
            </a:r>
          </a:p>
          <a:p>
            <a:pPr marL="0" indent="0">
              <a:buNone/>
            </a:pPr>
            <a:r>
              <a:rPr lang="en-US" sz="2400" dirty="0" err="1" smtClean="0"/>
              <a:t>Permasalahan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guru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, </a:t>
            </a:r>
            <a:r>
              <a:rPr lang="en-US" sz="2400" dirty="0" err="1" smtClean="0"/>
              <a:t>Pelanggaran</a:t>
            </a:r>
            <a:r>
              <a:rPr lang="en-US" sz="2400" dirty="0" smtClean="0"/>
              <a:t> Moral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8:</a:t>
            </a:r>
          </a:p>
          <a:p>
            <a:pPr marL="0" indent="0">
              <a:buNone/>
            </a:pP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Etis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Dekadensi</a:t>
            </a:r>
            <a:r>
              <a:rPr lang="en-US" sz="2400" dirty="0" smtClean="0"/>
              <a:t> Moral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Pertemuan</a:t>
            </a:r>
            <a:r>
              <a:rPr lang="en-US" sz="2400" dirty="0" smtClean="0"/>
              <a:t> 9:</a:t>
            </a:r>
          </a:p>
          <a:p>
            <a:pPr marL="0" indent="0">
              <a:buNone/>
            </a:pPr>
            <a:r>
              <a:rPr lang="en-US" sz="2400" dirty="0" smtClean="0"/>
              <a:t>UAS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52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06" y="992777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ethos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watak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1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yang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moral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teologis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yang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ajaran-ajaran</a:t>
            </a:r>
            <a:r>
              <a:rPr lang="en-US" dirty="0"/>
              <a:t> agama.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0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Moralitas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8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Moral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artikan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budi</a:t>
            </a:r>
            <a:r>
              <a:rPr lang="en-US" dirty="0"/>
              <a:t> </a:t>
            </a:r>
            <a:r>
              <a:rPr lang="en-US" dirty="0" err="1"/>
              <a:t>pekerti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beradab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 Moral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buruknya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kata </a:t>
            </a:r>
            <a:r>
              <a:rPr lang="en-US" dirty="0" err="1"/>
              <a:t>Moralisasi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kelakuan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Moral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“mores”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latinnya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di </a:t>
            </a:r>
            <a:r>
              <a:rPr lang="en-US" dirty="0" err="1"/>
              <a:t>artikan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“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lain, </a:t>
            </a:r>
            <a:r>
              <a:rPr lang="en-US" dirty="0" err="1"/>
              <a:t>kehendak</a:t>
            </a:r>
            <a:r>
              <a:rPr lang="en-US" dirty="0"/>
              <a:t>,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mana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di katakana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,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3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Moral dan atau moralitas digunakan untuk perbuatan yang sedang dinilai, sementara etika dipakai untuk pengkajian sistem nilai-nilai yang 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997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186</TotalTime>
  <Words>308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ETIKA PENDIDIKAN</vt:lpstr>
      <vt:lpstr>Silabus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PENDIDIKAN</dc:title>
  <dc:creator>Asus A407UF</dc:creator>
  <cp:lastModifiedBy>Asus A407UF</cp:lastModifiedBy>
  <cp:revision>9</cp:revision>
  <dcterms:created xsi:type="dcterms:W3CDTF">2019-03-15T01:54:55Z</dcterms:created>
  <dcterms:modified xsi:type="dcterms:W3CDTF">2019-03-15T05:01:16Z</dcterms:modified>
</cp:coreProperties>
</file>