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4"/>
  </p:notesMasterIdLst>
  <p:sldIdLst>
    <p:sldId id="256" r:id="rId3"/>
    <p:sldId id="265" r:id="rId4"/>
    <p:sldId id="275" r:id="rId5"/>
    <p:sldId id="262" r:id="rId6"/>
    <p:sldId id="278" r:id="rId7"/>
    <p:sldId id="279" r:id="rId8"/>
    <p:sldId id="280" r:id="rId9"/>
    <p:sldId id="266" r:id="rId10"/>
    <p:sldId id="257" r:id="rId11"/>
    <p:sldId id="276" r:id="rId12"/>
    <p:sldId id="264" r:id="rId13"/>
    <p:sldId id="263" r:id="rId14"/>
    <p:sldId id="271" r:id="rId15"/>
    <p:sldId id="277" r:id="rId16"/>
    <p:sldId id="269" r:id="rId17"/>
    <p:sldId id="272" r:id="rId18"/>
    <p:sldId id="267" r:id="rId19"/>
    <p:sldId id="270" r:id="rId20"/>
    <p:sldId id="268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65"/>
            <p14:sldId id="275"/>
          </p14:sldIdLst>
        </p14:section>
        <p14:section name="Design, Impress, Work Together" id="{B9B51309-D148-4332-87C2-07BE32FBCA3B}">
          <p14:sldIdLst>
            <p14:sldId id="262"/>
            <p14:sldId id="278"/>
            <p14:sldId id="279"/>
            <p14:sldId id="280"/>
            <p14:sldId id="266"/>
            <p14:sldId id="257"/>
            <p14:sldId id="276"/>
            <p14:sldId id="264"/>
          </p14:sldIdLst>
        </p14:section>
        <p14:section name="Learn More" id="{2CC34DB2-6590-42C0-AD4B-A04C6060184E}">
          <p14:sldIdLst>
            <p14:sldId id="263"/>
            <p14:sldId id="271"/>
            <p14:sldId id="277"/>
            <p14:sldId id="269"/>
            <p14:sldId id="272"/>
            <p14:sldId id="267"/>
            <p14:sldId id="270"/>
            <p14:sldId id="268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 snapToGrid="0">
      <p:cViewPr varScale="1">
        <p:scale>
          <a:sx n="84" d="100"/>
          <a:sy n="84" d="100"/>
        </p:scale>
        <p:origin x="-16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baseline="0" dirty="0" smtClean="0"/>
              <a:t>Slide Show mode, click the arrow to enter the PowerPoint Getting Started Center.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15.officeredir.microsoft.com/r/rlid2013GettingStartedCntrPPT?clid=103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615" y="436728"/>
            <a:ext cx="10835185" cy="4011878"/>
          </a:xfrm>
        </p:spPr>
        <p:txBody>
          <a:bodyPr>
            <a:normAutofit fontScale="90000"/>
          </a:bodyPr>
          <a:lstStyle/>
          <a:p>
            <a:r>
              <a:rPr lang="en-US" sz="6600" b="1" dirty="0" err="1" smtClean="0"/>
              <a:t>Dinamika</a:t>
            </a:r>
            <a:r>
              <a:rPr lang="en-US" sz="6600" b="1" dirty="0" smtClean="0"/>
              <a:t> </a:t>
            </a:r>
            <a:br>
              <a:rPr lang="en-US" sz="6600" b="1" dirty="0" smtClean="0"/>
            </a:br>
            <a:r>
              <a:rPr lang="en-US" sz="6600" b="1" dirty="0" err="1" smtClean="0"/>
              <a:t>Tumbuh</a:t>
            </a:r>
            <a:r>
              <a:rPr lang="en-US" sz="6600" b="1" dirty="0" smtClean="0"/>
              <a:t> </a:t>
            </a:r>
            <a:br>
              <a:rPr lang="en-US" sz="6600" b="1" dirty="0" smtClean="0"/>
            </a:br>
            <a:r>
              <a:rPr lang="en-US" sz="6600" b="1" dirty="0" err="1" smtClean="0"/>
              <a:t>Kembang</a:t>
            </a:r>
            <a:r>
              <a:rPr lang="en-US" sz="6600" b="1" dirty="0" smtClean="0"/>
              <a:t> </a:t>
            </a:r>
            <a:br>
              <a:rPr lang="en-US" sz="6600" b="1" dirty="0" smtClean="0"/>
            </a:br>
            <a:r>
              <a:rPr lang="en-US" sz="6600" b="1" dirty="0" err="1" smtClean="0"/>
              <a:t>Anak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usia</a:t>
            </a:r>
            <a:r>
              <a:rPr lang="en-US" sz="6600" b="1" dirty="0" smtClean="0"/>
              <a:t> Dini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10230132" cy="1137793"/>
          </a:xfrm>
        </p:spPr>
        <p:txBody>
          <a:bodyPr>
            <a:noAutofit/>
          </a:bodyPr>
          <a:lstStyle/>
          <a:p>
            <a:r>
              <a:rPr lang="en-US" sz="4000" dirty="0" smtClean="0"/>
              <a:t>     CHANDRA ASRI WINDARSIH, S.H., </a:t>
            </a:r>
            <a:r>
              <a:rPr lang="en-US" sz="4000" dirty="0" err="1" smtClean="0"/>
              <a:t>M.Pd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372" y="285254"/>
            <a:ext cx="6477000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67" y="194457"/>
            <a:ext cx="11731624" cy="656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59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Together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10" y="2029619"/>
            <a:ext cx="6010275" cy="3943350"/>
          </a:xfrm>
          <a:prstGeom prst="rect">
            <a:avLst/>
          </a:prstGeom>
        </p:spPr>
      </p:pic>
      <p:pic>
        <p:nvPicPr>
          <p:cNvPr id="5122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34" y="109181"/>
            <a:ext cx="11832609" cy="652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95582" y="805219"/>
            <a:ext cx="63052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6000" b="1" dirty="0" err="1"/>
              <a:t>Pertumbuhan</a:t>
            </a:r>
            <a:r>
              <a:rPr lang="en-ID" sz="6000" b="1" dirty="0"/>
              <a:t> </a:t>
            </a:r>
            <a:r>
              <a:rPr lang="en-ID" sz="6000" b="1" dirty="0" err="1"/>
              <a:t>Fisik</a:t>
            </a:r>
            <a:r>
              <a:rPr lang="en-ID" sz="6000" b="1" dirty="0"/>
              <a:t>, </a:t>
            </a:r>
            <a:r>
              <a:rPr lang="en-ID" sz="6000" b="1" dirty="0" err="1"/>
              <a:t>Perkembangan</a:t>
            </a:r>
            <a:r>
              <a:rPr lang="en-ID" sz="6000" b="1" dirty="0"/>
              <a:t> </a:t>
            </a:r>
            <a:r>
              <a:rPr lang="en-ID" sz="6000" b="1" dirty="0" err="1"/>
              <a:t>Intelektual</a:t>
            </a:r>
            <a:r>
              <a:rPr lang="en-ID" sz="6000" b="1" dirty="0"/>
              <a:t> </a:t>
            </a:r>
            <a:r>
              <a:rPr lang="en-ID" sz="6000" b="1" dirty="0" err="1"/>
              <a:t>dan</a:t>
            </a:r>
            <a:r>
              <a:rPr lang="en-ID" sz="6000" b="1" dirty="0"/>
              <a:t> </a:t>
            </a:r>
            <a:r>
              <a:rPr lang="en-ID" sz="6000" b="1" dirty="0" err="1"/>
              <a:t>Sosio-Emosional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315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70" y="95534"/>
            <a:ext cx="11797732" cy="647038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8267" y="2402237"/>
            <a:ext cx="5859506" cy="2187226"/>
          </a:xfrm>
        </p:spPr>
        <p:txBody>
          <a:bodyPr>
            <a:noAutofit/>
          </a:bodyPr>
          <a:lstStyle/>
          <a:p>
            <a:endParaRPr lang="en-US" sz="2400" dirty="0"/>
          </a:p>
        </p:txBody>
      </p:sp>
      <p:sp>
        <p:nvSpPr>
          <p:cNvPr id="8" name="Freeform 7">
            <a:hlinkClick r:id="rId3" tooltip="Learn More"/>
          </p:cNvPr>
          <p:cNvSpPr/>
          <p:nvPr/>
        </p:nvSpPr>
        <p:spPr>
          <a:xfrm>
            <a:off x="11557038" y="6134153"/>
            <a:ext cx="431763" cy="431763"/>
          </a:xfrm>
          <a:custGeom>
            <a:avLst/>
            <a:gdLst>
              <a:gd name="connsiteX0" fmla="*/ 283692 w 643468"/>
              <a:gd name="connsiteY0" fmla="*/ 156886 h 643468"/>
              <a:gd name="connsiteX1" fmla="*/ 315574 w 643468"/>
              <a:gd name="connsiteY1" fmla="*/ 156886 h 643468"/>
              <a:gd name="connsiteX2" fmla="*/ 486582 w 643468"/>
              <a:gd name="connsiteY2" fmla="*/ 321734 h 643468"/>
              <a:gd name="connsiteX3" fmla="*/ 315574 w 643468"/>
              <a:gd name="connsiteY3" fmla="*/ 486582 h 643468"/>
              <a:gd name="connsiteX4" fmla="*/ 283692 w 643468"/>
              <a:gd name="connsiteY4" fmla="*/ 486582 h 643468"/>
              <a:gd name="connsiteX5" fmla="*/ 441545 w 643468"/>
              <a:gd name="connsiteY5" fmla="*/ 334415 h 643468"/>
              <a:gd name="connsiteX6" fmla="*/ 156887 w 643468"/>
              <a:gd name="connsiteY6" fmla="*/ 334415 h 643468"/>
              <a:gd name="connsiteX7" fmla="*/ 156887 w 643468"/>
              <a:gd name="connsiteY7" fmla="*/ 309054 h 643468"/>
              <a:gd name="connsiteX8" fmla="*/ 441545 w 643468"/>
              <a:gd name="connsiteY8" fmla="*/ 309054 h 643468"/>
              <a:gd name="connsiteX9" fmla="*/ 321733 w 643468"/>
              <a:gd name="connsiteY9" fmla="*/ 16937 h 643468"/>
              <a:gd name="connsiteX10" fmla="*/ 16936 w 643468"/>
              <a:gd name="connsiteY10" fmla="*/ 321734 h 643468"/>
              <a:gd name="connsiteX11" fmla="*/ 321733 w 643468"/>
              <a:gd name="connsiteY11" fmla="*/ 626531 h 643468"/>
              <a:gd name="connsiteX12" fmla="*/ 626530 w 643468"/>
              <a:gd name="connsiteY12" fmla="*/ 321734 h 643468"/>
              <a:gd name="connsiteX13" fmla="*/ 321733 w 643468"/>
              <a:gd name="connsiteY13" fmla="*/ 16937 h 643468"/>
              <a:gd name="connsiteX14" fmla="*/ 321734 w 643468"/>
              <a:gd name="connsiteY14" fmla="*/ 0 h 643468"/>
              <a:gd name="connsiteX15" fmla="*/ 643468 w 643468"/>
              <a:gd name="connsiteY15" fmla="*/ 321734 h 643468"/>
              <a:gd name="connsiteX16" fmla="*/ 321734 w 643468"/>
              <a:gd name="connsiteY16" fmla="*/ 643468 h 643468"/>
              <a:gd name="connsiteX17" fmla="*/ 0 w 643468"/>
              <a:gd name="connsiteY17" fmla="*/ 321734 h 643468"/>
              <a:gd name="connsiteX18" fmla="*/ 321734 w 643468"/>
              <a:gd name="connsiteY18" fmla="*/ 0 h 64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3468" h="643468">
                <a:moveTo>
                  <a:pt x="283692" y="156886"/>
                </a:moveTo>
                <a:lnTo>
                  <a:pt x="315574" y="156886"/>
                </a:lnTo>
                <a:lnTo>
                  <a:pt x="486582" y="321734"/>
                </a:lnTo>
                <a:lnTo>
                  <a:pt x="315574" y="486582"/>
                </a:lnTo>
                <a:lnTo>
                  <a:pt x="283692" y="486582"/>
                </a:lnTo>
                <a:lnTo>
                  <a:pt x="441545" y="334415"/>
                </a:lnTo>
                <a:lnTo>
                  <a:pt x="156887" y="334415"/>
                </a:lnTo>
                <a:lnTo>
                  <a:pt x="156887" y="309054"/>
                </a:lnTo>
                <a:lnTo>
                  <a:pt x="441545" y="309054"/>
                </a:lnTo>
                <a:close/>
                <a:moveTo>
                  <a:pt x="321733" y="16937"/>
                </a:moveTo>
                <a:cubicBezTo>
                  <a:pt x="153398" y="16937"/>
                  <a:pt x="16936" y="153399"/>
                  <a:pt x="16936" y="321734"/>
                </a:cubicBezTo>
                <a:cubicBezTo>
                  <a:pt x="16936" y="490069"/>
                  <a:pt x="153398" y="626531"/>
                  <a:pt x="321733" y="626531"/>
                </a:cubicBezTo>
                <a:cubicBezTo>
                  <a:pt x="490068" y="626531"/>
                  <a:pt x="626530" y="490069"/>
                  <a:pt x="626530" y="321734"/>
                </a:cubicBezTo>
                <a:cubicBezTo>
                  <a:pt x="626530" y="153399"/>
                  <a:pt x="490068" y="16937"/>
                  <a:pt x="321733" y="16937"/>
                </a:cubicBezTo>
                <a:close/>
                <a:moveTo>
                  <a:pt x="321734" y="0"/>
                </a:moveTo>
                <a:cubicBezTo>
                  <a:pt x="499423" y="0"/>
                  <a:pt x="643468" y="144045"/>
                  <a:pt x="643468" y="321734"/>
                </a:cubicBezTo>
                <a:cubicBezTo>
                  <a:pt x="643468" y="499423"/>
                  <a:pt x="499423" y="643468"/>
                  <a:pt x="321734" y="643468"/>
                </a:cubicBezTo>
                <a:cubicBezTo>
                  <a:pt x="144045" y="643468"/>
                  <a:pt x="0" y="499423"/>
                  <a:pt x="0" y="321734"/>
                </a:cubicBezTo>
                <a:cubicBezTo>
                  <a:pt x="0" y="144045"/>
                  <a:pt x="144045" y="0"/>
                  <a:pt x="321734" y="0"/>
                </a:cubicBezTo>
                <a:close/>
              </a:path>
            </a:pathLst>
          </a:custGeom>
          <a:solidFill>
            <a:srgbClr val="DD46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 Placeholder 2">
            <a:hlinkClick r:id="rId3" tooltip="Learn More"/>
          </p:cNvPr>
          <p:cNvSpPr txBox="1">
            <a:spLocks/>
          </p:cNvSpPr>
          <p:nvPr/>
        </p:nvSpPr>
        <p:spPr>
          <a:xfrm>
            <a:off x="2897188" y="5844663"/>
            <a:ext cx="8659850" cy="931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>
                <a:solidFill>
                  <a:srgbClr val="DD462F"/>
                </a:solidFill>
              </a:rPr>
              <a:t>Find out more at the PowerPoint Getting Started Center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66022" y="6477369"/>
            <a:ext cx="2963979" cy="298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1200" dirty="0">
                <a:solidFill>
                  <a:srgbClr val="D24726">
                    <a:alpha val="37000"/>
                  </a:srgbClr>
                </a:solidFill>
              </a:rPr>
              <a:t>(Click the arrow when in Slide Show mode)</a:t>
            </a:r>
          </a:p>
          <a:p>
            <a:endParaRPr lang="en-US" sz="1200" dirty="0">
              <a:solidFill>
                <a:srgbClr val="D24726">
                  <a:alpha val="37000"/>
                </a:srgbClr>
              </a:solidFill>
            </a:endParaRPr>
          </a:p>
        </p:txBody>
      </p:sp>
      <p:pic>
        <p:nvPicPr>
          <p:cNvPr id="10242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02" y="283931"/>
            <a:ext cx="11409529" cy="619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02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245659"/>
            <a:ext cx="11818961" cy="641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56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21" y="177421"/>
            <a:ext cx="11778018" cy="657471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741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40" y="428650"/>
            <a:ext cx="11421730" cy="613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73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31" y="191068"/>
            <a:ext cx="10807547" cy="640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34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Image result for GAMBAR dinamika tumbuh kembang an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4" y="230617"/>
            <a:ext cx="11859904" cy="645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87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Related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0" y="286603"/>
            <a:ext cx="11750722" cy="638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991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6" name="Picture 4" descr="Related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3773"/>
            <a:ext cx="5851478" cy="652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Related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07" y="300389"/>
            <a:ext cx="8286344" cy="638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05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Image result for GAMBAR dinamika tumbuh kembang ana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6" y="136478"/>
            <a:ext cx="11778605" cy="649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34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777396" y="2033516"/>
            <a:ext cx="6414603" cy="3152632"/>
          </a:xfrm>
        </p:spPr>
        <p:txBody>
          <a:bodyPr>
            <a:normAutofit fontScale="92500" lnSpcReduction="20000"/>
          </a:bodyPr>
          <a:lstStyle/>
          <a:p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Pengertian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anak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usia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dini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adalah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anak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berada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pada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rentang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usia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0-6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tahun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(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Undang-Undang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Sisdiknas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900" dirty="0" err="1">
                <a:solidFill>
                  <a:schemeClr val="bg1">
                    <a:lumMod val="95000"/>
                  </a:schemeClr>
                </a:solidFill>
              </a:rPr>
              <a:t>tahun</a:t>
            </a:r>
            <a:r>
              <a:rPr lang="en-US" sz="3900" dirty="0">
                <a:solidFill>
                  <a:schemeClr val="bg1">
                    <a:lumMod val="95000"/>
                  </a:schemeClr>
                </a:solidFill>
              </a:rPr>
              <a:t> 2003)</a:t>
            </a:r>
            <a:endParaRPr lang="id-ID" sz="39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3078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85" y="532263"/>
            <a:ext cx="4348186" cy="578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310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lated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461684"/>
            <a:ext cx="11211067" cy="59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139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66568"/>
            <a:ext cx="5181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" y="116763"/>
            <a:ext cx="11852655" cy="66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flipH="1">
            <a:off x="7764015" y="2960073"/>
            <a:ext cx="40276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err="1">
                <a:solidFill>
                  <a:schemeClr val="bg1"/>
                </a:solidFill>
                <a:latin typeface="Bauhaus 93" panose="04030905020B02020C02" pitchFamily="82" charset="0"/>
              </a:rPr>
              <a:t>Terima</a:t>
            </a:r>
            <a:r>
              <a:rPr lang="en-US" sz="9600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96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         </a:t>
            </a:r>
            <a:r>
              <a:rPr lang="en-US" sz="96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kasih</a:t>
            </a:r>
            <a:endParaRPr lang="en-US" sz="96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56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150126"/>
            <a:ext cx="11477767" cy="649633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4342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4" y="423080"/>
            <a:ext cx="10931857" cy="611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64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2" name="Picture 4" descr="Image result for GAMBAR dinamika tumbuh kembang ana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3959"/>
            <a:ext cx="12192001" cy="54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0945"/>
            <a:ext cx="2969217" cy="141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216" y="-40945"/>
            <a:ext cx="3202984" cy="141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-40945"/>
            <a:ext cx="3009900" cy="141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100" y="-40943"/>
            <a:ext cx="3009900" cy="141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60" y="231443"/>
            <a:ext cx="11758921" cy="648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233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Pertumbuhan (growth) :&#10;bertambahnya jumlah &amp; ukuran&#10;sel diseluruh bagian tubuh;&#10;secara kuantitatif dapat diukur&#10;Perkembang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74" y="157989"/>
            <a:ext cx="11806560" cy="650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04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4 Ranah Perkembangan&#10;Motorik&#10;Kasar&#10;Motorik&#10;Halus&#10;Bahasa&#10;Sosial&#10;Mandiri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8" y="216017"/>
            <a:ext cx="11663385" cy="636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95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/>
        </p:nvSpPr>
        <p:spPr bwMode="auto">
          <a:xfrm>
            <a:off x="1991538" y="23422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Pertumbuhan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Vs </a:t>
            </a:r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</a:rPr>
              <a:t>Perkembangan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1991538" y="166521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8" name="Picture 7" descr="https://4.bp.blogspot.com/-199O7FCZAww/WWu4b6oSwLI/AAAAAAAAB78/MvZlZEM-sL4ryJSmNHeN4HYenw_HR8j6ACLcBGAs/s1600/Pertumbuhan%2Bdan%2BPerkembang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773" y="1373963"/>
            <a:ext cx="11805314" cy="53270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53083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518614"/>
            <a:ext cx="11655187" cy="611419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5052985"/>
            <a:ext cx="495300" cy="447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5" y="2136884"/>
            <a:ext cx="499915" cy="445047"/>
          </a:xfrm>
          <a:prstGeom prst="rect">
            <a:avLst/>
          </a:prstGeom>
        </p:spPr>
      </p:pic>
      <p:sp>
        <p:nvSpPr>
          <p:cNvPr id="10" name="Subtitle 4"/>
          <p:cNvSpPr>
            <a:spLocks noGrp="1"/>
          </p:cNvSpPr>
          <p:nvPr/>
        </p:nvSpPr>
        <p:spPr>
          <a:xfrm>
            <a:off x="2694579" y="4472940"/>
            <a:ext cx="6803136" cy="502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2" y="218365"/>
            <a:ext cx="11191164" cy="62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PowerPoint(2)</Template>
  <TotalTime>123</TotalTime>
  <Words>81</Words>
  <Application>Microsoft Office PowerPoint</Application>
  <PresentationFormat>Custom</PresentationFormat>
  <Paragraphs>13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WelcomeDoc</vt:lpstr>
      <vt:lpstr>Dinamika  Tumbuh  Kembang  Anak usia Dini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Impress</vt:lpstr>
      <vt:lpstr>PowerPoint Presentation</vt:lpstr>
      <vt:lpstr>Work Together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Dinamika  Tumbuh  Kembang  Anak usia Dini</dc:title>
  <dc:creator>Chandra</dc:creator>
  <cp:keywords/>
  <cp:lastModifiedBy>Chandra</cp:lastModifiedBy>
  <cp:revision>15</cp:revision>
  <dcterms:created xsi:type="dcterms:W3CDTF">2019-04-13T14:14:07Z</dcterms:created>
  <dcterms:modified xsi:type="dcterms:W3CDTF">2019-04-15T22:31:24Z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