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9" r:id="rId3"/>
    <p:sldId id="294" r:id="rId4"/>
    <p:sldId id="265" r:id="rId5"/>
    <p:sldId id="297" r:id="rId6"/>
    <p:sldId id="266" r:id="rId7"/>
    <p:sldId id="269" r:id="rId8"/>
    <p:sldId id="28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81" r:id="rId18"/>
    <p:sldId id="282" r:id="rId19"/>
    <p:sldId id="283" r:id="rId20"/>
    <p:sldId id="286" r:id="rId21"/>
    <p:sldId id="296" r:id="rId22"/>
    <p:sldId id="264" r:id="rId23"/>
    <p:sldId id="263" r:id="rId24"/>
    <p:sldId id="287" r:id="rId25"/>
    <p:sldId id="284" r:id="rId26"/>
    <p:sldId id="280" r:id="rId27"/>
    <p:sldId id="288" r:id="rId28"/>
    <p:sldId id="292" r:id="rId29"/>
    <p:sldId id="291" r:id="rId30"/>
    <p:sldId id="295" r:id="rId31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630A32-C836-478D-A06B-B88D85B7088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BF96A927-AB57-4B64-B43C-6DA640F9F3FB}">
      <dgm:prSet phldrT="[Text]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dobe Garamond Pro Bold" pitchFamily="18" charset="0"/>
            </a:rPr>
            <a:t>1</a:t>
          </a:r>
          <a:endParaRPr lang="id-ID" dirty="0">
            <a:latin typeface="Adobe Garamond Pro Bold" pitchFamily="18" charset="0"/>
          </a:endParaRPr>
        </a:p>
      </dgm:t>
    </dgm:pt>
    <dgm:pt modelId="{A4D7EBFB-D1CA-4F46-B88F-21240705C264}" type="parTrans" cxnId="{B129891B-B14A-4BA3-8143-9970678991C3}">
      <dgm:prSet/>
      <dgm:spPr/>
      <dgm:t>
        <a:bodyPr/>
        <a:lstStyle/>
        <a:p>
          <a:endParaRPr lang="id-ID"/>
        </a:p>
      </dgm:t>
    </dgm:pt>
    <dgm:pt modelId="{BF04B977-7AD3-4588-880E-A23FEFF66602}" type="sibTrans" cxnId="{B129891B-B14A-4BA3-8143-9970678991C3}">
      <dgm:prSet/>
      <dgm:spPr/>
      <dgm:t>
        <a:bodyPr/>
        <a:lstStyle/>
        <a:p>
          <a:endParaRPr lang="id-ID"/>
        </a:p>
      </dgm:t>
    </dgm:pt>
    <dgm:pt modelId="{64E07D87-E946-4894-8BD4-7DAFD9719A82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dobe Garamond Pro Bold" pitchFamily="18" charset="0"/>
            </a:rPr>
            <a:t>2</a:t>
          </a:r>
          <a:endParaRPr lang="id-ID" dirty="0">
            <a:latin typeface="Adobe Garamond Pro Bold" pitchFamily="18" charset="0"/>
          </a:endParaRPr>
        </a:p>
      </dgm:t>
    </dgm:pt>
    <dgm:pt modelId="{00A89073-0DF4-4AC0-B996-979D0D8CDEC1}" type="parTrans" cxnId="{9C1A0475-B19F-4B95-983D-486E97531EF8}">
      <dgm:prSet/>
      <dgm:spPr/>
      <dgm:t>
        <a:bodyPr/>
        <a:lstStyle/>
        <a:p>
          <a:endParaRPr lang="id-ID"/>
        </a:p>
      </dgm:t>
    </dgm:pt>
    <dgm:pt modelId="{9C016737-79CD-4AF7-97F7-3387070C12E9}" type="sibTrans" cxnId="{9C1A0475-B19F-4B95-983D-486E97531EF8}">
      <dgm:prSet/>
      <dgm:spPr/>
      <dgm:t>
        <a:bodyPr/>
        <a:lstStyle/>
        <a:p>
          <a:endParaRPr lang="id-ID"/>
        </a:p>
      </dgm:t>
    </dgm:pt>
    <dgm:pt modelId="{800141D8-310E-4799-9378-39B8F98E5B36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b="1" dirty="0" smtClean="0">
              <a:latin typeface="Adobe Garamond Pro Bold" pitchFamily="18" charset="0"/>
            </a:rPr>
            <a:t>KESEMPURNAAN</a:t>
          </a:r>
          <a:endParaRPr lang="id-ID" sz="2400" b="1" dirty="0">
            <a:latin typeface="Adobe Garamond Pro Bold" pitchFamily="18" charset="0"/>
          </a:endParaRPr>
        </a:p>
      </dgm:t>
    </dgm:pt>
    <dgm:pt modelId="{72D68812-1736-42C2-A6B0-A67C33E57768}" type="parTrans" cxnId="{E1BDA977-2E60-4ACF-903F-42C124D95E0B}">
      <dgm:prSet/>
      <dgm:spPr/>
      <dgm:t>
        <a:bodyPr/>
        <a:lstStyle/>
        <a:p>
          <a:endParaRPr lang="id-ID"/>
        </a:p>
      </dgm:t>
    </dgm:pt>
    <dgm:pt modelId="{BA2E0BE8-E38B-43B1-9AC0-17F8768109DF}" type="sibTrans" cxnId="{E1BDA977-2E60-4ACF-903F-42C124D95E0B}">
      <dgm:prSet/>
      <dgm:spPr/>
      <dgm:t>
        <a:bodyPr/>
        <a:lstStyle/>
        <a:p>
          <a:endParaRPr lang="id-ID"/>
        </a:p>
      </dgm:t>
    </dgm:pt>
    <dgm:pt modelId="{BFF56793-0DCB-45CA-A3D9-CDFCEC37BC14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ct val="15000"/>
            </a:spcAft>
          </a:pPr>
          <a:r>
            <a:rPr lang="en-US" sz="2400" b="1" dirty="0" smtClean="0">
              <a:latin typeface="Adobe Garamond Pro Bold" pitchFamily="18" charset="0"/>
            </a:rPr>
            <a:t>KEBERHASILAN</a:t>
          </a:r>
          <a:endParaRPr lang="id-ID" sz="2400" b="1" dirty="0">
            <a:latin typeface="Adobe Garamond Pro Bold" pitchFamily="18" charset="0"/>
          </a:endParaRPr>
        </a:p>
      </dgm:t>
    </dgm:pt>
    <dgm:pt modelId="{FD1DE0BF-1FE2-4745-BEDF-E39724130679}" type="parTrans" cxnId="{FA92D59E-305C-44F7-ACE2-0F69341D546E}">
      <dgm:prSet/>
      <dgm:spPr/>
      <dgm:t>
        <a:bodyPr/>
        <a:lstStyle/>
        <a:p>
          <a:endParaRPr lang="id-ID"/>
        </a:p>
      </dgm:t>
    </dgm:pt>
    <dgm:pt modelId="{5FB82DB4-B940-4C3B-84AD-46D33CB92FB3}" type="sibTrans" cxnId="{FA92D59E-305C-44F7-ACE2-0F69341D546E}">
      <dgm:prSet/>
      <dgm:spPr/>
      <dgm:t>
        <a:bodyPr/>
        <a:lstStyle/>
        <a:p>
          <a:endParaRPr lang="id-ID"/>
        </a:p>
      </dgm:t>
    </dgm:pt>
    <dgm:pt modelId="{AC8C3F66-8C46-4CBF-B453-E1CA4680D5F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id-ID" sz="2800" b="1" dirty="0"/>
        </a:p>
      </dgm:t>
    </dgm:pt>
    <dgm:pt modelId="{AF3AD7ED-6B80-4AB7-B3C5-EF9D3439A566}" type="parTrans" cxnId="{BF3959AF-65CD-42BB-9153-A7C19FF52CA3}">
      <dgm:prSet/>
      <dgm:spPr/>
      <dgm:t>
        <a:bodyPr/>
        <a:lstStyle/>
        <a:p>
          <a:endParaRPr lang="id-ID"/>
        </a:p>
      </dgm:t>
    </dgm:pt>
    <dgm:pt modelId="{4C0C2E32-78A0-4621-954F-E102F7AC3C7F}" type="sibTrans" cxnId="{BF3959AF-65CD-42BB-9153-A7C19FF52CA3}">
      <dgm:prSet/>
      <dgm:spPr/>
      <dgm:t>
        <a:bodyPr/>
        <a:lstStyle/>
        <a:p>
          <a:endParaRPr lang="id-ID"/>
        </a:p>
      </dgm:t>
    </dgm:pt>
    <dgm:pt modelId="{43A9BC31-B020-4281-BDB2-0C548CC61FA2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endParaRPr lang="id-ID" sz="2200" b="1" dirty="0"/>
        </a:p>
      </dgm:t>
    </dgm:pt>
    <dgm:pt modelId="{EC052991-5629-4419-9D16-6EAB9B3C4120}" type="parTrans" cxnId="{F27C24CB-8ED8-4C45-85F3-56C880ED2338}">
      <dgm:prSet/>
      <dgm:spPr/>
      <dgm:t>
        <a:bodyPr/>
        <a:lstStyle/>
        <a:p>
          <a:endParaRPr lang="id-ID"/>
        </a:p>
      </dgm:t>
    </dgm:pt>
    <dgm:pt modelId="{7EC16C30-6B5B-44C2-B502-F7DD6934BEDF}" type="sibTrans" cxnId="{F27C24CB-8ED8-4C45-85F3-56C880ED2338}">
      <dgm:prSet/>
      <dgm:spPr/>
      <dgm:t>
        <a:bodyPr/>
        <a:lstStyle/>
        <a:p>
          <a:endParaRPr lang="id-ID"/>
        </a:p>
      </dgm:t>
    </dgm:pt>
    <dgm:pt modelId="{D800A1AB-41B2-43C7-82BD-ABA0338EA82E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endParaRPr lang="id-ID" sz="2200" b="1" dirty="0"/>
        </a:p>
      </dgm:t>
    </dgm:pt>
    <dgm:pt modelId="{925E045E-ADA5-4DE7-B950-37DD6BAF5416}" type="parTrans" cxnId="{AC4B6559-A270-4845-8ACD-6B891A763D49}">
      <dgm:prSet/>
      <dgm:spPr/>
      <dgm:t>
        <a:bodyPr/>
        <a:lstStyle/>
        <a:p>
          <a:endParaRPr lang="id-ID"/>
        </a:p>
      </dgm:t>
    </dgm:pt>
    <dgm:pt modelId="{DDF9572D-1E88-47B3-B7F7-4D56D125D77E}" type="sibTrans" cxnId="{AC4B6559-A270-4845-8ACD-6B891A763D49}">
      <dgm:prSet/>
      <dgm:spPr/>
      <dgm:t>
        <a:bodyPr/>
        <a:lstStyle/>
        <a:p>
          <a:endParaRPr lang="id-ID"/>
        </a:p>
      </dgm:t>
    </dgm:pt>
    <dgm:pt modelId="{EADF8865-D95D-4D98-9A03-BE8E3C3BF097}" type="pres">
      <dgm:prSet presAssocID="{32630A32-C836-478D-A06B-B88D85B7088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id-ID"/>
        </a:p>
      </dgm:t>
    </dgm:pt>
    <dgm:pt modelId="{FC2D0CB8-8F54-4B7A-B8D9-E71DD994DD8E}" type="pres">
      <dgm:prSet presAssocID="{BF96A927-AB57-4B64-B43C-6DA640F9F3FB}" presName="linNode" presStyleCnt="0"/>
      <dgm:spPr/>
    </dgm:pt>
    <dgm:pt modelId="{795E68ED-2DDD-4406-BA20-0717A51A3873}" type="pres">
      <dgm:prSet presAssocID="{BF96A927-AB57-4B64-B43C-6DA640F9F3FB}" presName="parentShp" presStyleLbl="node1" presStyleIdx="0" presStyleCnt="2" custScaleY="7859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617C4C4-B443-4986-BD60-6722F9AC3BBC}" type="pres">
      <dgm:prSet presAssocID="{BF96A927-AB57-4B64-B43C-6DA640F9F3FB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42344F9-3CC0-4FC8-BC1C-DA72E0709BF1}" type="pres">
      <dgm:prSet presAssocID="{BF04B977-7AD3-4588-880E-A23FEFF66602}" presName="spacing" presStyleCnt="0"/>
      <dgm:spPr/>
    </dgm:pt>
    <dgm:pt modelId="{90F8E344-8ED7-44AF-BA17-C0476E4B847A}" type="pres">
      <dgm:prSet presAssocID="{64E07D87-E946-4894-8BD4-7DAFD9719A82}" presName="linNode" presStyleCnt="0"/>
      <dgm:spPr/>
    </dgm:pt>
    <dgm:pt modelId="{B77D96E0-8098-46F8-B869-A52550AFA4D4}" type="pres">
      <dgm:prSet presAssocID="{64E07D87-E946-4894-8BD4-7DAFD9719A82}" presName="parentShp" presStyleLbl="node1" presStyleIdx="1" presStyleCnt="2" custScaleY="74459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2DC0158-7487-4C7B-9C03-DE75F6914B69}" type="pres">
      <dgm:prSet presAssocID="{64E07D87-E946-4894-8BD4-7DAFD9719A8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BF8E4394-98D1-4F45-9CF2-F54F6151FC3C}" type="presOf" srcId="{800141D8-310E-4799-9378-39B8F98E5B36}" destId="{32DC0158-7487-4C7B-9C03-DE75F6914B69}" srcOrd="0" destOrd="1" presId="urn:microsoft.com/office/officeart/2005/8/layout/vList6"/>
    <dgm:cxn modelId="{B129891B-B14A-4BA3-8143-9970678991C3}" srcId="{32630A32-C836-478D-A06B-B88D85B7088A}" destId="{BF96A927-AB57-4B64-B43C-6DA640F9F3FB}" srcOrd="0" destOrd="0" parTransId="{A4D7EBFB-D1CA-4F46-B88F-21240705C264}" sibTransId="{BF04B977-7AD3-4588-880E-A23FEFF66602}"/>
    <dgm:cxn modelId="{8DCEE5FD-757D-4B09-AFC2-9A5C954A03C0}" type="presOf" srcId="{BFF56793-0DCB-45CA-A3D9-CDFCEC37BC14}" destId="{8617C4C4-B443-4986-BD60-6722F9AC3BBC}" srcOrd="0" destOrd="2" presId="urn:microsoft.com/office/officeart/2005/8/layout/vList6"/>
    <dgm:cxn modelId="{0070BF78-A79B-4E23-AB78-CC7FF454A32C}" type="presOf" srcId="{BF96A927-AB57-4B64-B43C-6DA640F9F3FB}" destId="{795E68ED-2DDD-4406-BA20-0717A51A3873}" srcOrd="0" destOrd="0" presId="urn:microsoft.com/office/officeart/2005/8/layout/vList6"/>
    <dgm:cxn modelId="{AC4B6559-A270-4845-8ACD-6B891A763D49}" srcId="{BF96A927-AB57-4B64-B43C-6DA640F9F3FB}" destId="{D800A1AB-41B2-43C7-82BD-ABA0338EA82E}" srcOrd="0" destOrd="0" parTransId="{925E045E-ADA5-4DE7-B950-37DD6BAF5416}" sibTransId="{DDF9572D-1E88-47B3-B7F7-4D56D125D77E}"/>
    <dgm:cxn modelId="{0163D058-8C17-49C5-B432-8B33575DCA11}" type="presOf" srcId="{43A9BC31-B020-4281-BDB2-0C548CC61FA2}" destId="{8617C4C4-B443-4986-BD60-6722F9AC3BBC}" srcOrd="0" destOrd="1" presId="urn:microsoft.com/office/officeart/2005/8/layout/vList6"/>
    <dgm:cxn modelId="{F27C24CB-8ED8-4C45-85F3-56C880ED2338}" srcId="{BF96A927-AB57-4B64-B43C-6DA640F9F3FB}" destId="{43A9BC31-B020-4281-BDB2-0C548CC61FA2}" srcOrd="1" destOrd="0" parTransId="{EC052991-5629-4419-9D16-6EAB9B3C4120}" sibTransId="{7EC16C30-6B5B-44C2-B502-F7DD6934BEDF}"/>
    <dgm:cxn modelId="{E1BDA977-2E60-4ACF-903F-42C124D95E0B}" srcId="{64E07D87-E946-4894-8BD4-7DAFD9719A82}" destId="{800141D8-310E-4799-9378-39B8F98E5B36}" srcOrd="1" destOrd="0" parTransId="{72D68812-1736-42C2-A6B0-A67C33E57768}" sibTransId="{BA2E0BE8-E38B-43B1-9AC0-17F8768109DF}"/>
    <dgm:cxn modelId="{BF3959AF-65CD-42BB-9153-A7C19FF52CA3}" srcId="{64E07D87-E946-4894-8BD4-7DAFD9719A82}" destId="{AC8C3F66-8C46-4CBF-B453-E1CA4680D5F2}" srcOrd="0" destOrd="0" parTransId="{AF3AD7ED-6B80-4AB7-B3C5-EF9D3439A566}" sibTransId="{4C0C2E32-78A0-4621-954F-E102F7AC3C7F}"/>
    <dgm:cxn modelId="{798A8090-7DBA-4905-89C3-7B42F1F785B6}" type="presOf" srcId="{AC8C3F66-8C46-4CBF-B453-E1CA4680D5F2}" destId="{32DC0158-7487-4C7B-9C03-DE75F6914B69}" srcOrd="0" destOrd="0" presId="urn:microsoft.com/office/officeart/2005/8/layout/vList6"/>
    <dgm:cxn modelId="{FF6ABF09-E1B9-4443-85FE-149294F4AB33}" type="presOf" srcId="{D800A1AB-41B2-43C7-82BD-ABA0338EA82E}" destId="{8617C4C4-B443-4986-BD60-6722F9AC3BBC}" srcOrd="0" destOrd="0" presId="urn:microsoft.com/office/officeart/2005/8/layout/vList6"/>
    <dgm:cxn modelId="{F40921D2-E3AB-43A0-982A-589F6B561DE0}" type="presOf" srcId="{64E07D87-E946-4894-8BD4-7DAFD9719A82}" destId="{B77D96E0-8098-46F8-B869-A52550AFA4D4}" srcOrd="0" destOrd="0" presId="urn:microsoft.com/office/officeart/2005/8/layout/vList6"/>
    <dgm:cxn modelId="{28F7CEFB-6FA3-4634-9466-E21C30A73681}" type="presOf" srcId="{32630A32-C836-478D-A06B-B88D85B7088A}" destId="{EADF8865-D95D-4D98-9A03-BE8E3C3BF097}" srcOrd="0" destOrd="0" presId="urn:microsoft.com/office/officeart/2005/8/layout/vList6"/>
    <dgm:cxn modelId="{FA92D59E-305C-44F7-ACE2-0F69341D546E}" srcId="{BF96A927-AB57-4B64-B43C-6DA640F9F3FB}" destId="{BFF56793-0DCB-45CA-A3D9-CDFCEC37BC14}" srcOrd="2" destOrd="0" parTransId="{FD1DE0BF-1FE2-4745-BEDF-E39724130679}" sibTransId="{5FB82DB4-B940-4C3B-84AD-46D33CB92FB3}"/>
    <dgm:cxn modelId="{9C1A0475-B19F-4B95-983D-486E97531EF8}" srcId="{32630A32-C836-478D-A06B-B88D85B7088A}" destId="{64E07D87-E946-4894-8BD4-7DAFD9719A82}" srcOrd="1" destOrd="0" parTransId="{00A89073-0DF4-4AC0-B996-979D0D8CDEC1}" sibTransId="{9C016737-79CD-4AF7-97F7-3387070C12E9}"/>
    <dgm:cxn modelId="{59A7B750-DB81-4122-B893-206451E24DFA}" type="presParOf" srcId="{EADF8865-D95D-4D98-9A03-BE8E3C3BF097}" destId="{FC2D0CB8-8F54-4B7A-B8D9-E71DD994DD8E}" srcOrd="0" destOrd="0" presId="urn:microsoft.com/office/officeart/2005/8/layout/vList6"/>
    <dgm:cxn modelId="{7F1226F0-0ECA-4F2D-83EF-9ED5384F8E31}" type="presParOf" srcId="{FC2D0CB8-8F54-4B7A-B8D9-E71DD994DD8E}" destId="{795E68ED-2DDD-4406-BA20-0717A51A3873}" srcOrd="0" destOrd="0" presId="urn:microsoft.com/office/officeart/2005/8/layout/vList6"/>
    <dgm:cxn modelId="{4EA6C066-2C17-4868-9077-DD73AF0975E3}" type="presParOf" srcId="{FC2D0CB8-8F54-4B7A-B8D9-E71DD994DD8E}" destId="{8617C4C4-B443-4986-BD60-6722F9AC3BBC}" srcOrd="1" destOrd="0" presId="urn:microsoft.com/office/officeart/2005/8/layout/vList6"/>
    <dgm:cxn modelId="{D8776480-6380-491A-AD5C-49522888AA46}" type="presParOf" srcId="{EADF8865-D95D-4D98-9A03-BE8E3C3BF097}" destId="{342344F9-3CC0-4FC8-BC1C-DA72E0709BF1}" srcOrd="1" destOrd="0" presId="urn:microsoft.com/office/officeart/2005/8/layout/vList6"/>
    <dgm:cxn modelId="{C78317C6-D16C-480B-908D-84069E91F0DC}" type="presParOf" srcId="{EADF8865-D95D-4D98-9A03-BE8E3C3BF097}" destId="{90F8E344-8ED7-44AF-BA17-C0476E4B847A}" srcOrd="2" destOrd="0" presId="urn:microsoft.com/office/officeart/2005/8/layout/vList6"/>
    <dgm:cxn modelId="{5733BBB0-F8B0-4DE5-9B26-6FD0F51C2A5F}" type="presParOf" srcId="{90F8E344-8ED7-44AF-BA17-C0476E4B847A}" destId="{B77D96E0-8098-46F8-B869-A52550AFA4D4}" srcOrd="0" destOrd="0" presId="urn:microsoft.com/office/officeart/2005/8/layout/vList6"/>
    <dgm:cxn modelId="{5C91CAC4-E5F8-40EA-84BA-0AC194C47103}" type="presParOf" srcId="{90F8E344-8ED7-44AF-BA17-C0476E4B847A}" destId="{32DC0158-7487-4C7B-9C03-DE75F6914B6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9D2DAD-1F7B-4C07-99EA-E912A709BA7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B89BCDE-D014-45F4-B53E-3A618B6DD8C3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n-US" sz="2400" dirty="0" err="1" smtClean="0">
              <a:latin typeface="Adobe Garamond Pro" pitchFamily="18" charset="0"/>
            </a:rPr>
            <a:t>Dalam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bekerja</a:t>
          </a:r>
          <a:r>
            <a:rPr lang="en-US" sz="2400" dirty="0" smtClean="0">
              <a:latin typeface="Adobe Garamond Pro" pitchFamily="18" charset="0"/>
            </a:rPr>
            <a:t>, </a:t>
          </a:r>
          <a:r>
            <a:rPr lang="en-US" sz="2400" dirty="0" err="1" smtClean="0">
              <a:latin typeface="Adobe Garamond Pro" pitchFamily="18" charset="0"/>
            </a:rPr>
            <a:t>otak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kita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dipengaruhi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oleh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kondisi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fisik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kita</a:t>
          </a:r>
          <a:endParaRPr lang="en-US" sz="2400" dirty="0" smtClean="0">
            <a:latin typeface="Adobe Garamond Pro" pitchFamily="18" charset="0"/>
          </a:endParaRPr>
        </a:p>
      </dgm:t>
    </dgm:pt>
    <dgm:pt modelId="{EE090928-5442-4FE4-A681-B786CCC72736}" type="parTrans" cxnId="{3ED68DFB-131B-4202-80DF-BF2BBFA82D90}">
      <dgm:prSet/>
      <dgm:spPr/>
      <dgm:t>
        <a:bodyPr/>
        <a:lstStyle/>
        <a:p>
          <a:endParaRPr lang="id-ID"/>
        </a:p>
      </dgm:t>
    </dgm:pt>
    <dgm:pt modelId="{4149B701-7A8C-4DA9-95B5-71F72BC943C1}" type="sibTrans" cxnId="{3ED68DFB-131B-4202-80DF-BF2BBFA82D90}">
      <dgm:prSet/>
      <dgm:spPr/>
      <dgm:t>
        <a:bodyPr/>
        <a:lstStyle/>
        <a:p>
          <a:endParaRPr lang="id-ID"/>
        </a:p>
      </dgm:t>
    </dgm:pt>
    <dgm:pt modelId="{BE25A94A-6B35-4780-848A-103E4C78892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n-US" sz="2400" dirty="0" err="1" smtClean="0">
              <a:latin typeface="Adobe Garamond Pro" pitchFamily="18" charset="0"/>
            </a:rPr>
            <a:t>Kalau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kondisi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fisik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kita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capek</a:t>
          </a:r>
          <a:r>
            <a:rPr lang="en-US" sz="2400" dirty="0" smtClean="0">
              <a:latin typeface="Adobe Garamond Pro" pitchFamily="18" charset="0"/>
            </a:rPr>
            <a:t>, </a:t>
          </a:r>
          <a:r>
            <a:rPr lang="en-US" sz="2400" dirty="0" err="1" smtClean="0">
              <a:latin typeface="Adobe Garamond Pro" pitchFamily="18" charset="0"/>
            </a:rPr>
            <a:t>otak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kita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tidak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dapat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bekerja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dengan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maksimal</a:t>
          </a:r>
          <a:endParaRPr lang="en-US" sz="2400" dirty="0" smtClean="0">
            <a:latin typeface="Adobe Garamond Pro" pitchFamily="18" charset="0"/>
          </a:endParaRPr>
        </a:p>
      </dgm:t>
    </dgm:pt>
    <dgm:pt modelId="{36CC65DC-1F48-42E6-81E2-BD776C357B55}" type="parTrans" cxnId="{914E8D8A-A07A-479F-84A5-3B26593F61B6}">
      <dgm:prSet/>
      <dgm:spPr/>
      <dgm:t>
        <a:bodyPr/>
        <a:lstStyle/>
        <a:p>
          <a:endParaRPr lang="id-ID"/>
        </a:p>
      </dgm:t>
    </dgm:pt>
    <dgm:pt modelId="{D31E56F9-C0E4-446C-8633-64F8C98F3D20}" type="sibTrans" cxnId="{914E8D8A-A07A-479F-84A5-3B26593F61B6}">
      <dgm:prSet/>
      <dgm:spPr/>
      <dgm:t>
        <a:bodyPr/>
        <a:lstStyle/>
        <a:p>
          <a:endParaRPr lang="id-ID"/>
        </a:p>
      </dgm:t>
    </dgm:pt>
    <dgm:pt modelId="{B17D027C-4EF6-4DD9-8F8B-4503B1CB008D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US" sz="2400" dirty="0" err="1" smtClean="0">
              <a:latin typeface="Adobe Garamond Pro" pitchFamily="18" charset="0"/>
            </a:rPr>
            <a:t>Kalau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otak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tidak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bekerja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dengan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maksimal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informasi</a:t>
          </a:r>
          <a:r>
            <a:rPr lang="en-US" sz="2400" dirty="0" smtClean="0">
              <a:latin typeface="Adobe Garamond Pro" pitchFamily="18" charset="0"/>
            </a:rPr>
            <a:t> yang </a:t>
          </a:r>
          <a:r>
            <a:rPr lang="en-US" sz="2400" dirty="0" err="1" smtClean="0">
              <a:latin typeface="Adobe Garamond Pro" pitchFamily="18" charset="0"/>
            </a:rPr>
            <a:t>kita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terima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tidak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dapat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disimpan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dengan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baik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oleh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ingatan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kita</a:t>
          </a:r>
          <a:endParaRPr lang="en-US" sz="2400" dirty="0" smtClean="0">
            <a:latin typeface="Adobe Garamond Pro" pitchFamily="18" charset="0"/>
          </a:endParaRPr>
        </a:p>
      </dgm:t>
    </dgm:pt>
    <dgm:pt modelId="{B93B8D32-7B5C-442E-8161-24905C938673}" type="parTrans" cxnId="{F88D7B4D-5CEF-4969-8F4F-D04C3350C980}">
      <dgm:prSet/>
      <dgm:spPr/>
      <dgm:t>
        <a:bodyPr/>
        <a:lstStyle/>
        <a:p>
          <a:endParaRPr lang="id-ID"/>
        </a:p>
      </dgm:t>
    </dgm:pt>
    <dgm:pt modelId="{B1AA19B5-37AC-4793-93D5-C1667DAFB69E}" type="sibTrans" cxnId="{F88D7B4D-5CEF-4969-8F4F-D04C3350C980}">
      <dgm:prSet/>
      <dgm:spPr/>
      <dgm:t>
        <a:bodyPr/>
        <a:lstStyle/>
        <a:p>
          <a:endParaRPr lang="id-ID"/>
        </a:p>
      </dgm:t>
    </dgm:pt>
    <dgm:pt modelId="{B8C7186C-D948-42DD-ABD2-149AFDF1466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US" sz="2400" dirty="0" err="1" smtClean="0">
              <a:latin typeface="Adobe Garamond Pro" pitchFamily="18" charset="0"/>
            </a:rPr>
            <a:t>Akibatnya</a:t>
          </a:r>
          <a:r>
            <a:rPr lang="en-US" sz="2400" dirty="0" smtClean="0">
              <a:latin typeface="Adobe Garamond Pro" pitchFamily="18" charset="0"/>
            </a:rPr>
            <a:t>, </a:t>
          </a:r>
          <a:r>
            <a:rPr lang="en-US" sz="2400" dirty="0" err="1" smtClean="0">
              <a:latin typeface="Adobe Garamond Pro" pitchFamily="18" charset="0"/>
            </a:rPr>
            <a:t>saat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kita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membutuhkan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informasi</a:t>
          </a:r>
          <a:r>
            <a:rPr lang="en-US" sz="2400" dirty="0" smtClean="0">
              <a:latin typeface="Adobe Garamond Pro" pitchFamily="18" charset="0"/>
            </a:rPr>
            <a:t> yang </a:t>
          </a:r>
          <a:r>
            <a:rPr lang="en-US" sz="2400" dirty="0" err="1" smtClean="0">
              <a:latin typeface="Adobe Garamond Pro" pitchFamily="18" charset="0"/>
            </a:rPr>
            <a:t>pernah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kita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terima</a:t>
          </a:r>
          <a:r>
            <a:rPr lang="en-US" sz="2400" dirty="0" smtClean="0">
              <a:latin typeface="Adobe Garamond Pro" pitchFamily="18" charset="0"/>
            </a:rPr>
            <a:t>, </a:t>
          </a:r>
          <a:r>
            <a:rPr lang="en-US" sz="2400" dirty="0" err="1" smtClean="0">
              <a:latin typeface="Adobe Garamond Pro" pitchFamily="18" charset="0"/>
            </a:rPr>
            <a:t>tidak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dapat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kita</a:t>
          </a:r>
          <a:r>
            <a:rPr lang="en-US" sz="2400" dirty="0" smtClean="0">
              <a:latin typeface="Adobe Garamond Pro" pitchFamily="18" charset="0"/>
            </a:rPr>
            <a:t> </a:t>
          </a:r>
          <a:r>
            <a:rPr lang="en-US" sz="2400" dirty="0" err="1" smtClean="0">
              <a:latin typeface="Adobe Garamond Pro" pitchFamily="18" charset="0"/>
            </a:rPr>
            <a:t>gunakan</a:t>
          </a:r>
          <a:endParaRPr lang="id-ID" sz="2400" dirty="0">
            <a:latin typeface="Adobe Garamond Pro" pitchFamily="18" charset="0"/>
          </a:endParaRPr>
        </a:p>
      </dgm:t>
    </dgm:pt>
    <dgm:pt modelId="{6D6B63CF-172B-4656-8EDC-A294899914EC}" type="parTrans" cxnId="{3A5F17AA-F2DC-4609-BED1-53BF22739BF2}">
      <dgm:prSet/>
      <dgm:spPr/>
      <dgm:t>
        <a:bodyPr/>
        <a:lstStyle/>
        <a:p>
          <a:endParaRPr lang="id-ID"/>
        </a:p>
      </dgm:t>
    </dgm:pt>
    <dgm:pt modelId="{533DEC90-5665-437F-915B-9A86769941EE}" type="sibTrans" cxnId="{3A5F17AA-F2DC-4609-BED1-53BF22739BF2}">
      <dgm:prSet/>
      <dgm:spPr/>
      <dgm:t>
        <a:bodyPr/>
        <a:lstStyle/>
        <a:p>
          <a:endParaRPr lang="id-ID"/>
        </a:p>
      </dgm:t>
    </dgm:pt>
    <dgm:pt modelId="{516440FF-0666-48B7-BA34-207B554DF753}" type="pres">
      <dgm:prSet presAssocID="{859D2DAD-1F7B-4C07-99EA-E912A709BA7E}" presName="linearFlow" presStyleCnt="0">
        <dgm:presLayoutVars>
          <dgm:dir/>
          <dgm:resizeHandles val="exact"/>
        </dgm:presLayoutVars>
      </dgm:prSet>
      <dgm:spPr/>
    </dgm:pt>
    <dgm:pt modelId="{8F77DF5B-BBF8-4D07-A132-C2C11888F460}" type="pres">
      <dgm:prSet presAssocID="{7B89BCDE-D014-45F4-B53E-3A618B6DD8C3}" presName="composite" presStyleCnt="0"/>
      <dgm:spPr/>
    </dgm:pt>
    <dgm:pt modelId="{54A8D214-FD4D-4113-869A-4790AAAA1E55}" type="pres">
      <dgm:prSet presAssocID="{7B89BCDE-D014-45F4-B53E-3A618B6DD8C3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8CA1D61-69E9-46BE-A679-3B243B32E6BF}" type="pres">
      <dgm:prSet presAssocID="{7B89BCDE-D014-45F4-B53E-3A618B6DD8C3}" presName="txShp" presStyleLbl="node1" presStyleIdx="0" presStyleCnt="4" custScaleX="104719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6DE562F-0F24-4A75-8253-61D85082D8AE}" type="pres">
      <dgm:prSet presAssocID="{4149B701-7A8C-4DA9-95B5-71F72BC943C1}" presName="spacing" presStyleCnt="0"/>
      <dgm:spPr/>
    </dgm:pt>
    <dgm:pt modelId="{25D9343B-FE6D-4D04-897D-97DA2BC3F191}" type="pres">
      <dgm:prSet presAssocID="{BE25A94A-6B35-4780-848A-103E4C78892C}" presName="composite" presStyleCnt="0"/>
      <dgm:spPr/>
    </dgm:pt>
    <dgm:pt modelId="{DED39302-7CAE-41DB-A256-E109B6C2C74A}" type="pres">
      <dgm:prSet presAssocID="{BE25A94A-6B35-4780-848A-103E4C78892C}" presName="imgShp" presStyleLbl="fgImgPlace1" presStyleIdx="1" presStyleCnt="4" custLinFactNeighborX="-57514" custLinFactNeighborY="-1641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4AA5B71-F220-44DF-A54B-67B0E8264E2E}" type="pres">
      <dgm:prSet presAssocID="{BE25A94A-6B35-4780-848A-103E4C78892C}" presName="txShp" presStyleLbl="node1" presStyleIdx="1" presStyleCnt="4" custScaleX="113522" custLinFactNeighborX="-2431" custLinFactNeighborY="-16418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C5E7AA9-3275-431D-9D49-01648AB85854}" type="pres">
      <dgm:prSet presAssocID="{D31E56F9-C0E4-446C-8633-64F8C98F3D20}" presName="spacing" presStyleCnt="0"/>
      <dgm:spPr/>
    </dgm:pt>
    <dgm:pt modelId="{3C4BCED3-28EF-4F78-B4C3-2D1FFF69519F}" type="pres">
      <dgm:prSet presAssocID="{B17D027C-4EF6-4DD9-8F8B-4503B1CB008D}" presName="composite" presStyleCnt="0"/>
      <dgm:spPr/>
    </dgm:pt>
    <dgm:pt modelId="{6FB3FE54-219B-41EB-852A-ADDB2DB60641}" type="pres">
      <dgm:prSet presAssocID="{B17D027C-4EF6-4DD9-8F8B-4503B1CB008D}" presName="imgShp" presStyleLbl="fgImgPlace1" presStyleIdx="2" presStyleCnt="4" custLinFactNeighborX="-62249" custLinFactNeighborY="-2886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E8A5316-F3F6-43DF-B16D-94B289CC77ED}" type="pres">
      <dgm:prSet presAssocID="{B17D027C-4EF6-4DD9-8F8B-4503B1CB008D}" presName="txShp" presStyleLbl="node1" presStyleIdx="2" presStyleCnt="4" custScaleX="117605" custScaleY="125236" custLinFactNeighborX="-3673" custLinFactNeighborY="-3250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0C2DD5F-55CB-4967-8D16-9ABEA2699BAE}" type="pres">
      <dgm:prSet presAssocID="{B1AA19B5-37AC-4793-93D5-C1667DAFB69E}" presName="spacing" presStyleCnt="0"/>
      <dgm:spPr/>
    </dgm:pt>
    <dgm:pt modelId="{715F08B2-4C13-4FAA-BC13-DC9C63316FC6}" type="pres">
      <dgm:prSet presAssocID="{B8C7186C-D948-42DD-ABD2-149AFDF1466E}" presName="composite" presStyleCnt="0"/>
      <dgm:spPr/>
    </dgm:pt>
    <dgm:pt modelId="{1ED8009E-7047-4732-926A-0A92F5925E50}" type="pres">
      <dgm:prSet presAssocID="{B8C7186C-D948-42DD-ABD2-149AFDF1466E}" presName="imgShp" presStyleLbl="fgImgPlace1" presStyleIdx="3" presStyleCnt="4" custScaleY="102343" custLinFactNeighborX="-42782" custLinFactNeighborY="-4592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B1FB0B8-E549-4A8D-915E-92992977A0DB}" type="pres">
      <dgm:prSet presAssocID="{B8C7186C-D948-42DD-ABD2-149AFDF1466E}" presName="txShp" presStyleLbl="node1" presStyleIdx="3" presStyleCnt="4" custScaleX="107485" custScaleY="111558" custLinFactNeighborX="-602" custLinFactNeighborY="-4944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F88D7B4D-5CEF-4969-8F4F-D04C3350C980}" srcId="{859D2DAD-1F7B-4C07-99EA-E912A709BA7E}" destId="{B17D027C-4EF6-4DD9-8F8B-4503B1CB008D}" srcOrd="2" destOrd="0" parTransId="{B93B8D32-7B5C-442E-8161-24905C938673}" sibTransId="{B1AA19B5-37AC-4793-93D5-C1667DAFB69E}"/>
    <dgm:cxn modelId="{0906ABBB-5B64-45FF-9055-ED67394A9D31}" type="presOf" srcId="{B17D027C-4EF6-4DD9-8F8B-4503B1CB008D}" destId="{CE8A5316-F3F6-43DF-B16D-94B289CC77ED}" srcOrd="0" destOrd="0" presId="urn:microsoft.com/office/officeart/2005/8/layout/vList3"/>
    <dgm:cxn modelId="{FA2180F8-26AC-49FC-BE07-2E111C05C1AB}" type="presOf" srcId="{BE25A94A-6B35-4780-848A-103E4C78892C}" destId="{C4AA5B71-F220-44DF-A54B-67B0E8264E2E}" srcOrd="0" destOrd="0" presId="urn:microsoft.com/office/officeart/2005/8/layout/vList3"/>
    <dgm:cxn modelId="{41C46D13-9C8C-4CFB-8060-2E5B155F88E1}" type="presOf" srcId="{859D2DAD-1F7B-4C07-99EA-E912A709BA7E}" destId="{516440FF-0666-48B7-BA34-207B554DF753}" srcOrd="0" destOrd="0" presId="urn:microsoft.com/office/officeart/2005/8/layout/vList3"/>
    <dgm:cxn modelId="{3ED68DFB-131B-4202-80DF-BF2BBFA82D90}" srcId="{859D2DAD-1F7B-4C07-99EA-E912A709BA7E}" destId="{7B89BCDE-D014-45F4-B53E-3A618B6DD8C3}" srcOrd="0" destOrd="0" parTransId="{EE090928-5442-4FE4-A681-B786CCC72736}" sibTransId="{4149B701-7A8C-4DA9-95B5-71F72BC943C1}"/>
    <dgm:cxn modelId="{82FCE9BF-B323-4F6D-AB61-4741CA3FC044}" type="presOf" srcId="{7B89BCDE-D014-45F4-B53E-3A618B6DD8C3}" destId="{08CA1D61-69E9-46BE-A679-3B243B32E6BF}" srcOrd="0" destOrd="0" presId="urn:microsoft.com/office/officeart/2005/8/layout/vList3"/>
    <dgm:cxn modelId="{5EC0E5E0-7EE6-4BC9-8357-168BC0BCA633}" type="presOf" srcId="{B8C7186C-D948-42DD-ABD2-149AFDF1466E}" destId="{DB1FB0B8-E549-4A8D-915E-92992977A0DB}" srcOrd="0" destOrd="0" presId="urn:microsoft.com/office/officeart/2005/8/layout/vList3"/>
    <dgm:cxn modelId="{3A5F17AA-F2DC-4609-BED1-53BF22739BF2}" srcId="{859D2DAD-1F7B-4C07-99EA-E912A709BA7E}" destId="{B8C7186C-D948-42DD-ABD2-149AFDF1466E}" srcOrd="3" destOrd="0" parTransId="{6D6B63CF-172B-4656-8EDC-A294899914EC}" sibTransId="{533DEC90-5665-437F-915B-9A86769941EE}"/>
    <dgm:cxn modelId="{914E8D8A-A07A-479F-84A5-3B26593F61B6}" srcId="{859D2DAD-1F7B-4C07-99EA-E912A709BA7E}" destId="{BE25A94A-6B35-4780-848A-103E4C78892C}" srcOrd="1" destOrd="0" parTransId="{36CC65DC-1F48-42E6-81E2-BD776C357B55}" sibTransId="{D31E56F9-C0E4-446C-8633-64F8C98F3D20}"/>
    <dgm:cxn modelId="{235FB5CC-AA82-467C-837B-3A9BEA19D97F}" type="presParOf" srcId="{516440FF-0666-48B7-BA34-207B554DF753}" destId="{8F77DF5B-BBF8-4D07-A132-C2C11888F460}" srcOrd="0" destOrd="0" presId="urn:microsoft.com/office/officeart/2005/8/layout/vList3"/>
    <dgm:cxn modelId="{6D97CACB-B002-4523-93F1-4D64803107C3}" type="presParOf" srcId="{8F77DF5B-BBF8-4D07-A132-C2C11888F460}" destId="{54A8D214-FD4D-4113-869A-4790AAAA1E55}" srcOrd="0" destOrd="0" presId="urn:microsoft.com/office/officeart/2005/8/layout/vList3"/>
    <dgm:cxn modelId="{D1B21D97-575B-4F53-BBCE-2B829867DB3B}" type="presParOf" srcId="{8F77DF5B-BBF8-4D07-A132-C2C11888F460}" destId="{08CA1D61-69E9-46BE-A679-3B243B32E6BF}" srcOrd="1" destOrd="0" presId="urn:microsoft.com/office/officeart/2005/8/layout/vList3"/>
    <dgm:cxn modelId="{A46F5375-376F-465B-861D-B8B54C5C3657}" type="presParOf" srcId="{516440FF-0666-48B7-BA34-207B554DF753}" destId="{36DE562F-0F24-4A75-8253-61D85082D8AE}" srcOrd="1" destOrd="0" presId="urn:microsoft.com/office/officeart/2005/8/layout/vList3"/>
    <dgm:cxn modelId="{B74876CC-59E8-4865-8BEA-E17CF93B4B81}" type="presParOf" srcId="{516440FF-0666-48B7-BA34-207B554DF753}" destId="{25D9343B-FE6D-4D04-897D-97DA2BC3F191}" srcOrd="2" destOrd="0" presId="urn:microsoft.com/office/officeart/2005/8/layout/vList3"/>
    <dgm:cxn modelId="{4D58E551-59BB-4F19-A30E-22750F90EE14}" type="presParOf" srcId="{25D9343B-FE6D-4D04-897D-97DA2BC3F191}" destId="{DED39302-7CAE-41DB-A256-E109B6C2C74A}" srcOrd="0" destOrd="0" presId="urn:microsoft.com/office/officeart/2005/8/layout/vList3"/>
    <dgm:cxn modelId="{467C5773-DCEC-4500-A811-FCD445DF3066}" type="presParOf" srcId="{25D9343B-FE6D-4D04-897D-97DA2BC3F191}" destId="{C4AA5B71-F220-44DF-A54B-67B0E8264E2E}" srcOrd="1" destOrd="0" presId="urn:microsoft.com/office/officeart/2005/8/layout/vList3"/>
    <dgm:cxn modelId="{EC55DBBD-F184-4F2A-8618-6191145FFB12}" type="presParOf" srcId="{516440FF-0666-48B7-BA34-207B554DF753}" destId="{5C5E7AA9-3275-431D-9D49-01648AB85854}" srcOrd="3" destOrd="0" presId="urn:microsoft.com/office/officeart/2005/8/layout/vList3"/>
    <dgm:cxn modelId="{BB8FC1F0-9660-49ED-9F70-484D73A3C370}" type="presParOf" srcId="{516440FF-0666-48B7-BA34-207B554DF753}" destId="{3C4BCED3-28EF-4F78-B4C3-2D1FFF69519F}" srcOrd="4" destOrd="0" presId="urn:microsoft.com/office/officeart/2005/8/layout/vList3"/>
    <dgm:cxn modelId="{8D86AC41-97E9-440A-8D69-4F77786E284D}" type="presParOf" srcId="{3C4BCED3-28EF-4F78-B4C3-2D1FFF69519F}" destId="{6FB3FE54-219B-41EB-852A-ADDB2DB60641}" srcOrd="0" destOrd="0" presId="urn:microsoft.com/office/officeart/2005/8/layout/vList3"/>
    <dgm:cxn modelId="{3B9F60E7-8826-42E9-A87A-4AED94DB9629}" type="presParOf" srcId="{3C4BCED3-28EF-4F78-B4C3-2D1FFF69519F}" destId="{CE8A5316-F3F6-43DF-B16D-94B289CC77ED}" srcOrd="1" destOrd="0" presId="urn:microsoft.com/office/officeart/2005/8/layout/vList3"/>
    <dgm:cxn modelId="{0DB3A2B6-EDF7-4BFC-91E7-3D14AE6E442A}" type="presParOf" srcId="{516440FF-0666-48B7-BA34-207B554DF753}" destId="{60C2DD5F-55CB-4967-8D16-9ABEA2699BAE}" srcOrd="5" destOrd="0" presId="urn:microsoft.com/office/officeart/2005/8/layout/vList3"/>
    <dgm:cxn modelId="{E2A7AE74-9A3A-4A31-828A-50757D091283}" type="presParOf" srcId="{516440FF-0666-48B7-BA34-207B554DF753}" destId="{715F08B2-4C13-4FAA-BC13-DC9C63316FC6}" srcOrd="6" destOrd="0" presId="urn:microsoft.com/office/officeart/2005/8/layout/vList3"/>
    <dgm:cxn modelId="{57371751-AE03-48C7-8E96-AE4025FAFF7D}" type="presParOf" srcId="{715F08B2-4C13-4FAA-BC13-DC9C63316FC6}" destId="{1ED8009E-7047-4732-926A-0A92F5925E50}" srcOrd="0" destOrd="0" presId="urn:microsoft.com/office/officeart/2005/8/layout/vList3"/>
    <dgm:cxn modelId="{842159EE-782C-424F-8C00-EE9D7FCEF0EB}" type="presParOf" srcId="{715F08B2-4C13-4FAA-BC13-DC9C63316FC6}" destId="{DB1FB0B8-E549-4A8D-915E-92992977A0D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D7DE09-E21E-4F70-9730-670A4961A91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D4BEE53F-91D2-4F42-8397-22D48BD19194}">
      <dgm:prSet phldrT="[Text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1</a:t>
          </a:r>
          <a:endParaRPr lang="id-ID" dirty="0"/>
        </a:p>
      </dgm:t>
    </dgm:pt>
    <dgm:pt modelId="{AF199196-2412-43A9-A63B-5FA35EE31A60}" type="parTrans" cxnId="{680EFCD8-1AB4-4BB0-B767-2A7B2BC7327C}">
      <dgm:prSet/>
      <dgm:spPr/>
      <dgm:t>
        <a:bodyPr/>
        <a:lstStyle/>
        <a:p>
          <a:endParaRPr lang="id-ID"/>
        </a:p>
      </dgm:t>
    </dgm:pt>
    <dgm:pt modelId="{578C770E-EEF2-462D-B0A1-E7F410890F7B}" type="sibTrans" cxnId="{680EFCD8-1AB4-4BB0-B767-2A7B2BC7327C}">
      <dgm:prSet/>
      <dgm:spPr/>
      <dgm:t>
        <a:bodyPr/>
        <a:lstStyle/>
        <a:p>
          <a:endParaRPr lang="id-ID"/>
        </a:p>
      </dgm:t>
    </dgm:pt>
    <dgm:pt modelId="{F4AFFC03-766A-41DA-A514-D1EB00A766DD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>
              <a:latin typeface="Adobe Garamond Pro Bold" pitchFamily="18" charset="0"/>
            </a:rPr>
            <a:t>Perhatikan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dirimu</a:t>
          </a:r>
          <a:endParaRPr lang="id-ID" dirty="0">
            <a:latin typeface="Adobe Garamond Pro Bold" pitchFamily="18" charset="0"/>
          </a:endParaRPr>
        </a:p>
      </dgm:t>
    </dgm:pt>
    <dgm:pt modelId="{109AB536-F0E4-4437-89CE-C002022D8D29}" type="parTrans" cxnId="{8162411D-13C2-49D9-B736-664E6F0F1FB5}">
      <dgm:prSet/>
      <dgm:spPr/>
      <dgm:t>
        <a:bodyPr/>
        <a:lstStyle/>
        <a:p>
          <a:endParaRPr lang="id-ID"/>
        </a:p>
      </dgm:t>
    </dgm:pt>
    <dgm:pt modelId="{07BF188A-0796-4963-BA90-102C3F803E26}" type="sibTrans" cxnId="{8162411D-13C2-49D9-B736-664E6F0F1FB5}">
      <dgm:prSet/>
      <dgm:spPr/>
      <dgm:t>
        <a:bodyPr/>
        <a:lstStyle/>
        <a:p>
          <a:endParaRPr lang="id-ID"/>
        </a:p>
      </dgm:t>
    </dgm:pt>
    <dgm:pt modelId="{19D5BEAE-15A3-47D1-B2E0-7BB1C1946BDA}">
      <dgm:prSet phldrT="[Text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2</a:t>
          </a:r>
          <a:endParaRPr lang="id-ID" dirty="0"/>
        </a:p>
      </dgm:t>
    </dgm:pt>
    <dgm:pt modelId="{D65017D6-429B-412D-B6DF-56E41056D118}" type="parTrans" cxnId="{8AE53839-D178-484E-9BCC-D61DDB7C575A}">
      <dgm:prSet/>
      <dgm:spPr/>
      <dgm:t>
        <a:bodyPr/>
        <a:lstStyle/>
        <a:p>
          <a:endParaRPr lang="id-ID"/>
        </a:p>
      </dgm:t>
    </dgm:pt>
    <dgm:pt modelId="{419A0F7E-B315-4E0C-ACED-FD7EBEBDD22E}" type="sibTrans" cxnId="{8AE53839-D178-484E-9BCC-D61DDB7C575A}">
      <dgm:prSet/>
      <dgm:spPr/>
      <dgm:t>
        <a:bodyPr/>
        <a:lstStyle/>
        <a:p>
          <a:endParaRPr lang="id-ID"/>
        </a:p>
      </dgm:t>
    </dgm:pt>
    <dgm:pt modelId="{78F23055-FC3C-42C4-9252-631A94937793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>
              <a:latin typeface="Adobe Garamond Pro Bold" pitchFamily="18" charset="0"/>
            </a:rPr>
            <a:t>Perhatikan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Lingkunganmu</a:t>
          </a:r>
          <a:endParaRPr lang="id-ID" dirty="0">
            <a:latin typeface="Adobe Garamond Pro Bold" pitchFamily="18" charset="0"/>
          </a:endParaRPr>
        </a:p>
      </dgm:t>
    </dgm:pt>
    <dgm:pt modelId="{F9260E77-3C75-42AF-9BA8-C5A2101C9309}" type="parTrans" cxnId="{011E1456-34C9-421F-96B8-5033010BF464}">
      <dgm:prSet/>
      <dgm:spPr/>
      <dgm:t>
        <a:bodyPr/>
        <a:lstStyle/>
        <a:p>
          <a:endParaRPr lang="id-ID"/>
        </a:p>
      </dgm:t>
    </dgm:pt>
    <dgm:pt modelId="{663E608A-8795-46EE-A1B2-49BA0A1CAA46}" type="sibTrans" cxnId="{011E1456-34C9-421F-96B8-5033010BF464}">
      <dgm:prSet/>
      <dgm:spPr/>
      <dgm:t>
        <a:bodyPr/>
        <a:lstStyle/>
        <a:p>
          <a:endParaRPr lang="id-ID"/>
        </a:p>
      </dgm:t>
    </dgm:pt>
    <dgm:pt modelId="{BF91038B-03CF-4706-8E5C-EE9AF85BD537}">
      <dgm:prSet phldrT="[Text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3</a:t>
          </a:r>
          <a:endParaRPr lang="id-ID" dirty="0"/>
        </a:p>
      </dgm:t>
    </dgm:pt>
    <dgm:pt modelId="{70596BD3-5295-4B6E-AB46-AAAA860D6B76}" type="parTrans" cxnId="{9163698B-A357-4F5E-AE8B-B5CB22D8F182}">
      <dgm:prSet/>
      <dgm:spPr/>
      <dgm:t>
        <a:bodyPr/>
        <a:lstStyle/>
        <a:p>
          <a:endParaRPr lang="id-ID"/>
        </a:p>
      </dgm:t>
    </dgm:pt>
    <dgm:pt modelId="{52174C04-B95E-488C-AB67-30A7B6835A9C}" type="sibTrans" cxnId="{9163698B-A357-4F5E-AE8B-B5CB22D8F182}">
      <dgm:prSet/>
      <dgm:spPr/>
      <dgm:t>
        <a:bodyPr/>
        <a:lstStyle/>
        <a:p>
          <a:endParaRPr lang="id-ID"/>
        </a:p>
      </dgm:t>
    </dgm:pt>
    <dgm:pt modelId="{3E06A1A4-2CFD-4E92-928B-E7BFEEC97193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>
              <a:latin typeface="Adobe Garamond Pro Bold" pitchFamily="18" charset="0"/>
            </a:rPr>
            <a:t>Teknik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apa</a:t>
          </a:r>
          <a:r>
            <a:rPr lang="en-US" dirty="0" smtClean="0">
              <a:latin typeface="Adobe Garamond Pro Bold" pitchFamily="18" charset="0"/>
            </a:rPr>
            <a:t> yang </a:t>
          </a:r>
          <a:r>
            <a:rPr lang="en-US" dirty="0" err="1" smtClean="0">
              <a:latin typeface="Adobe Garamond Pro Bold" pitchFamily="18" charset="0"/>
            </a:rPr>
            <a:t>kamu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gunakan</a:t>
          </a:r>
          <a:endParaRPr lang="id-ID" dirty="0">
            <a:latin typeface="Adobe Garamond Pro Bold" pitchFamily="18" charset="0"/>
          </a:endParaRPr>
        </a:p>
      </dgm:t>
    </dgm:pt>
    <dgm:pt modelId="{5327DE49-2D5F-4AB6-AB6D-DEDBCFF544EA}" type="parTrans" cxnId="{74648859-C37A-4E29-95ED-8FB3BB9C645C}">
      <dgm:prSet/>
      <dgm:spPr/>
      <dgm:t>
        <a:bodyPr/>
        <a:lstStyle/>
        <a:p>
          <a:endParaRPr lang="id-ID"/>
        </a:p>
      </dgm:t>
    </dgm:pt>
    <dgm:pt modelId="{0C43696F-F17E-4097-B1CA-0E7897534C38}" type="sibTrans" cxnId="{74648859-C37A-4E29-95ED-8FB3BB9C645C}">
      <dgm:prSet/>
      <dgm:spPr/>
      <dgm:t>
        <a:bodyPr/>
        <a:lstStyle/>
        <a:p>
          <a:endParaRPr lang="id-ID"/>
        </a:p>
      </dgm:t>
    </dgm:pt>
    <dgm:pt modelId="{D287C598-9F90-4C83-871D-D22313B201B7}" type="pres">
      <dgm:prSet presAssocID="{70D7DE09-E21E-4F70-9730-670A4961A91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AB82BB79-D7E0-446B-BA7B-265613B1FAC0}" type="pres">
      <dgm:prSet presAssocID="{D4BEE53F-91D2-4F42-8397-22D48BD19194}" presName="composite" presStyleCnt="0"/>
      <dgm:spPr/>
    </dgm:pt>
    <dgm:pt modelId="{932D2536-D3B8-458C-835D-88B1AC738695}" type="pres">
      <dgm:prSet presAssocID="{D4BEE53F-91D2-4F42-8397-22D48BD1919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C61E969-7ED3-40CA-AB6D-7714A37DA7B3}" type="pres">
      <dgm:prSet presAssocID="{D4BEE53F-91D2-4F42-8397-22D48BD1919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23EF005-85CE-4B6D-9FD8-ABC72B2B2CEF}" type="pres">
      <dgm:prSet presAssocID="{578C770E-EEF2-462D-B0A1-E7F410890F7B}" presName="sp" presStyleCnt="0"/>
      <dgm:spPr/>
    </dgm:pt>
    <dgm:pt modelId="{132CD701-0F08-4A5A-B50D-67D42E7AF4E7}" type="pres">
      <dgm:prSet presAssocID="{19D5BEAE-15A3-47D1-B2E0-7BB1C1946BDA}" presName="composite" presStyleCnt="0"/>
      <dgm:spPr/>
    </dgm:pt>
    <dgm:pt modelId="{B09350E2-AC0F-4D9E-ACAC-490EC71BEC4F}" type="pres">
      <dgm:prSet presAssocID="{19D5BEAE-15A3-47D1-B2E0-7BB1C1946BD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B9AA9C4-741B-4129-8A80-63F10CDA365D}" type="pres">
      <dgm:prSet presAssocID="{19D5BEAE-15A3-47D1-B2E0-7BB1C1946BD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816E2B4-C6C6-45A0-8779-E9716570101C}" type="pres">
      <dgm:prSet presAssocID="{419A0F7E-B315-4E0C-ACED-FD7EBEBDD22E}" presName="sp" presStyleCnt="0"/>
      <dgm:spPr/>
    </dgm:pt>
    <dgm:pt modelId="{96837EE8-8A87-484E-A784-5BE9360DABD1}" type="pres">
      <dgm:prSet presAssocID="{BF91038B-03CF-4706-8E5C-EE9AF85BD537}" presName="composite" presStyleCnt="0"/>
      <dgm:spPr/>
    </dgm:pt>
    <dgm:pt modelId="{0E2A4A38-82A7-43FC-895F-259E43914961}" type="pres">
      <dgm:prSet presAssocID="{BF91038B-03CF-4706-8E5C-EE9AF85BD53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BA0AA17-AB0D-4D5D-A116-713BB50B2434}" type="pres">
      <dgm:prSet presAssocID="{BF91038B-03CF-4706-8E5C-EE9AF85BD53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586253DE-4F25-45F1-9564-87F6ED93D79B}" type="presOf" srcId="{70D7DE09-E21E-4F70-9730-670A4961A912}" destId="{D287C598-9F90-4C83-871D-D22313B201B7}" srcOrd="0" destOrd="0" presId="urn:microsoft.com/office/officeart/2005/8/layout/chevron2"/>
    <dgm:cxn modelId="{680EFCD8-1AB4-4BB0-B767-2A7B2BC7327C}" srcId="{70D7DE09-E21E-4F70-9730-670A4961A912}" destId="{D4BEE53F-91D2-4F42-8397-22D48BD19194}" srcOrd="0" destOrd="0" parTransId="{AF199196-2412-43A9-A63B-5FA35EE31A60}" sibTransId="{578C770E-EEF2-462D-B0A1-E7F410890F7B}"/>
    <dgm:cxn modelId="{8AE53839-D178-484E-9BCC-D61DDB7C575A}" srcId="{70D7DE09-E21E-4F70-9730-670A4961A912}" destId="{19D5BEAE-15A3-47D1-B2E0-7BB1C1946BDA}" srcOrd="1" destOrd="0" parTransId="{D65017D6-429B-412D-B6DF-56E41056D118}" sibTransId="{419A0F7E-B315-4E0C-ACED-FD7EBEBDD22E}"/>
    <dgm:cxn modelId="{74C73A89-C91A-40A2-A6E7-B1D9E6A080C9}" type="presOf" srcId="{78F23055-FC3C-42C4-9252-631A94937793}" destId="{8B9AA9C4-741B-4129-8A80-63F10CDA365D}" srcOrd="0" destOrd="0" presId="urn:microsoft.com/office/officeart/2005/8/layout/chevron2"/>
    <dgm:cxn modelId="{9D875BBA-13B9-4E3F-9828-6B0C06C96F3B}" type="presOf" srcId="{BF91038B-03CF-4706-8E5C-EE9AF85BD537}" destId="{0E2A4A38-82A7-43FC-895F-259E43914961}" srcOrd="0" destOrd="0" presId="urn:microsoft.com/office/officeart/2005/8/layout/chevron2"/>
    <dgm:cxn modelId="{74648859-C37A-4E29-95ED-8FB3BB9C645C}" srcId="{BF91038B-03CF-4706-8E5C-EE9AF85BD537}" destId="{3E06A1A4-2CFD-4E92-928B-E7BFEEC97193}" srcOrd="0" destOrd="0" parTransId="{5327DE49-2D5F-4AB6-AB6D-DEDBCFF544EA}" sibTransId="{0C43696F-F17E-4097-B1CA-0E7897534C38}"/>
    <dgm:cxn modelId="{9163698B-A357-4F5E-AE8B-B5CB22D8F182}" srcId="{70D7DE09-E21E-4F70-9730-670A4961A912}" destId="{BF91038B-03CF-4706-8E5C-EE9AF85BD537}" srcOrd="2" destOrd="0" parTransId="{70596BD3-5295-4B6E-AB46-AAAA860D6B76}" sibTransId="{52174C04-B95E-488C-AB67-30A7B6835A9C}"/>
    <dgm:cxn modelId="{BF45A2B6-A7A6-45D5-A9E4-19FFBC5C3B4A}" type="presOf" srcId="{3E06A1A4-2CFD-4E92-928B-E7BFEEC97193}" destId="{BBA0AA17-AB0D-4D5D-A116-713BB50B2434}" srcOrd="0" destOrd="0" presId="urn:microsoft.com/office/officeart/2005/8/layout/chevron2"/>
    <dgm:cxn modelId="{1ED4CAD3-F9A1-4905-96D2-DB4593DCDFCE}" type="presOf" srcId="{D4BEE53F-91D2-4F42-8397-22D48BD19194}" destId="{932D2536-D3B8-458C-835D-88B1AC738695}" srcOrd="0" destOrd="0" presId="urn:microsoft.com/office/officeart/2005/8/layout/chevron2"/>
    <dgm:cxn modelId="{011E1456-34C9-421F-96B8-5033010BF464}" srcId="{19D5BEAE-15A3-47D1-B2E0-7BB1C1946BDA}" destId="{78F23055-FC3C-42C4-9252-631A94937793}" srcOrd="0" destOrd="0" parTransId="{F9260E77-3C75-42AF-9BA8-C5A2101C9309}" sibTransId="{663E608A-8795-46EE-A1B2-49BA0A1CAA46}"/>
    <dgm:cxn modelId="{1EFABB1F-AA5F-4898-AD1D-393BC663923D}" type="presOf" srcId="{19D5BEAE-15A3-47D1-B2E0-7BB1C1946BDA}" destId="{B09350E2-AC0F-4D9E-ACAC-490EC71BEC4F}" srcOrd="0" destOrd="0" presId="urn:microsoft.com/office/officeart/2005/8/layout/chevron2"/>
    <dgm:cxn modelId="{8162411D-13C2-49D9-B736-664E6F0F1FB5}" srcId="{D4BEE53F-91D2-4F42-8397-22D48BD19194}" destId="{F4AFFC03-766A-41DA-A514-D1EB00A766DD}" srcOrd="0" destOrd="0" parTransId="{109AB536-F0E4-4437-89CE-C002022D8D29}" sibTransId="{07BF188A-0796-4963-BA90-102C3F803E26}"/>
    <dgm:cxn modelId="{CDB62F63-BD06-4B1E-A88A-7B63D51A20A2}" type="presOf" srcId="{F4AFFC03-766A-41DA-A514-D1EB00A766DD}" destId="{CC61E969-7ED3-40CA-AB6D-7714A37DA7B3}" srcOrd="0" destOrd="0" presId="urn:microsoft.com/office/officeart/2005/8/layout/chevron2"/>
    <dgm:cxn modelId="{B24026DA-B010-4419-BF90-3E3B9D6D58C2}" type="presParOf" srcId="{D287C598-9F90-4C83-871D-D22313B201B7}" destId="{AB82BB79-D7E0-446B-BA7B-265613B1FAC0}" srcOrd="0" destOrd="0" presId="urn:microsoft.com/office/officeart/2005/8/layout/chevron2"/>
    <dgm:cxn modelId="{7EDF1F59-4F9D-41CF-A2EF-D44D58869310}" type="presParOf" srcId="{AB82BB79-D7E0-446B-BA7B-265613B1FAC0}" destId="{932D2536-D3B8-458C-835D-88B1AC738695}" srcOrd="0" destOrd="0" presId="urn:microsoft.com/office/officeart/2005/8/layout/chevron2"/>
    <dgm:cxn modelId="{614549E5-1289-400C-AD58-0EE309DFC206}" type="presParOf" srcId="{AB82BB79-D7E0-446B-BA7B-265613B1FAC0}" destId="{CC61E969-7ED3-40CA-AB6D-7714A37DA7B3}" srcOrd="1" destOrd="0" presId="urn:microsoft.com/office/officeart/2005/8/layout/chevron2"/>
    <dgm:cxn modelId="{25B222A3-2321-45E5-B488-E6AAF4A43E40}" type="presParOf" srcId="{D287C598-9F90-4C83-871D-D22313B201B7}" destId="{A23EF005-85CE-4B6D-9FD8-ABC72B2B2CEF}" srcOrd="1" destOrd="0" presId="urn:microsoft.com/office/officeart/2005/8/layout/chevron2"/>
    <dgm:cxn modelId="{D256DA83-781B-4573-AD72-17CB9973718A}" type="presParOf" srcId="{D287C598-9F90-4C83-871D-D22313B201B7}" destId="{132CD701-0F08-4A5A-B50D-67D42E7AF4E7}" srcOrd="2" destOrd="0" presId="urn:microsoft.com/office/officeart/2005/8/layout/chevron2"/>
    <dgm:cxn modelId="{9EAA6120-44E2-40D7-A0E3-943E2A9F890B}" type="presParOf" srcId="{132CD701-0F08-4A5A-B50D-67D42E7AF4E7}" destId="{B09350E2-AC0F-4D9E-ACAC-490EC71BEC4F}" srcOrd="0" destOrd="0" presId="urn:microsoft.com/office/officeart/2005/8/layout/chevron2"/>
    <dgm:cxn modelId="{8A2EA2FD-A51D-43E6-AABD-391357D40E01}" type="presParOf" srcId="{132CD701-0F08-4A5A-B50D-67D42E7AF4E7}" destId="{8B9AA9C4-741B-4129-8A80-63F10CDA365D}" srcOrd="1" destOrd="0" presId="urn:microsoft.com/office/officeart/2005/8/layout/chevron2"/>
    <dgm:cxn modelId="{433DC8FC-3D0B-42DC-B8E1-449C64D9C26E}" type="presParOf" srcId="{D287C598-9F90-4C83-871D-D22313B201B7}" destId="{E816E2B4-C6C6-45A0-8779-E9716570101C}" srcOrd="3" destOrd="0" presId="urn:microsoft.com/office/officeart/2005/8/layout/chevron2"/>
    <dgm:cxn modelId="{FB1972D0-441B-4123-970B-A7786CB3858E}" type="presParOf" srcId="{D287C598-9F90-4C83-871D-D22313B201B7}" destId="{96837EE8-8A87-484E-A784-5BE9360DABD1}" srcOrd="4" destOrd="0" presId="urn:microsoft.com/office/officeart/2005/8/layout/chevron2"/>
    <dgm:cxn modelId="{A113A3F7-8EC6-4EB6-B399-2590288CC52F}" type="presParOf" srcId="{96837EE8-8A87-484E-A784-5BE9360DABD1}" destId="{0E2A4A38-82A7-43FC-895F-259E43914961}" srcOrd="0" destOrd="0" presId="urn:microsoft.com/office/officeart/2005/8/layout/chevron2"/>
    <dgm:cxn modelId="{A87F856A-F938-4BB6-A5ED-EA41B2F620C5}" type="presParOf" srcId="{96837EE8-8A87-484E-A784-5BE9360DABD1}" destId="{BBA0AA17-AB0D-4D5D-A116-713BB50B243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791DFD-F576-4D7C-871D-052FAEF92E27}" type="doc">
      <dgm:prSet loTypeId="urn:microsoft.com/office/officeart/2005/8/layout/cycle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D1B8525B-38B5-4BD6-A555-423BD6F79035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  <a:latin typeface="Adobe Garamond Pro Bold" pitchFamily="18" charset="0"/>
            </a:rPr>
            <a:t>Emosi</a:t>
          </a:r>
          <a:r>
            <a:rPr lang="en-US" b="1" dirty="0" smtClean="0">
              <a:solidFill>
                <a:schemeClr val="tx1"/>
              </a:solidFill>
              <a:latin typeface="Adobe Garamond Pro Bold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dobe Garamond Pro Bold" pitchFamily="18" charset="0"/>
            </a:rPr>
            <a:t>positif</a:t>
          </a:r>
          <a:endParaRPr lang="id-ID" b="1" dirty="0">
            <a:solidFill>
              <a:schemeClr val="tx1"/>
            </a:solidFill>
            <a:latin typeface="Adobe Garamond Pro Bold" pitchFamily="18" charset="0"/>
          </a:endParaRPr>
        </a:p>
      </dgm:t>
    </dgm:pt>
    <dgm:pt modelId="{E7CD09DF-2E88-4C45-B2AA-E65FAF1669B7}" type="parTrans" cxnId="{99435506-B676-4DAE-9021-BB05C39184F0}">
      <dgm:prSet/>
      <dgm:spPr/>
      <dgm:t>
        <a:bodyPr/>
        <a:lstStyle/>
        <a:p>
          <a:endParaRPr lang="id-ID"/>
        </a:p>
      </dgm:t>
    </dgm:pt>
    <dgm:pt modelId="{772E481B-10C6-4627-A7D2-9450FD6E82BD}" type="sibTrans" cxnId="{99435506-B676-4DAE-9021-BB05C39184F0}">
      <dgm:prSet/>
      <dgm:spPr>
        <a:ln w="38100"/>
      </dgm:spPr>
      <dgm:t>
        <a:bodyPr/>
        <a:lstStyle/>
        <a:p>
          <a:endParaRPr lang="id-ID"/>
        </a:p>
      </dgm:t>
    </dgm:pt>
    <dgm:pt modelId="{43EC38E4-BC4C-44E7-8D5B-E6250FD20E22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  <a:latin typeface="Adobe Garamond Pro Bold" pitchFamily="18" charset="0"/>
            </a:rPr>
            <a:t>Kekuatan</a:t>
          </a:r>
          <a:r>
            <a:rPr lang="en-US" b="1" dirty="0" smtClean="0">
              <a:solidFill>
                <a:schemeClr val="tx1"/>
              </a:solidFill>
              <a:latin typeface="Adobe Garamond Pro Bold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dobe Garamond Pro Bold" pitchFamily="18" charset="0"/>
            </a:rPr>
            <a:t>otak</a:t>
          </a:r>
          <a:endParaRPr lang="id-ID" b="1" dirty="0">
            <a:solidFill>
              <a:schemeClr val="tx1"/>
            </a:solidFill>
            <a:latin typeface="Adobe Garamond Pro Bold" pitchFamily="18" charset="0"/>
          </a:endParaRPr>
        </a:p>
      </dgm:t>
    </dgm:pt>
    <dgm:pt modelId="{1EF32DFA-EABF-44AE-8B16-5737DDE6DE39}" type="parTrans" cxnId="{C796D532-A152-4698-BF55-CE6B213AFE91}">
      <dgm:prSet/>
      <dgm:spPr/>
      <dgm:t>
        <a:bodyPr/>
        <a:lstStyle/>
        <a:p>
          <a:endParaRPr lang="id-ID"/>
        </a:p>
      </dgm:t>
    </dgm:pt>
    <dgm:pt modelId="{BB73564E-F829-4CF8-9DA6-B0003CA0E8C8}" type="sibTrans" cxnId="{C796D532-A152-4698-BF55-CE6B213AFE91}">
      <dgm:prSet/>
      <dgm:spPr>
        <a:ln w="38100"/>
      </dgm:spPr>
      <dgm:t>
        <a:bodyPr/>
        <a:lstStyle/>
        <a:p>
          <a:endParaRPr lang="id-ID"/>
        </a:p>
      </dgm:t>
    </dgm:pt>
    <dgm:pt modelId="{595F8075-1DCE-44AB-9FB0-277EED9BBBFA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  <a:latin typeface="Adobe Garamond Pro Bold" pitchFamily="18" charset="0"/>
            </a:rPr>
            <a:t>Keberhasilan</a:t>
          </a:r>
          <a:endParaRPr lang="id-ID" b="1" dirty="0">
            <a:solidFill>
              <a:schemeClr val="tx1"/>
            </a:solidFill>
            <a:latin typeface="Adobe Garamond Pro Bold" pitchFamily="18" charset="0"/>
          </a:endParaRPr>
        </a:p>
      </dgm:t>
    </dgm:pt>
    <dgm:pt modelId="{04131F83-4D79-4268-925A-A60148875832}" type="parTrans" cxnId="{494FF197-6F6C-4FB4-8E87-167D144720AE}">
      <dgm:prSet/>
      <dgm:spPr/>
      <dgm:t>
        <a:bodyPr/>
        <a:lstStyle/>
        <a:p>
          <a:endParaRPr lang="id-ID"/>
        </a:p>
      </dgm:t>
    </dgm:pt>
    <dgm:pt modelId="{6229EC06-4E47-450B-890A-0A28A02BC521}" type="sibTrans" cxnId="{494FF197-6F6C-4FB4-8E87-167D144720AE}">
      <dgm:prSet/>
      <dgm:spPr>
        <a:ln w="38100"/>
      </dgm:spPr>
      <dgm:t>
        <a:bodyPr/>
        <a:lstStyle/>
        <a:p>
          <a:endParaRPr lang="id-ID"/>
        </a:p>
      </dgm:t>
    </dgm:pt>
    <dgm:pt modelId="{759E6F79-F862-4FAC-9611-1583F6649B34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  <a:latin typeface="Adobe Garamond Pro Bold" pitchFamily="18" charset="0"/>
            </a:rPr>
            <a:t>Kehormatan</a:t>
          </a:r>
          <a:r>
            <a:rPr lang="en-US" b="1" dirty="0" smtClean="0">
              <a:solidFill>
                <a:schemeClr val="tx1"/>
              </a:solidFill>
              <a:latin typeface="Adobe Garamond Pro Bold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Adobe Garamond Pro Bold" pitchFamily="18" charset="0"/>
            </a:rPr>
            <a:t>diri</a:t>
          </a:r>
          <a:endParaRPr lang="id-ID" b="1" dirty="0">
            <a:solidFill>
              <a:schemeClr val="tx1"/>
            </a:solidFill>
            <a:latin typeface="Adobe Garamond Pro Bold" pitchFamily="18" charset="0"/>
          </a:endParaRPr>
        </a:p>
      </dgm:t>
    </dgm:pt>
    <dgm:pt modelId="{78D89CBE-7DD6-4A05-878B-49AB57A2B840}" type="parTrans" cxnId="{45ED193C-378D-442A-8A04-8FB027367ED3}">
      <dgm:prSet/>
      <dgm:spPr/>
      <dgm:t>
        <a:bodyPr/>
        <a:lstStyle/>
        <a:p>
          <a:endParaRPr lang="id-ID"/>
        </a:p>
      </dgm:t>
    </dgm:pt>
    <dgm:pt modelId="{40F1CB6A-F75E-4BC6-84B8-475E81FD7B88}" type="sibTrans" cxnId="{45ED193C-378D-442A-8A04-8FB027367ED3}">
      <dgm:prSet/>
      <dgm:spPr>
        <a:ln w="38100"/>
      </dgm:spPr>
      <dgm:t>
        <a:bodyPr/>
        <a:lstStyle/>
        <a:p>
          <a:endParaRPr lang="id-ID"/>
        </a:p>
      </dgm:t>
    </dgm:pt>
    <dgm:pt modelId="{9CE2EA2B-2BB0-4B95-8923-7CAA7FF81214}" type="pres">
      <dgm:prSet presAssocID="{57791DFD-F576-4D7C-871D-052FAEF92E2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C15258C8-228B-4FE0-9EF8-57F4405FA071}" type="pres">
      <dgm:prSet presAssocID="{D1B8525B-38B5-4BD6-A555-423BD6F7903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0299716-B706-4F3B-91D2-3B909FA8818D}" type="pres">
      <dgm:prSet presAssocID="{D1B8525B-38B5-4BD6-A555-423BD6F79035}" presName="spNode" presStyleCnt="0"/>
      <dgm:spPr/>
    </dgm:pt>
    <dgm:pt modelId="{1B2E50D6-51E8-449E-B155-B49249DD086E}" type="pres">
      <dgm:prSet presAssocID="{772E481B-10C6-4627-A7D2-9450FD6E82BD}" presName="sibTrans" presStyleLbl="sibTrans1D1" presStyleIdx="0" presStyleCnt="4"/>
      <dgm:spPr/>
      <dgm:t>
        <a:bodyPr/>
        <a:lstStyle/>
        <a:p>
          <a:endParaRPr lang="id-ID"/>
        </a:p>
      </dgm:t>
    </dgm:pt>
    <dgm:pt modelId="{F50FC403-8AC9-491E-ADBF-39BD82519CCC}" type="pres">
      <dgm:prSet presAssocID="{43EC38E4-BC4C-44E7-8D5B-E6250FD20E2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C0DEBB0-D6C9-4B2F-976A-DCFFE55ED844}" type="pres">
      <dgm:prSet presAssocID="{43EC38E4-BC4C-44E7-8D5B-E6250FD20E22}" presName="spNode" presStyleCnt="0"/>
      <dgm:spPr/>
    </dgm:pt>
    <dgm:pt modelId="{A2E5FCB5-1B65-4D31-8684-1A55649C3D40}" type="pres">
      <dgm:prSet presAssocID="{BB73564E-F829-4CF8-9DA6-B0003CA0E8C8}" presName="sibTrans" presStyleLbl="sibTrans1D1" presStyleIdx="1" presStyleCnt="4"/>
      <dgm:spPr/>
      <dgm:t>
        <a:bodyPr/>
        <a:lstStyle/>
        <a:p>
          <a:endParaRPr lang="id-ID"/>
        </a:p>
      </dgm:t>
    </dgm:pt>
    <dgm:pt modelId="{2C82DAF9-F890-4EA1-9E43-D43EA6240499}" type="pres">
      <dgm:prSet presAssocID="{595F8075-1DCE-44AB-9FB0-277EED9BBBF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19AE68C-124B-44CC-B75B-235CB54CC8F3}" type="pres">
      <dgm:prSet presAssocID="{595F8075-1DCE-44AB-9FB0-277EED9BBBFA}" presName="spNode" presStyleCnt="0"/>
      <dgm:spPr/>
    </dgm:pt>
    <dgm:pt modelId="{C13D6CA7-9DC5-479B-BDD8-B48BDE4D66D1}" type="pres">
      <dgm:prSet presAssocID="{6229EC06-4E47-450B-890A-0A28A02BC521}" presName="sibTrans" presStyleLbl="sibTrans1D1" presStyleIdx="2" presStyleCnt="4"/>
      <dgm:spPr/>
      <dgm:t>
        <a:bodyPr/>
        <a:lstStyle/>
        <a:p>
          <a:endParaRPr lang="id-ID"/>
        </a:p>
      </dgm:t>
    </dgm:pt>
    <dgm:pt modelId="{A2F68A89-5F91-4803-8501-855FA8AAA32C}" type="pres">
      <dgm:prSet presAssocID="{759E6F79-F862-4FAC-9611-1583F6649B3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AF50D84-1179-4C56-A4CB-50A69A78F2AF}" type="pres">
      <dgm:prSet presAssocID="{759E6F79-F862-4FAC-9611-1583F6649B34}" presName="spNode" presStyleCnt="0"/>
      <dgm:spPr/>
    </dgm:pt>
    <dgm:pt modelId="{B9171309-BF22-4F23-A4AE-53244A9C344D}" type="pres">
      <dgm:prSet presAssocID="{40F1CB6A-F75E-4BC6-84B8-475E81FD7B88}" presName="sibTrans" presStyleLbl="sibTrans1D1" presStyleIdx="3" presStyleCnt="4"/>
      <dgm:spPr/>
      <dgm:t>
        <a:bodyPr/>
        <a:lstStyle/>
        <a:p>
          <a:endParaRPr lang="id-ID"/>
        </a:p>
      </dgm:t>
    </dgm:pt>
  </dgm:ptLst>
  <dgm:cxnLst>
    <dgm:cxn modelId="{494FF197-6F6C-4FB4-8E87-167D144720AE}" srcId="{57791DFD-F576-4D7C-871D-052FAEF92E27}" destId="{595F8075-1DCE-44AB-9FB0-277EED9BBBFA}" srcOrd="2" destOrd="0" parTransId="{04131F83-4D79-4268-925A-A60148875832}" sibTransId="{6229EC06-4E47-450B-890A-0A28A02BC521}"/>
    <dgm:cxn modelId="{D5FA8C2C-05A6-4A89-8F8E-B2AD03D8AB8E}" type="presOf" srcId="{40F1CB6A-F75E-4BC6-84B8-475E81FD7B88}" destId="{B9171309-BF22-4F23-A4AE-53244A9C344D}" srcOrd="0" destOrd="0" presId="urn:microsoft.com/office/officeart/2005/8/layout/cycle5"/>
    <dgm:cxn modelId="{C796D532-A152-4698-BF55-CE6B213AFE91}" srcId="{57791DFD-F576-4D7C-871D-052FAEF92E27}" destId="{43EC38E4-BC4C-44E7-8D5B-E6250FD20E22}" srcOrd="1" destOrd="0" parTransId="{1EF32DFA-EABF-44AE-8B16-5737DDE6DE39}" sibTransId="{BB73564E-F829-4CF8-9DA6-B0003CA0E8C8}"/>
    <dgm:cxn modelId="{D951D5AA-93F6-45B8-85C0-6C11E954048C}" type="presOf" srcId="{57791DFD-F576-4D7C-871D-052FAEF92E27}" destId="{9CE2EA2B-2BB0-4B95-8923-7CAA7FF81214}" srcOrd="0" destOrd="0" presId="urn:microsoft.com/office/officeart/2005/8/layout/cycle5"/>
    <dgm:cxn modelId="{EC5FF574-9F26-4F64-BDD0-2EC2D99F5FB0}" type="presOf" srcId="{6229EC06-4E47-450B-890A-0A28A02BC521}" destId="{C13D6CA7-9DC5-479B-BDD8-B48BDE4D66D1}" srcOrd="0" destOrd="0" presId="urn:microsoft.com/office/officeart/2005/8/layout/cycle5"/>
    <dgm:cxn modelId="{35948096-7D8A-4909-8A21-E3DF154F1381}" type="presOf" srcId="{759E6F79-F862-4FAC-9611-1583F6649B34}" destId="{A2F68A89-5F91-4803-8501-855FA8AAA32C}" srcOrd="0" destOrd="0" presId="urn:microsoft.com/office/officeart/2005/8/layout/cycle5"/>
    <dgm:cxn modelId="{45ED193C-378D-442A-8A04-8FB027367ED3}" srcId="{57791DFD-F576-4D7C-871D-052FAEF92E27}" destId="{759E6F79-F862-4FAC-9611-1583F6649B34}" srcOrd="3" destOrd="0" parTransId="{78D89CBE-7DD6-4A05-878B-49AB57A2B840}" sibTransId="{40F1CB6A-F75E-4BC6-84B8-475E81FD7B88}"/>
    <dgm:cxn modelId="{79ED2EDF-49E3-4306-974B-E3361C56A994}" type="presOf" srcId="{595F8075-1DCE-44AB-9FB0-277EED9BBBFA}" destId="{2C82DAF9-F890-4EA1-9E43-D43EA6240499}" srcOrd="0" destOrd="0" presId="urn:microsoft.com/office/officeart/2005/8/layout/cycle5"/>
    <dgm:cxn modelId="{5713BA9D-4EF6-497A-AB95-D86D50027A45}" type="presOf" srcId="{43EC38E4-BC4C-44E7-8D5B-E6250FD20E22}" destId="{F50FC403-8AC9-491E-ADBF-39BD82519CCC}" srcOrd="0" destOrd="0" presId="urn:microsoft.com/office/officeart/2005/8/layout/cycle5"/>
    <dgm:cxn modelId="{107AE786-7EC4-4E1B-A1B7-B2D5AA3EFA10}" type="presOf" srcId="{BB73564E-F829-4CF8-9DA6-B0003CA0E8C8}" destId="{A2E5FCB5-1B65-4D31-8684-1A55649C3D40}" srcOrd="0" destOrd="0" presId="urn:microsoft.com/office/officeart/2005/8/layout/cycle5"/>
    <dgm:cxn modelId="{8F4A42C7-E9DB-4951-9D5A-FA0028D0300B}" type="presOf" srcId="{772E481B-10C6-4627-A7D2-9450FD6E82BD}" destId="{1B2E50D6-51E8-449E-B155-B49249DD086E}" srcOrd="0" destOrd="0" presId="urn:microsoft.com/office/officeart/2005/8/layout/cycle5"/>
    <dgm:cxn modelId="{47553677-E21F-4CC6-8351-061756D8F501}" type="presOf" srcId="{D1B8525B-38B5-4BD6-A555-423BD6F79035}" destId="{C15258C8-228B-4FE0-9EF8-57F4405FA071}" srcOrd="0" destOrd="0" presId="urn:microsoft.com/office/officeart/2005/8/layout/cycle5"/>
    <dgm:cxn modelId="{99435506-B676-4DAE-9021-BB05C39184F0}" srcId="{57791DFD-F576-4D7C-871D-052FAEF92E27}" destId="{D1B8525B-38B5-4BD6-A555-423BD6F79035}" srcOrd="0" destOrd="0" parTransId="{E7CD09DF-2E88-4C45-B2AA-E65FAF1669B7}" sibTransId="{772E481B-10C6-4627-A7D2-9450FD6E82BD}"/>
    <dgm:cxn modelId="{198284C1-655F-4429-9D55-C62BC3880026}" type="presParOf" srcId="{9CE2EA2B-2BB0-4B95-8923-7CAA7FF81214}" destId="{C15258C8-228B-4FE0-9EF8-57F4405FA071}" srcOrd="0" destOrd="0" presId="urn:microsoft.com/office/officeart/2005/8/layout/cycle5"/>
    <dgm:cxn modelId="{C440F0DB-9BAD-4BBB-8162-F1948B261F1D}" type="presParOf" srcId="{9CE2EA2B-2BB0-4B95-8923-7CAA7FF81214}" destId="{40299716-B706-4F3B-91D2-3B909FA8818D}" srcOrd="1" destOrd="0" presId="urn:microsoft.com/office/officeart/2005/8/layout/cycle5"/>
    <dgm:cxn modelId="{19634FFE-B93B-436C-9CE5-E8D521C1BE87}" type="presParOf" srcId="{9CE2EA2B-2BB0-4B95-8923-7CAA7FF81214}" destId="{1B2E50D6-51E8-449E-B155-B49249DD086E}" srcOrd="2" destOrd="0" presId="urn:microsoft.com/office/officeart/2005/8/layout/cycle5"/>
    <dgm:cxn modelId="{89915333-F4F1-4FE6-B138-AB1D6AB620FC}" type="presParOf" srcId="{9CE2EA2B-2BB0-4B95-8923-7CAA7FF81214}" destId="{F50FC403-8AC9-491E-ADBF-39BD82519CCC}" srcOrd="3" destOrd="0" presId="urn:microsoft.com/office/officeart/2005/8/layout/cycle5"/>
    <dgm:cxn modelId="{021E1F63-403D-4649-9DF6-57F24C08577F}" type="presParOf" srcId="{9CE2EA2B-2BB0-4B95-8923-7CAA7FF81214}" destId="{DC0DEBB0-D6C9-4B2F-976A-DCFFE55ED844}" srcOrd="4" destOrd="0" presId="urn:microsoft.com/office/officeart/2005/8/layout/cycle5"/>
    <dgm:cxn modelId="{0ED9690C-E1CD-4521-BED0-2CC5B5E0DC98}" type="presParOf" srcId="{9CE2EA2B-2BB0-4B95-8923-7CAA7FF81214}" destId="{A2E5FCB5-1B65-4D31-8684-1A55649C3D40}" srcOrd="5" destOrd="0" presId="urn:microsoft.com/office/officeart/2005/8/layout/cycle5"/>
    <dgm:cxn modelId="{8EF435EE-628A-4D03-9A3F-1A9BBA67DF21}" type="presParOf" srcId="{9CE2EA2B-2BB0-4B95-8923-7CAA7FF81214}" destId="{2C82DAF9-F890-4EA1-9E43-D43EA6240499}" srcOrd="6" destOrd="0" presId="urn:microsoft.com/office/officeart/2005/8/layout/cycle5"/>
    <dgm:cxn modelId="{ABE5F9E6-5F4E-47DD-AA0C-EDB189BC5154}" type="presParOf" srcId="{9CE2EA2B-2BB0-4B95-8923-7CAA7FF81214}" destId="{E19AE68C-124B-44CC-B75B-235CB54CC8F3}" srcOrd="7" destOrd="0" presId="urn:microsoft.com/office/officeart/2005/8/layout/cycle5"/>
    <dgm:cxn modelId="{C5BBEED4-1AA8-44EC-934F-6382B5C46E0B}" type="presParOf" srcId="{9CE2EA2B-2BB0-4B95-8923-7CAA7FF81214}" destId="{C13D6CA7-9DC5-479B-BDD8-B48BDE4D66D1}" srcOrd="8" destOrd="0" presId="urn:microsoft.com/office/officeart/2005/8/layout/cycle5"/>
    <dgm:cxn modelId="{9890618A-CBA6-4592-A863-BF2A8984B966}" type="presParOf" srcId="{9CE2EA2B-2BB0-4B95-8923-7CAA7FF81214}" destId="{A2F68A89-5F91-4803-8501-855FA8AAA32C}" srcOrd="9" destOrd="0" presId="urn:microsoft.com/office/officeart/2005/8/layout/cycle5"/>
    <dgm:cxn modelId="{6F04A0EA-7E9C-4ECA-9A25-4241A02A224A}" type="presParOf" srcId="{9CE2EA2B-2BB0-4B95-8923-7CAA7FF81214}" destId="{7AF50D84-1179-4C56-A4CB-50A69A78F2AF}" srcOrd="10" destOrd="0" presId="urn:microsoft.com/office/officeart/2005/8/layout/cycle5"/>
    <dgm:cxn modelId="{4D709F44-1360-42F2-93AA-99B84CA2B1A3}" type="presParOf" srcId="{9CE2EA2B-2BB0-4B95-8923-7CAA7FF81214}" destId="{B9171309-BF22-4F23-A4AE-53244A9C344D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DF6D23-D82D-44EE-B214-978DD71F36E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ECA38480-CCBE-4456-B5DC-63160064B0A2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 smtClean="0">
              <a:latin typeface="Adobe Garamond Pro Bold" pitchFamily="18" charset="0"/>
            </a:rPr>
            <a:t>Sulit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Konsen</a:t>
          </a:r>
          <a:endParaRPr lang="id-ID" dirty="0">
            <a:latin typeface="Adobe Garamond Pro Bold" pitchFamily="18" charset="0"/>
          </a:endParaRPr>
        </a:p>
      </dgm:t>
    </dgm:pt>
    <dgm:pt modelId="{EC0F1670-825A-4471-B954-ABF438EFEBE7}" type="parTrans" cxnId="{7BC4BAD8-FEE2-4C99-9A83-01E17D5CDEB8}">
      <dgm:prSet/>
      <dgm:spPr/>
      <dgm:t>
        <a:bodyPr/>
        <a:lstStyle/>
        <a:p>
          <a:endParaRPr lang="id-ID"/>
        </a:p>
      </dgm:t>
    </dgm:pt>
    <dgm:pt modelId="{A9A41D1D-E7C4-454B-B3C1-2FE8E6C3ECF7}" type="sibTrans" cxnId="{7BC4BAD8-FEE2-4C99-9A83-01E17D5CDEB8}">
      <dgm:prSet/>
      <dgm:spPr/>
      <dgm:t>
        <a:bodyPr/>
        <a:lstStyle/>
        <a:p>
          <a:endParaRPr lang="id-ID"/>
        </a:p>
      </dgm:t>
    </dgm:pt>
    <dgm:pt modelId="{14282483-2EC1-49E0-A338-45AE3C22B36A}">
      <dgm:prSet phldrT="[Text]"/>
      <dgm:spPr/>
      <dgm:t>
        <a:bodyPr/>
        <a:lstStyle/>
        <a:p>
          <a:r>
            <a:rPr lang="en-US" dirty="0" err="1" smtClean="0">
              <a:latin typeface="Adobe Garamond Pro Bold" pitchFamily="18" charset="0"/>
            </a:rPr>
            <a:t>Tanpa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Musik</a:t>
          </a:r>
          <a:endParaRPr lang="id-ID" dirty="0">
            <a:latin typeface="Adobe Garamond Pro Bold" pitchFamily="18" charset="0"/>
          </a:endParaRPr>
        </a:p>
      </dgm:t>
    </dgm:pt>
    <dgm:pt modelId="{1A910581-CBC7-4D12-A98C-D7058AE4B6CE}" type="parTrans" cxnId="{AD037283-13D7-472F-9408-994969E9776E}">
      <dgm:prSet/>
      <dgm:spPr/>
      <dgm:t>
        <a:bodyPr/>
        <a:lstStyle/>
        <a:p>
          <a:endParaRPr lang="id-ID"/>
        </a:p>
      </dgm:t>
    </dgm:pt>
    <dgm:pt modelId="{260486DA-89AE-4FE1-8E96-A54087800745}" type="sibTrans" cxnId="{AD037283-13D7-472F-9408-994969E9776E}">
      <dgm:prSet/>
      <dgm:spPr/>
      <dgm:t>
        <a:bodyPr/>
        <a:lstStyle/>
        <a:p>
          <a:endParaRPr lang="id-ID"/>
        </a:p>
      </dgm:t>
    </dgm:pt>
    <dgm:pt modelId="{97A8B1EF-CB99-4D2B-96B6-418ED99212E3}">
      <dgm:prSet phldrT="[Text]"/>
      <dgm:spPr/>
      <dgm:t>
        <a:bodyPr/>
        <a:lstStyle/>
        <a:p>
          <a:r>
            <a:rPr lang="en-US" dirty="0" err="1" smtClean="0">
              <a:latin typeface="Adobe Garamond Pro Bold" pitchFamily="18" charset="0"/>
            </a:rPr>
            <a:t>Otot-otot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menegang</a:t>
          </a:r>
          <a:endParaRPr lang="id-ID" dirty="0">
            <a:latin typeface="Adobe Garamond Pro Bold" pitchFamily="18" charset="0"/>
          </a:endParaRPr>
        </a:p>
      </dgm:t>
    </dgm:pt>
    <dgm:pt modelId="{EF0C7FF3-CB8C-425A-B85D-8DADF5DCF742}" type="parTrans" cxnId="{23BA6806-5EB7-4123-AFA3-BDC22E022D7A}">
      <dgm:prSet/>
      <dgm:spPr/>
      <dgm:t>
        <a:bodyPr/>
        <a:lstStyle/>
        <a:p>
          <a:endParaRPr lang="id-ID"/>
        </a:p>
      </dgm:t>
    </dgm:pt>
    <dgm:pt modelId="{BA1CF90E-8C61-4F50-BCCE-4B15730B967F}" type="sibTrans" cxnId="{23BA6806-5EB7-4123-AFA3-BDC22E022D7A}">
      <dgm:prSet/>
      <dgm:spPr/>
      <dgm:t>
        <a:bodyPr/>
        <a:lstStyle/>
        <a:p>
          <a:endParaRPr lang="id-ID"/>
        </a:p>
      </dgm:t>
    </dgm:pt>
    <dgm:pt modelId="{50E6C7B5-9B24-45B8-AD02-683BAD363E9B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 err="1" smtClean="0">
              <a:latin typeface="Adobe Garamond Pro Bold" pitchFamily="18" charset="0"/>
            </a:rPr>
            <a:t>Dapat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Konsen</a:t>
          </a:r>
          <a:endParaRPr lang="id-ID" dirty="0">
            <a:latin typeface="Adobe Garamond Pro Bold" pitchFamily="18" charset="0"/>
          </a:endParaRPr>
        </a:p>
      </dgm:t>
    </dgm:pt>
    <dgm:pt modelId="{57417001-F2B3-4FCA-977F-094F282AE3BE}" type="parTrans" cxnId="{6D5C9692-8866-4773-95CD-1AD07056EBD6}">
      <dgm:prSet/>
      <dgm:spPr/>
      <dgm:t>
        <a:bodyPr/>
        <a:lstStyle/>
        <a:p>
          <a:endParaRPr lang="id-ID"/>
        </a:p>
      </dgm:t>
    </dgm:pt>
    <dgm:pt modelId="{1E0AFB2C-97A7-43EE-8716-4D87735ED1B4}" type="sibTrans" cxnId="{6D5C9692-8866-4773-95CD-1AD07056EBD6}">
      <dgm:prSet/>
      <dgm:spPr/>
      <dgm:t>
        <a:bodyPr/>
        <a:lstStyle/>
        <a:p>
          <a:endParaRPr lang="id-ID"/>
        </a:p>
      </dgm:t>
    </dgm:pt>
    <dgm:pt modelId="{2B1E90C1-2260-4170-9F7E-6F13E553F36C}">
      <dgm:prSet phldrT="[Text]"/>
      <dgm:spPr/>
      <dgm:t>
        <a:bodyPr/>
        <a:lstStyle/>
        <a:p>
          <a:r>
            <a:rPr lang="en-US" dirty="0" err="1" smtClean="0">
              <a:latin typeface="Adobe Garamond Pro Bold" pitchFamily="18" charset="0"/>
            </a:rPr>
            <a:t>Dengan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Musik</a:t>
          </a:r>
          <a:endParaRPr lang="id-ID" dirty="0">
            <a:latin typeface="Adobe Garamond Pro Bold" pitchFamily="18" charset="0"/>
          </a:endParaRPr>
        </a:p>
      </dgm:t>
    </dgm:pt>
    <dgm:pt modelId="{24E2E9B1-A005-4C33-B64C-B643C2D8C114}" type="parTrans" cxnId="{92B43285-14D0-4851-97FF-F62E2F91FE56}">
      <dgm:prSet/>
      <dgm:spPr/>
      <dgm:t>
        <a:bodyPr/>
        <a:lstStyle/>
        <a:p>
          <a:endParaRPr lang="id-ID"/>
        </a:p>
      </dgm:t>
    </dgm:pt>
    <dgm:pt modelId="{8D78BDA3-6DC0-4A9F-845B-0C03E641CAEC}" type="sibTrans" cxnId="{92B43285-14D0-4851-97FF-F62E2F91FE56}">
      <dgm:prSet/>
      <dgm:spPr/>
      <dgm:t>
        <a:bodyPr/>
        <a:lstStyle/>
        <a:p>
          <a:endParaRPr lang="id-ID"/>
        </a:p>
      </dgm:t>
    </dgm:pt>
    <dgm:pt modelId="{7D86CC3F-031C-48ED-8D34-4C71E70D19F4}">
      <dgm:prSet phldrT="[Text]"/>
      <dgm:spPr/>
      <dgm:t>
        <a:bodyPr/>
        <a:lstStyle/>
        <a:p>
          <a:r>
            <a:rPr lang="en-US" dirty="0" err="1" smtClean="0">
              <a:latin typeface="Adobe Garamond Pro Bold" pitchFamily="18" charset="0"/>
            </a:rPr>
            <a:t>Denyut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nadi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dan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tekanan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darah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menurun</a:t>
          </a:r>
          <a:endParaRPr lang="id-ID" dirty="0">
            <a:latin typeface="Adobe Garamond Pro Bold" pitchFamily="18" charset="0"/>
          </a:endParaRPr>
        </a:p>
      </dgm:t>
    </dgm:pt>
    <dgm:pt modelId="{C57F4D9F-F6D3-4AC2-8F11-8B00060E4785}" type="parTrans" cxnId="{9062E297-FFAA-4011-B455-FF1A7061F099}">
      <dgm:prSet/>
      <dgm:spPr/>
      <dgm:t>
        <a:bodyPr/>
        <a:lstStyle/>
        <a:p>
          <a:endParaRPr lang="id-ID"/>
        </a:p>
      </dgm:t>
    </dgm:pt>
    <dgm:pt modelId="{A61FE8F2-5079-4022-BEC0-B4BE4E6F61D2}" type="sibTrans" cxnId="{9062E297-FFAA-4011-B455-FF1A7061F099}">
      <dgm:prSet/>
      <dgm:spPr/>
      <dgm:t>
        <a:bodyPr/>
        <a:lstStyle/>
        <a:p>
          <a:endParaRPr lang="id-ID"/>
        </a:p>
      </dgm:t>
    </dgm:pt>
    <dgm:pt modelId="{8C0A705A-7DCD-418A-A206-520BDB63BF2E}">
      <dgm:prSet phldrT="[Text]"/>
      <dgm:spPr/>
      <dgm:t>
        <a:bodyPr/>
        <a:lstStyle/>
        <a:p>
          <a:r>
            <a:rPr lang="en-US" dirty="0" err="1" smtClean="0">
              <a:latin typeface="Adobe Garamond Pro Bold" pitchFamily="18" charset="0"/>
            </a:rPr>
            <a:t>Denyut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nadi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dan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tekanan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darah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meningkat</a:t>
          </a:r>
          <a:endParaRPr lang="id-ID" dirty="0">
            <a:latin typeface="Adobe Garamond Pro Bold" pitchFamily="18" charset="0"/>
          </a:endParaRPr>
        </a:p>
      </dgm:t>
    </dgm:pt>
    <dgm:pt modelId="{ABC07FCC-8BD3-41B4-9294-BF0FA570596B}" type="parTrans" cxnId="{13782626-DFC2-460F-A10E-8F60AC74C021}">
      <dgm:prSet/>
      <dgm:spPr/>
      <dgm:t>
        <a:bodyPr/>
        <a:lstStyle/>
        <a:p>
          <a:endParaRPr lang="id-ID"/>
        </a:p>
      </dgm:t>
    </dgm:pt>
    <dgm:pt modelId="{4B153D22-7C8A-44F5-87B3-B36567DD5E87}" type="sibTrans" cxnId="{13782626-DFC2-460F-A10E-8F60AC74C021}">
      <dgm:prSet/>
      <dgm:spPr/>
      <dgm:t>
        <a:bodyPr/>
        <a:lstStyle/>
        <a:p>
          <a:endParaRPr lang="id-ID"/>
        </a:p>
      </dgm:t>
    </dgm:pt>
    <dgm:pt modelId="{759A4034-A925-4C11-963D-F4BD459C743C}">
      <dgm:prSet phldrT="[Text]"/>
      <dgm:spPr/>
      <dgm:t>
        <a:bodyPr/>
        <a:lstStyle/>
        <a:p>
          <a:r>
            <a:rPr lang="en-US" dirty="0" err="1" smtClean="0">
              <a:latin typeface="Adobe Garamond Pro Bold" pitchFamily="18" charset="0"/>
            </a:rPr>
            <a:t>Gelombang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otak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semakin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cepat</a:t>
          </a:r>
          <a:endParaRPr lang="id-ID" dirty="0">
            <a:latin typeface="Adobe Garamond Pro Bold" pitchFamily="18" charset="0"/>
          </a:endParaRPr>
        </a:p>
      </dgm:t>
    </dgm:pt>
    <dgm:pt modelId="{E22883F8-B988-41A8-ABA4-E4FAAD4B19BB}" type="parTrans" cxnId="{716C84E6-E080-49CE-B98C-7202F2C57B53}">
      <dgm:prSet/>
      <dgm:spPr/>
      <dgm:t>
        <a:bodyPr/>
        <a:lstStyle/>
        <a:p>
          <a:endParaRPr lang="id-ID"/>
        </a:p>
      </dgm:t>
    </dgm:pt>
    <dgm:pt modelId="{7E954BA7-592A-497E-A3F4-70429E97A68A}" type="sibTrans" cxnId="{716C84E6-E080-49CE-B98C-7202F2C57B53}">
      <dgm:prSet/>
      <dgm:spPr/>
      <dgm:t>
        <a:bodyPr/>
        <a:lstStyle/>
        <a:p>
          <a:endParaRPr lang="id-ID"/>
        </a:p>
      </dgm:t>
    </dgm:pt>
    <dgm:pt modelId="{5B02A323-B546-4BED-93AF-7B2A923F6CD1}">
      <dgm:prSet phldrT="[Text]"/>
      <dgm:spPr/>
      <dgm:t>
        <a:bodyPr/>
        <a:lstStyle/>
        <a:p>
          <a:r>
            <a:rPr lang="en-US" dirty="0" err="1" smtClean="0">
              <a:latin typeface="Adobe Garamond Pro Bold" pitchFamily="18" charset="0"/>
            </a:rPr>
            <a:t>Gelombang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otak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melambat</a:t>
          </a:r>
          <a:endParaRPr lang="id-ID" dirty="0">
            <a:latin typeface="Adobe Garamond Pro Bold" pitchFamily="18" charset="0"/>
          </a:endParaRPr>
        </a:p>
      </dgm:t>
    </dgm:pt>
    <dgm:pt modelId="{59EC9F07-B4EA-49E2-9F5B-5E252C5D13FA}" type="parTrans" cxnId="{87E339D8-0702-4932-8135-C415D194AA2F}">
      <dgm:prSet/>
      <dgm:spPr/>
      <dgm:t>
        <a:bodyPr/>
        <a:lstStyle/>
        <a:p>
          <a:endParaRPr lang="id-ID"/>
        </a:p>
      </dgm:t>
    </dgm:pt>
    <dgm:pt modelId="{B41FBE4F-1FD8-4530-AF59-45829F93C085}" type="sibTrans" cxnId="{87E339D8-0702-4932-8135-C415D194AA2F}">
      <dgm:prSet/>
      <dgm:spPr/>
      <dgm:t>
        <a:bodyPr/>
        <a:lstStyle/>
        <a:p>
          <a:endParaRPr lang="id-ID"/>
        </a:p>
      </dgm:t>
    </dgm:pt>
    <dgm:pt modelId="{7E15B122-4892-40F2-8D50-D966DFC3C8B9}">
      <dgm:prSet/>
      <dgm:spPr/>
      <dgm:t>
        <a:bodyPr/>
        <a:lstStyle/>
        <a:p>
          <a:r>
            <a:rPr lang="en-US" dirty="0" err="1" smtClean="0">
              <a:latin typeface="Adobe Garamond Pro Bold" pitchFamily="18" charset="0"/>
            </a:rPr>
            <a:t>Otot-otot</a:t>
          </a:r>
          <a:r>
            <a:rPr lang="en-US" dirty="0" smtClean="0">
              <a:latin typeface="Adobe Garamond Pro Bold" pitchFamily="18" charset="0"/>
            </a:rPr>
            <a:t> </a:t>
          </a:r>
          <a:r>
            <a:rPr lang="en-US" dirty="0" err="1" smtClean="0">
              <a:latin typeface="Adobe Garamond Pro Bold" pitchFamily="18" charset="0"/>
            </a:rPr>
            <a:t>relaks</a:t>
          </a:r>
          <a:endParaRPr lang="id-ID" dirty="0">
            <a:latin typeface="Adobe Garamond Pro Bold" pitchFamily="18" charset="0"/>
          </a:endParaRPr>
        </a:p>
      </dgm:t>
    </dgm:pt>
    <dgm:pt modelId="{B39304A8-F923-4D14-8D94-8189295AD67F}" type="parTrans" cxnId="{3C5F0270-56E7-4C68-95E4-9B7869847A1B}">
      <dgm:prSet/>
      <dgm:spPr/>
      <dgm:t>
        <a:bodyPr/>
        <a:lstStyle/>
        <a:p>
          <a:endParaRPr lang="id-ID"/>
        </a:p>
      </dgm:t>
    </dgm:pt>
    <dgm:pt modelId="{858461AB-6378-445F-9945-DAEA73CBF261}" type="sibTrans" cxnId="{3C5F0270-56E7-4C68-95E4-9B7869847A1B}">
      <dgm:prSet/>
      <dgm:spPr/>
      <dgm:t>
        <a:bodyPr/>
        <a:lstStyle/>
        <a:p>
          <a:endParaRPr lang="id-ID"/>
        </a:p>
      </dgm:t>
    </dgm:pt>
    <dgm:pt modelId="{CD1930B3-EFE8-4EF6-B0E0-8B1A7C495B8B}" type="pres">
      <dgm:prSet presAssocID="{35DF6D23-D82D-44EE-B214-978DD71F36E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2D58EFE5-0AF6-4F11-B5AE-9F4F09B2275B}" type="pres">
      <dgm:prSet presAssocID="{ECA38480-CCBE-4456-B5DC-63160064B0A2}" presName="composite" presStyleCnt="0"/>
      <dgm:spPr/>
    </dgm:pt>
    <dgm:pt modelId="{EA1E33E2-68D7-41FC-9600-299AAFA1F963}" type="pres">
      <dgm:prSet presAssocID="{ECA38480-CCBE-4456-B5DC-63160064B0A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A719E29-FDFB-4787-9188-3B29D29A1B7E}" type="pres">
      <dgm:prSet presAssocID="{ECA38480-CCBE-4456-B5DC-63160064B0A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30E0529-FB47-415F-8356-774541C42672}" type="pres">
      <dgm:prSet presAssocID="{A9A41D1D-E7C4-454B-B3C1-2FE8E6C3ECF7}" presName="space" presStyleCnt="0"/>
      <dgm:spPr/>
    </dgm:pt>
    <dgm:pt modelId="{C6386130-2AFE-4EDE-89D9-F5EC799201AD}" type="pres">
      <dgm:prSet presAssocID="{50E6C7B5-9B24-45B8-AD02-683BAD363E9B}" presName="composite" presStyleCnt="0"/>
      <dgm:spPr/>
    </dgm:pt>
    <dgm:pt modelId="{34AE2BC3-A1E4-4670-A244-C30813A39381}" type="pres">
      <dgm:prSet presAssocID="{50E6C7B5-9B24-45B8-AD02-683BAD363E9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4A48B0F-E17A-445D-9E80-CD06BD707C25}" type="pres">
      <dgm:prSet presAssocID="{50E6C7B5-9B24-45B8-AD02-683BAD363E9B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E842A347-E116-44A8-A648-0ADF053FE70E}" type="presOf" srcId="{759A4034-A925-4C11-963D-F4BD459C743C}" destId="{BA719E29-FDFB-4787-9188-3B29D29A1B7E}" srcOrd="0" destOrd="2" presId="urn:microsoft.com/office/officeart/2005/8/layout/hList1"/>
    <dgm:cxn modelId="{23BA6806-5EB7-4123-AFA3-BDC22E022D7A}" srcId="{ECA38480-CCBE-4456-B5DC-63160064B0A2}" destId="{97A8B1EF-CB99-4D2B-96B6-418ED99212E3}" srcOrd="3" destOrd="0" parTransId="{EF0C7FF3-CB8C-425A-B85D-8DADF5DCF742}" sibTransId="{BA1CF90E-8C61-4F50-BCCE-4B15730B967F}"/>
    <dgm:cxn modelId="{3C5F0270-56E7-4C68-95E4-9B7869847A1B}" srcId="{50E6C7B5-9B24-45B8-AD02-683BAD363E9B}" destId="{7E15B122-4892-40F2-8D50-D966DFC3C8B9}" srcOrd="3" destOrd="0" parTransId="{B39304A8-F923-4D14-8D94-8189295AD67F}" sibTransId="{858461AB-6378-445F-9945-DAEA73CBF261}"/>
    <dgm:cxn modelId="{716C84E6-E080-49CE-B98C-7202F2C57B53}" srcId="{ECA38480-CCBE-4456-B5DC-63160064B0A2}" destId="{759A4034-A925-4C11-963D-F4BD459C743C}" srcOrd="2" destOrd="0" parTransId="{E22883F8-B988-41A8-ABA4-E4FAAD4B19BB}" sibTransId="{7E954BA7-592A-497E-A3F4-70429E97A68A}"/>
    <dgm:cxn modelId="{25CE4B3F-E8D7-4828-A6BF-32000B4FE19E}" type="presOf" srcId="{7E15B122-4892-40F2-8D50-D966DFC3C8B9}" destId="{14A48B0F-E17A-445D-9E80-CD06BD707C25}" srcOrd="0" destOrd="3" presId="urn:microsoft.com/office/officeart/2005/8/layout/hList1"/>
    <dgm:cxn modelId="{9062E297-FFAA-4011-B455-FF1A7061F099}" srcId="{50E6C7B5-9B24-45B8-AD02-683BAD363E9B}" destId="{7D86CC3F-031C-48ED-8D34-4C71E70D19F4}" srcOrd="1" destOrd="0" parTransId="{C57F4D9F-F6D3-4AC2-8F11-8B00060E4785}" sibTransId="{A61FE8F2-5079-4022-BEC0-B4BE4E6F61D2}"/>
    <dgm:cxn modelId="{7BA31D3C-30BB-41F6-BD52-594D34F1662A}" type="presOf" srcId="{7D86CC3F-031C-48ED-8D34-4C71E70D19F4}" destId="{14A48B0F-E17A-445D-9E80-CD06BD707C25}" srcOrd="0" destOrd="1" presId="urn:microsoft.com/office/officeart/2005/8/layout/hList1"/>
    <dgm:cxn modelId="{8FAFCA03-8143-425D-B864-98CA388FA7C5}" type="presOf" srcId="{8C0A705A-7DCD-418A-A206-520BDB63BF2E}" destId="{BA719E29-FDFB-4787-9188-3B29D29A1B7E}" srcOrd="0" destOrd="1" presId="urn:microsoft.com/office/officeart/2005/8/layout/hList1"/>
    <dgm:cxn modelId="{92B43285-14D0-4851-97FF-F62E2F91FE56}" srcId="{50E6C7B5-9B24-45B8-AD02-683BAD363E9B}" destId="{2B1E90C1-2260-4170-9F7E-6F13E553F36C}" srcOrd="0" destOrd="0" parTransId="{24E2E9B1-A005-4C33-B64C-B643C2D8C114}" sibTransId="{8D78BDA3-6DC0-4A9F-845B-0C03E641CAEC}"/>
    <dgm:cxn modelId="{87E339D8-0702-4932-8135-C415D194AA2F}" srcId="{50E6C7B5-9B24-45B8-AD02-683BAD363E9B}" destId="{5B02A323-B546-4BED-93AF-7B2A923F6CD1}" srcOrd="2" destOrd="0" parTransId="{59EC9F07-B4EA-49E2-9F5B-5E252C5D13FA}" sibTransId="{B41FBE4F-1FD8-4530-AF59-45829F93C085}"/>
    <dgm:cxn modelId="{23DFBAA8-55A1-4B0E-AB42-A7B9CDE9AFE6}" type="presOf" srcId="{14282483-2EC1-49E0-A338-45AE3C22B36A}" destId="{BA719E29-FDFB-4787-9188-3B29D29A1B7E}" srcOrd="0" destOrd="0" presId="urn:microsoft.com/office/officeart/2005/8/layout/hList1"/>
    <dgm:cxn modelId="{6D5C9692-8866-4773-95CD-1AD07056EBD6}" srcId="{35DF6D23-D82D-44EE-B214-978DD71F36EC}" destId="{50E6C7B5-9B24-45B8-AD02-683BAD363E9B}" srcOrd="1" destOrd="0" parTransId="{57417001-F2B3-4FCA-977F-094F282AE3BE}" sibTransId="{1E0AFB2C-97A7-43EE-8716-4D87735ED1B4}"/>
    <dgm:cxn modelId="{3B792303-1B03-44C0-A85F-A96EEC7200B1}" type="presOf" srcId="{50E6C7B5-9B24-45B8-AD02-683BAD363E9B}" destId="{34AE2BC3-A1E4-4670-A244-C30813A39381}" srcOrd="0" destOrd="0" presId="urn:microsoft.com/office/officeart/2005/8/layout/hList1"/>
    <dgm:cxn modelId="{17A9079B-9D25-4380-A2AB-C4DD8DC2828C}" type="presOf" srcId="{97A8B1EF-CB99-4D2B-96B6-418ED99212E3}" destId="{BA719E29-FDFB-4787-9188-3B29D29A1B7E}" srcOrd="0" destOrd="3" presId="urn:microsoft.com/office/officeart/2005/8/layout/hList1"/>
    <dgm:cxn modelId="{7BC4BAD8-FEE2-4C99-9A83-01E17D5CDEB8}" srcId="{35DF6D23-D82D-44EE-B214-978DD71F36EC}" destId="{ECA38480-CCBE-4456-B5DC-63160064B0A2}" srcOrd="0" destOrd="0" parTransId="{EC0F1670-825A-4471-B954-ABF438EFEBE7}" sibTransId="{A9A41D1D-E7C4-454B-B3C1-2FE8E6C3ECF7}"/>
    <dgm:cxn modelId="{13782626-DFC2-460F-A10E-8F60AC74C021}" srcId="{ECA38480-CCBE-4456-B5DC-63160064B0A2}" destId="{8C0A705A-7DCD-418A-A206-520BDB63BF2E}" srcOrd="1" destOrd="0" parTransId="{ABC07FCC-8BD3-41B4-9294-BF0FA570596B}" sibTransId="{4B153D22-7C8A-44F5-87B3-B36567DD5E87}"/>
    <dgm:cxn modelId="{AD037283-13D7-472F-9408-994969E9776E}" srcId="{ECA38480-CCBE-4456-B5DC-63160064B0A2}" destId="{14282483-2EC1-49E0-A338-45AE3C22B36A}" srcOrd="0" destOrd="0" parTransId="{1A910581-CBC7-4D12-A98C-D7058AE4B6CE}" sibTransId="{260486DA-89AE-4FE1-8E96-A54087800745}"/>
    <dgm:cxn modelId="{B40C76CB-BB56-4259-945C-0F0574F42D0E}" type="presOf" srcId="{5B02A323-B546-4BED-93AF-7B2A923F6CD1}" destId="{14A48B0F-E17A-445D-9E80-CD06BD707C25}" srcOrd="0" destOrd="2" presId="urn:microsoft.com/office/officeart/2005/8/layout/hList1"/>
    <dgm:cxn modelId="{51C6ABEC-B816-4128-B2A6-329C91707B32}" type="presOf" srcId="{2B1E90C1-2260-4170-9F7E-6F13E553F36C}" destId="{14A48B0F-E17A-445D-9E80-CD06BD707C25}" srcOrd="0" destOrd="0" presId="urn:microsoft.com/office/officeart/2005/8/layout/hList1"/>
    <dgm:cxn modelId="{E91E3DB8-145F-41E6-93FE-C2032612151C}" type="presOf" srcId="{35DF6D23-D82D-44EE-B214-978DD71F36EC}" destId="{CD1930B3-EFE8-4EF6-B0E0-8B1A7C495B8B}" srcOrd="0" destOrd="0" presId="urn:microsoft.com/office/officeart/2005/8/layout/hList1"/>
    <dgm:cxn modelId="{7308497F-47A9-47AB-8543-AF6D8DE06F5F}" type="presOf" srcId="{ECA38480-CCBE-4456-B5DC-63160064B0A2}" destId="{EA1E33E2-68D7-41FC-9600-299AAFA1F963}" srcOrd="0" destOrd="0" presId="urn:microsoft.com/office/officeart/2005/8/layout/hList1"/>
    <dgm:cxn modelId="{35A0FC9C-673F-41D9-9475-0B1C410E0DAD}" type="presParOf" srcId="{CD1930B3-EFE8-4EF6-B0E0-8B1A7C495B8B}" destId="{2D58EFE5-0AF6-4F11-B5AE-9F4F09B2275B}" srcOrd="0" destOrd="0" presId="urn:microsoft.com/office/officeart/2005/8/layout/hList1"/>
    <dgm:cxn modelId="{840A64E4-008B-488F-81CD-BC282A77FA33}" type="presParOf" srcId="{2D58EFE5-0AF6-4F11-B5AE-9F4F09B2275B}" destId="{EA1E33E2-68D7-41FC-9600-299AAFA1F963}" srcOrd="0" destOrd="0" presId="urn:microsoft.com/office/officeart/2005/8/layout/hList1"/>
    <dgm:cxn modelId="{698AE8F3-CCBA-49DD-A810-24CA2A93A8F1}" type="presParOf" srcId="{2D58EFE5-0AF6-4F11-B5AE-9F4F09B2275B}" destId="{BA719E29-FDFB-4787-9188-3B29D29A1B7E}" srcOrd="1" destOrd="0" presId="urn:microsoft.com/office/officeart/2005/8/layout/hList1"/>
    <dgm:cxn modelId="{34505F0C-112E-4722-B579-DA15F9BE8815}" type="presParOf" srcId="{CD1930B3-EFE8-4EF6-B0E0-8B1A7C495B8B}" destId="{130E0529-FB47-415F-8356-774541C42672}" srcOrd="1" destOrd="0" presId="urn:microsoft.com/office/officeart/2005/8/layout/hList1"/>
    <dgm:cxn modelId="{C6A8B449-8F0E-489B-B0F2-51AEE9FF15E8}" type="presParOf" srcId="{CD1930B3-EFE8-4EF6-B0E0-8B1A7C495B8B}" destId="{C6386130-2AFE-4EDE-89D9-F5EC799201AD}" srcOrd="2" destOrd="0" presId="urn:microsoft.com/office/officeart/2005/8/layout/hList1"/>
    <dgm:cxn modelId="{36C49411-9007-4B8F-9DB4-F2631D928606}" type="presParOf" srcId="{C6386130-2AFE-4EDE-89D9-F5EC799201AD}" destId="{34AE2BC3-A1E4-4670-A244-C30813A39381}" srcOrd="0" destOrd="0" presId="urn:microsoft.com/office/officeart/2005/8/layout/hList1"/>
    <dgm:cxn modelId="{B33A0AEC-2E72-4A79-B469-50A79BC732F3}" type="presParOf" srcId="{C6386130-2AFE-4EDE-89D9-F5EC799201AD}" destId="{14A48B0F-E17A-445D-9E80-CD06BD707C2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54E348-4670-49B0-B25E-CB3B59B05D13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07C377B2-E83B-4FAF-94E9-B917CF481FAF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 smtClean="0"/>
            <a:t>   TV</a:t>
          </a:r>
          <a:endParaRPr lang="id-ID" b="1" dirty="0"/>
        </a:p>
      </dgm:t>
    </dgm:pt>
    <dgm:pt modelId="{34BD0140-C1E6-44EF-9E8D-9FBE672B51CC}" type="parTrans" cxnId="{44264888-2363-46F5-8D23-427632E884BC}">
      <dgm:prSet/>
      <dgm:spPr/>
      <dgm:t>
        <a:bodyPr/>
        <a:lstStyle/>
        <a:p>
          <a:endParaRPr lang="id-ID"/>
        </a:p>
      </dgm:t>
    </dgm:pt>
    <dgm:pt modelId="{BD4CBA6D-5547-4B9D-B401-BE71B9B1019E}" type="sibTrans" cxnId="{44264888-2363-46F5-8D23-427632E884BC}">
      <dgm:prSet/>
      <dgm:spPr/>
      <dgm:t>
        <a:bodyPr/>
        <a:lstStyle/>
        <a:p>
          <a:endParaRPr lang="id-ID"/>
        </a:p>
      </dgm:t>
    </dgm:pt>
    <dgm:pt modelId="{CE670757-F5E6-450A-8EA5-46BA66A14CC8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 smtClean="0"/>
            <a:t>     </a:t>
          </a:r>
          <a:r>
            <a:rPr lang="en-US" b="1" dirty="0" err="1" smtClean="0"/>
            <a:t>Komputer</a:t>
          </a:r>
          <a:endParaRPr lang="id-ID" b="1" dirty="0"/>
        </a:p>
      </dgm:t>
    </dgm:pt>
    <dgm:pt modelId="{06609F1D-BFAE-4753-98D2-86F762FB9FC9}" type="parTrans" cxnId="{47BCA1D1-7C62-4B3C-AE01-6F0F9E886E8F}">
      <dgm:prSet/>
      <dgm:spPr/>
      <dgm:t>
        <a:bodyPr/>
        <a:lstStyle/>
        <a:p>
          <a:endParaRPr lang="id-ID"/>
        </a:p>
      </dgm:t>
    </dgm:pt>
    <dgm:pt modelId="{4C6A72DD-6BA6-4DE2-9206-3343B3CF8CBF}" type="sibTrans" cxnId="{47BCA1D1-7C62-4B3C-AE01-6F0F9E886E8F}">
      <dgm:prSet/>
      <dgm:spPr/>
      <dgm:t>
        <a:bodyPr/>
        <a:lstStyle/>
        <a:p>
          <a:endParaRPr lang="id-ID"/>
        </a:p>
      </dgm:t>
    </dgm:pt>
    <dgm:pt modelId="{9A573CE0-C4AC-467F-B963-DE99776C7046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 smtClean="0"/>
            <a:t> </a:t>
          </a:r>
          <a:r>
            <a:rPr lang="en-US" b="1" dirty="0" err="1" smtClean="0"/>
            <a:t>Ponsel</a:t>
          </a:r>
          <a:r>
            <a:rPr lang="en-US" b="1" dirty="0" smtClean="0"/>
            <a:t> </a:t>
          </a:r>
          <a:r>
            <a:rPr lang="en-US" b="1" dirty="0" err="1" smtClean="0"/>
            <a:t>cerdas</a:t>
          </a:r>
          <a:endParaRPr lang="id-ID" b="1" dirty="0"/>
        </a:p>
      </dgm:t>
    </dgm:pt>
    <dgm:pt modelId="{BB9A6774-9888-488A-8A62-9F1C4880F3F6}" type="parTrans" cxnId="{F86B9727-8970-4E03-B8A9-6184E79095E2}">
      <dgm:prSet/>
      <dgm:spPr/>
      <dgm:t>
        <a:bodyPr/>
        <a:lstStyle/>
        <a:p>
          <a:endParaRPr lang="id-ID"/>
        </a:p>
      </dgm:t>
    </dgm:pt>
    <dgm:pt modelId="{593DC0E3-EA61-436D-9C36-783F2A86A5DA}" type="sibTrans" cxnId="{F86B9727-8970-4E03-B8A9-6184E79095E2}">
      <dgm:prSet/>
      <dgm:spPr/>
      <dgm:t>
        <a:bodyPr/>
        <a:lstStyle/>
        <a:p>
          <a:endParaRPr lang="id-ID"/>
        </a:p>
      </dgm:t>
    </dgm:pt>
    <dgm:pt modelId="{29BD561D-7F11-445B-A534-D7EEBA36AA3D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 smtClean="0"/>
            <a:t>       </a:t>
          </a:r>
          <a:r>
            <a:rPr lang="en-US" b="1" dirty="0" err="1" smtClean="0"/>
            <a:t>Kamera</a:t>
          </a:r>
          <a:endParaRPr lang="id-ID" b="1" dirty="0"/>
        </a:p>
      </dgm:t>
    </dgm:pt>
    <dgm:pt modelId="{A8027296-717C-434D-88E0-6B8A0C497A0D}" type="parTrans" cxnId="{58AD02D2-AA4E-43B2-B50F-B8875C4F10A8}">
      <dgm:prSet/>
      <dgm:spPr/>
      <dgm:t>
        <a:bodyPr/>
        <a:lstStyle/>
        <a:p>
          <a:endParaRPr lang="id-ID"/>
        </a:p>
      </dgm:t>
    </dgm:pt>
    <dgm:pt modelId="{06755C59-3A0F-4E37-9964-4C107D9D184C}" type="sibTrans" cxnId="{58AD02D2-AA4E-43B2-B50F-B8875C4F10A8}">
      <dgm:prSet/>
      <dgm:spPr/>
      <dgm:t>
        <a:bodyPr/>
        <a:lstStyle/>
        <a:p>
          <a:endParaRPr lang="id-ID"/>
        </a:p>
      </dgm:t>
    </dgm:pt>
    <dgm:pt modelId="{9E37F6BD-DAF9-4D26-82EE-F665BADFBD5D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 smtClean="0"/>
            <a:t>    Tablet/laptop</a:t>
          </a:r>
          <a:endParaRPr lang="id-ID" b="1" dirty="0"/>
        </a:p>
      </dgm:t>
    </dgm:pt>
    <dgm:pt modelId="{497CFF6F-F7D2-4654-ADB0-7595A2F86836}" type="parTrans" cxnId="{3EAB7938-97A4-4B5C-BE61-451A5EBAF886}">
      <dgm:prSet/>
      <dgm:spPr/>
      <dgm:t>
        <a:bodyPr/>
        <a:lstStyle/>
        <a:p>
          <a:endParaRPr lang="id-ID"/>
        </a:p>
      </dgm:t>
    </dgm:pt>
    <dgm:pt modelId="{4161168C-6D49-4B95-86B4-CE477F2A8BE0}" type="sibTrans" cxnId="{3EAB7938-97A4-4B5C-BE61-451A5EBAF886}">
      <dgm:prSet/>
      <dgm:spPr/>
      <dgm:t>
        <a:bodyPr/>
        <a:lstStyle/>
        <a:p>
          <a:endParaRPr lang="id-ID"/>
        </a:p>
      </dgm:t>
    </dgm:pt>
    <dgm:pt modelId="{700DFCEC-46E8-4AAF-A445-0DD756415098}" type="pres">
      <dgm:prSet presAssocID="{0654E348-4670-49B0-B25E-CB3B59B05D1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5F48F63C-69DE-4E95-879C-BCD9893F66FF}" type="pres">
      <dgm:prSet presAssocID="{07C377B2-E83B-4FAF-94E9-B917CF481FAF}" presName="composite" presStyleCnt="0"/>
      <dgm:spPr/>
    </dgm:pt>
    <dgm:pt modelId="{CC7D8B64-80E2-4463-B2B4-7E08C4267FFE}" type="pres">
      <dgm:prSet presAssocID="{07C377B2-E83B-4FAF-94E9-B917CF481FAF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7AE7E62-5FF5-4154-8774-6DE2D8E666B6}" type="pres">
      <dgm:prSet presAssocID="{07C377B2-E83B-4FAF-94E9-B917CF481FAF}" presName="rect2" presStyleLbl="fgImgPlace1" presStyleIdx="0" presStyleCnt="5" custScaleX="157721" custScaleY="9342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6E29454C-2A07-4B93-A3C0-1C9868EAEB4F}" type="pres">
      <dgm:prSet presAssocID="{BD4CBA6D-5547-4B9D-B401-BE71B9B1019E}" presName="sibTrans" presStyleCnt="0"/>
      <dgm:spPr/>
    </dgm:pt>
    <dgm:pt modelId="{652B0A19-A625-49DA-86EB-119BC45F01BE}" type="pres">
      <dgm:prSet presAssocID="{CE670757-F5E6-450A-8EA5-46BA66A14CC8}" presName="composite" presStyleCnt="0"/>
      <dgm:spPr/>
    </dgm:pt>
    <dgm:pt modelId="{DF9A6E7E-FD0D-4E00-A454-22997C07B0DE}" type="pres">
      <dgm:prSet presAssocID="{CE670757-F5E6-450A-8EA5-46BA66A14CC8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567B03B-AD9B-44A7-A697-667D0A3028D3}" type="pres">
      <dgm:prSet presAssocID="{CE670757-F5E6-450A-8EA5-46BA66A14CC8}" presName="rect2" presStyleLbl="fgImgPlace1" presStyleIdx="1" presStyleCnt="5" custScaleX="17526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F84CB14C-0A5E-4BEA-82D1-BB5C91DCB56C}" type="pres">
      <dgm:prSet presAssocID="{4C6A72DD-6BA6-4DE2-9206-3343B3CF8CBF}" presName="sibTrans" presStyleCnt="0"/>
      <dgm:spPr/>
    </dgm:pt>
    <dgm:pt modelId="{1917C5A6-E999-438B-8917-B4AAC9674EB0}" type="pres">
      <dgm:prSet presAssocID="{9A573CE0-C4AC-467F-B963-DE99776C7046}" presName="composite" presStyleCnt="0"/>
      <dgm:spPr/>
    </dgm:pt>
    <dgm:pt modelId="{0C9C7B59-2D5E-4A1D-9FB7-1FB5B06D217A}" type="pres">
      <dgm:prSet presAssocID="{9A573CE0-C4AC-467F-B963-DE99776C7046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F02CDF0-93C4-4BB8-9F53-0582AC8C7619}" type="pres">
      <dgm:prSet presAssocID="{9A573CE0-C4AC-467F-B963-DE99776C7046}" presName="rect2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8873E56D-4BAF-4D96-950B-02D650EF1A8A}" type="pres">
      <dgm:prSet presAssocID="{593DC0E3-EA61-436D-9C36-783F2A86A5DA}" presName="sibTrans" presStyleCnt="0"/>
      <dgm:spPr/>
    </dgm:pt>
    <dgm:pt modelId="{CBA91CCB-865A-4C9E-83A1-F4533D36F861}" type="pres">
      <dgm:prSet presAssocID="{29BD561D-7F11-445B-A534-D7EEBA36AA3D}" presName="composite" presStyleCnt="0"/>
      <dgm:spPr/>
    </dgm:pt>
    <dgm:pt modelId="{F2D32809-4FBC-4252-BC36-C387F0D9788F}" type="pres">
      <dgm:prSet presAssocID="{29BD561D-7F11-445B-A534-D7EEBA36AA3D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05BA3D0-2230-476E-B173-38E81A951AFB}" type="pres">
      <dgm:prSet presAssocID="{29BD561D-7F11-445B-A534-D7EEBA36AA3D}" presName="rect2" presStyleLbl="fgImgPlace1" presStyleIdx="3" presStyleCnt="5" custScaleX="12257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22402226-56B9-4053-A02A-E0103573523D}" type="pres">
      <dgm:prSet presAssocID="{06755C59-3A0F-4E37-9964-4C107D9D184C}" presName="sibTrans" presStyleCnt="0"/>
      <dgm:spPr/>
    </dgm:pt>
    <dgm:pt modelId="{EB888841-F00E-4285-910E-8F32411BBAA2}" type="pres">
      <dgm:prSet presAssocID="{9E37F6BD-DAF9-4D26-82EE-F665BADFBD5D}" presName="composite" presStyleCnt="0"/>
      <dgm:spPr/>
    </dgm:pt>
    <dgm:pt modelId="{656D6C20-D0A7-4300-8162-EA59E75EEBFF}" type="pres">
      <dgm:prSet presAssocID="{9E37F6BD-DAF9-4D26-82EE-F665BADFBD5D}" presName="rect1" presStyleLbl="trAlignAcc1" presStyleIdx="4" presStyleCnt="5" custLinFactNeighborX="-4559" custLinFactNeighborY="1195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F33EEB4-AEAB-4063-AD75-855014B8CB4F}" type="pres">
      <dgm:prSet presAssocID="{9E37F6BD-DAF9-4D26-82EE-F665BADFBD5D}" presName="rect2" presStyleLbl="fgImgPlace1" presStyleIdx="4" presStyleCnt="5" custScaleX="173922" custLinFactNeighborX="-45566" custLinFactNeighborY="1914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id-ID"/>
        </a:p>
      </dgm:t>
    </dgm:pt>
  </dgm:ptLst>
  <dgm:cxnLst>
    <dgm:cxn modelId="{D82FE18E-1DC8-4115-92F5-919A84F4837E}" type="presOf" srcId="{9E37F6BD-DAF9-4D26-82EE-F665BADFBD5D}" destId="{656D6C20-D0A7-4300-8162-EA59E75EEBFF}" srcOrd="0" destOrd="0" presId="urn:microsoft.com/office/officeart/2008/layout/PictureStrips"/>
    <dgm:cxn modelId="{3EAB7938-97A4-4B5C-BE61-451A5EBAF886}" srcId="{0654E348-4670-49B0-B25E-CB3B59B05D13}" destId="{9E37F6BD-DAF9-4D26-82EE-F665BADFBD5D}" srcOrd="4" destOrd="0" parTransId="{497CFF6F-F7D2-4654-ADB0-7595A2F86836}" sibTransId="{4161168C-6D49-4B95-86B4-CE477F2A8BE0}"/>
    <dgm:cxn modelId="{FB6283FF-425D-40C8-8591-386E0C4F91AF}" type="presOf" srcId="{CE670757-F5E6-450A-8EA5-46BA66A14CC8}" destId="{DF9A6E7E-FD0D-4E00-A454-22997C07B0DE}" srcOrd="0" destOrd="0" presId="urn:microsoft.com/office/officeart/2008/layout/PictureStrips"/>
    <dgm:cxn modelId="{FABCD235-0877-4589-A59C-09240BF5D1B0}" type="presOf" srcId="{9A573CE0-C4AC-467F-B963-DE99776C7046}" destId="{0C9C7B59-2D5E-4A1D-9FB7-1FB5B06D217A}" srcOrd="0" destOrd="0" presId="urn:microsoft.com/office/officeart/2008/layout/PictureStrips"/>
    <dgm:cxn modelId="{D93836DC-B1D7-4F31-96C0-75FFE4162060}" type="presOf" srcId="{0654E348-4670-49B0-B25E-CB3B59B05D13}" destId="{700DFCEC-46E8-4AAF-A445-0DD756415098}" srcOrd="0" destOrd="0" presId="urn:microsoft.com/office/officeart/2008/layout/PictureStrips"/>
    <dgm:cxn modelId="{58AD02D2-AA4E-43B2-B50F-B8875C4F10A8}" srcId="{0654E348-4670-49B0-B25E-CB3B59B05D13}" destId="{29BD561D-7F11-445B-A534-D7EEBA36AA3D}" srcOrd="3" destOrd="0" parTransId="{A8027296-717C-434D-88E0-6B8A0C497A0D}" sibTransId="{06755C59-3A0F-4E37-9964-4C107D9D184C}"/>
    <dgm:cxn modelId="{47BCA1D1-7C62-4B3C-AE01-6F0F9E886E8F}" srcId="{0654E348-4670-49B0-B25E-CB3B59B05D13}" destId="{CE670757-F5E6-450A-8EA5-46BA66A14CC8}" srcOrd="1" destOrd="0" parTransId="{06609F1D-BFAE-4753-98D2-86F762FB9FC9}" sibTransId="{4C6A72DD-6BA6-4DE2-9206-3343B3CF8CBF}"/>
    <dgm:cxn modelId="{44264888-2363-46F5-8D23-427632E884BC}" srcId="{0654E348-4670-49B0-B25E-CB3B59B05D13}" destId="{07C377B2-E83B-4FAF-94E9-B917CF481FAF}" srcOrd="0" destOrd="0" parTransId="{34BD0140-C1E6-44EF-9E8D-9FBE672B51CC}" sibTransId="{BD4CBA6D-5547-4B9D-B401-BE71B9B1019E}"/>
    <dgm:cxn modelId="{F86B9727-8970-4E03-B8A9-6184E79095E2}" srcId="{0654E348-4670-49B0-B25E-CB3B59B05D13}" destId="{9A573CE0-C4AC-467F-B963-DE99776C7046}" srcOrd="2" destOrd="0" parTransId="{BB9A6774-9888-488A-8A62-9F1C4880F3F6}" sibTransId="{593DC0E3-EA61-436D-9C36-783F2A86A5DA}"/>
    <dgm:cxn modelId="{5B81ECC9-F8C1-42DB-B478-3D82927B3355}" type="presOf" srcId="{07C377B2-E83B-4FAF-94E9-B917CF481FAF}" destId="{CC7D8B64-80E2-4463-B2B4-7E08C4267FFE}" srcOrd="0" destOrd="0" presId="urn:microsoft.com/office/officeart/2008/layout/PictureStrips"/>
    <dgm:cxn modelId="{220D330E-931D-478B-B96C-24E319C02A23}" type="presOf" srcId="{29BD561D-7F11-445B-A534-D7EEBA36AA3D}" destId="{F2D32809-4FBC-4252-BC36-C387F0D9788F}" srcOrd="0" destOrd="0" presId="urn:microsoft.com/office/officeart/2008/layout/PictureStrips"/>
    <dgm:cxn modelId="{06C472A7-CCC5-4C44-B52E-1715CA6B5623}" type="presParOf" srcId="{700DFCEC-46E8-4AAF-A445-0DD756415098}" destId="{5F48F63C-69DE-4E95-879C-BCD9893F66FF}" srcOrd="0" destOrd="0" presId="urn:microsoft.com/office/officeart/2008/layout/PictureStrips"/>
    <dgm:cxn modelId="{33CA7EB2-9807-49EB-B690-F9BFE11B6CF5}" type="presParOf" srcId="{5F48F63C-69DE-4E95-879C-BCD9893F66FF}" destId="{CC7D8B64-80E2-4463-B2B4-7E08C4267FFE}" srcOrd="0" destOrd="0" presId="urn:microsoft.com/office/officeart/2008/layout/PictureStrips"/>
    <dgm:cxn modelId="{C30A4413-B3C2-4237-B0B2-5BC1F7EA0D8E}" type="presParOf" srcId="{5F48F63C-69DE-4E95-879C-BCD9893F66FF}" destId="{47AE7E62-5FF5-4154-8774-6DE2D8E666B6}" srcOrd="1" destOrd="0" presId="urn:microsoft.com/office/officeart/2008/layout/PictureStrips"/>
    <dgm:cxn modelId="{49E90501-C486-4008-9DF5-ED591CDFFCAF}" type="presParOf" srcId="{700DFCEC-46E8-4AAF-A445-0DD756415098}" destId="{6E29454C-2A07-4B93-A3C0-1C9868EAEB4F}" srcOrd="1" destOrd="0" presId="urn:microsoft.com/office/officeart/2008/layout/PictureStrips"/>
    <dgm:cxn modelId="{7C2B2415-15CD-4613-92B6-90B5E03E6506}" type="presParOf" srcId="{700DFCEC-46E8-4AAF-A445-0DD756415098}" destId="{652B0A19-A625-49DA-86EB-119BC45F01BE}" srcOrd="2" destOrd="0" presId="urn:microsoft.com/office/officeart/2008/layout/PictureStrips"/>
    <dgm:cxn modelId="{223D3D3C-C68F-4517-823C-571031F3D52E}" type="presParOf" srcId="{652B0A19-A625-49DA-86EB-119BC45F01BE}" destId="{DF9A6E7E-FD0D-4E00-A454-22997C07B0DE}" srcOrd="0" destOrd="0" presId="urn:microsoft.com/office/officeart/2008/layout/PictureStrips"/>
    <dgm:cxn modelId="{722F3C60-02F8-4037-BBEC-E4AE7902A585}" type="presParOf" srcId="{652B0A19-A625-49DA-86EB-119BC45F01BE}" destId="{4567B03B-AD9B-44A7-A697-667D0A3028D3}" srcOrd="1" destOrd="0" presId="urn:microsoft.com/office/officeart/2008/layout/PictureStrips"/>
    <dgm:cxn modelId="{9E530957-0D1E-43CB-BB7D-CF95E52B142E}" type="presParOf" srcId="{700DFCEC-46E8-4AAF-A445-0DD756415098}" destId="{F84CB14C-0A5E-4BEA-82D1-BB5C91DCB56C}" srcOrd="3" destOrd="0" presId="urn:microsoft.com/office/officeart/2008/layout/PictureStrips"/>
    <dgm:cxn modelId="{B4DA2D72-EFE9-4F88-97A7-38D1ED6035BA}" type="presParOf" srcId="{700DFCEC-46E8-4AAF-A445-0DD756415098}" destId="{1917C5A6-E999-438B-8917-B4AAC9674EB0}" srcOrd="4" destOrd="0" presId="urn:microsoft.com/office/officeart/2008/layout/PictureStrips"/>
    <dgm:cxn modelId="{EC78FEAD-8F05-4F6E-A56A-B4E9CE2E0D77}" type="presParOf" srcId="{1917C5A6-E999-438B-8917-B4AAC9674EB0}" destId="{0C9C7B59-2D5E-4A1D-9FB7-1FB5B06D217A}" srcOrd="0" destOrd="0" presId="urn:microsoft.com/office/officeart/2008/layout/PictureStrips"/>
    <dgm:cxn modelId="{C130BA83-1C8C-49EE-BBCE-D2D228CA1BB1}" type="presParOf" srcId="{1917C5A6-E999-438B-8917-B4AAC9674EB0}" destId="{0F02CDF0-93C4-4BB8-9F53-0582AC8C7619}" srcOrd="1" destOrd="0" presId="urn:microsoft.com/office/officeart/2008/layout/PictureStrips"/>
    <dgm:cxn modelId="{B0B4C92E-ABE5-4554-B875-8A77AE2B2105}" type="presParOf" srcId="{700DFCEC-46E8-4AAF-A445-0DD756415098}" destId="{8873E56D-4BAF-4D96-950B-02D650EF1A8A}" srcOrd="5" destOrd="0" presId="urn:microsoft.com/office/officeart/2008/layout/PictureStrips"/>
    <dgm:cxn modelId="{8CA39470-251E-4C5E-88B7-3FCC700483AA}" type="presParOf" srcId="{700DFCEC-46E8-4AAF-A445-0DD756415098}" destId="{CBA91CCB-865A-4C9E-83A1-F4533D36F861}" srcOrd="6" destOrd="0" presId="urn:microsoft.com/office/officeart/2008/layout/PictureStrips"/>
    <dgm:cxn modelId="{00ECF4B8-4BA8-46AC-87BE-A374D5645D54}" type="presParOf" srcId="{CBA91CCB-865A-4C9E-83A1-F4533D36F861}" destId="{F2D32809-4FBC-4252-BC36-C387F0D9788F}" srcOrd="0" destOrd="0" presId="urn:microsoft.com/office/officeart/2008/layout/PictureStrips"/>
    <dgm:cxn modelId="{A67DB159-F122-42D8-A018-8EAF953784B4}" type="presParOf" srcId="{CBA91CCB-865A-4C9E-83A1-F4533D36F861}" destId="{305BA3D0-2230-476E-B173-38E81A951AFB}" srcOrd="1" destOrd="0" presId="urn:microsoft.com/office/officeart/2008/layout/PictureStrips"/>
    <dgm:cxn modelId="{37616175-A29B-4995-81CB-E280A5E551EF}" type="presParOf" srcId="{700DFCEC-46E8-4AAF-A445-0DD756415098}" destId="{22402226-56B9-4053-A02A-E0103573523D}" srcOrd="7" destOrd="0" presId="urn:microsoft.com/office/officeart/2008/layout/PictureStrips"/>
    <dgm:cxn modelId="{A412B85A-AAAE-4BAD-B0AD-C24F6EC84D5F}" type="presParOf" srcId="{700DFCEC-46E8-4AAF-A445-0DD756415098}" destId="{EB888841-F00E-4285-910E-8F32411BBAA2}" srcOrd="8" destOrd="0" presId="urn:microsoft.com/office/officeart/2008/layout/PictureStrips"/>
    <dgm:cxn modelId="{CBAAE050-52E4-4BD8-9669-8C85894F5104}" type="presParOf" srcId="{EB888841-F00E-4285-910E-8F32411BBAA2}" destId="{656D6C20-D0A7-4300-8162-EA59E75EEBFF}" srcOrd="0" destOrd="0" presId="urn:microsoft.com/office/officeart/2008/layout/PictureStrips"/>
    <dgm:cxn modelId="{C80D8212-2D02-4904-92FA-D9F1DA9A6F50}" type="presParOf" srcId="{EB888841-F00E-4285-910E-8F32411BBAA2}" destId="{7F33EEB4-AEAB-4063-AD75-855014B8CB4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7C4C4-B443-4986-BD60-6722F9AC3BBC}">
      <dsp:nvSpPr>
        <dsp:cNvPr id="0" name=""/>
        <dsp:cNvSpPr/>
      </dsp:nvSpPr>
      <dsp:spPr>
        <a:xfrm>
          <a:off x="2438400" y="496"/>
          <a:ext cx="3657600" cy="1934765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dk1">
                <a:tint val="50000"/>
                <a:satMod val="180000"/>
                <a:lumMod val="100000"/>
              </a:schemeClr>
            </a:gs>
            <a:gs pos="40000">
              <a:schemeClr val="dk1">
                <a:tint val="60000"/>
                <a:satMod val="130000"/>
                <a:lumMod val="100000"/>
              </a:schemeClr>
            </a:gs>
            <a:gs pos="100000">
              <a:schemeClr val="dk1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id-ID" sz="2200" b="1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id-ID" sz="22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latin typeface="Adobe Garamond Pro Bold" pitchFamily="18" charset="0"/>
            </a:rPr>
            <a:t>KEBERHASILAN</a:t>
          </a:r>
          <a:endParaRPr lang="id-ID" sz="2400" b="1" kern="1200" dirty="0">
            <a:latin typeface="Adobe Garamond Pro Bold" pitchFamily="18" charset="0"/>
          </a:endParaRPr>
        </a:p>
      </dsp:txBody>
      <dsp:txXfrm>
        <a:off x="2438400" y="242342"/>
        <a:ext cx="2932063" cy="1451073"/>
      </dsp:txXfrm>
    </dsp:sp>
    <dsp:sp modelId="{795E68ED-2DDD-4406-BA20-0717A51A3873}">
      <dsp:nvSpPr>
        <dsp:cNvPr id="0" name=""/>
        <dsp:cNvSpPr/>
      </dsp:nvSpPr>
      <dsp:spPr>
        <a:xfrm>
          <a:off x="0" y="207564"/>
          <a:ext cx="2438400" cy="1520629"/>
        </a:xfrm>
        <a:prstGeom prst="roundRect">
          <a:avLst/>
        </a:prstGeom>
        <a:gradFill rotWithShape="1">
          <a:gsLst>
            <a:gs pos="0">
              <a:schemeClr val="dk1"/>
            </a:gs>
            <a:gs pos="100000">
              <a:schemeClr val="dk1"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6000" sy="96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>
          <a:bevelT w="28575" h="28575"/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Adobe Garamond Pro Bold" pitchFamily="18" charset="0"/>
            </a:rPr>
            <a:t>1</a:t>
          </a:r>
          <a:endParaRPr lang="id-ID" sz="6500" kern="1200" dirty="0">
            <a:latin typeface="Adobe Garamond Pro Bold" pitchFamily="18" charset="0"/>
          </a:endParaRPr>
        </a:p>
      </dsp:txBody>
      <dsp:txXfrm>
        <a:off x="74231" y="281795"/>
        <a:ext cx="2289938" cy="1372167"/>
      </dsp:txXfrm>
    </dsp:sp>
    <dsp:sp modelId="{32DC0158-7487-4C7B-9C03-DE75F6914B69}">
      <dsp:nvSpPr>
        <dsp:cNvPr id="0" name=""/>
        <dsp:cNvSpPr/>
      </dsp:nvSpPr>
      <dsp:spPr>
        <a:xfrm>
          <a:off x="2438400" y="2128738"/>
          <a:ext cx="3657600" cy="1934765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2">
                <a:tint val="50000"/>
                <a:satMod val="180000"/>
                <a:lumMod val="100000"/>
              </a:schemeClr>
            </a:gs>
            <a:gs pos="40000">
              <a:schemeClr val="accent2">
                <a:tint val="60000"/>
                <a:satMod val="130000"/>
                <a:lumMod val="100000"/>
              </a:schemeClr>
            </a:gs>
            <a:gs pos="100000">
              <a:schemeClr val="accent2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d-ID" sz="28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latin typeface="Adobe Garamond Pro Bold" pitchFamily="18" charset="0"/>
            </a:rPr>
            <a:t>KESEMPURNAAN</a:t>
          </a:r>
          <a:endParaRPr lang="id-ID" sz="2400" b="1" kern="1200" dirty="0">
            <a:latin typeface="Adobe Garamond Pro Bold" pitchFamily="18" charset="0"/>
          </a:endParaRPr>
        </a:p>
      </dsp:txBody>
      <dsp:txXfrm>
        <a:off x="2438400" y="2370584"/>
        <a:ext cx="2932063" cy="1451073"/>
      </dsp:txXfrm>
    </dsp:sp>
    <dsp:sp modelId="{B77D96E0-8098-46F8-B869-A52550AFA4D4}">
      <dsp:nvSpPr>
        <dsp:cNvPr id="0" name=""/>
        <dsp:cNvSpPr/>
      </dsp:nvSpPr>
      <dsp:spPr>
        <a:xfrm>
          <a:off x="0" y="2375817"/>
          <a:ext cx="2438400" cy="1440607"/>
        </a:xfrm>
        <a:prstGeom prst="roundRect">
          <a:avLst/>
        </a:prstGeom>
        <a:gradFill rotWithShape="1">
          <a:gsLst>
            <a:gs pos="0">
              <a:schemeClr val="accent2"/>
            </a:gs>
            <a:gs pos="100000">
              <a:schemeClr val="accent2"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6000" sy="96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>
          <a:bevelT w="28575" h="28575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Adobe Garamond Pro Bold" pitchFamily="18" charset="0"/>
            </a:rPr>
            <a:t>2</a:t>
          </a:r>
          <a:endParaRPr lang="id-ID" sz="6500" kern="1200" dirty="0">
            <a:latin typeface="Adobe Garamond Pro Bold" pitchFamily="18" charset="0"/>
          </a:endParaRPr>
        </a:p>
      </dsp:txBody>
      <dsp:txXfrm>
        <a:off x="70325" y="2446142"/>
        <a:ext cx="2297750" cy="1299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A1D61-69E9-46BE-A679-3B243B32E6BF}">
      <dsp:nvSpPr>
        <dsp:cNvPr id="0" name=""/>
        <dsp:cNvSpPr/>
      </dsp:nvSpPr>
      <dsp:spPr>
        <a:xfrm rot="10800000">
          <a:off x="1447761" y="2968"/>
          <a:ext cx="5931520" cy="886116"/>
        </a:xfrm>
        <a:prstGeom prst="homePlate">
          <a:avLst/>
        </a:prstGeom>
        <a:gradFill rotWithShape="1">
          <a:gsLst>
            <a:gs pos="0">
              <a:schemeClr val="accent4">
                <a:tint val="50000"/>
                <a:satMod val="180000"/>
                <a:lumMod val="100000"/>
              </a:schemeClr>
            </a:gs>
            <a:gs pos="40000">
              <a:schemeClr val="accent4">
                <a:tint val="60000"/>
                <a:satMod val="130000"/>
                <a:lumMod val="100000"/>
              </a:schemeClr>
            </a:gs>
            <a:gs pos="100000">
              <a:schemeClr val="accent4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90753" tIns="91440" rIns="170688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dobe Garamond Pro" pitchFamily="18" charset="0"/>
            </a:rPr>
            <a:t>Dalam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bekerja</a:t>
          </a:r>
          <a:r>
            <a:rPr lang="en-US" sz="2400" kern="1200" dirty="0" smtClean="0">
              <a:latin typeface="Adobe Garamond Pro" pitchFamily="18" charset="0"/>
            </a:rPr>
            <a:t>, </a:t>
          </a:r>
          <a:r>
            <a:rPr lang="en-US" sz="2400" kern="1200" dirty="0" err="1" smtClean="0">
              <a:latin typeface="Adobe Garamond Pro" pitchFamily="18" charset="0"/>
            </a:rPr>
            <a:t>otak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kita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dipengaruhi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oleh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kondisi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fisik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kita</a:t>
          </a:r>
          <a:endParaRPr lang="en-US" sz="2400" kern="1200" dirty="0" smtClean="0">
            <a:latin typeface="Adobe Garamond Pro" pitchFamily="18" charset="0"/>
          </a:endParaRPr>
        </a:p>
      </dsp:txBody>
      <dsp:txXfrm rot="10800000">
        <a:off x="1669290" y="2968"/>
        <a:ext cx="5709991" cy="886116"/>
      </dsp:txXfrm>
    </dsp:sp>
    <dsp:sp modelId="{54A8D214-FD4D-4113-869A-4790AAAA1E55}">
      <dsp:nvSpPr>
        <dsp:cNvPr id="0" name=""/>
        <dsp:cNvSpPr/>
      </dsp:nvSpPr>
      <dsp:spPr>
        <a:xfrm>
          <a:off x="1138350" y="2968"/>
          <a:ext cx="886116" cy="88611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A5B71-F220-44DF-A54B-67B0E8264E2E}">
      <dsp:nvSpPr>
        <dsp:cNvPr id="0" name=""/>
        <dsp:cNvSpPr/>
      </dsp:nvSpPr>
      <dsp:spPr>
        <a:xfrm rot="10800000">
          <a:off x="936097" y="1008115"/>
          <a:ext cx="6430141" cy="886116"/>
        </a:xfrm>
        <a:prstGeom prst="homePlate">
          <a:avLst/>
        </a:prstGeom>
        <a:gradFill rotWithShape="1">
          <a:gsLst>
            <a:gs pos="0">
              <a:schemeClr val="accent5">
                <a:tint val="50000"/>
                <a:satMod val="180000"/>
                <a:lumMod val="100000"/>
              </a:schemeClr>
            </a:gs>
            <a:gs pos="40000">
              <a:schemeClr val="accent5">
                <a:tint val="60000"/>
                <a:satMod val="130000"/>
                <a:lumMod val="100000"/>
              </a:schemeClr>
            </a:gs>
            <a:gs pos="100000">
              <a:schemeClr val="accent5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90753" tIns="91440" rIns="170688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dobe Garamond Pro" pitchFamily="18" charset="0"/>
            </a:rPr>
            <a:t>Kalau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kondisi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fisik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kita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capek</a:t>
          </a:r>
          <a:r>
            <a:rPr lang="en-US" sz="2400" kern="1200" dirty="0" smtClean="0">
              <a:latin typeface="Adobe Garamond Pro" pitchFamily="18" charset="0"/>
            </a:rPr>
            <a:t>, </a:t>
          </a:r>
          <a:r>
            <a:rPr lang="en-US" sz="2400" kern="1200" dirty="0" err="1" smtClean="0">
              <a:latin typeface="Adobe Garamond Pro" pitchFamily="18" charset="0"/>
            </a:rPr>
            <a:t>otak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kita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tidak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dapat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bekerja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dengan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maksimal</a:t>
          </a:r>
          <a:endParaRPr lang="en-US" sz="2400" kern="1200" dirty="0" smtClean="0">
            <a:latin typeface="Adobe Garamond Pro" pitchFamily="18" charset="0"/>
          </a:endParaRPr>
        </a:p>
      </dsp:txBody>
      <dsp:txXfrm rot="10800000">
        <a:off x="1157626" y="1008115"/>
        <a:ext cx="6208612" cy="886116"/>
      </dsp:txXfrm>
    </dsp:sp>
    <dsp:sp modelId="{DED39302-7CAE-41DB-A256-E109B6C2C74A}">
      <dsp:nvSpPr>
        <dsp:cNvPr id="0" name=""/>
        <dsp:cNvSpPr/>
      </dsp:nvSpPr>
      <dsp:spPr>
        <a:xfrm>
          <a:off x="504054" y="1008115"/>
          <a:ext cx="886116" cy="88611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8A5316-F3F6-43DF-B16D-94B289CC77ED}">
      <dsp:nvSpPr>
        <dsp:cNvPr id="0" name=""/>
        <dsp:cNvSpPr/>
      </dsp:nvSpPr>
      <dsp:spPr>
        <a:xfrm rot="10800000">
          <a:off x="720062" y="2016221"/>
          <a:ext cx="6661412" cy="1109736"/>
        </a:xfrm>
        <a:prstGeom prst="homePlate">
          <a:avLst/>
        </a:prstGeom>
        <a:gradFill rotWithShape="1">
          <a:gsLst>
            <a:gs pos="0">
              <a:schemeClr val="accent6">
                <a:tint val="50000"/>
                <a:satMod val="180000"/>
                <a:lumMod val="100000"/>
              </a:schemeClr>
            </a:gs>
            <a:gs pos="40000">
              <a:schemeClr val="accent6">
                <a:tint val="60000"/>
                <a:satMod val="130000"/>
                <a:lumMod val="100000"/>
              </a:schemeClr>
            </a:gs>
            <a:gs pos="100000">
              <a:schemeClr val="accent6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90753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dobe Garamond Pro" pitchFamily="18" charset="0"/>
            </a:rPr>
            <a:t>Kalau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otak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tidak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bekerja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dengan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maksimal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informasi</a:t>
          </a:r>
          <a:r>
            <a:rPr lang="en-US" sz="2400" kern="1200" dirty="0" smtClean="0">
              <a:latin typeface="Adobe Garamond Pro" pitchFamily="18" charset="0"/>
            </a:rPr>
            <a:t> yang </a:t>
          </a:r>
          <a:r>
            <a:rPr lang="en-US" sz="2400" kern="1200" dirty="0" err="1" smtClean="0">
              <a:latin typeface="Adobe Garamond Pro" pitchFamily="18" charset="0"/>
            </a:rPr>
            <a:t>kita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terima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tidak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dapat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disimpan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dengan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baik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oleh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ingatan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kita</a:t>
          </a:r>
          <a:endParaRPr lang="en-US" sz="2400" kern="1200" dirty="0" smtClean="0">
            <a:latin typeface="Adobe Garamond Pro" pitchFamily="18" charset="0"/>
          </a:endParaRPr>
        </a:p>
      </dsp:txBody>
      <dsp:txXfrm rot="10800000">
        <a:off x="997496" y="2016221"/>
        <a:ext cx="6383978" cy="1109736"/>
      </dsp:txXfrm>
    </dsp:sp>
    <dsp:sp modelId="{6FB3FE54-219B-41EB-852A-ADDB2DB60641}">
      <dsp:nvSpPr>
        <dsp:cNvPr id="0" name=""/>
        <dsp:cNvSpPr/>
      </dsp:nvSpPr>
      <dsp:spPr>
        <a:xfrm>
          <a:off x="432046" y="2160241"/>
          <a:ext cx="886116" cy="88611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1FB0B8-E549-4A8D-915E-92992977A0DB}">
      <dsp:nvSpPr>
        <dsp:cNvPr id="0" name=""/>
        <dsp:cNvSpPr/>
      </dsp:nvSpPr>
      <dsp:spPr>
        <a:xfrm rot="10800000">
          <a:off x="1296158" y="3240362"/>
          <a:ext cx="6088192" cy="988533"/>
        </a:xfrm>
        <a:prstGeom prst="homePlate">
          <a:avLst/>
        </a:prstGeom>
        <a:gradFill rotWithShape="1">
          <a:gsLst>
            <a:gs pos="0">
              <a:schemeClr val="accent3">
                <a:tint val="50000"/>
                <a:satMod val="180000"/>
                <a:lumMod val="100000"/>
              </a:schemeClr>
            </a:gs>
            <a:gs pos="40000">
              <a:schemeClr val="accent3">
                <a:tint val="60000"/>
                <a:satMod val="130000"/>
                <a:lumMod val="100000"/>
              </a:schemeClr>
            </a:gs>
            <a:gs pos="100000">
              <a:schemeClr val="accent3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90753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dobe Garamond Pro" pitchFamily="18" charset="0"/>
            </a:rPr>
            <a:t>Akibatnya</a:t>
          </a:r>
          <a:r>
            <a:rPr lang="en-US" sz="2400" kern="1200" dirty="0" smtClean="0">
              <a:latin typeface="Adobe Garamond Pro" pitchFamily="18" charset="0"/>
            </a:rPr>
            <a:t>, </a:t>
          </a:r>
          <a:r>
            <a:rPr lang="en-US" sz="2400" kern="1200" dirty="0" err="1" smtClean="0">
              <a:latin typeface="Adobe Garamond Pro" pitchFamily="18" charset="0"/>
            </a:rPr>
            <a:t>saat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kita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membutuhkan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informasi</a:t>
          </a:r>
          <a:r>
            <a:rPr lang="en-US" sz="2400" kern="1200" dirty="0" smtClean="0">
              <a:latin typeface="Adobe Garamond Pro" pitchFamily="18" charset="0"/>
            </a:rPr>
            <a:t> yang </a:t>
          </a:r>
          <a:r>
            <a:rPr lang="en-US" sz="2400" kern="1200" dirty="0" err="1" smtClean="0">
              <a:latin typeface="Adobe Garamond Pro" pitchFamily="18" charset="0"/>
            </a:rPr>
            <a:t>pernah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kita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terima</a:t>
          </a:r>
          <a:r>
            <a:rPr lang="en-US" sz="2400" kern="1200" dirty="0" smtClean="0">
              <a:latin typeface="Adobe Garamond Pro" pitchFamily="18" charset="0"/>
            </a:rPr>
            <a:t>, </a:t>
          </a:r>
          <a:r>
            <a:rPr lang="en-US" sz="2400" kern="1200" dirty="0" err="1" smtClean="0">
              <a:latin typeface="Adobe Garamond Pro" pitchFamily="18" charset="0"/>
            </a:rPr>
            <a:t>tidak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dapat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kita</a:t>
          </a:r>
          <a:r>
            <a:rPr lang="en-US" sz="2400" kern="1200" dirty="0" smtClean="0">
              <a:latin typeface="Adobe Garamond Pro" pitchFamily="18" charset="0"/>
            </a:rPr>
            <a:t> </a:t>
          </a:r>
          <a:r>
            <a:rPr lang="en-US" sz="2400" kern="1200" dirty="0" err="1" smtClean="0">
              <a:latin typeface="Adobe Garamond Pro" pitchFamily="18" charset="0"/>
            </a:rPr>
            <a:t>gunakan</a:t>
          </a:r>
          <a:endParaRPr lang="id-ID" sz="2400" kern="1200" dirty="0">
            <a:latin typeface="Adobe Garamond Pro" pitchFamily="18" charset="0"/>
          </a:endParaRPr>
        </a:p>
      </dsp:txBody>
      <dsp:txXfrm rot="10800000">
        <a:off x="1543291" y="3240362"/>
        <a:ext cx="5841059" cy="988533"/>
      </dsp:txXfrm>
    </dsp:sp>
    <dsp:sp modelId="{1ED8009E-7047-4732-926A-0A92F5925E50}">
      <dsp:nvSpPr>
        <dsp:cNvPr id="0" name=""/>
        <dsp:cNvSpPr/>
      </dsp:nvSpPr>
      <dsp:spPr>
        <a:xfrm>
          <a:off x="720084" y="3312372"/>
          <a:ext cx="886116" cy="90687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D2536-D3B8-458C-835D-88B1AC738695}">
      <dsp:nvSpPr>
        <dsp:cNvPr id="0" name=""/>
        <dsp:cNvSpPr/>
      </dsp:nvSpPr>
      <dsp:spPr>
        <a:xfrm rot="5400000">
          <a:off x="-199800" y="201609"/>
          <a:ext cx="1332003" cy="932402"/>
        </a:xfrm>
        <a:prstGeom prst="chevron">
          <a:avLst/>
        </a:prstGeom>
        <a:gradFill rotWithShape="1">
          <a:gsLst>
            <a:gs pos="0">
              <a:schemeClr val="accent3"/>
            </a:gs>
            <a:gs pos="100000">
              <a:schemeClr val="accent3"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6000" sy="96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>
          <a:bevelT w="28575" h="28575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1</a:t>
          </a:r>
          <a:endParaRPr lang="id-ID" sz="2800" kern="1200" dirty="0"/>
        </a:p>
      </dsp:txBody>
      <dsp:txXfrm rot="-5400000">
        <a:off x="1" y="468009"/>
        <a:ext cx="932402" cy="399601"/>
      </dsp:txXfrm>
    </dsp:sp>
    <dsp:sp modelId="{CC61E969-7ED3-40CA-AB6D-7714A37DA7B3}">
      <dsp:nvSpPr>
        <dsp:cNvPr id="0" name=""/>
        <dsp:cNvSpPr/>
      </dsp:nvSpPr>
      <dsp:spPr>
        <a:xfrm rot="5400000">
          <a:off x="3131306" y="-2197094"/>
          <a:ext cx="865802" cy="5263610"/>
        </a:xfrm>
        <a:prstGeom prst="round2SameRect">
          <a:avLst/>
        </a:prstGeom>
        <a:gradFill rotWithShape="1">
          <a:gsLst>
            <a:gs pos="0">
              <a:schemeClr val="accent4">
                <a:tint val="50000"/>
                <a:satMod val="180000"/>
                <a:lumMod val="100000"/>
              </a:schemeClr>
            </a:gs>
            <a:gs pos="40000">
              <a:schemeClr val="accent4">
                <a:tint val="60000"/>
                <a:satMod val="130000"/>
                <a:lumMod val="100000"/>
              </a:schemeClr>
            </a:gs>
            <a:gs pos="100000">
              <a:schemeClr val="accent4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err="1" smtClean="0">
              <a:latin typeface="Adobe Garamond Pro Bold" pitchFamily="18" charset="0"/>
            </a:rPr>
            <a:t>Perhatikan</a:t>
          </a:r>
          <a:r>
            <a:rPr lang="en-US" sz="2900" kern="1200" dirty="0" smtClean="0">
              <a:latin typeface="Adobe Garamond Pro Bold" pitchFamily="18" charset="0"/>
            </a:rPr>
            <a:t> </a:t>
          </a:r>
          <a:r>
            <a:rPr lang="en-US" sz="2900" kern="1200" dirty="0" err="1" smtClean="0">
              <a:latin typeface="Adobe Garamond Pro Bold" pitchFamily="18" charset="0"/>
            </a:rPr>
            <a:t>dirimu</a:t>
          </a:r>
          <a:endParaRPr lang="id-ID" sz="2900" kern="1200" dirty="0">
            <a:latin typeface="Adobe Garamond Pro Bold" pitchFamily="18" charset="0"/>
          </a:endParaRPr>
        </a:p>
      </dsp:txBody>
      <dsp:txXfrm rot="-5400000">
        <a:off x="932403" y="44074"/>
        <a:ext cx="5221345" cy="781272"/>
      </dsp:txXfrm>
    </dsp:sp>
    <dsp:sp modelId="{B09350E2-AC0F-4D9E-ACAC-490EC71BEC4F}">
      <dsp:nvSpPr>
        <dsp:cNvPr id="0" name=""/>
        <dsp:cNvSpPr/>
      </dsp:nvSpPr>
      <dsp:spPr>
        <a:xfrm rot="5400000">
          <a:off x="-199800" y="1335611"/>
          <a:ext cx="1332003" cy="932402"/>
        </a:xfrm>
        <a:prstGeom prst="chevron">
          <a:avLst/>
        </a:prstGeom>
        <a:gradFill rotWithShape="1">
          <a:gsLst>
            <a:gs pos="0">
              <a:schemeClr val="accent3"/>
            </a:gs>
            <a:gs pos="100000">
              <a:schemeClr val="accent3"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6000" sy="96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>
          <a:bevelT w="28575" h="28575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2</a:t>
          </a:r>
          <a:endParaRPr lang="id-ID" sz="2800" kern="1200" dirty="0"/>
        </a:p>
      </dsp:txBody>
      <dsp:txXfrm rot="-5400000">
        <a:off x="1" y="1602011"/>
        <a:ext cx="932402" cy="399601"/>
      </dsp:txXfrm>
    </dsp:sp>
    <dsp:sp modelId="{8B9AA9C4-741B-4129-8A80-63F10CDA365D}">
      <dsp:nvSpPr>
        <dsp:cNvPr id="0" name=""/>
        <dsp:cNvSpPr/>
      </dsp:nvSpPr>
      <dsp:spPr>
        <a:xfrm rot="5400000">
          <a:off x="3131306" y="-1063093"/>
          <a:ext cx="865802" cy="5263610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180000"/>
                <a:lumMod val="100000"/>
              </a:schemeClr>
            </a:gs>
            <a:gs pos="40000">
              <a:schemeClr val="accent1">
                <a:tint val="60000"/>
                <a:satMod val="130000"/>
                <a:lumMod val="100000"/>
              </a:schemeClr>
            </a:gs>
            <a:gs pos="100000">
              <a:schemeClr val="accent1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err="1" smtClean="0">
              <a:latin typeface="Adobe Garamond Pro Bold" pitchFamily="18" charset="0"/>
            </a:rPr>
            <a:t>Perhatikan</a:t>
          </a:r>
          <a:r>
            <a:rPr lang="en-US" sz="2900" kern="1200" dirty="0" smtClean="0">
              <a:latin typeface="Adobe Garamond Pro Bold" pitchFamily="18" charset="0"/>
            </a:rPr>
            <a:t> </a:t>
          </a:r>
          <a:r>
            <a:rPr lang="en-US" sz="2900" kern="1200" dirty="0" err="1" smtClean="0">
              <a:latin typeface="Adobe Garamond Pro Bold" pitchFamily="18" charset="0"/>
            </a:rPr>
            <a:t>Lingkunganmu</a:t>
          </a:r>
          <a:endParaRPr lang="id-ID" sz="2900" kern="1200" dirty="0">
            <a:latin typeface="Adobe Garamond Pro Bold" pitchFamily="18" charset="0"/>
          </a:endParaRPr>
        </a:p>
      </dsp:txBody>
      <dsp:txXfrm rot="-5400000">
        <a:off x="932403" y="1178075"/>
        <a:ext cx="5221345" cy="781272"/>
      </dsp:txXfrm>
    </dsp:sp>
    <dsp:sp modelId="{0E2A4A38-82A7-43FC-895F-259E43914961}">
      <dsp:nvSpPr>
        <dsp:cNvPr id="0" name=""/>
        <dsp:cNvSpPr/>
      </dsp:nvSpPr>
      <dsp:spPr>
        <a:xfrm rot="5400000">
          <a:off x="-199800" y="2469612"/>
          <a:ext cx="1332003" cy="932402"/>
        </a:xfrm>
        <a:prstGeom prst="chevron">
          <a:avLst/>
        </a:prstGeom>
        <a:gradFill rotWithShape="1">
          <a:gsLst>
            <a:gs pos="0">
              <a:schemeClr val="accent3"/>
            </a:gs>
            <a:gs pos="100000">
              <a:schemeClr val="accent3"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6000" sy="96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>
          <a:bevelT w="28575" h="28575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3</a:t>
          </a:r>
          <a:endParaRPr lang="id-ID" sz="2800" kern="1200" dirty="0"/>
        </a:p>
      </dsp:txBody>
      <dsp:txXfrm rot="-5400000">
        <a:off x="1" y="2736012"/>
        <a:ext cx="932402" cy="399601"/>
      </dsp:txXfrm>
    </dsp:sp>
    <dsp:sp modelId="{BBA0AA17-AB0D-4D5D-A116-713BB50B2434}">
      <dsp:nvSpPr>
        <dsp:cNvPr id="0" name=""/>
        <dsp:cNvSpPr/>
      </dsp:nvSpPr>
      <dsp:spPr>
        <a:xfrm rot="5400000">
          <a:off x="3131306" y="70907"/>
          <a:ext cx="865802" cy="5263610"/>
        </a:xfrm>
        <a:prstGeom prst="round2SameRect">
          <a:avLst/>
        </a:prstGeom>
        <a:gradFill rotWithShape="1">
          <a:gsLst>
            <a:gs pos="0">
              <a:schemeClr val="accent2">
                <a:tint val="50000"/>
                <a:satMod val="180000"/>
                <a:lumMod val="100000"/>
              </a:schemeClr>
            </a:gs>
            <a:gs pos="40000">
              <a:schemeClr val="accent2">
                <a:tint val="60000"/>
                <a:satMod val="130000"/>
                <a:lumMod val="100000"/>
              </a:schemeClr>
            </a:gs>
            <a:gs pos="100000">
              <a:schemeClr val="accent2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err="1" smtClean="0">
              <a:latin typeface="Adobe Garamond Pro Bold" pitchFamily="18" charset="0"/>
            </a:rPr>
            <a:t>Teknik</a:t>
          </a:r>
          <a:r>
            <a:rPr lang="en-US" sz="2900" kern="1200" dirty="0" smtClean="0">
              <a:latin typeface="Adobe Garamond Pro Bold" pitchFamily="18" charset="0"/>
            </a:rPr>
            <a:t> </a:t>
          </a:r>
          <a:r>
            <a:rPr lang="en-US" sz="2900" kern="1200" dirty="0" err="1" smtClean="0">
              <a:latin typeface="Adobe Garamond Pro Bold" pitchFamily="18" charset="0"/>
            </a:rPr>
            <a:t>apa</a:t>
          </a:r>
          <a:r>
            <a:rPr lang="en-US" sz="2900" kern="1200" dirty="0" smtClean="0">
              <a:latin typeface="Adobe Garamond Pro Bold" pitchFamily="18" charset="0"/>
            </a:rPr>
            <a:t> yang </a:t>
          </a:r>
          <a:r>
            <a:rPr lang="en-US" sz="2900" kern="1200" dirty="0" err="1" smtClean="0">
              <a:latin typeface="Adobe Garamond Pro Bold" pitchFamily="18" charset="0"/>
            </a:rPr>
            <a:t>kamu</a:t>
          </a:r>
          <a:r>
            <a:rPr lang="en-US" sz="2900" kern="1200" dirty="0" smtClean="0">
              <a:latin typeface="Adobe Garamond Pro Bold" pitchFamily="18" charset="0"/>
            </a:rPr>
            <a:t> </a:t>
          </a:r>
          <a:r>
            <a:rPr lang="en-US" sz="2900" kern="1200" dirty="0" err="1" smtClean="0">
              <a:latin typeface="Adobe Garamond Pro Bold" pitchFamily="18" charset="0"/>
            </a:rPr>
            <a:t>gunakan</a:t>
          </a:r>
          <a:endParaRPr lang="id-ID" sz="2900" kern="1200" dirty="0">
            <a:latin typeface="Adobe Garamond Pro Bold" pitchFamily="18" charset="0"/>
          </a:endParaRPr>
        </a:p>
      </dsp:txBody>
      <dsp:txXfrm rot="-5400000">
        <a:off x="932403" y="2312076"/>
        <a:ext cx="5221345" cy="7812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258C8-228B-4FE0-9EF8-57F4405FA071}">
      <dsp:nvSpPr>
        <dsp:cNvPr id="0" name=""/>
        <dsp:cNvSpPr/>
      </dsp:nvSpPr>
      <dsp:spPr>
        <a:xfrm>
          <a:off x="2321718" y="174"/>
          <a:ext cx="1452562" cy="9441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tx1"/>
              </a:solidFill>
              <a:latin typeface="Adobe Garamond Pro Bold" pitchFamily="18" charset="0"/>
            </a:rPr>
            <a:t>Emosi</a:t>
          </a:r>
          <a:r>
            <a:rPr lang="en-US" sz="1600" b="1" kern="1200" dirty="0" smtClean="0">
              <a:solidFill>
                <a:schemeClr val="tx1"/>
              </a:solidFill>
              <a:latin typeface="Adobe Garamond Pro Bold" pitchFamily="18" charset="0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Adobe Garamond Pro Bold" pitchFamily="18" charset="0"/>
            </a:rPr>
            <a:t>positif</a:t>
          </a:r>
          <a:endParaRPr lang="id-ID" sz="1600" b="1" kern="1200" dirty="0">
            <a:solidFill>
              <a:schemeClr val="tx1"/>
            </a:solidFill>
            <a:latin typeface="Adobe Garamond Pro Bold" pitchFamily="18" charset="0"/>
          </a:endParaRPr>
        </a:p>
      </dsp:txBody>
      <dsp:txXfrm>
        <a:off x="2367808" y="46264"/>
        <a:ext cx="1360382" cy="851985"/>
      </dsp:txXfrm>
    </dsp:sp>
    <dsp:sp modelId="{1B2E50D6-51E8-449E-B155-B49249DD086E}">
      <dsp:nvSpPr>
        <dsp:cNvPr id="0" name=""/>
        <dsp:cNvSpPr/>
      </dsp:nvSpPr>
      <dsp:spPr>
        <a:xfrm>
          <a:off x="1488257" y="472257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2486503" y="305186"/>
              </a:moveTo>
              <a:arcTo wR="1559742" hR="1559742" stAng="18387232" swAng="1633569"/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0FC403-8AC9-491E-ADBF-39BD82519CCC}">
      <dsp:nvSpPr>
        <dsp:cNvPr id="0" name=""/>
        <dsp:cNvSpPr/>
      </dsp:nvSpPr>
      <dsp:spPr>
        <a:xfrm>
          <a:off x="3881461" y="1559917"/>
          <a:ext cx="1452562" cy="9441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tx1"/>
              </a:solidFill>
              <a:latin typeface="Adobe Garamond Pro Bold" pitchFamily="18" charset="0"/>
            </a:rPr>
            <a:t>Kekuatan</a:t>
          </a:r>
          <a:r>
            <a:rPr lang="en-US" sz="1600" b="1" kern="1200" dirty="0" smtClean="0">
              <a:solidFill>
                <a:schemeClr val="tx1"/>
              </a:solidFill>
              <a:latin typeface="Adobe Garamond Pro Bold" pitchFamily="18" charset="0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Adobe Garamond Pro Bold" pitchFamily="18" charset="0"/>
            </a:rPr>
            <a:t>otak</a:t>
          </a:r>
          <a:endParaRPr lang="id-ID" sz="1600" b="1" kern="1200" dirty="0">
            <a:solidFill>
              <a:schemeClr val="tx1"/>
            </a:solidFill>
            <a:latin typeface="Adobe Garamond Pro Bold" pitchFamily="18" charset="0"/>
          </a:endParaRPr>
        </a:p>
      </dsp:txBody>
      <dsp:txXfrm>
        <a:off x="3927551" y="1606007"/>
        <a:ext cx="1360382" cy="851985"/>
      </dsp:txXfrm>
    </dsp:sp>
    <dsp:sp modelId="{A2E5FCB5-1B65-4D31-8684-1A55649C3D40}">
      <dsp:nvSpPr>
        <dsp:cNvPr id="0" name=""/>
        <dsp:cNvSpPr/>
      </dsp:nvSpPr>
      <dsp:spPr>
        <a:xfrm>
          <a:off x="1488257" y="472257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2957789" y="2251307"/>
              </a:moveTo>
              <a:arcTo wR="1559742" hR="1559742" stAng="1579199" swAng="1633569"/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2DAF9-F890-4EA1-9E43-D43EA6240499}">
      <dsp:nvSpPr>
        <dsp:cNvPr id="0" name=""/>
        <dsp:cNvSpPr/>
      </dsp:nvSpPr>
      <dsp:spPr>
        <a:xfrm>
          <a:off x="2321718" y="3119659"/>
          <a:ext cx="1452562" cy="9441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tx1"/>
              </a:solidFill>
              <a:latin typeface="Adobe Garamond Pro Bold" pitchFamily="18" charset="0"/>
            </a:rPr>
            <a:t>Keberhasilan</a:t>
          </a:r>
          <a:endParaRPr lang="id-ID" sz="1600" b="1" kern="1200" dirty="0">
            <a:solidFill>
              <a:schemeClr val="tx1"/>
            </a:solidFill>
            <a:latin typeface="Adobe Garamond Pro Bold" pitchFamily="18" charset="0"/>
          </a:endParaRPr>
        </a:p>
      </dsp:txBody>
      <dsp:txXfrm>
        <a:off x="2367808" y="3165749"/>
        <a:ext cx="1360382" cy="851985"/>
      </dsp:txXfrm>
    </dsp:sp>
    <dsp:sp modelId="{C13D6CA7-9DC5-479B-BDD8-B48BDE4D66D1}">
      <dsp:nvSpPr>
        <dsp:cNvPr id="0" name=""/>
        <dsp:cNvSpPr/>
      </dsp:nvSpPr>
      <dsp:spPr>
        <a:xfrm>
          <a:off x="1488257" y="472257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632981" y="2814299"/>
              </a:moveTo>
              <a:arcTo wR="1559742" hR="1559742" stAng="7587232" swAng="1633569"/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F68A89-5F91-4803-8501-855FA8AAA32C}">
      <dsp:nvSpPr>
        <dsp:cNvPr id="0" name=""/>
        <dsp:cNvSpPr/>
      </dsp:nvSpPr>
      <dsp:spPr>
        <a:xfrm>
          <a:off x="761975" y="1559917"/>
          <a:ext cx="1452562" cy="9441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tx1"/>
              </a:solidFill>
              <a:latin typeface="Adobe Garamond Pro Bold" pitchFamily="18" charset="0"/>
            </a:rPr>
            <a:t>Kehormatan</a:t>
          </a:r>
          <a:r>
            <a:rPr lang="en-US" sz="1600" b="1" kern="1200" dirty="0" smtClean="0">
              <a:solidFill>
                <a:schemeClr val="tx1"/>
              </a:solidFill>
              <a:latin typeface="Adobe Garamond Pro Bold" pitchFamily="18" charset="0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Adobe Garamond Pro Bold" pitchFamily="18" charset="0"/>
            </a:rPr>
            <a:t>diri</a:t>
          </a:r>
          <a:endParaRPr lang="id-ID" sz="1600" b="1" kern="1200" dirty="0">
            <a:solidFill>
              <a:schemeClr val="tx1"/>
            </a:solidFill>
            <a:latin typeface="Adobe Garamond Pro Bold" pitchFamily="18" charset="0"/>
          </a:endParaRPr>
        </a:p>
      </dsp:txBody>
      <dsp:txXfrm>
        <a:off x="808065" y="1606007"/>
        <a:ext cx="1360382" cy="851985"/>
      </dsp:txXfrm>
    </dsp:sp>
    <dsp:sp modelId="{B9171309-BF22-4F23-A4AE-53244A9C344D}">
      <dsp:nvSpPr>
        <dsp:cNvPr id="0" name=""/>
        <dsp:cNvSpPr/>
      </dsp:nvSpPr>
      <dsp:spPr>
        <a:xfrm>
          <a:off x="1488257" y="472257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161695" y="868178"/>
              </a:moveTo>
              <a:arcTo wR="1559742" hR="1559742" stAng="12379199" swAng="1633569"/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E33E2-68D7-41FC-9600-299AAFA1F963}">
      <dsp:nvSpPr>
        <dsp:cNvPr id="0" name=""/>
        <dsp:cNvSpPr/>
      </dsp:nvSpPr>
      <dsp:spPr>
        <a:xfrm>
          <a:off x="29" y="137393"/>
          <a:ext cx="2814922" cy="633600"/>
        </a:xfrm>
        <a:prstGeom prst="rect">
          <a:avLst/>
        </a:prstGeom>
        <a:gradFill rotWithShape="1">
          <a:gsLst>
            <a:gs pos="0">
              <a:schemeClr val="accent2"/>
            </a:gs>
            <a:gs pos="100000">
              <a:schemeClr val="accent2"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6000" sy="96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>
          <a:bevelT w="28575" h="28575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latin typeface="Adobe Garamond Pro Bold" pitchFamily="18" charset="0"/>
            </a:rPr>
            <a:t>Sulit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Konsen</a:t>
          </a:r>
          <a:endParaRPr lang="id-ID" sz="2200" kern="1200" dirty="0">
            <a:latin typeface="Adobe Garamond Pro Bold" pitchFamily="18" charset="0"/>
          </a:endParaRPr>
        </a:p>
      </dsp:txBody>
      <dsp:txXfrm>
        <a:off x="29" y="137393"/>
        <a:ext cx="2814922" cy="633600"/>
      </dsp:txXfrm>
    </dsp:sp>
    <dsp:sp modelId="{BA719E29-FDFB-4787-9188-3B29D29A1B7E}">
      <dsp:nvSpPr>
        <dsp:cNvPr id="0" name=""/>
        <dsp:cNvSpPr/>
      </dsp:nvSpPr>
      <dsp:spPr>
        <a:xfrm>
          <a:off x="29" y="770993"/>
          <a:ext cx="2814922" cy="24759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atin typeface="Adobe Garamond Pro Bold" pitchFamily="18" charset="0"/>
            </a:rPr>
            <a:t>Tanpa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Musik</a:t>
          </a:r>
          <a:endParaRPr lang="id-ID" sz="2200" kern="1200" dirty="0">
            <a:latin typeface="Adobe Garamond Pro Bold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atin typeface="Adobe Garamond Pro Bold" pitchFamily="18" charset="0"/>
            </a:rPr>
            <a:t>Denyut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nadi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dan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tekanan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darah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meningkat</a:t>
          </a:r>
          <a:endParaRPr lang="id-ID" sz="2200" kern="1200" dirty="0">
            <a:latin typeface="Adobe Garamond Pro Bold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atin typeface="Adobe Garamond Pro Bold" pitchFamily="18" charset="0"/>
            </a:rPr>
            <a:t>Gelombang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otak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semakin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cepat</a:t>
          </a:r>
          <a:endParaRPr lang="id-ID" sz="2200" kern="1200" dirty="0">
            <a:latin typeface="Adobe Garamond Pro Bold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atin typeface="Adobe Garamond Pro Bold" pitchFamily="18" charset="0"/>
            </a:rPr>
            <a:t>Otot-otot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menegang</a:t>
          </a:r>
          <a:endParaRPr lang="id-ID" sz="2200" kern="1200" dirty="0">
            <a:latin typeface="Adobe Garamond Pro Bold" pitchFamily="18" charset="0"/>
          </a:endParaRPr>
        </a:p>
      </dsp:txBody>
      <dsp:txXfrm>
        <a:off x="29" y="770993"/>
        <a:ext cx="2814922" cy="2475989"/>
      </dsp:txXfrm>
    </dsp:sp>
    <dsp:sp modelId="{34AE2BC3-A1E4-4670-A244-C30813A39381}">
      <dsp:nvSpPr>
        <dsp:cNvPr id="0" name=""/>
        <dsp:cNvSpPr/>
      </dsp:nvSpPr>
      <dsp:spPr>
        <a:xfrm>
          <a:off x="3209040" y="137393"/>
          <a:ext cx="2814922" cy="633600"/>
        </a:xfrm>
        <a:prstGeom prst="rect">
          <a:avLst/>
        </a:prstGeom>
        <a:solidFill>
          <a:srgbClr val="002060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latin typeface="Adobe Garamond Pro Bold" pitchFamily="18" charset="0"/>
            </a:rPr>
            <a:t>Dapat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Konsen</a:t>
          </a:r>
          <a:endParaRPr lang="id-ID" sz="2200" kern="1200" dirty="0">
            <a:latin typeface="Adobe Garamond Pro Bold" pitchFamily="18" charset="0"/>
          </a:endParaRPr>
        </a:p>
      </dsp:txBody>
      <dsp:txXfrm>
        <a:off x="3209040" y="137393"/>
        <a:ext cx="2814922" cy="633600"/>
      </dsp:txXfrm>
    </dsp:sp>
    <dsp:sp modelId="{14A48B0F-E17A-445D-9E80-CD06BD707C25}">
      <dsp:nvSpPr>
        <dsp:cNvPr id="0" name=""/>
        <dsp:cNvSpPr/>
      </dsp:nvSpPr>
      <dsp:spPr>
        <a:xfrm>
          <a:off x="3209040" y="770993"/>
          <a:ext cx="2814922" cy="24759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atin typeface="Adobe Garamond Pro Bold" pitchFamily="18" charset="0"/>
            </a:rPr>
            <a:t>Dengan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Musik</a:t>
          </a:r>
          <a:endParaRPr lang="id-ID" sz="2200" kern="1200" dirty="0">
            <a:latin typeface="Adobe Garamond Pro Bold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atin typeface="Adobe Garamond Pro Bold" pitchFamily="18" charset="0"/>
            </a:rPr>
            <a:t>Denyut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nadi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dan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tekanan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darah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menurun</a:t>
          </a:r>
          <a:endParaRPr lang="id-ID" sz="2200" kern="1200" dirty="0">
            <a:latin typeface="Adobe Garamond Pro Bold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atin typeface="Adobe Garamond Pro Bold" pitchFamily="18" charset="0"/>
            </a:rPr>
            <a:t>Gelombang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otak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melambat</a:t>
          </a:r>
          <a:endParaRPr lang="id-ID" sz="2200" kern="1200" dirty="0">
            <a:latin typeface="Adobe Garamond Pro Bold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 smtClean="0">
              <a:latin typeface="Adobe Garamond Pro Bold" pitchFamily="18" charset="0"/>
            </a:rPr>
            <a:t>Otot-otot</a:t>
          </a:r>
          <a:r>
            <a:rPr lang="en-US" sz="2200" kern="1200" dirty="0" smtClean="0">
              <a:latin typeface="Adobe Garamond Pro Bold" pitchFamily="18" charset="0"/>
            </a:rPr>
            <a:t> </a:t>
          </a:r>
          <a:r>
            <a:rPr lang="en-US" sz="2200" kern="1200" dirty="0" err="1" smtClean="0">
              <a:latin typeface="Adobe Garamond Pro Bold" pitchFamily="18" charset="0"/>
            </a:rPr>
            <a:t>relaks</a:t>
          </a:r>
          <a:endParaRPr lang="id-ID" sz="2200" kern="1200" dirty="0">
            <a:latin typeface="Adobe Garamond Pro Bold" pitchFamily="18" charset="0"/>
          </a:endParaRPr>
        </a:p>
      </dsp:txBody>
      <dsp:txXfrm>
        <a:off x="3209040" y="770993"/>
        <a:ext cx="2814922" cy="24759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D8B64-80E2-4463-B2B4-7E08C4267FFE}">
      <dsp:nvSpPr>
        <dsp:cNvPr id="0" name=""/>
        <dsp:cNvSpPr/>
      </dsp:nvSpPr>
      <dsp:spPr>
        <a:xfrm>
          <a:off x="379737" y="398581"/>
          <a:ext cx="3595306" cy="1123533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180000"/>
                <a:lumMod val="100000"/>
              </a:schemeClr>
            </a:gs>
            <a:gs pos="40000">
              <a:schemeClr val="accent2">
                <a:tint val="60000"/>
                <a:satMod val="130000"/>
                <a:lumMod val="100000"/>
              </a:schemeClr>
            </a:gs>
            <a:gs pos="100000">
              <a:schemeClr val="accent2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1007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/>
            <a:t>   TV</a:t>
          </a:r>
          <a:endParaRPr lang="id-ID" sz="3300" b="1" kern="1200" dirty="0"/>
        </a:p>
      </dsp:txBody>
      <dsp:txXfrm>
        <a:off x="379737" y="398581"/>
        <a:ext cx="3595306" cy="1123533"/>
      </dsp:txXfrm>
    </dsp:sp>
    <dsp:sp modelId="{47AE7E62-5FF5-4154-8774-6DE2D8E666B6}">
      <dsp:nvSpPr>
        <dsp:cNvPr id="0" name=""/>
        <dsp:cNvSpPr/>
      </dsp:nvSpPr>
      <dsp:spPr>
        <a:xfrm>
          <a:off x="2953" y="275052"/>
          <a:ext cx="1240433" cy="110219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9A6E7E-FD0D-4E00-A454-22997C07B0DE}">
      <dsp:nvSpPr>
        <dsp:cNvPr id="0" name=""/>
        <dsp:cNvSpPr/>
      </dsp:nvSpPr>
      <dsp:spPr>
        <a:xfrm>
          <a:off x="4631340" y="417961"/>
          <a:ext cx="3595306" cy="1123533"/>
        </a:xfrm>
        <a:prstGeom prst="rect">
          <a:avLst/>
        </a:prstGeom>
        <a:gradFill rotWithShape="1">
          <a:gsLst>
            <a:gs pos="0">
              <a:schemeClr val="dk1">
                <a:tint val="50000"/>
                <a:satMod val="180000"/>
                <a:lumMod val="100000"/>
              </a:schemeClr>
            </a:gs>
            <a:gs pos="40000">
              <a:schemeClr val="dk1">
                <a:tint val="60000"/>
                <a:satMod val="130000"/>
                <a:lumMod val="100000"/>
              </a:schemeClr>
            </a:gs>
            <a:gs pos="100000">
              <a:schemeClr val="dk1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761007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/>
            <a:t>     </a:t>
          </a:r>
          <a:r>
            <a:rPr lang="en-US" sz="3300" b="1" kern="1200" dirty="0" err="1" smtClean="0"/>
            <a:t>Komputer</a:t>
          </a:r>
          <a:endParaRPr lang="id-ID" sz="3300" b="1" kern="1200" dirty="0"/>
        </a:p>
      </dsp:txBody>
      <dsp:txXfrm>
        <a:off x="4631340" y="417961"/>
        <a:ext cx="3595306" cy="1123533"/>
      </dsp:txXfrm>
    </dsp:sp>
    <dsp:sp modelId="{4567B03B-AD9B-44A7-A697-667D0A3028D3}">
      <dsp:nvSpPr>
        <dsp:cNvPr id="0" name=""/>
        <dsp:cNvSpPr/>
      </dsp:nvSpPr>
      <dsp:spPr>
        <a:xfrm>
          <a:off x="4185562" y="255673"/>
          <a:ext cx="1378420" cy="117970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9C7B59-2D5E-4A1D-9FB7-1FB5B06D217A}">
      <dsp:nvSpPr>
        <dsp:cNvPr id="0" name=""/>
        <dsp:cNvSpPr/>
      </dsp:nvSpPr>
      <dsp:spPr>
        <a:xfrm>
          <a:off x="369845" y="1832364"/>
          <a:ext cx="3595306" cy="1123533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180000"/>
                <a:lumMod val="100000"/>
              </a:schemeClr>
            </a:gs>
            <a:gs pos="40000">
              <a:schemeClr val="accent1">
                <a:tint val="60000"/>
                <a:satMod val="130000"/>
                <a:lumMod val="100000"/>
              </a:schemeClr>
            </a:gs>
            <a:gs pos="100000">
              <a:schemeClr val="accent1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1007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/>
            <a:t> </a:t>
          </a:r>
          <a:r>
            <a:rPr lang="en-US" sz="3300" b="1" kern="1200" dirty="0" err="1" smtClean="0"/>
            <a:t>Ponsel</a:t>
          </a:r>
          <a:r>
            <a:rPr lang="en-US" sz="3300" b="1" kern="1200" dirty="0" smtClean="0"/>
            <a:t> </a:t>
          </a:r>
          <a:r>
            <a:rPr lang="en-US" sz="3300" b="1" kern="1200" dirty="0" err="1" smtClean="0"/>
            <a:t>cerdas</a:t>
          </a:r>
          <a:endParaRPr lang="id-ID" sz="3300" b="1" kern="1200" dirty="0"/>
        </a:p>
      </dsp:txBody>
      <dsp:txXfrm>
        <a:off x="369845" y="1832364"/>
        <a:ext cx="3595306" cy="1123533"/>
      </dsp:txXfrm>
    </dsp:sp>
    <dsp:sp modelId="{0F02CDF0-93C4-4BB8-9F53-0582AC8C7619}">
      <dsp:nvSpPr>
        <dsp:cNvPr id="0" name=""/>
        <dsp:cNvSpPr/>
      </dsp:nvSpPr>
      <dsp:spPr>
        <a:xfrm>
          <a:off x="220041" y="1670076"/>
          <a:ext cx="786473" cy="117970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D32809-4FBC-4252-BC36-C387F0D9788F}">
      <dsp:nvSpPr>
        <dsp:cNvPr id="0" name=""/>
        <dsp:cNvSpPr/>
      </dsp:nvSpPr>
      <dsp:spPr>
        <a:xfrm>
          <a:off x="4414251" y="1832364"/>
          <a:ext cx="3595306" cy="1123533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180000"/>
                <a:lumMod val="100000"/>
              </a:schemeClr>
            </a:gs>
            <a:gs pos="40000">
              <a:schemeClr val="accent3">
                <a:tint val="60000"/>
                <a:satMod val="130000"/>
                <a:lumMod val="100000"/>
              </a:schemeClr>
            </a:gs>
            <a:gs pos="100000">
              <a:schemeClr val="accent3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1007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/>
            <a:t>       </a:t>
          </a:r>
          <a:r>
            <a:rPr lang="en-US" sz="3300" b="1" kern="1200" dirty="0" err="1" smtClean="0"/>
            <a:t>Kamera</a:t>
          </a:r>
          <a:endParaRPr lang="id-ID" sz="3300" b="1" kern="1200" dirty="0"/>
        </a:p>
      </dsp:txBody>
      <dsp:txXfrm>
        <a:off x="4414251" y="1832364"/>
        <a:ext cx="3595306" cy="1123533"/>
      </dsp:txXfrm>
    </dsp:sp>
    <dsp:sp modelId="{305BA3D0-2230-476E-B173-38E81A951AFB}">
      <dsp:nvSpPr>
        <dsp:cNvPr id="0" name=""/>
        <dsp:cNvSpPr/>
      </dsp:nvSpPr>
      <dsp:spPr>
        <a:xfrm>
          <a:off x="4175670" y="1670076"/>
          <a:ext cx="964027" cy="117970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D6C20-D0A7-4300-8162-EA59E75EEBFF}">
      <dsp:nvSpPr>
        <dsp:cNvPr id="0" name=""/>
        <dsp:cNvSpPr/>
      </dsp:nvSpPr>
      <dsp:spPr>
        <a:xfrm>
          <a:off x="2373483" y="3381030"/>
          <a:ext cx="3595306" cy="1123533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180000"/>
                <a:lumMod val="100000"/>
              </a:schemeClr>
            </a:gs>
            <a:gs pos="40000">
              <a:schemeClr val="accent4">
                <a:tint val="60000"/>
                <a:satMod val="130000"/>
                <a:lumMod val="100000"/>
              </a:schemeClr>
            </a:gs>
            <a:gs pos="100000">
              <a:schemeClr val="accent4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1007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/>
            <a:t>    Tablet/laptop</a:t>
          </a:r>
          <a:endParaRPr lang="id-ID" sz="3300" b="1" kern="1200" dirty="0"/>
        </a:p>
      </dsp:txBody>
      <dsp:txXfrm>
        <a:off x="2373483" y="3381030"/>
        <a:ext cx="3595306" cy="1123533"/>
      </dsp:txXfrm>
    </dsp:sp>
    <dsp:sp modelId="{7F33EEB4-AEAB-4063-AD75-855014B8CB4F}">
      <dsp:nvSpPr>
        <dsp:cNvPr id="0" name=""/>
        <dsp:cNvSpPr/>
      </dsp:nvSpPr>
      <dsp:spPr>
        <a:xfrm>
          <a:off x="1738535" y="3310359"/>
          <a:ext cx="1367850" cy="1179709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36695A73-C6EE-4511-B21E-811BB1497B16}" type="datetimeFigureOut">
              <a:rPr lang="id-ID" smtClean="0"/>
              <a:t>31/03/2019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98768909-0779-4924-9DFD-40F06B010E5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5A73-C6EE-4511-B21E-811BB1497B16}" type="datetimeFigureOut">
              <a:rPr lang="id-ID" smtClean="0"/>
              <a:t>31/03/2019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8909-0779-4924-9DFD-40F06B010E5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5A73-C6EE-4511-B21E-811BB1497B16}" type="datetimeFigureOut">
              <a:rPr lang="id-ID" smtClean="0"/>
              <a:t>31/03/2019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8909-0779-4924-9DFD-40F06B010E5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5A73-C6EE-4511-B21E-811BB1497B16}" type="datetimeFigureOut">
              <a:rPr lang="id-ID" smtClean="0"/>
              <a:t>31/03/2019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8909-0779-4924-9DFD-40F06B010E5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5A73-C6EE-4511-B21E-811BB1497B16}" type="datetimeFigureOut">
              <a:rPr lang="id-ID" smtClean="0"/>
              <a:t>31/03/2019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8909-0779-4924-9DFD-40F06B010E5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5A73-C6EE-4511-B21E-811BB1497B16}" type="datetimeFigureOut">
              <a:rPr lang="id-ID" smtClean="0"/>
              <a:t>31/03/2019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8909-0779-4924-9DFD-40F06B010E5D}" type="slidenum">
              <a:rPr lang="id-ID" smtClean="0"/>
              <a:t>‹#›</a:t>
            </a:fld>
            <a:endParaRPr lang="id-ID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5A73-C6EE-4511-B21E-811BB1497B16}" type="datetimeFigureOut">
              <a:rPr lang="id-ID" smtClean="0"/>
              <a:t>31/03/2019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8909-0779-4924-9DFD-40F06B010E5D}" type="slidenum">
              <a:rPr lang="id-ID" smtClean="0"/>
              <a:t>‹#›</a:t>
            </a:fld>
            <a:endParaRPr lang="id-ID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5A73-C6EE-4511-B21E-811BB1497B16}" type="datetimeFigureOut">
              <a:rPr lang="id-ID" smtClean="0"/>
              <a:t>31/03/2019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8909-0779-4924-9DFD-40F06B010E5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5A73-C6EE-4511-B21E-811BB1497B16}" type="datetimeFigureOut">
              <a:rPr lang="id-ID" smtClean="0"/>
              <a:t>31/03/2019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8909-0779-4924-9DFD-40F06B010E5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36695A73-C6EE-4511-B21E-811BB1497B16}" type="datetimeFigureOut">
              <a:rPr lang="id-ID" smtClean="0"/>
              <a:t>31/03/2019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98768909-0779-4924-9DFD-40F06B010E5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36695A73-C6EE-4511-B21E-811BB1497B16}" type="datetimeFigureOut">
              <a:rPr lang="id-ID" smtClean="0"/>
              <a:t>31/03/2019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98768909-0779-4924-9DFD-40F06B010E5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6695A73-C6EE-4511-B21E-811BB1497B16}" type="datetimeFigureOut">
              <a:rPr lang="id-ID" smtClean="0"/>
              <a:t>31/03/2019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98768909-0779-4924-9DFD-40F06B010E5D}" type="slidenum">
              <a:rPr lang="id-ID" smtClean="0"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mekarismayani@gmail.co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340768"/>
            <a:ext cx="7272808" cy="2016224"/>
          </a:xfrm>
          <a:ln w="76200">
            <a:solidFill>
              <a:srgbClr val="0070C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400" dirty="0" smtClean="0">
                <a:latin typeface="Adobe Garamond Pro Bold" pitchFamily="18" charset="0"/>
              </a:rPr>
              <a:t>CARA BELAJAR </a:t>
            </a:r>
            <a:br>
              <a:rPr lang="en-US" sz="4400" dirty="0" smtClean="0">
                <a:latin typeface="Adobe Garamond Pro Bold" pitchFamily="18" charset="0"/>
              </a:rPr>
            </a:br>
            <a:r>
              <a:rPr lang="en-US" sz="4400" dirty="0" smtClean="0">
                <a:latin typeface="Adobe Garamond Pro Bold" pitchFamily="18" charset="0"/>
              </a:rPr>
              <a:t>EFEKTIF DAN EFISIEN </a:t>
            </a:r>
            <a:r>
              <a:rPr lang="en-US" sz="4000" dirty="0" smtClean="0">
                <a:latin typeface="Adobe Garamond Pro Bold" pitchFamily="18" charset="0"/>
              </a:rPr>
              <a:t/>
            </a:r>
            <a:br>
              <a:rPr lang="en-US" sz="4000" dirty="0" smtClean="0">
                <a:latin typeface="Adobe Garamond Pro Bold" pitchFamily="18" charset="0"/>
              </a:rPr>
            </a:br>
            <a:endParaRPr lang="id-ID" sz="4000" dirty="0">
              <a:latin typeface="Adobe Garamond Pro Bold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005064"/>
            <a:ext cx="8784976" cy="1872208"/>
          </a:xfr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  <a:latin typeface="Adobe Garamond Pro Bold" pitchFamily="18" charset="0"/>
              </a:rPr>
              <a:t>Disajikan</a:t>
            </a:r>
            <a:r>
              <a:rPr lang="en-US" sz="2600" dirty="0" smtClean="0">
                <a:solidFill>
                  <a:schemeClr val="tx1"/>
                </a:solidFill>
                <a:latin typeface="Adobe Garamond Pro Bold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dobe Garamond Pro Bold" pitchFamily="18" charset="0"/>
              </a:rPr>
              <a:t>dalam</a:t>
            </a:r>
            <a:r>
              <a:rPr lang="en-US" sz="2600" dirty="0" smtClean="0">
                <a:solidFill>
                  <a:schemeClr val="tx1"/>
                </a:solidFill>
                <a:latin typeface="Adobe Garamond Pro Bold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dobe Garamond Pro Bold" pitchFamily="18" charset="0"/>
              </a:rPr>
              <a:t>Kegiatan</a:t>
            </a:r>
            <a:r>
              <a:rPr lang="en-US" sz="2600" dirty="0" smtClean="0">
                <a:solidFill>
                  <a:schemeClr val="tx1"/>
                </a:solidFill>
                <a:latin typeface="Adobe Garamond Pro Bold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dobe Garamond Pro Bold" pitchFamily="18" charset="0"/>
              </a:rPr>
              <a:t>Sosialisasi</a:t>
            </a:r>
            <a:r>
              <a:rPr lang="en-US" sz="2600" dirty="0" smtClean="0">
                <a:solidFill>
                  <a:schemeClr val="tx1"/>
                </a:solidFill>
                <a:latin typeface="Adobe Garamond Pro Bold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dobe Garamond Pro Bold" pitchFamily="18" charset="0"/>
              </a:rPr>
              <a:t>Motivasi</a:t>
            </a:r>
            <a:r>
              <a:rPr lang="en-US" sz="2600" dirty="0" smtClean="0">
                <a:solidFill>
                  <a:schemeClr val="tx1"/>
                </a:solidFill>
                <a:latin typeface="Adobe Garamond Pro Bold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dobe Garamond Pro Bold" pitchFamily="18" charset="0"/>
              </a:rPr>
              <a:t>Sukses</a:t>
            </a:r>
            <a:r>
              <a:rPr lang="en-US" sz="2600" dirty="0" smtClean="0">
                <a:solidFill>
                  <a:schemeClr val="tx1"/>
                </a:solidFill>
                <a:latin typeface="Adobe Garamond Pro Bold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Adobe Garamond Pro Bold" pitchFamily="18" charset="0"/>
              </a:rPr>
              <a:t>Belajar</a:t>
            </a:r>
            <a:r>
              <a:rPr lang="en-US" sz="2600" dirty="0" smtClean="0">
                <a:solidFill>
                  <a:schemeClr val="tx1"/>
                </a:solidFill>
                <a:latin typeface="Adobe Garamond Pro Bold" pitchFamily="18" charset="0"/>
              </a:rPr>
              <a:t> </a:t>
            </a:r>
          </a:p>
          <a:p>
            <a:r>
              <a:rPr lang="en-US" sz="3000" dirty="0" err="1">
                <a:solidFill>
                  <a:schemeClr val="tx1"/>
                </a:solidFill>
                <a:latin typeface="Adobe Garamond Pro Bold" pitchFamily="18" charset="0"/>
              </a:rPr>
              <a:t>p</a:t>
            </a:r>
            <a:r>
              <a:rPr lang="en-US" sz="3000" dirty="0" err="1" smtClean="0">
                <a:solidFill>
                  <a:schemeClr val="tx1"/>
                </a:solidFill>
                <a:latin typeface="Adobe Garamond Pro Bold" pitchFamily="18" charset="0"/>
              </a:rPr>
              <a:t>ada</a:t>
            </a:r>
            <a:r>
              <a:rPr lang="en-US" sz="3000" dirty="0" smtClean="0">
                <a:solidFill>
                  <a:schemeClr val="tx1"/>
                </a:solidFill>
                <a:latin typeface="Adobe Garamond Pro Bold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dobe Garamond Pro Bold" pitchFamily="18" charset="0"/>
              </a:rPr>
              <a:t>Siswa</a:t>
            </a:r>
            <a:r>
              <a:rPr lang="en-US" sz="3000" dirty="0" smtClean="0">
                <a:solidFill>
                  <a:schemeClr val="tx1"/>
                </a:solidFill>
                <a:latin typeface="Adobe Garamond Pro Bold" pitchFamily="18" charset="0"/>
              </a:rPr>
              <a:t> SMP </a:t>
            </a:r>
            <a:r>
              <a:rPr lang="en-US" sz="3000" dirty="0" err="1" smtClean="0">
                <a:solidFill>
                  <a:schemeClr val="tx1"/>
                </a:solidFill>
                <a:latin typeface="Adobe Garamond Pro Bold" pitchFamily="18" charset="0"/>
              </a:rPr>
              <a:t>Kabupaten</a:t>
            </a:r>
            <a:r>
              <a:rPr lang="en-US" sz="3000" dirty="0" smtClean="0">
                <a:solidFill>
                  <a:schemeClr val="tx1"/>
                </a:solidFill>
                <a:latin typeface="Adobe Garamond Pro Bold" pitchFamily="18" charset="0"/>
              </a:rPr>
              <a:t> Bandung Barat</a:t>
            </a:r>
          </a:p>
          <a:p>
            <a:r>
              <a:rPr lang="en-US" sz="3000" dirty="0" smtClean="0">
                <a:solidFill>
                  <a:schemeClr val="tx1"/>
                </a:solidFill>
                <a:latin typeface="Adobe Garamond Pro Bold" pitchFamily="18" charset="0"/>
              </a:rPr>
              <a:t>Di Hotel </a:t>
            </a:r>
            <a:r>
              <a:rPr lang="en-US" sz="3000" dirty="0" err="1" smtClean="0">
                <a:solidFill>
                  <a:schemeClr val="tx1"/>
                </a:solidFill>
                <a:latin typeface="Adobe Garamond Pro Bold" pitchFamily="18" charset="0"/>
              </a:rPr>
              <a:t>Endah</a:t>
            </a:r>
            <a:r>
              <a:rPr lang="en-US" sz="3000" dirty="0" smtClean="0">
                <a:solidFill>
                  <a:schemeClr val="tx1"/>
                </a:solidFill>
                <a:latin typeface="Adobe Garamond Pro Bold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dobe Garamond Pro Bold" pitchFamily="18" charset="0"/>
              </a:rPr>
              <a:t>Parahyangan</a:t>
            </a:r>
            <a:r>
              <a:rPr lang="en-US" sz="3000" dirty="0" smtClean="0">
                <a:solidFill>
                  <a:schemeClr val="tx1"/>
                </a:solidFill>
                <a:latin typeface="Adobe Garamond Pro Bold" pitchFamily="18" charset="0"/>
              </a:rPr>
              <a:t>,  19 </a:t>
            </a:r>
            <a:r>
              <a:rPr lang="en-US" sz="3000" dirty="0" err="1" smtClean="0">
                <a:solidFill>
                  <a:schemeClr val="tx1"/>
                </a:solidFill>
                <a:latin typeface="Adobe Garamond Pro Bold" pitchFamily="18" charset="0"/>
              </a:rPr>
              <a:t>s.d.</a:t>
            </a:r>
            <a:r>
              <a:rPr lang="en-US" sz="3000" dirty="0" smtClean="0">
                <a:solidFill>
                  <a:schemeClr val="tx1"/>
                </a:solidFill>
                <a:latin typeface="Adobe Garamond Pro Bold" pitchFamily="18" charset="0"/>
              </a:rPr>
              <a:t> 20 </a:t>
            </a:r>
            <a:r>
              <a:rPr lang="en-US" sz="3000" dirty="0" err="1" smtClean="0">
                <a:solidFill>
                  <a:schemeClr val="tx1"/>
                </a:solidFill>
                <a:latin typeface="Adobe Garamond Pro Bold" pitchFamily="18" charset="0"/>
              </a:rPr>
              <a:t>Maret</a:t>
            </a:r>
            <a:r>
              <a:rPr lang="en-US" sz="3000" dirty="0" smtClean="0">
                <a:solidFill>
                  <a:schemeClr val="tx1"/>
                </a:solidFill>
                <a:latin typeface="Adobe Garamond Pro Bold" pitchFamily="18" charset="0"/>
              </a:rPr>
              <a:t> 2019</a:t>
            </a:r>
            <a:endParaRPr lang="id-ID" sz="3000" dirty="0">
              <a:solidFill>
                <a:schemeClr val="tx1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20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6965245" cy="1202485"/>
          </a:xfrm>
        </p:spPr>
        <p:txBody>
          <a:bodyPr>
            <a:normAutofit/>
          </a:bodyPr>
          <a:lstStyle/>
          <a:p>
            <a:r>
              <a:rPr lang="en-US" sz="4800" dirty="0" err="1" smtClean="0">
                <a:latin typeface="Adobe Garamond Pro Bold" pitchFamily="18" charset="0"/>
              </a:rPr>
              <a:t>Perhatikan</a:t>
            </a:r>
            <a:r>
              <a:rPr lang="en-US" sz="4800" dirty="0" smtClean="0">
                <a:latin typeface="Adobe Garamond Pro Bold" pitchFamily="18" charset="0"/>
              </a:rPr>
              <a:t> </a:t>
            </a:r>
            <a:r>
              <a:rPr lang="en-US" sz="4800" dirty="0" err="1" smtClean="0">
                <a:latin typeface="Adobe Garamond Pro Bold" pitchFamily="18" charset="0"/>
              </a:rPr>
              <a:t>Dirimu</a:t>
            </a:r>
            <a:endParaRPr lang="id-ID" sz="4800" dirty="0">
              <a:latin typeface="Adobe Garamond Pro Bol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556792"/>
            <a:ext cx="6196405" cy="4320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latin typeface="Adobe Garamond Pro Bold" pitchFamily="18" charset="0"/>
              </a:rPr>
              <a:t>a. </a:t>
            </a:r>
            <a:r>
              <a:rPr lang="en-US" b="1" dirty="0" err="1" smtClean="0">
                <a:latin typeface="Adobe Garamond Pro Bold" pitchFamily="18" charset="0"/>
              </a:rPr>
              <a:t>Bagaimana</a:t>
            </a:r>
            <a:r>
              <a:rPr lang="en-US" b="1" dirty="0" smtClean="0">
                <a:latin typeface="Adobe Garamond Pro Bold" pitchFamily="18" charset="0"/>
              </a:rPr>
              <a:t> </a:t>
            </a:r>
            <a:r>
              <a:rPr lang="en-US" b="1" dirty="0" err="1" smtClean="0">
                <a:latin typeface="Adobe Garamond Pro Bold" pitchFamily="18" charset="0"/>
              </a:rPr>
              <a:t>Emosimu</a:t>
            </a:r>
            <a:endParaRPr lang="en-US" dirty="0" smtClean="0">
              <a:latin typeface="Adobe Garamond Pro Bold" pitchFamily="18" charset="0"/>
            </a:endParaRPr>
          </a:p>
          <a:p>
            <a:pPr marL="0" indent="0">
              <a:buNone/>
            </a:pPr>
            <a:endParaRPr lang="id-ID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86362421"/>
              </p:ext>
            </p:extLst>
          </p:nvPr>
        </p:nvGraphicFramePr>
        <p:xfrm>
          <a:off x="1475656" y="206084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866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1124744"/>
            <a:ext cx="6196405" cy="4598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latin typeface="Adobe Garamond Pro Bold" pitchFamily="18" charset="0"/>
              </a:rPr>
              <a:t>b. </a:t>
            </a:r>
            <a:r>
              <a:rPr lang="en-US" sz="3200" b="1" dirty="0" err="1" smtClean="0">
                <a:latin typeface="Adobe Garamond Pro Bold" pitchFamily="18" charset="0"/>
              </a:rPr>
              <a:t>Ciptakan</a:t>
            </a:r>
            <a:r>
              <a:rPr lang="en-US" sz="3200" b="1" dirty="0" smtClean="0">
                <a:latin typeface="Adobe Garamond Pro Bold" pitchFamily="18" charset="0"/>
              </a:rPr>
              <a:t> </a:t>
            </a:r>
            <a:r>
              <a:rPr lang="en-US" sz="3200" b="1" dirty="0" err="1" smtClean="0">
                <a:latin typeface="Adobe Garamond Pro Bold" pitchFamily="18" charset="0"/>
              </a:rPr>
              <a:t>Minat</a:t>
            </a:r>
            <a:r>
              <a:rPr lang="en-US" sz="3200" b="1" dirty="0" smtClean="0">
                <a:latin typeface="Adobe Garamond Pro Bold" pitchFamily="18" charset="0"/>
              </a:rPr>
              <a:t> </a:t>
            </a:r>
            <a:r>
              <a:rPr lang="en-US" sz="3200" b="1" dirty="0" err="1" smtClean="0">
                <a:latin typeface="Adobe Garamond Pro Bold" pitchFamily="18" charset="0"/>
              </a:rPr>
              <a:t>dalam</a:t>
            </a:r>
            <a:r>
              <a:rPr lang="en-US" sz="3200" b="1" dirty="0" smtClean="0">
                <a:latin typeface="Adobe Garamond Pro Bold" pitchFamily="18" charset="0"/>
              </a:rPr>
              <a:t> </a:t>
            </a:r>
            <a:r>
              <a:rPr lang="en-US" sz="3200" b="1" dirty="0" err="1" smtClean="0">
                <a:latin typeface="Adobe Garamond Pro Bold" pitchFamily="18" charset="0"/>
              </a:rPr>
              <a:t>Dirimu</a:t>
            </a:r>
            <a:endParaRPr lang="en-US" sz="3200" b="1" dirty="0">
              <a:latin typeface="Adobe Garamond Pro Bold" pitchFamily="18" charset="0"/>
            </a:endParaRPr>
          </a:p>
          <a:p>
            <a:pPr marL="0" indent="0">
              <a:buNone/>
            </a:pPr>
            <a:endParaRPr lang="en-US" dirty="0" smtClean="0">
              <a:latin typeface="Adobe Garamond Pro Bold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Adobe Garamond Pro Bold" pitchFamily="18" charset="0"/>
              </a:rPr>
              <a:t>“</a:t>
            </a:r>
            <a:r>
              <a:rPr lang="en-US" sz="2800" dirty="0" smtClean="0">
                <a:solidFill>
                  <a:srgbClr val="FF0000"/>
                </a:solidFill>
                <a:latin typeface="Adobe Garamond Pro Bold" pitchFamily="18" charset="0"/>
              </a:rPr>
              <a:t>Tanya </a:t>
            </a:r>
            <a:r>
              <a:rPr lang="en-US" sz="2800" dirty="0" err="1">
                <a:solidFill>
                  <a:srgbClr val="FF0000"/>
                </a:solidFill>
                <a:latin typeface="Adobe Garamond Pro Bold" pitchFamily="18" charset="0"/>
              </a:rPr>
              <a:t>pada</a:t>
            </a:r>
            <a:r>
              <a:rPr lang="en-US" sz="2800" dirty="0">
                <a:solidFill>
                  <a:srgbClr val="FF0000"/>
                </a:solidFill>
                <a:latin typeface="Adobe Garamond Pro Bold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dobe Garamond Pro Bold" pitchFamily="18" charset="0"/>
              </a:rPr>
              <a:t>dirimu</a:t>
            </a:r>
            <a:r>
              <a:rPr lang="en-US" sz="2800" dirty="0">
                <a:solidFill>
                  <a:srgbClr val="FF0000"/>
                </a:solidFill>
                <a:latin typeface="Adobe Garamond Pro Bold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dobe Garamond Pro Bold" pitchFamily="18" charset="0"/>
              </a:rPr>
              <a:t>dengan</a:t>
            </a:r>
            <a:r>
              <a:rPr lang="en-US" sz="2800" dirty="0">
                <a:solidFill>
                  <a:srgbClr val="FF0000"/>
                </a:solidFill>
                <a:latin typeface="Adobe Garamond Pro Bold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dobe Garamond Pro Bold" pitchFamily="18" charset="0"/>
              </a:rPr>
              <a:t>pertanyaan</a:t>
            </a:r>
            <a:r>
              <a:rPr lang="en-US" sz="2800" dirty="0" smtClean="0">
                <a:solidFill>
                  <a:srgbClr val="FF0000"/>
                </a:solidFill>
                <a:latin typeface="Adobe Garamond Pro Bold" pitchFamily="18" charset="0"/>
              </a:rPr>
              <a:t>”</a:t>
            </a:r>
            <a:endParaRPr lang="en-US" dirty="0">
              <a:solidFill>
                <a:srgbClr val="FF0000"/>
              </a:solidFill>
              <a:latin typeface="Adobe Garamond Pro Bold" pitchFamily="18" charset="0"/>
            </a:endParaRPr>
          </a:p>
          <a:p>
            <a:pPr marL="0" indent="0">
              <a:buNone/>
            </a:pPr>
            <a:r>
              <a:rPr lang="en-US" sz="4000" b="1" dirty="0" err="1">
                <a:latin typeface="Adobe Garamond Pro" pitchFamily="18" charset="0"/>
              </a:rPr>
              <a:t>A</a:t>
            </a:r>
            <a:r>
              <a:rPr lang="en-US" sz="4000" dirty="0" err="1">
                <a:latin typeface="Adobe Garamond Pro" pitchFamily="18" charset="0"/>
              </a:rPr>
              <a:t>pa</a:t>
            </a:r>
            <a:endParaRPr lang="en-US" sz="4000" dirty="0">
              <a:latin typeface="Adobe Garamond Pro" pitchFamily="18" charset="0"/>
            </a:endParaRPr>
          </a:p>
          <a:p>
            <a:pPr marL="0" indent="0">
              <a:buNone/>
            </a:pPr>
            <a:r>
              <a:rPr lang="en-US" sz="4000" b="1" dirty="0" err="1">
                <a:latin typeface="Adobe Garamond Pro" pitchFamily="18" charset="0"/>
              </a:rPr>
              <a:t>M</a:t>
            </a:r>
            <a:r>
              <a:rPr lang="en-US" sz="4000" dirty="0" err="1">
                <a:latin typeface="Adobe Garamond Pro" pitchFamily="18" charset="0"/>
              </a:rPr>
              <a:t>anfaat</a:t>
            </a:r>
            <a:endParaRPr lang="en-US" sz="4000" dirty="0">
              <a:latin typeface="Adobe Garamond Pro" pitchFamily="18" charset="0"/>
            </a:endParaRPr>
          </a:p>
          <a:p>
            <a:pPr marL="0" indent="0">
              <a:buNone/>
            </a:pPr>
            <a:r>
              <a:rPr lang="en-US" sz="4000" b="1" dirty="0" err="1">
                <a:latin typeface="Adobe Garamond Pro" pitchFamily="18" charset="0"/>
              </a:rPr>
              <a:t>B</a:t>
            </a:r>
            <a:r>
              <a:rPr lang="en-US" sz="4000" dirty="0" err="1">
                <a:latin typeface="Adobe Garamond Pro" pitchFamily="18" charset="0"/>
              </a:rPr>
              <a:t>agi</a:t>
            </a:r>
            <a:endParaRPr lang="en-US" sz="4000" dirty="0">
              <a:latin typeface="Adobe Garamond Pro" pitchFamily="18" charset="0"/>
            </a:endParaRPr>
          </a:p>
          <a:p>
            <a:pPr marL="0" indent="0">
              <a:buNone/>
            </a:pPr>
            <a:r>
              <a:rPr lang="en-US" sz="4000" b="1" dirty="0">
                <a:latin typeface="Adobe Garamond Pro" pitchFamily="18" charset="0"/>
              </a:rPr>
              <a:t>K</a:t>
            </a:r>
            <a:r>
              <a:rPr lang="en-US" sz="4000" dirty="0">
                <a:latin typeface="Adobe Garamond Pro" pitchFamily="18" charset="0"/>
              </a:rPr>
              <a:t>u</a:t>
            </a:r>
          </a:p>
          <a:p>
            <a:endParaRPr lang="id-ID" sz="4000" dirty="0"/>
          </a:p>
        </p:txBody>
      </p:sp>
    </p:spTree>
    <p:extLst>
      <p:ext uri="{BB962C8B-B14F-4D97-AF65-F5344CB8AC3E}">
        <p14:creationId xmlns:p14="http://schemas.microsoft.com/office/powerpoint/2010/main" val="156398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124744"/>
            <a:ext cx="6768752" cy="4598325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/>
              <a:t>c. </a:t>
            </a:r>
            <a:r>
              <a:rPr lang="en-US" sz="4000" b="1" dirty="0" err="1" smtClean="0">
                <a:latin typeface="Adobe Garamond Pro Bold" pitchFamily="18" charset="0"/>
              </a:rPr>
              <a:t>Temukan</a:t>
            </a:r>
            <a:r>
              <a:rPr lang="en-US" sz="4000" b="1" dirty="0" smtClean="0">
                <a:latin typeface="Adobe Garamond Pro Bold" pitchFamily="18" charset="0"/>
              </a:rPr>
              <a:t> </a:t>
            </a:r>
            <a:r>
              <a:rPr lang="en-US" sz="4000" b="1" dirty="0">
                <a:latin typeface="Adobe Garamond Pro Bold" pitchFamily="18" charset="0"/>
              </a:rPr>
              <a:t>Gaya </a:t>
            </a:r>
            <a:r>
              <a:rPr lang="en-US" sz="4000" b="1" dirty="0" err="1" smtClean="0">
                <a:latin typeface="Adobe Garamond Pro Bold" pitchFamily="18" charset="0"/>
              </a:rPr>
              <a:t>Belajarmu</a:t>
            </a:r>
            <a:endParaRPr lang="en-US" sz="4000" b="1" dirty="0" smtClean="0">
              <a:latin typeface="Adobe Garamond Pro Bold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800" b="1" dirty="0" err="1" smtClean="0">
                <a:latin typeface="Adobe Garamond Pro Bold" pitchFamily="18" charset="0"/>
              </a:rPr>
              <a:t>Apakah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kamu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suka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mencoret-coret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ketika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bicara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ditelepon</a:t>
            </a:r>
            <a:r>
              <a:rPr lang="en-US" sz="2800" b="1" dirty="0" smtClean="0">
                <a:latin typeface="Adobe Garamond Pro Bold" pitchFamily="18" charset="0"/>
              </a:rPr>
              <a:t>?</a:t>
            </a:r>
          </a:p>
          <a:p>
            <a:pPr>
              <a:buFont typeface="Wingdings" pitchFamily="2" charset="2"/>
              <a:buChar char="v"/>
            </a:pPr>
            <a:r>
              <a:rPr lang="en-US" sz="2800" b="1" dirty="0" err="1" smtClean="0">
                <a:latin typeface="Adobe Garamond Pro Bold" pitchFamily="18" charset="0"/>
              </a:rPr>
              <a:t>Apakah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kamu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bicara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dengan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cepat</a:t>
            </a:r>
            <a:r>
              <a:rPr lang="en-US" sz="2800" b="1" dirty="0" smtClean="0">
                <a:latin typeface="Adobe Garamond Pro Bold" pitchFamily="18" charset="0"/>
              </a:rPr>
              <a:t>?</a:t>
            </a:r>
          </a:p>
          <a:p>
            <a:pPr>
              <a:buFont typeface="Wingdings" pitchFamily="2" charset="2"/>
              <a:buChar char="v"/>
            </a:pPr>
            <a:r>
              <a:rPr lang="en-US" sz="2800" b="1" dirty="0" err="1" smtClean="0">
                <a:latin typeface="Adobe Garamond Pro Bold" pitchFamily="18" charset="0"/>
              </a:rPr>
              <a:t>Apakah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kamu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lebih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suka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melihat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peta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dari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pada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mendengar</a:t>
            </a:r>
            <a:r>
              <a:rPr lang="en-US" sz="2800" b="1" dirty="0" smtClean="0">
                <a:latin typeface="Adobe Garamond Pro Bold" pitchFamily="18" charset="0"/>
              </a:rPr>
              <a:t> </a:t>
            </a:r>
            <a:r>
              <a:rPr lang="en-US" sz="2800" b="1" dirty="0" err="1" smtClean="0">
                <a:latin typeface="Adobe Garamond Pro Bold" pitchFamily="18" charset="0"/>
              </a:rPr>
              <a:t>penjelasan</a:t>
            </a:r>
            <a:r>
              <a:rPr lang="en-US" sz="2800" b="1" dirty="0" smtClean="0">
                <a:latin typeface="Adobe Garamond Pro Bold" pitchFamily="18" charset="0"/>
              </a:rPr>
              <a:t>?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id-ID" b="1" dirty="0"/>
          </a:p>
        </p:txBody>
      </p:sp>
      <p:sp>
        <p:nvSpPr>
          <p:cNvPr id="4" name="Oval 3"/>
          <p:cNvSpPr/>
          <p:nvPr/>
        </p:nvSpPr>
        <p:spPr>
          <a:xfrm>
            <a:off x="5220072" y="5049835"/>
            <a:ext cx="2570584" cy="914400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dobe Garamond Pro Bold" pitchFamily="18" charset="0"/>
              </a:rPr>
              <a:t>VISUAL</a:t>
            </a:r>
            <a:endParaRPr lang="id-ID" sz="3200" dirty="0">
              <a:solidFill>
                <a:schemeClr val="tx1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82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1052736"/>
            <a:ext cx="6196405" cy="467033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sz="2800" dirty="0" err="1" smtClean="0">
                <a:latin typeface="Adobe Garamond Pro Bold" pitchFamily="18" charset="0"/>
              </a:rPr>
              <a:t>Apakah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kamu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suka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berbicara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sendiri</a:t>
            </a:r>
            <a:r>
              <a:rPr lang="en-US" sz="2800" dirty="0" smtClean="0">
                <a:latin typeface="Adobe Garamond Pro Bold" pitchFamily="18" charset="0"/>
              </a:rPr>
              <a:t>?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 err="1" smtClean="0">
                <a:latin typeface="Adobe Garamond Pro Bold" pitchFamily="18" charset="0"/>
              </a:rPr>
              <a:t>Apakah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kamu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menyukai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ceramah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atau</a:t>
            </a:r>
            <a:r>
              <a:rPr lang="en-US" sz="2800" dirty="0" smtClean="0">
                <a:latin typeface="Adobe Garamond Pro Bold" pitchFamily="18" charset="0"/>
              </a:rPr>
              <a:t> seminar </a:t>
            </a:r>
            <a:r>
              <a:rPr lang="en-US" sz="2800" dirty="0" err="1" smtClean="0">
                <a:latin typeface="Adobe Garamond Pro Bold" pitchFamily="18" charset="0"/>
              </a:rPr>
              <a:t>daripada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membaca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buku</a:t>
            </a:r>
            <a:r>
              <a:rPr lang="en-US" sz="2800" dirty="0" smtClean="0">
                <a:latin typeface="Adobe Garamond Pro Bold" pitchFamily="18" charset="0"/>
              </a:rPr>
              <a:t>?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 err="1" smtClean="0">
                <a:latin typeface="Adobe Garamond Pro Bold" pitchFamily="18" charset="0"/>
              </a:rPr>
              <a:t>Apakah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kamu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lebih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suka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berbicara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daripada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menulis</a:t>
            </a:r>
            <a:r>
              <a:rPr lang="en-US" sz="2800" dirty="0" smtClean="0">
                <a:latin typeface="Adobe Garamond Pro Bold" pitchFamily="18" charset="0"/>
              </a:rPr>
              <a:t>?</a:t>
            </a:r>
          </a:p>
          <a:p>
            <a:pPr>
              <a:buFont typeface="Wingdings" pitchFamily="2" charset="2"/>
              <a:buChar char="v"/>
            </a:pPr>
            <a:endParaRPr lang="en-US" sz="2800" dirty="0"/>
          </a:p>
          <a:p>
            <a:pPr>
              <a:buFont typeface="Wingdings" pitchFamily="2" charset="2"/>
              <a:buChar char="v"/>
            </a:pPr>
            <a:endParaRPr lang="en-US" dirty="0" smtClean="0"/>
          </a:p>
          <a:p>
            <a:pPr marL="0" indent="0">
              <a:buNone/>
            </a:pPr>
            <a:endParaRPr lang="id-ID" dirty="0"/>
          </a:p>
        </p:txBody>
      </p:sp>
      <p:sp>
        <p:nvSpPr>
          <p:cNvPr id="4" name="Oval 3"/>
          <p:cNvSpPr/>
          <p:nvPr/>
        </p:nvSpPr>
        <p:spPr>
          <a:xfrm>
            <a:off x="2843808" y="4293096"/>
            <a:ext cx="3168352" cy="9144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dobe Garamond Pro Bold" pitchFamily="18" charset="0"/>
              </a:rPr>
              <a:t>AUDITORIAL</a:t>
            </a:r>
            <a:endParaRPr lang="id-ID" sz="2400" dirty="0">
              <a:solidFill>
                <a:schemeClr val="tx1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2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1052736"/>
            <a:ext cx="6196405" cy="467033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sz="2800" dirty="0" err="1" smtClean="0">
                <a:latin typeface="Adobe Garamond Pro Bold" pitchFamily="18" charset="0"/>
              </a:rPr>
              <a:t>Apakah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kamu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berpikir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lebih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baik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ketika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kamu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bergerak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atau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berjalan</a:t>
            </a:r>
            <a:r>
              <a:rPr lang="en-US" sz="2800" dirty="0" smtClean="0">
                <a:latin typeface="Adobe Garamond Pro Bold" pitchFamily="18" charset="0"/>
              </a:rPr>
              <a:t>?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 err="1" smtClean="0">
                <a:latin typeface="Adobe Garamond Pro Bold" pitchFamily="18" charset="0"/>
              </a:rPr>
              <a:t>Apakah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kamu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banyak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menggerakan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anggota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tubuh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ketika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berbicara</a:t>
            </a:r>
            <a:r>
              <a:rPr lang="en-US" sz="2800" dirty="0" smtClean="0">
                <a:latin typeface="Adobe Garamond Pro Bold" pitchFamily="18" charset="0"/>
              </a:rPr>
              <a:t>?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 err="1" smtClean="0">
                <a:latin typeface="Adobe Garamond Pro Bold" pitchFamily="18" charset="0"/>
              </a:rPr>
              <a:t>Apakah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kamu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merasa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sulit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duduk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diam</a:t>
            </a:r>
            <a:r>
              <a:rPr lang="en-US" sz="2800" dirty="0" smtClean="0">
                <a:latin typeface="Adobe Garamond Pro Bold" pitchFamily="18" charset="0"/>
              </a:rPr>
              <a:t>?</a:t>
            </a:r>
          </a:p>
          <a:p>
            <a:pPr>
              <a:buFont typeface="Wingdings" pitchFamily="2" charset="2"/>
              <a:buChar char="v"/>
            </a:pPr>
            <a:endParaRPr lang="en-US" dirty="0">
              <a:latin typeface="Adobe Garamond Pro Bold" pitchFamily="18" charset="0"/>
            </a:endParaRPr>
          </a:p>
          <a:p>
            <a:pPr>
              <a:buFont typeface="Wingdings" pitchFamily="2" charset="2"/>
              <a:buChar char="v"/>
            </a:pPr>
            <a:endParaRPr lang="en-US" dirty="0" smtClean="0">
              <a:latin typeface="Adobe Garamond Pro Bold" pitchFamily="18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Adobe Garamond Pro Bold" pitchFamily="18" charset="0"/>
            </a:endParaRPr>
          </a:p>
          <a:p>
            <a:pPr>
              <a:buFont typeface="Wingdings" pitchFamily="2" charset="2"/>
              <a:buChar char="v"/>
            </a:pPr>
            <a:endParaRPr lang="id-ID" dirty="0">
              <a:latin typeface="Adobe Garamond Pro Bold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627784" y="4113375"/>
            <a:ext cx="3312368" cy="914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dobe Garamond Pro Bold" pitchFamily="18" charset="0"/>
              </a:rPr>
              <a:t>KINESTETIK</a:t>
            </a:r>
            <a:endParaRPr lang="id-ID" sz="2400" b="1" dirty="0">
              <a:solidFill>
                <a:schemeClr val="tx1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6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65245" cy="1202485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Adobe Garamond Pro Bold" pitchFamily="18" charset="0"/>
              </a:rPr>
              <a:t>Perhatikan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Lingkunganmu</a:t>
            </a:r>
            <a:endParaRPr lang="id-ID" dirty="0">
              <a:latin typeface="Adobe Garamond Pro Bol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556792"/>
            <a:ext cx="6196405" cy="360381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err="1" smtClean="0">
                <a:latin typeface="Adobe Garamond Pro Bold" pitchFamily="18" charset="0"/>
              </a:rPr>
              <a:t>Pilihlah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tempat</a:t>
            </a:r>
            <a:r>
              <a:rPr lang="en-US" dirty="0" smtClean="0">
                <a:latin typeface="Adobe Garamond Pro Bold" pitchFamily="18" charset="0"/>
              </a:rPr>
              <a:t> yang </a:t>
            </a:r>
            <a:r>
              <a:rPr lang="en-US" dirty="0" err="1" smtClean="0">
                <a:latin typeface="Adobe Garamond Pro Bold" pitchFamily="18" charset="0"/>
              </a:rPr>
              <a:t>menurutmu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nyaman</a:t>
            </a:r>
            <a:endParaRPr lang="en-US" dirty="0" smtClean="0">
              <a:latin typeface="Adobe Garamond Pro Bold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err="1" smtClean="0">
                <a:latin typeface="Adobe Garamond Pro Bold" pitchFamily="18" charset="0"/>
              </a:rPr>
              <a:t>Gunakan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musik</a:t>
            </a:r>
            <a:endParaRPr lang="id-ID" dirty="0">
              <a:latin typeface="Adobe Garamond Pro Bold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34779875"/>
              </p:ext>
            </p:extLst>
          </p:nvPr>
        </p:nvGraphicFramePr>
        <p:xfrm>
          <a:off x="1547664" y="2492896"/>
          <a:ext cx="6023992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479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Adobe Garamond Pro Bold" pitchFamily="18" charset="0"/>
              </a:rPr>
              <a:t>Teknik</a:t>
            </a:r>
            <a:r>
              <a:rPr lang="en-US" sz="3600" dirty="0" smtClean="0">
                <a:latin typeface="Adobe Garamond Pro Bold" pitchFamily="18" charset="0"/>
              </a:rPr>
              <a:t> </a:t>
            </a:r>
            <a:r>
              <a:rPr lang="en-US" sz="3600" dirty="0" err="1" smtClean="0">
                <a:latin typeface="Adobe Garamond Pro Bold" pitchFamily="18" charset="0"/>
              </a:rPr>
              <a:t>Apa</a:t>
            </a:r>
            <a:r>
              <a:rPr lang="en-US" sz="3600" dirty="0" smtClean="0">
                <a:latin typeface="Adobe Garamond Pro Bold" pitchFamily="18" charset="0"/>
              </a:rPr>
              <a:t> yang </a:t>
            </a:r>
            <a:r>
              <a:rPr lang="en-US" sz="3600" dirty="0" err="1" smtClean="0">
                <a:latin typeface="Adobe Garamond Pro Bold" pitchFamily="18" charset="0"/>
              </a:rPr>
              <a:t>Kamu</a:t>
            </a:r>
            <a:r>
              <a:rPr lang="en-US" sz="3600" dirty="0" smtClean="0">
                <a:latin typeface="Adobe Garamond Pro Bold" pitchFamily="18" charset="0"/>
              </a:rPr>
              <a:t> </a:t>
            </a:r>
            <a:r>
              <a:rPr lang="en-US" sz="3600" dirty="0" err="1" smtClean="0">
                <a:latin typeface="Adobe Garamond Pro Bold" pitchFamily="18" charset="0"/>
              </a:rPr>
              <a:t>Gunakan</a:t>
            </a:r>
            <a:r>
              <a:rPr lang="en-US" sz="3600" dirty="0" smtClean="0">
                <a:latin typeface="Adobe Garamond Pro Bold" pitchFamily="18" charset="0"/>
              </a:rPr>
              <a:t>?</a:t>
            </a:r>
            <a:endParaRPr lang="id-ID" sz="3600" dirty="0">
              <a:latin typeface="Adobe Garamond Pro Bol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Autofit/>
          </a:bodyPr>
          <a:lstStyle/>
          <a:p>
            <a:pPr marL="457200" indent="-457200">
              <a:buAutoNum type="alphaLcPeriod"/>
            </a:pPr>
            <a:r>
              <a:rPr lang="en-US" sz="2800" dirty="0" err="1" smtClean="0">
                <a:latin typeface="Adobe Garamond Pro" pitchFamily="18" charset="0"/>
              </a:rPr>
              <a:t>Mencatat</a:t>
            </a:r>
            <a:r>
              <a:rPr lang="en-US" sz="2800" dirty="0" smtClean="0">
                <a:latin typeface="Adobe Garamond Pro" pitchFamily="18" charset="0"/>
              </a:rPr>
              <a:t> </a:t>
            </a:r>
            <a:r>
              <a:rPr lang="en-US" sz="2800" dirty="0" err="1" smtClean="0">
                <a:latin typeface="Adobe Garamond Pro" pitchFamily="18" charset="0"/>
              </a:rPr>
              <a:t>bebas</a:t>
            </a:r>
            <a:endParaRPr lang="en-US" sz="2800" dirty="0" smtClean="0">
              <a:latin typeface="Adobe Garamond Pro" pitchFamily="18" charset="0"/>
            </a:endParaRPr>
          </a:p>
          <a:p>
            <a:pPr marL="457200" indent="-457200">
              <a:buAutoNum type="alphaLcPeriod"/>
            </a:pPr>
            <a:r>
              <a:rPr lang="en-US" sz="2800" dirty="0" err="1" smtClean="0">
                <a:latin typeface="Adobe Garamond Pro" pitchFamily="18" charset="0"/>
              </a:rPr>
              <a:t>Peta</a:t>
            </a:r>
            <a:r>
              <a:rPr lang="en-US" sz="2800" dirty="0" smtClean="0">
                <a:latin typeface="Adobe Garamond Pro" pitchFamily="18" charset="0"/>
              </a:rPr>
              <a:t> </a:t>
            </a:r>
            <a:r>
              <a:rPr lang="en-US" sz="2800" dirty="0" err="1" smtClean="0">
                <a:latin typeface="Adobe Garamond Pro" pitchFamily="18" charset="0"/>
              </a:rPr>
              <a:t>pikiran</a:t>
            </a:r>
            <a:endParaRPr lang="en-US" sz="2800" dirty="0" smtClean="0">
              <a:latin typeface="Adobe Garamond Pro" pitchFamily="18" charset="0"/>
            </a:endParaRPr>
          </a:p>
          <a:p>
            <a:pPr marL="457200" indent="-457200">
              <a:buAutoNum type="alphaLcPeriod"/>
            </a:pPr>
            <a:r>
              <a:rPr lang="en-US" sz="2800" dirty="0" err="1" smtClean="0">
                <a:latin typeface="Adobe Garamond Pro" pitchFamily="18" charset="0"/>
              </a:rPr>
              <a:t>Teknik</a:t>
            </a:r>
            <a:r>
              <a:rPr lang="en-US" sz="2800" dirty="0" smtClean="0">
                <a:latin typeface="Adobe Garamond Pro" pitchFamily="18" charset="0"/>
              </a:rPr>
              <a:t> </a:t>
            </a:r>
            <a:r>
              <a:rPr lang="en-US" sz="2800" dirty="0" err="1" smtClean="0">
                <a:latin typeface="Adobe Garamond Pro" pitchFamily="18" charset="0"/>
              </a:rPr>
              <a:t>pemanfaatan</a:t>
            </a:r>
            <a:r>
              <a:rPr lang="en-US" sz="2800" dirty="0" smtClean="0">
                <a:latin typeface="Adobe Garamond Pro" pitchFamily="18" charset="0"/>
              </a:rPr>
              <a:t> </a:t>
            </a:r>
            <a:r>
              <a:rPr lang="en-US" sz="2800" dirty="0" err="1" smtClean="0">
                <a:latin typeface="Adobe Garamond Pro" pitchFamily="18" charset="0"/>
              </a:rPr>
              <a:t>keseluruhan</a:t>
            </a:r>
            <a:r>
              <a:rPr lang="en-US" sz="2800" dirty="0" smtClean="0">
                <a:latin typeface="Adobe Garamond Pro" pitchFamily="18" charset="0"/>
              </a:rPr>
              <a:t> </a:t>
            </a:r>
            <a:r>
              <a:rPr lang="en-US" sz="2800" dirty="0" err="1" smtClean="0">
                <a:latin typeface="Adobe Garamond Pro" pitchFamily="18" charset="0"/>
              </a:rPr>
              <a:t>otak</a:t>
            </a:r>
            <a:r>
              <a:rPr lang="en-US" sz="2800" dirty="0" smtClean="0">
                <a:latin typeface="Adobe Garamond Pro" pitchFamily="18" charset="0"/>
              </a:rPr>
              <a:t> </a:t>
            </a:r>
            <a:r>
              <a:rPr lang="en-US" sz="2800" dirty="0" err="1" smtClean="0">
                <a:latin typeface="Adobe Garamond Pro" pitchFamily="18" charset="0"/>
              </a:rPr>
              <a:t>untuk</a:t>
            </a:r>
            <a:r>
              <a:rPr lang="en-US" sz="2800" dirty="0" smtClean="0">
                <a:latin typeface="Adobe Garamond Pro" pitchFamily="18" charset="0"/>
              </a:rPr>
              <a:t> </a:t>
            </a:r>
            <a:r>
              <a:rPr lang="en-US" sz="2800" dirty="0" err="1" smtClean="0">
                <a:latin typeface="Adobe Garamond Pro" pitchFamily="18" charset="0"/>
              </a:rPr>
              <a:t>membentuk</a:t>
            </a:r>
            <a:r>
              <a:rPr lang="en-US" sz="2800" dirty="0" smtClean="0">
                <a:latin typeface="Adobe Garamond Pro" pitchFamily="18" charset="0"/>
              </a:rPr>
              <a:t> </a:t>
            </a:r>
            <a:r>
              <a:rPr lang="en-US" sz="2800" dirty="0" err="1" smtClean="0">
                <a:latin typeface="Adobe Garamond Pro" pitchFamily="18" charset="0"/>
              </a:rPr>
              <a:t>kesan</a:t>
            </a:r>
            <a:endParaRPr lang="en-US" sz="2800" dirty="0" smtClean="0">
              <a:latin typeface="Adobe Garamond Pro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Adobe Garamond Pro" pitchFamily="18" charset="0"/>
              </a:rPr>
              <a:t> </a:t>
            </a:r>
            <a:r>
              <a:rPr lang="en-US" sz="2800" dirty="0" smtClean="0">
                <a:latin typeface="Adobe Garamond Pro" pitchFamily="18" charset="0"/>
              </a:rPr>
              <a:t>     (</a:t>
            </a:r>
            <a:r>
              <a:rPr lang="en-US" sz="2800" dirty="0" err="1" smtClean="0">
                <a:latin typeface="Adobe Garamond Pro" pitchFamily="18" charset="0"/>
              </a:rPr>
              <a:t>otak</a:t>
            </a:r>
            <a:r>
              <a:rPr lang="en-US" sz="2800" dirty="0" smtClean="0">
                <a:latin typeface="Adobe Garamond Pro" pitchFamily="18" charset="0"/>
              </a:rPr>
              <a:t> </a:t>
            </a:r>
            <a:r>
              <a:rPr lang="en-US" sz="2800" dirty="0" err="1" smtClean="0">
                <a:latin typeface="Adobe Garamond Pro" pitchFamily="18" charset="0"/>
              </a:rPr>
              <a:t>kita</a:t>
            </a:r>
            <a:r>
              <a:rPr lang="en-US" sz="2800" dirty="0" smtClean="0">
                <a:latin typeface="Adobe Garamond Pro" pitchFamily="18" charset="0"/>
              </a:rPr>
              <a:t> </a:t>
            </a:r>
            <a:r>
              <a:rPr lang="en-US" sz="2800" dirty="0" err="1" smtClean="0">
                <a:latin typeface="Adobe Garamond Pro" pitchFamily="18" charset="0"/>
              </a:rPr>
              <a:t>sering</a:t>
            </a:r>
            <a:r>
              <a:rPr lang="en-US" sz="2800" dirty="0" smtClean="0">
                <a:latin typeface="Adobe Garamond Pro" pitchFamily="18" charset="0"/>
              </a:rPr>
              <a:t> </a:t>
            </a:r>
            <a:r>
              <a:rPr lang="en-US" sz="2800" dirty="0" err="1" smtClean="0">
                <a:latin typeface="Adobe Garamond Pro" pitchFamily="18" charset="0"/>
              </a:rPr>
              <a:t>mengingat</a:t>
            </a:r>
            <a:r>
              <a:rPr lang="en-US" sz="2800" dirty="0" smtClean="0">
                <a:latin typeface="Adobe Garamond Pro" pitchFamily="18" charset="0"/>
              </a:rPr>
              <a:t> </a:t>
            </a:r>
            <a:r>
              <a:rPr lang="en-US" sz="2800" dirty="0" err="1" smtClean="0">
                <a:latin typeface="Adobe Garamond Pro" pitchFamily="18" charset="0"/>
              </a:rPr>
              <a:t>informasi</a:t>
            </a:r>
            <a:r>
              <a:rPr lang="en-US" sz="2800" dirty="0" smtClean="0">
                <a:latin typeface="Adobe Garamond Pro" pitchFamily="18" charset="0"/>
              </a:rPr>
              <a:t> </a:t>
            </a:r>
          </a:p>
          <a:p>
            <a:pPr marL="0" indent="0">
              <a:buNone/>
            </a:pPr>
            <a:r>
              <a:rPr lang="en-US" sz="2800" dirty="0">
                <a:latin typeface="Adobe Garamond Pro" pitchFamily="18" charset="0"/>
              </a:rPr>
              <a:t> </a:t>
            </a:r>
            <a:r>
              <a:rPr lang="en-US" sz="2800" dirty="0" smtClean="0">
                <a:latin typeface="Adobe Garamond Pro" pitchFamily="18" charset="0"/>
              </a:rPr>
              <a:t>      </a:t>
            </a:r>
            <a:r>
              <a:rPr lang="en-US" sz="2800" dirty="0" err="1" smtClean="0">
                <a:latin typeface="Adobe Garamond Pro" pitchFamily="18" charset="0"/>
              </a:rPr>
              <a:t>dalam</a:t>
            </a:r>
            <a:r>
              <a:rPr lang="en-US" sz="2800" dirty="0" smtClean="0">
                <a:latin typeface="Adobe Garamond Pro" pitchFamily="18" charset="0"/>
              </a:rPr>
              <a:t> </a:t>
            </a:r>
            <a:r>
              <a:rPr lang="en-US" sz="2800" dirty="0" err="1" smtClean="0">
                <a:latin typeface="Adobe Garamond Pro" pitchFamily="18" charset="0"/>
              </a:rPr>
              <a:t>bentu</a:t>
            </a:r>
            <a:r>
              <a:rPr lang="en-US" sz="2800" dirty="0" smtClean="0">
                <a:latin typeface="Adobe Garamond Pro" pitchFamily="18" charset="0"/>
              </a:rPr>
              <a:t> </a:t>
            </a:r>
            <a:r>
              <a:rPr lang="en-US" sz="2800" dirty="0" err="1" smtClean="0">
                <a:latin typeface="Adobe Garamond Pro" pitchFamily="18" charset="0"/>
              </a:rPr>
              <a:t>gambar</a:t>
            </a:r>
            <a:r>
              <a:rPr lang="en-US" sz="2800" dirty="0" smtClean="0">
                <a:latin typeface="Adobe Garamond Pro" pitchFamily="18" charset="0"/>
              </a:rPr>
              <a:t>, </a:t>
            </a:r>
            <a:r>
              <a:rPr lang="en-US" sz="2800" dirty="0" err="1" smtClean="0">
                <a:latin typeface="Adobe Garamond Pro" pitchFamily="18" charset="0"/>
              </a:rPr>
              <a:t>bentuk-bentuk</a:t>
            </a:r>
            <a:endParaRPr lang="en-US" sz="2800" dirty="0">
              <a:latin typeface="Adobe Garamond Pro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Adobe Garamond Pro" pitchFamily="18" charset="0"/>
              </a:rPr>
              <a:t>       </a:t>
            </a:r>
            <a:r>
              <a:rPr lang="en-US" sz="2800" dirty="0" err="1" smtClean="0">
                <a:latin typeface="Adobe Garamond Pro" pitchFamily="18" charset="0"/>
              </a:rPr>
              <a:t>dan</a:t>
            </a:r>
            <a:r>
              <a:rPr lang="en-US" sz="2800" dirty="0">
                <a:latin typeface="Adobe Garamond Pro" pitchFamily="18" charset="0"/>
              </a:rPr>
              <a:t> </a:t>
            </a:r>
            <a:r>
              <a:rPr lang="en-US" sz="2800" dirty="0" err="1" smtClean="0">
                <a:latin typeface="Adobe Garamond Pro" pitchFamily="18" charset="0"/>
              </a:rPr>
              <a:t>suara</a:t>
            </a:r>
            <a:r>
              <a:rPr lang="en-US" sz="2800" dirty="0" smtClean="0">
                <a:latin typeface="Adobe Garamond Pro" pitchFamily="18" charset="0"/>
              </a:rPr>
              <a:t>).</a:t>
            </a:r>
            <a:endParaRPr lang="id-ID" sz="2800" dirty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48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latin typeface="Adobe Garamond Pro Bold" pitchFamily="18" charset="0"/>
              </a:rPr>
              <a:t>HAL LAIN YANG PERLU DIPERHATIKAN DALAM BELAJAR EFEKTIF DAN EFISIEN</a:t>
            </a:r>
            <a:endParaRPr lang="id-ID" sz="2800" b="1" dirty="0">
              <a:latin typeface="Adobe Garamond Pro Bol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70C0"/>
          </a:solidFill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err="1" smtClean="0"/>
              <a:t>Lakukan</a:t>
            </a:r>
            <a:r>
              <a:rPr lang="en-US" dirty="0" smtClean="0"/>
              <a:t> </a:t>
            </a:r>
            <a:r>
              <a:rPr lang="en-US" dirty="0" err="1" smtClean="0"/>
              <a:t>senam</a:t>
            </a:r>
            <a:r>
              <a:rPr lang="en-US" dirty="0" smtClean="0"/>
              <a:t> 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sebelum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sesudah</a:t>
            </a:r>
            <a:r>
              <a:rPr lang="en-US" dirty="0" smtClean="0"/>
              <a:t> </a:t>
            </a:r>
            <a:r>
              <a:rPr lang="en-US" dirty="0" err="1" smtClean="0"/>
              <a:t>belajar</a:t>
            </a: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err="1" smtClean="0"/>
              <a:t>Cari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belajar</a:t>
            </a:r>
            <a:r>
              <a:rPr lang="en-US" dirty="0" smtClean="0"/>
              <a:t> lain</a:t>
            </a:r>
          </a:p>
          <a:p>
            <a:pPr>
              <a:buFont typeface="Wingdings" pitchFamily="2" charset="2"/>
              <a:buChar char="q"/>
            </a:pPr>
            <a:r>
              <a:rPr lang="en-US" dirty="0" err="1" smtClean="0"/>
              <a:t>Banyak</a:t>
            </a:r>
            <a:r>
              <a:rPr lang="en-US" dirty="0" smtClean="0"/>
              <a:t> </a:t>
            </a:r>
            <a:r>
              <a:rPr lang="en-US" dirty="0" err="1" smtClean="0"/>
              <a:t>membaca</a:t>
            </a:r>
            <a:r>
              <a:rPr lang="en-US" dirty="0" smtClean="0"/>
              <a:t> (</a:t>
            </a:r>
            <a:r>
              <a:rPr lang="en-US" dirty="0" err="1" smtClean="0"/>
              <a:t>bku-buku</a:t>
            </a:r>
            <a:r>
              <a:rPr lang="en-US" dirty="0" smtClean="0"/>
              <a:t> lain yang </a:t>
            </a:r>
            <a:r>
              <a:rPr lang="en-US" dirty="0" err="1" smtClean="0"/>
              <a:t>menunjang</a:t>
            </a:r>
            <a:r>
              <a:rPr lang="en-US" dirty="0" smtClean="0"/>
              <a:t>, </a:t>
            </a:r>
            <a:r>
              <a:rPr lang="en-US" dirty="0" err="1" smtClean="0"/>
              <a:t>majalah</a:t>
            </a:r>
            <a:r>
              <a:rPr lang="en-US" dirty="0" smtClean="0"/>
              <a:t>, </a:t>
            </a:r>
            <a:r>
              <a:rPr lang="en-US" dirty="0" err="1" smtClean="0"/>
              <a:t>koran</a:t>
            </a:r>
            <a:r>
              <a:rPr lang="en-US" dirty="0" smtClean="0"/>
              <a:t>)</a:t>
            </a:r>
          </a:p>
          <a:p>
            <a:pPr>
              <a:buFont typeface="Wingdings" pitchFamily="2" charset="2"/>
              <a:buChar char="q"/>
            </a:pPr>
            <a:r>
              <a:rPr lang="en-US" dirty="0" err="1" smtClean="0"/>
              <a:t>Pergi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Perpustakaan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7521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dobe Garamond Pro Bold" pitchFamily="18" charset="0"/>
              </a:rPr>
              <a:t>SENAM OTAK</a:t>
            </a:r>
            <a:endParaRPr lang="id-ID" dirty="0">
              <a:latin typeface="Adobe Garamond Pro Bold" pitchFamily="18" charset="0"/>
            </a:endParaRPr>
          </a:p>
        </p:txBody>
      </p:sp>
      <p:pic>
        <p:nvPicPr>
          <p:cNvPr id="4" name="1.b Senam_Otak_dengan_tangan.mpe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265" y="2119313"/>
            <a:ext cx="4804833" cy="3603625"/>
          </a:xfrm>
        </p:spPr>
      </p:pic>
    </p:spTree>
    <p:extLst>
      <p:ext uri="{BB962C8B-B14F-4D97-AF65-F5344CB8AC3E}">
        <p14:creationId xmlns:p14="http://schemas.microsoft.com/office/powerpoint/2010/main" val="76941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latin typeface="Adobe Garamond Pro Bold" pitchFamily="18" charset="0"/>
              </a:rPr>
              <a:t>BELAJAR EFEKTIF DAN EFISIEN DI ERA REVOLUSI INDUSTRI 4.0</a:t>
            </a:r>
            <a:endParaRPr lang="id-ID" sz="3600" dirty="0">
              <a:latin typeface="Adobe Garamond Pro Bol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/>
            <a:r>
              <a:rPr lang="en-US" dirty="0" err="1">
                <a:latin typeface="Adobe Garamond Pro Bold" pitchFamily="18" charset="0"/>
              </a:rPr>
              <a:t>Revolusi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industri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pertama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lahir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pada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akhir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abad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smtClean="0">
                <a:latin typeface="Adobe Garamond Pro Bold" pitchFamily="18" charset="0"/>
              </a:rPr>
              <a:t>ke-18 (</a:t>
            </a:r>
            <a:r>
              <a:rPr lang="en-US" dirty="0" err="1" smtClean="0">
                <a:latin typeface="Adobe Garamond Pro Bold" pitchFamily="18" charset="0"/>
              </a:rPr>
              <a:t>tenaga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manusia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diganti</a:t>
            </a:r>
            <a:r>
              <a:rPr lang="en-US" dirty="0" smtClean="0">
                <a:latin typeface="Adobe Garamond Pro Bold" pitchFamily="18" charset="0"/>
              </a:rPr>
              <a:t>  </a:t>
            </a:r>
            <a:r>
              <a:rPr lang="en-US" dirty="0" err="1" smtClean="0">
                <a:latin typeface="Adobe Garamond Pro Bold" pitchFamily="18" charset="0"/>
              </a:rPr>
              <a:t>oleh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mesin</a:t>
            </a:r>
            <a:r>
              <a:rPr lang="en-US" dirty="0" smtClean="0">
                <a:latin typeface="Adobe Garamond Pro Bold" pitchFamily="18" charset="0"/>
              </a:rPr>
              <a:t>)</a:t>
            </a:r>
            <a:endParaRPr lang="en-US" dirty="0">
              <a:latin typeface="Adobe Garamond Pro Bold" pitchFamily="18" charset="0"/>
            </a:endParaRPr>
          </a:p>
          <a:p>
            <a:pPr algn="just"/>
            <a:r>
              <a:rPr lang="en-US" dirty="0" err="1">
                <a:latin typeface="Adobe Garamond Pro Bold" pitchFamily="18" charset="0"/>
              </a:rPr>
              <a:t>Revolusi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industri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kedua</a:t>
            </a:r>
            <a:r>
              <a:rPr lang="en-US" dirty="0">
                <a:latin typeface="Adobe Garamond Pro Bold" pitchFamily="18" charset="0"/>
              </a:rPr>
              <a:t> (</a:t>
            </a:r>
            <a:r>
              <a:rPr lang="en-US" dirty="0" err="1">
                <a:latin typeface="Adobe Garamond Pro Bold" pitchFamily="18" charset="0"/>
              </a:rPr>
              <a:t>revolusi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teknologi</a:t>
            </a:r>
            <a:r>
              <a:rPr lang="en-US" dirty="0">
                <a:latin typeface="Adobe Garamond Pro Bold" pitchFamily="18" charset="0"/>
              </a:rPr>
              <a:t>) </a:t>
            </a:r>
            <a:r>
              <a:rPr lang="en-US" dirty="0" err="1">
                <a:latin typeface="Adobe Garamond Pro Bold" pitchFamily="18" charset="0"/>
              </a:rPr>
              <a:t>lahir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pada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akhir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abad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smtClean="0">
                <a:latin typeface="Adobe Garamond Pro Bold" pitchFamily="18" charset="0"/>
              </a:rPr>
              <a:t>ke-19 (</a:t>
            </a:r>
            <a:r>
              <a:rPr lang="en-US" dirty="0" err="1" smtClean="0">
                <a:latin typeface="Adobe Garamond Pro Bold" pitchFamily="18" charset="0"/>
              </a:rPr>
              <a:t>mesin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bermotor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berbahan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bakar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listrik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atau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bensin</a:t>
            </a:r>
            <a:r>
              <a:rPr lang="en-US" dirty="0" smtClean="0">
                <a:latin typeface="Adobe Garamond Pro Bold" pitchFamily="18" charset="0"/>
              </a:rPr>
              <a:t>)</a:t>
            </a:r>
            <a:endParaRPr lang="en-US" dirty="0">
              <a:latin typeface="Adobe Garamond Pro Bold" pitchFamily="18" charset="0"/>
            </a:endParaRPr>
          </a:p>
          <a:p>
            <a:pPr algn="just"/>
            <a:r>
              <a:rPr lang="en-US" dirty="0" err="1">
                <a:latin typeface="Adobe Garamond Pro Bold" pitchFamily="18" charset="0"/>
              </a:rPr>
              <a:t>Revolusi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industri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ketiga</a:t>
            </a:r>
            <a:r>
              <a:rPr lang="en-US" dirty="0">
                <a:latin typeface="Adobe Garamond Pro Bold" pitchFamily="18" charset="0"/>
              </a:rPr>
              <a:t> (</a:t>
            </a:r>
            <a:r>
              <a:rPr lang="en-US" dirty="0" err="1">
                <a:latin typeface="Adobe Garamond Pro Bold" pitchFamily="18" charset="0"/>
              </a:rPr>
              <a:t>revolusi</a:t>
            </a:r>
            <a:r>
              <a:rPr lang="en-US" dirty="0">
                <a:latin typeface="Adobe Garamond Pro Bold" pitchFamily="18" charset="0"/>
              </a:rPr>
              <a:t> digital) </a:t>
            </a:r>
            <a:r>
              <a:rPr lang="en-US" dirty="0" err="1">
                <a:latin typeface="Adobe Garamond Pro Bold" pitchFamily="18" charset="0"/>
              </a:rPr>
              <a:t>lahir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pada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paruh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kedua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abad</a:t>
            </a:r>
            <a:r>
              <a:rPr lang="en-US" dirty="0">
                <a:latin typeface="Adobe Garamond Pro Bold" pitchFamily="18" charset="0"/>
              </a:rPr>
              <a:t> ke-20 </a:t>
            </a:r>
            <a:r>
              <a:rPr lang="en-US" dirty="0" err="1">
                <a:latin typeface="Adobe Garamond Pro Bold" pitchFamily="18" charset="0"/>
              </a:rPr>
              <a:t>memperkenalkan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peran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smtClean="0">
                <a:latin typeface="Adobe Garamond Pro Bold" pitchFamily="18" charset="0"/>
              </a:rPr>
              <a:t>digital (</a:t>
            </a:r>
            <a:r>
              <a:rPr lang="en-US" dirty="0" err="1" smtClean="0">
                <a:latin typeface="Adobe Garamond Pro Bold" pitchFamily="18" charset="0"/>
              </a:rPr>
              <a:t>telepon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pintar</a:t>
            </a:r>
            <a:r>
              <a:rPr lang="en-US" dirty="0">
                <a:latin typeface="Adobe Garamond Pro Bold" pitchFamily="18" charset="0"/>
              </a:rPr>
              <a:t>, </a:t>
            </a:r>
            <a:r>
              <a:rPr lang="en-US" dirty="0" err="1">
                <a:latin typeface="Adobe Garamond Pro Bold" pitchFamily="18" charset="0"/>
              </a:rPr>
              <a:t>kulkas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pintar</a:t>
            </a:r>
            <a:r>
              <a:rPr lang="en-US" dirty="0">
                <a:latin typeface="Adobe Garamond Pro Bold" pitchFamily="18" charset="0"/>
              </a:rPr>
              <a:t>, </a:t>
            </a:r>
            <a:r>
              <a:rPr lang="en-US" dirty="0" err="1" smtClean="0">
                <a:latin typeface="Adobe Garamond Pro Bold" pitchFamily="18" charset="0"/>
              </a:rPr>
              <a:t>dll</a:t>
            </a:r>
            <a:r>
              <a:rPr lang="en-US" dirty="0" smtClean="0">
                <a:latin typeface="Adobe Garamond Pro Bold" pitchFamily="18" charset="0"/>
              </a:rPr>
              <a:t>)</a:t>
            </a:r>
            <a:endParaRPr lang="id-ID" dirty="0">
              <a:latin typeface="Adobe Garamond Pro Bold" pitchFamily="18" charset="0"/>
            </a:endParaRPr>
          </a:p>
          <a:p>
            <a:pPr algn="just"/>
            <a:r>
              <a:rPr lang="en-US" dirty="0" err="1" smtClean="0">
                <a:latin typeface="Adobe Garamond Pro Bold" pitchFamily="18" charset="0"/>
              </a:rPr>
              <a:t>Revolusi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i</a:t>
            </a:r>
            <a:r>
              <a:rPr lang="en-US" dirty="0" err="1" smtClean="0">
                <a:latin typeface="Adobe Garamond Pro Bold" pitchFamily="18" charset="0"/>
              </a:rPr>
              <a:t>ndustri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>
                <a:latin typeface="Adobe Garamond Pro Bold" pitchFamily="18" charset="0"/>
              </a:rPr>
              <a:t>4.0 </a:t>
            </a:r>
            <a:r>
              <a:rPr lang="en-US" dirty="0" err="1">
                <a:latin typeface="Adobe Garamond Pro Bold" pitchFamily="18" charset="0"/>
              </a:rPr>
              <a:t>adalah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kombinasi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antara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industri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smtClean="0">
                <a:latin typeface="Adobe Garamond Pro Bold" pitchFamily="18" charset="0"/>
              </a:rPr>
              <a:t>3.0 </a:t>
            </a:r>
            <a:r>
              <a:rPr lang="en-US" dirty="0">
                <a:latin typeface="Adobe Garamond Pro Bold" pitchFamily="18" charset="0"/>
              </a:rPr>
              <a:t>yang </a:t>
            </a:r>
            <a:r>
              <a:rPr lang="en-US" dirty="0" err="1">
                <a:latin typeface="Adobe Garamond Pro Bold" pitchFamily="18" charset="0"/>
              </a:rPr>
              <a:t>diintegrasikan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dengan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kendali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berbasis</a:t>
            </a:r>
            <a:r>
              <a:rPr lang="en-US" dirty="0">
                <a:latin typeface="Adobe Garamond Pro Bold" pitchFamily="18" charset="0"/>
              </a:rPr>
              <a:t> internet</a:t>
            </a:r>
            <a:endParaRPr lang="id-ID" dirty="0"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22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576" y="1719071"/>
            <a:ext cx="7632848" cy="4518242"/>
          </a:xfrm>
        </p:spPr>
        <p:txBody>
          <a:bodyPr>
            <a:normAutofit fontScale="85000" lnSpcReduction="20000"/>
          </a:bodyPr>
          <a:lstStyle/>
          <a:p>
            <a:pPr marL="45720" indent="0" algn="ctr">
              <a:buNone/>
            </a:pPr>
            <a:endParaRPr lang="en-US" sz="2300" b="1" dirty="0" smtClean="0"/>
          </a:p>
          <a:p>
            <a:pPr marL="45720" indent="0" algn="ctr">
              <a:buNone/>
            </a:pPr>
            <a:r>
              <a:rPr lang="en-US" sz="3500" b="1" dirty="0" err="1" smtClean="0">
                <a:latin typeface="Adobe Garamond Pro Bold" pitchFamily="18" charset="0"/>
              </a:rPr>
              <a:t>Kontak</a:t>
            </a:r>
            <a:r>
              <a:rPr lang="en-US" sz="3500" dirty="0" smtClean="0">
                <a:latin typeface="Adobe Garamond Pro Bold" pitchFamily="18" charset="0"/>
              </a:rPr>
              <a:t> 081224555889</a:t>
            </a:r>
          </a:p>
          <a:p>
            <a:pPr marL="45720" indent="0" algn="ctr">
              <a:buNone/>
            </a:pPr>
            <a:r>
              <a:rPr lang="en-US" sz="3500" b="1" dirty="0" err="1" smtClean="0">
                <a:latin typeface="Adobe Garamond Pro Bold" pitchFamily="18" charset="0"/>
              </a:rPr>
              <a:t>Surel</a:t>
            </a:r>
            <a:r>
              <a:rPr lang="en-US" sz="3500" dirty="0" smtClean="0">
                <a:latin typeface="Adobe Garamond Pro Bold" pitchFamily="18" charset="0"/>
              </a:rPr>
              <a:t> </a:t>
            </a:r>
            <a:r>
              <a:rPr lang="en-US" sz="3500" dirty="0" smtClean="0">
                <a:latin typeface="Adobe Garamond Pro Bold" pitchFamily="18" charset="0"/>
                <a:hlinkClick r:id="rId2"/>
              </a:rPr>
              <a:t>mekarismayani@gmail.com</a:t>
            </a:r>
            <a:endParaRPr lang="en-US" sz="3500" dirty="0" smtClean="0">
              <a:latin typeface="Adobe Garamond Pro Bold" pitchFamily="18" charset="0"/>
            </a:endParaRPr>
          </a:p>
          <a:p>
            <a:pPr marL="45720" indent="0" algn="ctr">
              <a:buNone/>
            </a:pPr>
            <a:endParaRPr lang="en-US" sz="3500" dirty="0" smtClean="0">
              <a:latin typeface="Adobe Garamond Pro Bold" pitchFamily="18" charset="0"/>
            </a:endParaRPr>
          </a:p>
          <a:p>
            <a:pPr marL="45720" indent="0">
              <a:buNone/>
            </a:pPr>
            <a:endParaRPr lang="en-US" sz="4600" dirty="0">
              <a:latin typeface="Adobe Garamond Pro Bold" pitchFamily="18" charset="0"/>
            </a:endParaRPr>
          </a:p>
          <a:p>
            <a:pPr marL="45720" indent="0">
              <a:buNone/>
            </a:pPr>
            <a:r>
              <a:rPr lang="en-US" sz="3000" b="1" dirty="0">
                <a:latin typeface="Adobe Garamond Pro Bold" pitchFamily="18" charset="0"/>
              </a:rPr>
              <a:t>Kantor</a:t>
            </a:r>
          </a:p>
          <a:p>
            <a:pPr marL="45720" indent="0">
              <a:buNone/>
            </a:pPr>
            <a:r>
              <a:rPr lang="en-US" sz="3000" dirty="0">
                <a:latin typeface="Adobe Garamond Pro Bold" pitchFamily="18" charset="0"/>
              </a:rPr>
              <a:t>Prodi </a:t>
            </a:r>
            <a:r>
              <a:rPr lang="en-US" sz="3000" dirty="0" err="1">
                <a:latin typeface="Adobe Garamond Pro Bold" pitchFamily="18" charset="0"/>
              </a:rPr>
              <a:t>Pendidikan</a:t>
            </a:r>
            <a:r>
              <a:rPr lang="en-US" sz="3000" dirty="0">
                <a:latin typeface="Adobe Garamond Pro Bold" pitchFamily="18" charset="0"/>
              </a:rPr>
              <a:t> </a:t>
            </a:r>
            <a:r>
              <a:rPr lang="en-US" sz="3000" dirty="0" err="1">
                <a:latin typeface="Adobe Garamond Pro Bold" pitchFamily="18" charset="0"/>
              </a:rPr>
              <a:t>Bahasa</a:t>
            </a:r>
            <a:r>
              <a:rPr lang="en-US" sz="3000" dirty="0">
                <a:latin typeface="Adobe Garamond Pro Bold" pitchFamily="18" charset="0"/>
              </a:rPr>
              <a:t> Indonesia</a:t>
            </a:r>
          </a:p>
          <a:p>
            <a:pPr marL="45720" indent="0">
              <a:buNone/>
            </a:pPr>
            <a:r>
              <a:rPr lang="en-US" sz="3000" dirty="0" err="1">
                <a:latin typeface="Adobe Garamond Pro Bold" pitchFamily="18" charset="0"/>
              </a:rPr>
              <a:t>Fakultas</a:t>
            </a:r>
            <a:r>
              <a:rPr lang="en-US" sz="3000" dirty="0">
                <a:latin typeface="Adobe Garamond Pro Bold" pitchFamily="18" charset="0"/>
              </a:rPr>
              <a:t> </a:t>
            </a:r>
            <a:r>
              <a:rPr lang="en-US" sz="3000" dirty="0" err="1">
                <a:latin typeface="Adobe Garamond Pro Bold" pitchFamily="18" charset="0"/>
              </a:rPr>
              <a:t>Pendidikan</a:t>
            </a:r>
            <a:r>
              <a:rPr lang="en-US" sz="3000" dirty="0">
                <a:latin typeface="Adobe Garamond Pro Bold" pitchFamily="18" charset="0"/>
              </a:rPr>
              <a:t> </a:t>
            </a:r>
            <a:r>
              <a:rPr lang="en-US" sz="3000" dirty="0" err="1">
                <a:latin typeface="Adobe Garamond Pro Bold" pitchFamily="18" charset="0"/>
              </a:rPr>
              <a:t>Bahasa</a:t>
            </a:r>
            <a:endParaRPr lang="en-US" sz="3000" dirty="0">
              <a:latin typeface="Adobe Garamond Pro Bold" pitchFamily="18" charset="0"/>
            </a:endParaRPr>
          </a:p>
          <a:p>
            <a:pPr marL="45720" indent="0">
              <a:buNone/>
            </a:pPr>
            <a:r>
              <a:rPr lang="en-US" sz="3000" dirty="0">
                <a:latin typeface="Adobe Garamond Pro Bold" pitchFamily="18" charset="0"/>
              </a:rPr>
              <a:t>IKIP </a:t>
            </a:r>
            <a:r>
              <a:rPr lang="en-US" sz="3000" dirty="0" err="1">
                <a:latin typeface="Adobe Garamond Pro Bold" pitchFamily="18" charset="0"/>
              </a:rPr>
              <a:t>Siliwangi</a:t>
            </a:r>
            <a:endParaRPr lang="en-US" sz="3000" dirty="0">
              <a:latin typeface="Adobe Garamond Pro Bold" pitchFamily="18" charset="0"/>
            </a:endParaRPr>
          </a:p>
          <a:p>
            <a:pPr marL="45720" indent="0">
              <a:buNone/>
            </a:pPr>
            <a:r>
              <a:rPr lang="en-US" sz="3000" dirty="0">
                <a:latin typeface="Adobe Garamond Pro Bold" pitchFamily="18" charset="0"/>
              </a:rPr>
              <a:t>Jl. </a:t>
            </a:r>
            <a:r>
              <a:rPr lang="en-US" sz="3000" dirty="0" err="1">
                <a:latin typeface="Adobe Garamond Pro Bold" pitchFamily="18" charset="0"/>
              </a:rPr>
              <a:t>Terusan</a:t>
            </a:r>
            <a:r>
              <a:rPr lang="en-US" sz="3000" dirty="0">
                <a:latin typeface="Adobe Garamond Pro Bold" pitchFamily="18" charset="0"/>
              </a:rPr>
              <a:t> </a:t>
            </a:r>
            <a:r>
              <a:rPr lang="en-US" sz="3000" dirty="0" err="1">
                <a:latin typeface="Adobe Garamond Pro Bold" pitchFamily="18" charset="0"/>
              </a:rPr>
              <a:t>Jenderal</a:t>
            </a:r>
            <a:r>
              <a:rPr lang="en-US" sz="3000" dirty="0">
                <a:latin typeface="Adobe Garamond Pro Bold" pitchFamily="18" charset="0"/>
              </a:rPr>
              <a:t> </a:t>
            </a:r>
            <a:r>
              <a:rPr lang="en-US" sz="3000" dirty="0" err="1">
                <a:latin typeface="Adobe Garamond Pro Bold" pitchFamily="18" charset="0"/>
              </a:rPr>
              <a:t>Sudirman</a:t>
            </a:r>
            <a:r>
              <a:rPr lang="en-US" sz="3000" dirty="0">
                <a:latin typeface="Adobe Garamond Pro Bold" pitchFamily="18" charset="0"/>
              </a:rPr>
              <a:t> </a:t>
            </a:r>
            <a:r>
              <a:rPr lang="en-US" sz="3000" dirty="0" err="1">
                <a:latin typeface="Adobe Garamond Pro Bold" pitchFamily="18" charset="0"/>
              </a:rPr>
              <a:t>Cimahi</a:t>
            </a:r>
            <a:endParaRPr lang="id-ID" sz="3000" dirty="0">
              <a:latin typeface="Adobe Garamond Pro Bold" pitchFamily="18" charset="0"/>
            </a:endParaRPr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b="1" dirty="0" smtClean="0"/>
          </a:p>
          <a:p>
            <a:pPr marL="45720" indent="0">
              <a:buNone/>
            </a:pPr>
            <a:endParaRPr lang="en-US" b="1" dirty="0"/>
          </a:p>
          <a:p>
            <a:pPr marL="45720" indent="0">
              <a:buNone/>
            </a:pPr>
            <a:endParaRPr lang="en-US" b="1" dirty="0" smtClean="0"/>
          </a:p>
          <a:p>
            <a:pPr marL="45720" indent="0">
              <a:buNone/>
            </a:pP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112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latin typeface="Adobe Garamond Pro Bold" pitchFamily="18" charset="0"/>
              </a:rPr>
              <a:t>R</a:t>
            </a:r>
            <a:r>
              <a:rPr lang="en-US" dirty="0">
                <a:latin typeface="Adobe Garamond Pro Bold" pitchFamily="18" charset="0"/>
              </a:rPr>
              <a:t>. </a:t>
            </a:r>
            <a:r>
              <a:rPr lang="en-US" dirty="0" err="1">
                <a:latin typeface="Adobe Garamond Pro Bold" pitchFamily="18" charset="0"/>
              </a:rPr>
              <a:t>Mekar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Ismayani</a:t>
            </a:r>
            <a:r>
              <a:rPr lang="en-US" dirty="0">
                <a:latin typeface="Adobe Garamond Pro Bold" pitchFamily="18" charset="0"/>
              </a:rPr>
              <a:t>, </a:t>
            </a:r>
            <a:r>
              <a:rPr lang="en-US" dirty="0" err="1">
                <a:latin typeface="Adobe Garamond Pro Bold" pitchFamily="18" charset="0"/>
              </a:rPr>
              <a:t>M.Pd</a:t>
            </a:r>
            <a:r>
              <a:rPr lang="en-US" dirty="0">
                <a:latin typeface="Adobe Garamond Pro Bold" pitchFamily="18" charset="0"/>
              </a:rPr>
              <a:t>.</a:t>
            </a:r>
            <a:br>
              <a:rPr lang="en-US" dirty="0">
                <a:latin typeface="Adobe Garamond Pro Bold" pitchFamily="18" charset="0"/>
              </a:rPr>
            </a:br>
            <a:endParaRPr lang="id-ID" dirty="0">
              <a:latin typeface="Adobe Garamond Pro Bold" pitchFamily="18" charset="0"/>
            </a:endParaRPr>
          </a:p>
        </p:txBody>
      </p:sp>
      <p:pic>
        <p:nvPicPr>
          <p:cNvPr id="1026" name="Picture 2" descr="D:\FOTO\STKIP\KBK Kebahasaan\Mekar Ismaya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468" y="3068960"/>
            <a:ext cx="210793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371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1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Perangkat</a:t>
            </a:r>
            <a:r>
              <a:rPr lang="en-US" b="1" dirty="0" smtClean="0"/>
              <a:t> Digital</a:t>
            </a:r>
            <a:endParaRPr lang="id-ID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0347494"/>
              </p:ext>
            </p:extLst>
          </p:nvPr>
        </p:nvGraphicFramePr>
        <p:xfrm>
          <a:off x="457200" y="1774825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588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2492896"/>
            <a:ext cx="6543829" cy="165618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dirty="0" smtClean="0">
                <a:solidFill>
                  <a:schemeClr val="tx1"/>
                </a:solidFill>
                <a:latin typeface="Adobe Garamond Pro Bold" pitchFamily="18" charset="0"/>
              </a:rPr>
              <a:t>INTERNET</a:t>
            </a:r>
            <a:endParaRPr lang="id-ID" sz="9600" dirty="0">
              <a:solidFill>
                <a:schemeClr val="tx1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12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dobe Garamond Pro Bold" pitchFamily="18" charset="0"/>
              </a:rPr>
              <a:t>PRINSIP BELAJAR DI ERA INDUSTRI 4.0</a:t>
            </a:r>
            <a:endParaRPr lang="id-ID" sz="3600" dirty="0">
              <a:latin typeface="Adobe Garamond Pro Bol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err="1" smtClean="0">
                <a:latin typeface="Adobe Garamond Pro" pitchFamily="18" charset="0"/>
              </a:rPr>
              <a:t>Belajar</a:t>
            </a:r>
            <a:r>
              <a:rPr lang="en-US" dirty="0" smtClean="0">
                <a:latin typeface="Adobe Garamond Pro" pitchFamily="18" charset="0"/>
              </a:rPr>
              <a:t> di </a:t>
            </a:r>
            <a:r>
              <a:rPr lang="en-US" dirty="0" err="1" smtClean="0">
                <a:latin typeface="Adobe Garamond Pro" pitchFamily="18" charset="0"/>
              </a:rPr>
              <a:t>mana</a:t>
            </a:r>
            <a:r>
              <a:rPr lang="en-US" dirty="0" smtClean="0">
                <a:latin typeface="Adobe Garamond Pro" pitchFamily="18" charset="0"/>
              </a:rPr>
              <a:t> </a:t>
            </a:r>
            <a:r>
              <a:rPr lang="en-US" dirty="0" err="1" smtClean="0">
                <a:latin typeface="Adobe Garamond Pro" pitchFamily="18" charset="0"/>
              </a:rPr>
              <a:t>saja</a:t>
            </a:r>
            <a:r>
              <a:rPr lang="en-US" dirty="0" smtClean="0">
                <a:latin typeface="Adobe Garamond Pro" pitchFamily="18" charset="0"/>
              </a:rPr>
              <a:t>, </a:t>
            </a:r>
            <a:r>
              <a:rPr lang="en-US" dirty="0" err="1" smtClean="0">
                <a:latin typeface="Adobe Garamond Pro" pitchFamily="18" charset="0"/>
              </a:rPr>
              <a:t>kapan</a:t>
            </a:r>
            <a:r>
              <a:rPr lang="en-US" dirty="0" smtClean="0">
                <a:latin typeface="Adobe Garamond Pro" pitchFamily="18" charset="0"/>
              </a:rPr>
              <a:t> </a:t>
            </a:r>
            <a:r>
              <a:rPr lang="en-US" dirty="0" err="1" smtClean="0">
                <a:latin typeface="Adobe Garamond Pro" pitchFamily="18" charset="0"/>
              </a:rPr>
              <a:t>saja</a:t>
            </a:r>
            <a:r>
              <a:rPr lang="en-US" dirty="0" smtClean="0">
                <a:latin typeface="Adobe Garamond Pro" pitchFamily="18" charset="0"/>
              </a:rPr>
              <a:t>, </a:t>
            </a:r>
            <a:r>
              <a:rPr lang="en-US" dirty="0" err="1" smtClean="0">
                <a:latin typeface="Adobe Garamond Pro" pitchFamily="18" charset="0"/>
              </a:rPr>
              <a:t>dan</a:t>
            </a:r>
            <a:r>
              <a:rPr lang="en-US" dirty="0" smtClean="0">
                <a:latin typeface="Adobe Garamond Pro" pitchFamily="18" charset="0"/>
              </a:rPr>
              <a:t> </a:t>
            </a:r>
            <a:r>
              <a:rPr lang="en-US" dirty="0" err="1" smtClean="0">
                <a:latin typeface="Adobe Garamond Pro" pitchFamily="18" charset="0"/>
              </a:rPr>
              <a:t>dengan</a:t>
            </a:r>
            <a:r>
              <a:rPr lang="en-US" dirty="0" smtClean="0">
                <a:latin typeface="Adobe Garamond Pro" pitchFamily="18" charset="0"/>
              </a:rPr>
              <a:t> </a:t>
            </a:r>
            <a:r>
              <a:rPr lang="en-US" dirty="0" err="1" smtClean="0">
                <a:latin typeface="Adobe Garamond Pro" pitchFamily="18" charset="0"/>
              </a:rPr>
              <a:t>siapa</a:t>
            </a:r>
            <a:r>
              <a:rPr lang="en-US" dirty="0" smtClean="0">
                <a:latin typeface="Adobe Garamond Pro" pitchFamily="18" charset="0"/>
              </a:rPr>
              <a:t> </a:t>
            </a:r>
            <a:r>
              <a:rPr lang="en-US" dirty="0" err="1" smtClean="0">
                <a:latin typeface="Adobe Garamond Pro" pitchFamily="18" charset="0"/>
              </a:rPr>
              <a:t>saja</a:t>
            </a:r>
            <a:r>
              <a:rPr lang="en-US" dirty="0" smtClean="0">
                <a:latin typeface="Adobe Garamond Pro" pitchFamily="18" charset="0"/>
              </a:rPr>
              <a:t> </a:t>
            </a:r>
            <a:r>
              <a:rPr lang="en-US" dirty="0" err="1" smtClean="0">
                <a:latin typeface="Adobe Garamond Pro" pitchFamily="18" charset="0"/>
              </a:rPr>
              <a:t>karena</a:t>
            </a:r>
            <a:r>
              <a:rPr lang="en-US" dirty="0" smtClean="0">
                <a:latin typeface="Adobe Garamond Pro" pitchFamily="18" charset="0"/>
              </a:rPr>
              <a:t> </a:t>
            </a:r>
            <a:r>
              <a:rPr lang="en-US" b="1" dirty="0" err="1" smtClean="0">
                <a:latin typeface="Adobe Garamond Pro" pitchFamily="18" charset="0"/>
              </a:rPr>
              <a:t>belajar</a:t>
            </a:r>
            <a:r>
              <a:rPr lang="en-US" b="1" dirty="0" smtClean="0">
                <a:latin typeface="Adobe Garamond Pro" pitchFamily="18" charset="0"/>
              </a:rPr>
              <a:t> </a:t>
            </a:r>
            <a:r>
              <a:rPr lang="en-US" b="1" dirty="0" err="1" smtClean="0">
                <a:latin typeface="Adobe Garamond Pro" pitchFamily="18" charset="0"/>
              </a:rPr>
              <a:t>untuk</a:t>
            </a:r>
            <a:r>
              <a:rPr lang="en-US" b="1" dirty="0" smtClean="0">
                <a:latin typeface="Adobe Garamond Pro" pitchFamily="18" charset="0"/>
              </a:rPr>
              <a:t> </a:t>
            </a:r>
            <a:r>
              <a:rPr lang="en-US" b="1" dirty="0" err="1" smtClean="0">
                <a:latin typeface="Adobe Garamond Pro" pitchFamily="18" charset="0"/>
              </a:rPr>
              <a:t>semua</a:t>
            </a:r>
            <a:endParaRPr lang="en-US" b="1" dirty="0">
              <a:latin typeface="Adobe Garamond Pro" pitchFamily="18" charset="0"/>
            </a:endParaRPr>
          </a:p>
          <a:p>
            <a:r>
              <a:rPr lang="en-US" i="1" dirty="0">
                <a:latin typeface="Adobe Garamond Pro" pitchFamily="18" charset="0"/>
              </a:rPr>
              <a:t>Online learning</a:t>
            </a:r>
          </a:p>
          <a:p>
            <a:r>
              <a:rPr lang="en-US" dirty="0" err="1" smtClean="0">
                <a:latin typeface="Adobe Garamond Pro" pitchFamily="18" charset="0"/>
              </a:rPr>
              <a:t>Pembelajaran</a:t>
            </a:r>
            <a:r>
              <a:rPr lang="en-US" dirty="0" smtClean="0">
                <a:latin typeface="Adobe Garamond Pro" pitchFamily="18" charset="0"/>
              </a:rPr>
              <a:t> </a:t>
            </a:r>
            <a:r>
              <a:rPr lang="en-US" dirty="0" err="1">
                <a:latin typeface="Adobe Garamond Pro" pitchFamily="18" charset="0"/>
              </a:rPr>
              <a:t>berbasis</a:t>
            </a:r>
            <a:r>
              <a:rPr lang="en-US" dirty="0">
                <a:latin typeface="Adobe Garamond Pro" pitchFamily="18" charset="0"/>
              </a:rPr>
              <a:t> </a:t>
            </a:r>
            <a:r>
              <a:rPr lang="en-US" dirty="0" smtClean="0">
                <a:latin typeface="Adobe Garamond Pro" pitchFamily="18" charset="0"/>
              </a:rPr>
              <a:t>internet</a:t>
            </a:r>
          </a:p>
          <a:p>
            <a:r>
              <a:rPr lang="en-US" dirty="0" err="1">
                <a:latin typeface="Adobe Garamond Pro" pitchFamily="18" charset="0"/>
              </a:rPr>
              <a:t>Belajar</a:t>
            </a:r>
            <a:r>
              <a:rPr lang="en-US" dirty="0">
                <a:latin typeface="Adobe Garamond Pro" pitchFamily="18" charset="0"/>
              </a:rPr>
              <a:t> </a:t>
            </a:r>
            <a:r>
              <a:rPr lang="en-US" dirty="0" err="1">
                <a:latin typeface="Adobe Garamond Pro" pitchFamily="18" charset="0"/>
              </a:rPr>
              <a:t>dari</a:t>
            </a:r>
            <a:r>
              <a:rPr lang="en-US" dirty="0">
                <a:latin typeface="Adobe Garamond Pro" pitchFamily="18" charset="0"/>
              </a:rPr>
              <a:t> </a:t>
            </a:r>
            <a:r>
              <a:rPr lang="en-US" dirty="0" err="1">
                <a:latin typeface="Adobe Garamond Pro" pitchFamily="18" charset="0"/>
              </a:rPr>
              <a:t>berbagai</a:t>
            </a:r>
            <a:r>
              <a:rPr lang="en-US" dirty="0">
                <a:latin typeface="Adobe Garamond Pro" pitchFamily="18" charset="0"/>
              </a:rPr>
              <a:t> </a:t>
            </a:r>
            <a:r>
              <a:rPr lang="en-US" dirty="0" err="1">
                <a:latin typeface="Adobe Garamond Pro" pitchFamily="18" charset="0"/>
              </a:rPr>
              <a:t>sumber</a:t>
            </a:r>
            <a:endParaRPr lang="en-US" dirty="0">
              <a:latin typeface="Adobe Garamond Pro" pitchFamily="18" charset="0"/>
            </a:endParaRPr>
          </a:p>
          <a:p>
            <a:r>
              <a:rPr lang="en-US" dirty="0" smtClean="0">
                <a:latin typeface="Adobe Garamond Pro" pitchFamily="18" charset="0"/>
              </a:rPr>
              <a:t>Guru </a:t>
            </a:r>
            <a:r>
              <a:rPr lang="en-US" dirty="0" err="1">
                <a:latin typeface="Adobe Garamond Pro" pitchFamily="18" charset="0"/>
              </a:rPr>
              <a:t>bukan</a:t>
            </a:r>
            <a:r>
              <a:rPr lang="en-US" dirty="0">
                <a:latin typeface="Adobe Garamond Pro" pitchFamily="18" charset="0"/>
              </a:rPr>
              <a:t> </a:t>
            </a:r>
            <a:r>
              <a:rPr lang="en-US" dirty="0" err="1">
                <a:latin typeface="Adobe Garamond Pro" pitchFamily="18" charset="0"/>
              </a:rPr>
              <a:t>lagi</a:t>
            </a:r>
            <a:r>
              <a:rPr lang="en-US" dirty="0">
                <a:latin typeface="Adobe Garamond Pro" pitchFamily="18" charset="0"/>
              </a:rPr>
              <a:t> </a:t>
            </a:r>
            <a:r>
              <a:rPr lang="en-US" dirty="0" err="1">
                <a:latin typeface="Adobe Garamond Pro" pitchFamily="18" charset="0"/>
              </a:rPr>
              <a:t>satu-satunya</a:t>
            </a:r>
            <a:r>
              <a:rPr lang="en-US" dirty="0">
                <a:latin typeface="Adobe Garamond Pro" pitchFamily="18" charset="0"/>
              </a:rPr>
              <a:t> </a:t>
            </a:r>
            <a:r>
              <a:rPr lang="en-US" dirty="0" err="1">
                <a:latin typeface="Adobe Garamond Pro" pitchFamily="18" charset="0"/>
              </a:rPr>
              <a:t>sumber</a:t>
            </a:r>
            <a:r>
              <a:rPr lang="en-US" dirty="0">
                <a:latin typeface="Adobe Garamond Pro" pitchFamily="18" charset="0"/>
              </a:rPr>
              <a:t> </a:t>
            </a:r>
            <a:r>
              <a:rPr lang="en-US" dirty="0" err="1">
                <a:latin typeface="Adobe Garamond Pro" pitchFamily="18" charset="0"/>
              </a:rPr>
              <a:t>belajar</a:t>
            </a:r>
            <a:endParaRPr lang="en-US" dirty="0">
              <a:latin typeface="Adobe Garamond Pro" pitchFamily="18" charset="0"/>
            </a:endParaRPr>
          </a:p>
          <a:p>
            <a:r>
              <a:rPr lang="en-US" i="1" dirty="0">
                <a:latin typeface="Adobe Garamond Pro" pitchFamily="18" charset="0"/>
              </a:rPr>
              <a:t>E-learning (</a:t>
            </a:r>
            <a:r>
              <a:rPr lang="en-US" i="1" dirty="0" err="1">
                <a:latin typeface="Adobe Garamond Pro" pitchFamily="18" charset="0"/>
              </a:rPr>
              <a:t>elektronic</a:t>
            </a:r>
            <a:r>
              <a:rPr lang="en-US" i="1" dirty="0">
                <a:latin typeface="Adobe Garamond Pro" pitchFamily="18" charset="0"/>
              </a:rPr>
              <a:t> learning)</a:t>
            </a:r>
            <a:endParaRPr lang="id-ID" i="1" dirty="0">
              <a:latin typeface="Adobe Garamond Pro" pitchFamily="18" charset="0"/>
            </a:endParaRPr>
          </a:p>
          <a:p>
            <a:endParaRPr lang="id-ID" dirty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5600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dobe Garamond Pro Bold" pitchFamily="18" charset="0"/>
              </a:rPr>
              <a:t>Belajar</a:t>
            </a:r>
            <a:r>
              <a:rPr lang="en-US" dirty="0" smtClean="0">
                <a:latin typeface="Adobe Garamond Pro Bold" pitchFamily="18" charset="0"/>
              </a:rPr>
              <a:t> di Era </a:t>
            </a:r>
            <a:r>
              <a:rPr lang="en-US" dirty="0" err="1" smtClean="0">
                <a:latin typeface="Adobe Garamond Pro Bold" pitchFamily="18" charset="0"/>
              </a:rPr>
              <a:t>Industri</a:t>
            </a:r>
            <a:r>
              <a:rPr lang="en-US" dirty="0" smtClean="0">
                <a:latin typeface="Adobe Garamond Pro Bold" pitchFamily="18" charset="0"/>
              </a:rPr>
              <a:t> 4.0</a:t>
            </a:r>
            <a:endParaRPr lang="id-ID" dirty="0">
              <a:latin typeface="Adobe Garamond Pro Bol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Adobe Garamond Pro Bold" pitchFamily="18" charset="0"/>
              </a:rPr>
              <a:t>Smart phone</a:t>
            </a:r>
          </a:p>
          <a:p>
            <a:r>
              <a:rPr lang="en-US" dirty="0" smtClean="0">
                <a:latin typeface="Adobe Garamond Pro Bold" pitchFamily="18" charset="0"/>
              </a:rPr>
              <a:t>Computer tablet</a:t>
            </a:r>
          </a:p>
          <a:p>
            <a:r>
              <a:rPr lang="en-US" dirty="0" err="1" smtClean="0">
                <a:latin typeface="Adobe Garamond Pro Bold" pitchFamily="18" charset="0"/>
              </a:rPr>
              <a:t>Ipods</a:t>
            </a:r>
            <a:endParaRPr lang="en-US" dirty="0" smtClean="0">
              <a:latin typeface="Adobe Garamond Pro Bold" pitchFamily="18" charset="0"/>
            </a:endParaRPr>
          </a:p>
          <a:p>
            <a:r>
              <a:rPr lang="en-US" dirty="0" smtClean="0">
                <a:latin typeface="Adobe Garamond Pro Bold" pitchFamily="18" charset="0"/>
              </a:rPr>
              <a:t>Portal </a:t>
            </a:r>
            <a:r>
              <a:rPr lang="en-US" dirty="0" err="1" smtClean="0">
                <a:latin typeface="Adobe Garamond Pro Bold" pitchFamily="18" charset="0"/>
              </a:rPr>
              <a:t>rumah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belajar</a:t>
            </a:r>
            <a:endParaRPr lang="en-US" dirty="0" smtClean="0">
              <a:latin typeface="Adobe Garamond Pro Bold" pitchFamily="18" charset="0"/>
            </a:endParaRPr>
          </a:p>
          <a:p>
            <a:pPr marL="0" indent="0">
              <a:buNone/>
            </a:pPr>
            <a:endParaRPr lang="en-US" dirty="0" smtClean="0">
              <a:latin typeface="Adobe Garamond Pro Bold" pitchFamily="18" charset="0"/>
            </a:endParaRPr>
          </a:p>
          <a:p>
            <a:pPr marL="0" indent="0">
              <a:buNone/>
            </a:pPr>
            <a:r>
              <a:rPr lang="en-US" dirty="0" err="1">
                <a:latin typeface="Adobe Garamond Pro Bold" pitchFamily="18" charset="0"/>
              </a:rPr>
              <a:t>Bisa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digunakan</a:t>
            </a:r>
            <a:r>
              <a:rPr lang="en-US" dirty="0">
                <a:latin typeface="Adobe Garamond Pro Bold" pitchFamily="18" charset="0"/>
              </a:rPr>
              <a:t>/</a:t>
            </a:r>
            <a:r>
              <a:rPr lang="en-US" dirty="0" err="1">
                <a:latin typeface="Adobe Garamond Pro Bold" pitchFamily="18" charset="0"/>
              </a:rPr>
              <a:t>dimanfaatkan</a:t>
            </a:r>
            <a:r>
              <a:rPr lang="en-US" dirty="0">
                <a:latin typeface="Adobe Garamond Pro Bold" pitchFamily="18" charset="0"/>
              </a:rPr>
              <a:t> </a:t>
            </a:r>
            <a:r>
              <a:rPr lang="en-US" dirty="0" err="1">
                <a:latin typeface="Adobe Garamond Pro Bold" pitchFamily="18" charset="0"/>
              </a:rPr>
              <a:t>untuk</a:t>
            </a:r>
            <a:r>
              <a:rPr lang="en-US" dirty="0">
                <a:latin typeface="Adobe Garamond Pro Bold" pitchFamily="18" charset="0"/>
              </a:rPr>
              <a:t> proses </a:t>
            </a:r>
            <a:r>
              <a:rPr lang="en-US" dirty="0" err="1">
                <a:latin typeface="Adobe Garamond Pro Bold" pitchFamily="18" charset="0"/>
              </a:rPr>
              <a:t>belajar</a:t>
            </a:r>
            <a:endParaRPr lang="en-US" dirty="0">
              <a:latin typeface="Adobe Garamond Pro Bold" pitchFamily="18" charset="0"/>
            </a:endParaRPr>
          </a:p>
          <a:p>
            <a:pPr marL="0" indent="0">
              <a:buNone/>
            </a:pPr>
            <a:endParaRPr lang="en-US" dirty="0"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6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dobe Garamond Pro Bold" pitchFamily="18" charset="0"/>
              </a:rPr>
              <a:t>Fitur</a:t>
            </a:r>
            <a:r>
              <a:rPr lang="en-US" dirty="0" smtClean="0">
                <a:latin typeface="Adobe Garamond Pro Bold" pitchFamily="18" charset="0"/>
              </a:rPr>
              <a:t> Portal </a:t>
            </a:r>
            <a:r>
              <a:rPr lang="en-US" dirty="0" err="1" smtClean="0">
                <a:latin typeface="Adobe Garamond Pro Bold" pitchFamily="18" charset="0"/>
              </a:rPr>
              <a:t>Rumah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Belajar</a:t>
            </a:r>
            <a:endParaRPr lang="id-ID" dirty="0">
              <a:latin typeface="Adobe Garamond Pro Bol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en-US" dirty="0" err="1" smtClean="0">
                <a:latin typeface="Adobe Garamond Pro Bold" pitchFamily="18" charset="0"/>
              </a:rPr>
              <a:t>Sumber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belajar</a:t>
            </a:r>
            <a:endParaRPr lang="en-US" dirty="0" smtClean="0">
              <a:latin typeface="Adobe Garamond Pro Bold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en-US" dirty="0" err="1" smtClean="0">
                <a:latin typeface="Adobe Garamond Pro Bold" pitchFamily="18" charset="0"/>
              </a:rPr>
              <a:t>Buku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sekolah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elektronik</a:t>
            </a:r>
            <a:endParaRPr lang="en-US" dirty="0" smtClean="0">
              <a:latin typeface="Adobe Garamond Pro Bold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latin typeface="Adobe Garamond Pro Bold" pitchFamily="18" charset="0"/>
              </a:rPr>
              <a:t>Bank </a:t>
            </a:r>
            <a:r>
              <a:rPr lang="en-US" dirty="0" err="1" smtClean="0">
                <a:latin typeface="Adobe Garamond Pro Bold" pitchFamily="18" charset="0"/>
              </a:rPr>
              <a:t>soal</a:t>
            </a:r>
            <a:endParaRPr lang="en-US" dirty="0" smtClean="0">
              <a:latin typeface="Adobe Garamond Pro Bold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en-US" dirty="0" err="1" smtClean="0">
                <a:latin typeface="Adobe Garamond Pro Bold" pitchFamily="18" charset="0"/>
              </a:rPr>
              <a:t>Laboratorium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maya</a:t>
            </a:r>
            <a:endParaRPr lang="en-US" dirty="0" smtClean="0">
              <a:latin typeface="Adobe Garamond Pro Bold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en-US" dirty="0" err="1" smtClean="0">
                <a:latin typeface="Adobe Garamond Pro Bold" pitchFamily="18" charset="0"/>
              </a:rPr>
              <a:t>Peta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budaya</a:t>
            </a:r>
            <a:endParaRPr lang="en-US" dirty="0" smtClean="0">
              <a:latin typeface="Adobe Garamond Pro Bold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en-US" dirty="0" err="1" smtClean="0">
                <a:latin typeface="Adobe Garamond Pro Bold" pitchFamily="18" charset="0"/>
              </a:rPr>
              <a:t>Wahana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jelajah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angkasa</a:t>
            </a:r>
            <a:endParaRPr lang="en-US" dirty="0" smtClean="0">
              <a:latin typeface="Adobe Garamond Pro Bold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en-US" dirty="0" err="1" smtClean="0">
                <a:latin typeface="Adobe Garamond Pro Bold" pitchFamily="18" charset="0"/>
              </a:rPr>
              <a:t>Pengembangan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keprofesian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Berkelanjutan</a:t>
            </a:r>
            <a:endParaRPr lang="en-US" dirty="0" smtClean="0">
              <a:latin typeface="Adobe Garamond Pro Bold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en-US" dirty="0" err="1" smtClean="0">
                <a:latin typeface="Adobe Garamond Pro Bold" pitchFamily="18" charset="0"/>
              </a:rPr>
              <a:t>Kelas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maya</a:t>
            </a:r>
            <a:endParaRPr lang="id-ID" dirty="0"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99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1196752"/>
            <a:ext cx="6196405" cy="4526317"/>
          </a:xfrm>
        </p:spPr>
        <p:txBody>
          <a:bodyPr/>
          <a:lstStyle/>
          <a:p>
            <a:pPr marL="0" indent="0">
              <a:buNone/>
            </a:pPr>
            <a:endParaRPr lang="id-ID" dirty="0"/>
          </a:p>
        </p:txBody>
      </p:sp>
      <p:sp>
        <p:nvSpPr>
          <p:cNvPr id="4" name="Rectangle 3"/>
          <p:cNvSpPr/>
          <p:nvPr/>
        </p:nvSpPr>
        <p:spPr>
          <a:xfrm>
            <a:off x="1734669" y="2420888"/>
            <a:ext cx="5760640" cy="181588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Adobe Garamond Pro Bold" pitchFamily="18" charset="0"/>
              </a:rPr>
              <a:t>Kemendikbud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melalui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pusat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teknologi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informasi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dan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komunikasi</a:t>
            </a:r>
            <a:r>
              <a:rPr lang="en-US" sz="2800" dirty="0" smtClean="0">
                <a:latin typeface="Adobe Garamond Pro Bold" pitchFamily="18" charset="0"/>
              </a:rPr>
              <a:t> (</a:t>
            </a:r>
            <a:r>
              <a:rPr lang="en-US" sz="2800" dirty="0" err="1" smtClean="0">
                <a:latin typeface="Adobe Garamond Pro Bold" pitchFamily="18" charset="0"/>
              </a:rPr>
              <a:t>Pustekkom</a:t>
            </a:r>
            <a:r>
              <a:rPr lang="en-US" sz="2800" dirty="0" smtClean="0">
                <a:latin typeface="Adobe Garamond Pro Bold" pitchFamily="18" charset="0"/>
              </a:rPr>
              <a:t>) </a:t>
            </a:r>
            <a:r>
              <a:rPr lang="en-US" sz="2800" b="1" dirty="0" smtClean="0">
                <a:latin typeface="Adobe Garamond Pro Bold" pitchFamily="18" charset="0"/>
              </a:rPr>
              <a:t>https://belajar.kemdikbud.go.id</a:t>
            </a:r>
            <a:endParaRPr lang="id-ID" sz="2800" b="1" dirty="0"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1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Adobe Garamond Pro Bold" pitchFamily="18" charset="0"/>
              </a:rPr>
              <a:t>TIPS BELAJAR </a:t>
            </a:r>
            <a:br>
              <a:rPr lang="en-US" sz="3200" b="1" dirty="0" smtClean="0">
                <a:latin typeface="Adobe Garamond Pro Bold" pitchFamily="18" charset="0"/>
              </a:rPr>
            </a:br>
            <a:r>
              <a:rPr lang="en-US" sz="3200" b="1" dirty="0" smtClean="0">
                <a:latin typeface="Adobe Garamond Pro Bold" pitchFamily="18" charset="0"/>
              </a:rPr>
              <a:t>EFEKTIF DAN EFISIEN</a:t>
            </a:r>
            <a:endParaRPr lang="id-ID" sz="3200" b="1" dirty="0">
              <a:latin typeface="Adobe Garamond Pro Bol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1628800"/>
            <a:ext cx="6196405" cy="453650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 err="1" smtClean="0">
                <a:latin typeface="Adobe Garamond Pro Bold" pitchFamily="18" charset="0"/>
              </a:rPr>
              <a:t>Buat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jadwal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belajar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sendiri</a:t>
            </a:r>
            <a:r>
              <a:rPr lang="en-US" dirty="0" smtClean="0">
                <a:latin typeface="Adobe Garamond Pro Bold" pitchFamily="18" charset="0"/>
              </a:rPr>
              <a:t> di </a:t>
            </a:r>
            <a:r>
              <a:rPr lang="en-US" dirty="0" err="1" smtClean="0">
                <a:latin typeface="Adobe Garamond Pro Bold" pitchFamily="18" charset="0"/>
              </a:rPr>
              <a:t>rumah</a:t>
            </a:r>
            <a:endParaRPr lang="en-US" dirty="0" smtClean="0">
              <a:latin typeface="Adobe Garamond Pro Bold" pitchFamily="18" charset="0"/>
            </a:endParaRPr>
          </a:p>
          <a:p>
            <a:pPr marL="457200" indent="-457200">
              <a:buAutoNum type="arabicPeriod"/>
            </a:pPr>
            <a:r>
              <a:rPr lang="en-US" dirty="0" err="1" smtClean="0">
                <a:latin typeface="Adobe Garamond Pro Bold" pitchFamily="18" charset="0"/>
              </a:rPr>
              <a:t>Tidak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berlebihan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tetapi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konsisten</a:t>
            </a:r>
            <a:endParaRPr lang="en-US" dirty="0" smtClean="0">
              <a:latin typeface="Adobe Garamond Pro Bold" pitchFamily="18" charset="0"/>
            </a:endParaRPr>
          </a:p>
          <a:p>
            <a:pPr marL="457200" indent="-457200">
              <a:buAutoNum type="arabicPeriod"/>
            </a:pPr>
            <a:r>
              <a:rPr lang="en-US" dirty="0" err="1" smtClean="0">
                <a:latin typeface="Adobe Garamond Pro Bold" pitchFamily="18" charset="0"/>
              </a:rPr>
              <a:t>Motivasi</a:t>
            </a:r>
            <a:r>
              <a:rPr lang="en-US" dirty="0" smtClean="0">
                <a:latin typeface="Adobe Garamond Pro Bold" pitchFamily="18" charset="0"/>
              </a:rPr>
              <a:t> </a:t>
            </a:r>
          </a:p>
          <a:p>
            <a:pPr marL="457200" indent="-457200">
              <a:buAutoNum type="arabicPeriod"/>
            </a:pPr>
            <a:r>
              <a:rPr lang="en-US" dirty="0" err="1" smtClean="0">
                <a:latin typeface="Adobe Garamond Pro Bold" pitchFamily="18" charset="0"/>
              </a:rPr>
              <a:t>Belajar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dalam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keadaan</a:t>
            </a:r>
            <a:r>
              <a:rPr lang="en-US" dirty="0" smtClean="0">
                <a:latin typeface="Adobe Garamond Pro Bold" pitchFamily="18" charset="0"/>
              </a:rPr>
              <a:t> Fresh</a:t>
            </a:r>
          </a:p>
          <a:p>
            <a:pPr marL="457200" indent="-457200">
              <a:buAutoNum type="arabicPeriod"/>
            </a:pPr>
            <a:r>
              <a:rPr lang="en-US" dirty="0" err="1" smtClean="0">
                <a:latin typeface="Adobe Garamond Pro Bold" pitchFamily="18" charset="0"/>
              </a:rPr>
              <a:t>Pilih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waktu</a:t>
            </a:r>
            <a:r>
              <a:rPr lang="en-US" dirty="0" smtClean="0">
                <a:latin typeface="Adobe Garamond Pro Bold" pitchFamily="18" charset="0"/>
              </a:rPr>
              <a:t> yang </a:t>
            </a:r>
            <a:r>
              <a:rPr lang="en-US" dirty="0" err="1" smtClean="0">
                <a:latin typeface="Adobe Garamond Pro Bold" pitchFamily="18" charset="0"/>
              </a:rPr>
              <a:t>tepat</a:t>
            </a:r>
            <a:endParaRPr lang="en-US" dirty="0" smtClean="0">
              <a:latin typeface="Adobe Garamond Pro Bold" pitchFamily="18" charset="0"/>
            </a:endParaRPr>
          </a:p>
          <a:p>
            <a:pPr marL="457200" indent="-457200">
              <a:buAutoNum type="arabicPeriod"/>
            </a:pPr>
            <a:r>
              <a:rPr lang="en-US" dirty="0" err="1" smtClean="0">
                <a:latin typeface="Adobe Garamond Pro Bold" pitchFamily="18" charset="0"/>
              </a:rPr>
              <a:t>Istirahat</a:t>
            </a:r>
            <a:r>
              <a:rPr lang="en-US" dirty="0" smtClean="0">
                <a:latin typeface="Adobe Garamond Pro Bold" pitchFamily="18" charset="0"/>
              </a:rPr>
              <a:t> yang </a:t>
            </a:r>
            <a:r>
              <a:rPr lang="en-US" dirty="0" err="1" smtClean="0">
                <a:latin typeface="Adobe Garamond Pro Bold" pitchFamily="18" charset="0"/>
              </a:rPr>
              <a:t>cukup</a:t>
            </a:r>
            <a:endParaRPr lang="en-US" dirty="0" smtClean="0">
              <a:latin typeface="Adobe Garamond Pro Bold" pitchFamily="18" charset="0"/>
            </a:endParaRPr>
          </a:p>
          <a:p>
            <a:pPr marL="457200" indent="-457200">
              <a:buAutoNum type="arabicPeriod"/>
            </a:pPr>
            <a:r>
              <a:rPr lang="en-US" dirty="0" err="1" smtClean="0">
                <a:latin typeface="Adobe Garamond Pro Bold" pitchFamily="18" charset="0"/>
              </a:rPr>
              <a:t>Asupan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makanan</a:t>
            </a:r>
            <a:r>
              <a:rPr lang="en-US" dirty="0" smtClean="0">
                <a:latin typeface="Adobe Garamond Pro Bold" pitchFamily="18" charset="0"/>
              </a:rPr>
              <a:t> yang </a:t>
            </a:r>
            <a:r>
              <a:rPr lang="en-US" dirty="0" err="1" smtClean="0">
                <a:latin typeface="Adobe Garamond Pro Bold" pitchFamily="18" charset="0"/>
              </a:rPr>
              <a:t>cukup</a:t>
            </a:r>
            <a:endParaRPr lang="en-US" dirty="0" smtClean="0">
              <a:latin typeface="Adobe Garamond Pro Bold" pitchFamily="18" charset="0"/>
            </a:endParaRPr>
          </a:p>
          <a:p>
            <a:pPr marL="457200" indent="-457200">
              <a:buAutoNum type="arabicPeriod"/>
            </a:pPr>
            <a:r>
              <a:rPr lang="en-US" dirty="0" err="1" smtClean="0">
                <a:latin typeface="Adobe Garamond Pro Bold" pitchFamily="18" charset="0"/>
              </a:rPr>
              <a:t>Banyak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minum</a:t>
            </a:r>
            <a:r>
              <a:rPr lang="en-US" dirty="0" smtClean="0">
                <a:latin typeface="Adobe Garamond Pro Bold" pitchFamily="18" charset="0"/>
              </a:rPr>
              <a:t> air </a:t>
            </a:r>
            <a:r>
              <a:rPr lang="en-US" dirty="0" err="1" smtClean="0">
                <a:latin typeface="Adobe Garamond Pro Bold" pitchFamily="18" charset="0"/>
              </a:rPr>
              <a:t>putih</a:t>
            </a:r>
            <a:endParaRPr lang="en-US" dirty="0" smtClean="0">
              <a:latin typeface="Adobe Garamond Pro Bold" pitchFamily="18" charset="0"/>
            </a:endParaRPr>
          </a:p>
          <a:p>
            <a:pPr marL="457200" indent="-457200">
              <a:buAutoNum type="arabicPeriod"/>
            </a:pPr>
            <a:r>
              <a:rPr lang="en-US" dirty="0" err="1" smtClean="0">
                <a:latin typeface="Adobe Garamond Pro Bold" pitchFamily="18" charset="0"/>
              </a:rPr>
              <a:t>Tidak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menyia-nyiakan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waktu</a:t>
            </a:r>
            <a:endParaRPr lang="en-US" dirty="0" smtClean="0">
              <a:latin typeface="Adobe Garamond Pro Bold" pitchFamily="18" charset="0"/>
            </a:endParaRPr>
          </a:p>
          <a:p>
            <a:pPr marL="457200" indent="-457200">
              <a:buAutoNum type="arabicPeriod"/>
            </a:pPr>
            <a:r>
              <a:rPr lang="en-US" dirty="0" err="1" smtClean="0">
                <a:latin typeface="Adobe Garamond Pro Bold" pitchFamily="18" charset="0"/>
              </a:rPr>
              <a:t>Catat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hal-hal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penting</a:t>
            </a:r>
            <a:r>
              <a:rPr lang="en-US" dirty="0" smtClean="0">
                <a:latin typeface="Adobe Garamond Pro Bold" pitchFamily="18" charset="0"/>
              </a:rPr>
              <a:t>/</a:t>
            </a:r>
            <a:r>
              <a:rPr lang="en-US" dirty="0" err="1" smtClean="0">
                <a:latin typeface="Adobe Garamond Pro Bold" pitchFamily="18" charset="0"/>
              </a:rPr>
              <a:t>membuat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ringkasan</a:t>
            </a:r>
            <a:endParaRPr lang="en-US" dirty="0" smtClean="0">
              <a:latin typeface="Adobe Garamond Pro Bold" pitchFamily="18" charset="0"/>
            </a:endParaRPr>
          </a:p>
          <a:p>
            <a:pPr marL="457200" indent="-457200">
              <a:buAutoNum type="arabicPeriod"/>
            </a:pPr>
            <a:r>
              <a:rPr lang="en-US" dirty="0" err="1" smtClean="0">
                <a:latin typeface="Adobe Garamond Pro Bold" pitchFamily="18" charset="0"/>
              </a:rPr>
              <a:t>Gunakan</a:t>
            </a:r>
            <a:r>
              <a:rPr lang="en-US" dirty="0" smtClean="0">
                <a:latin typeface="Adobe Garamond Pro Bold" pitchFamily="18" charset="0"/>
              </a:rPr>
              <a:t> gadget  </a:t>
            </a:r>
            <a:r>
              <a:rPr lang="en-US" dirty="0" err="1" smtClean="0">
                <a:latin typeface="Adobe Garamond Pro Bold" pitchFamily="18" charset="0"/>
              </a:rPr>
              <a:t>dan</a:t>
            </a:r>
            <a:r>
              <a:rPr lang="en-US" dirty="0" smtClean="0">
                <a:latin typeface="Adobe Garamond Pro Bold" pitchFamily="18" charset="0"/>
              </a:rPr>
              <a:t> internet </a:t>
            </a:r>
            <a:r>
              <a:rPr lang="en-US" dirty="0" err="1" smtClean="0">
                <a:latin typeface="Adobe Garamond Pro Bold" pitchFamily="18" charset="0"/>
              </a:rPr>
              <a:t>dengan</a:t>
            </a:r>
            <a:r>
              <a:rPr lang="en-US" dirty="0" smtClean="0">
                <a:latin typeface="Adobe Garamond Pro Bold" pitchFamily="18" charset="0"/>
              </a:rPr>
              <a:t> </a:t>
            </a:r>
            <a:r>
              <a:rPr lang="en-US" dirty="0" err="1" smtClean="0">
                <a:latin typeface="Adobe Garamond Pro Bold" pitchFamily="18" charset="0"/>
              </a:rPr>
              <a:t>bijak</a:t>
            </a:r>
            <a:endParaRPr lang="en-US" dirty="0" smtClean="0">
              <a:latin typeface="Adobe Garamond Pro Bold" pitchFamily="18" charset="0"/>
            </a:endParaRPr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6625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2132856"/>
            <a:ext cx="6840760" cy="36038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dirty="0" err="1" smtClean="0">
                <a:latin typeface="Adobe Garamond Pro Bold" pitchFamily="18" charset="0"/>
              </a:rPr>
              <a:t>Belajar</a:t>
            </a:r>
            <a:r>
              <a:rPr lang="en-US" sz="3200" dirty="0" smtClean="0">
                <a:latin typeface="Adobe Garamond Pro Bold" pitchFamily="18" charset="0"/>
              </a:rPr>
              <a:t> yang </a:t>
            </a:r>
            <a:r>
              <a:rPr lang="en-US" sz="3200" dirty="0" err="1" smtClean="0">
                <a:latin typeface="Adobe Garamond Pro Bold" pitchFamily="18" charset="0"/>
              </a:rPr>
              <a:t>efektif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  <a:r>
              <a:rPr lang="en-US" sz="3200" dirty="0" err="1" smtClean="0">
                <a:latin typeface="Adobe Garamond Pro Bold" pitchFamily="18" charset="0"/>
              </a:rPr>
              <a:t>dan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  <a:r>
              <a:rPr lang="en-US" sz="3200" dirty="0" err="1" smtClean="0">
                <a:latin typeface="Adobe Garamond Pro Bold" pitchFamily="18" charset="0"/>
              </a:rPr>
              <a:t>efisien</a:t>
            </a:r>
            <a:r>
              <a:rPr lang="en-US" sz="3200" dirty="0" smtClean="0">
                <a:latin typeface="Adobe Garamond Pro Bold" pitchFamily="18" charset="0"/>
              </a:rPr>
              <a:t> di Era </a:t>
            </a:r>
            <a:r>
              <a:rPr lang="en-US" sz="3200" dirty="0" err="1" smtClean="0">
                <a:latin typeface="Adobe Garamond Pro Bold" pitchFamily="18" charset="0"/>
              </a:rPr>
              <a:t>Revolusi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  <a:r>
              <a:rPr lang="en-US" sz="3200" dirty="0" err="1" smtClean="0">
                <a:latin typeface="Adobe Garamond Pro Bold" pitchFamily="18" charset="0"/>
              </a:rPr>
              <a:t>Industri</a:t>
            </a:r>
            <a:r>
              <a:rPr lang="en-US" sz="3200" dirty="0" smtClean="0">
                <a:latin typeface="Adobe Garamond Pro Bold" pitchFamily="18" charset="0"/>
              </a:rPr>
              <a:t> 4.0 </a:t>
            </a:r>
            <a:r>
              <a:rPr lang="en-US" sz="3200" dirty="0" err="1" smtClean="0">
                <a:latin typeface="Adobe Garamond Pro Bold" pitchFamily="18" charset="0"/>
              </a:rPr>
              <a:t>itu</a:t>
            </a:r>
            <a:r>
              <a:rPr lang="en-US" sz="3200" dirty="0" smtClean="0">
                <a:latin typeface="Adobe Garamond Pro Bold" pitchFamily="18" charset="0"/>
              </a:rPr>
              <a:t>:</a:t>
            </a:r>
          </a:p>
          <a:p>
            <a:pPr marL="45720" indent="0">
              <a:buNone/>
            </a:pPr>
            <a:r>
              <a:rPr lang="en-US" sz="3200" dirty="0" smtClean="0">
                <a:latin typeface="Adobe Garamond Pro Bold" pitchFamily="18" charset="0"/>
              </a:rPr>
              <a:t>1. </a:t>
            </a:r>
            <a:r>
              <a:rPr lang="en-US" sz="3200" dirty="0" err="1" smtClean="0">
                <a:latin typeface="Adobe Garamond Pro Bold" pitchFamily="18" charset="0"/>
              </a:rPr>
              <a:t>Terencana</a:t>
            </a:r>
            <a:r>
              <a:rPr lang="en-US" sz="3200" dirty="0" smtClean="0">
                <a:latin typeface="Adobe Garamond Pro Bold" pitchFamily="18" charset="0"/>
              </a:rPr>
              <a:t> (</a:t>
            </a:r>
            <a:r>
              <a:rPr lang="en-US" sz="3200" dirty="0" err="1" smtClean="0">
                <a:latin typeface="Adobe Garamond Pro Bold" pitchFamily="18" charset="0"/>
              </a:rPr>
              <a:t>memiliki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  <a:r>
              <a:rPr lang="en-US" sz="3200" dirty="0" err="1" smtClean="0">
                <a:latin typeface="Adobe Garamond Pro Bold" pitchFamily="18" charset="0"/>
              </a:rPr>
              <a:t>pola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  <a:r>
              <a:rPr lang="en-US" sz="3200" dirty="0" err="1" smtClean="0">
                <a:latin typeface="Adobe Garamond Pro Bold" pitchFamily="18" charset="0"/>
              </a:rPr>
              <a:t>dan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  <a:r>
              <a:rPr lang="en-US" sz="3200" dirty="0" err="1" smtClean="0">
                <a:latin typeface="Adobe Garamond Pro Bold" pitchFamily="18" charset="0"/>
              </a:rPr>
              <a:t>jadwal</a:t>
            </a:r>
            <a:endParaRPr lang="en-US" sz="3200" dirty="0">
              <a:latin typeface="Adobe Garamond Pro Bold" pitchFamily="18" charset="0"/>
            </a:endParaRPr>
          </a:p>
          <a:p>
            <a:pPr marL="45720" indent="0">
              <a:buNone/>
            </a:pPr>
            <a:r>
              <a:rPr lang="en-US" sz="3200" dirty="0" smtClean="0">
                <a:latin typeface="Adobe Garamond Pro Bold" pitchFamily="18" charset="0"/>
              </a:rPr>
              <a:t>     </a:t>
            </a:r>
            <a:r>
              <a:rPr lang="en-US" sz="3200" dirty="0" err="1" smtClean="0">
                <a:latin typeface="Adobe Garamond Pro Bold" pitchFamily="18" charset="0"/>
              </a:rPr>
              <a:t>belajar</a:t>
            </a:r>
            <a:r>
              <a:rPr lang="en-US" sz="3200" dirty="0" smtClean="0">
                <a:latin typeface="Adobe Garamond Pro Bold" pitchFamily="18" charset="0"/>
              </a:rPr>
              <a:t>)</a:t>
            </a:r>
          </a:p>
          <a:p>
            <a:pPr marL="45720" indent="0">
              <a:buNone/>
            </a:pPr>
            <a:r>
              <a:rPr lang="en-US" sz="3200" dirty="0" smtClean="0">
                <a:latin typeface="Adobe Garamond Pro Bold" pitchFamily="18" charset="0"/>
              </a:rPr>
              <a:t>2. </a:t>
            </a:r>
            <a:r>
              <a:rPr lang="en-US" sz="3200" dirty="0" err="1" smtClean="0">
                <a:latin typeface="Adobe Garamond Pro Bold" pitchFamily="18" charset="0"/>
              </a:rPr>
              <a:t>Pada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  <a:r>
              <a:rPr lang="en-US" sz="3200" dirty="0" err="1" smtClean="0">
                <a:latin typeface="Adobe Garamond Pro Bold" pitchFamily="18" charset="0"/>
              </a:rPr>
              <a:t>waktu</a:t>
            </a:r>
            <a:r>
              <a:rPr lang="en-US" sz="3200" dirty="0" smtClean="0">
                <a:latin typeface="Adobe Garamond Pro Bold" pitchFamily="18" charset="0"/>
              </a:rPr>
              <a:t> yang </a:t>
            </a:r>
            <a:r>
              <a:rPr lang="en-US" sz="3200" dirty="0" err="1" smtClean="0">
                <a:latin typeface="Adobe Garamond Pro Bold" pitchFamily="18" charset="0"/>
              </a:rPr>
              <a:t>tepat</a:t>
            </a:r>
            <a:endParaRPr lang="en-US" sz="3200" dirty="0" smtClean="0">
              <a:latin typeface="Adobe Garamond Pro Bold" pitchFamily="18" charset="0"/>
            </a:endParaRPr>
          </a:p>
          <a:p>
            <a:pPr marL="45720" indent="0">
              <a:buNone/>
            </a:pPr>
            <a:r>
              <a:rPr lang="en-US" sz="3200" dirty="0" smtClean="0">
                <a:latin typeface="Adobe Garamond Pro Bold" pitchFamily="18" charset="0"/>
              </a:rPr>
              <a:t>3. </a:t>
            </a:r>
            <a:r>
              <a:rPr lang="en-US" sz="3200" dirty="0" err="1" smtClean="0">
                <a:latin typeface="Adobe Garamond Pro Bold" pitchFamily="18" charset="0"/>
              </a:rPr>
              <a:t>Kondisi</a:t>
            </a:r>
            <a:r>
              <a:rPr lang="en-US" sz="3200" dirty="0" smtClean="0">
                <a:latin typeface="Adobe Garamond Pro Bold" pitchFamily="18" charset="0"/>
              </a:rPr>
              <a:t> yang </a:t>
            </a:r>
            <a:r>
              <a:rPr lang="en-US" sz="3200" dirty="0" err="1" smtClean="0">
                <a:latin typeface="Adobe Garamond Pro Bold" pitchFamily="18" charset="0"/>
              </a:rPr>
              <a:t>mendukung</a:t>
            </a:r>
            <a:endParaRPr lang="en-US" sz="3200" dirty="0" smtClean="0">
              <a:latin typeface="Adobe Garamond Pro Bold" pitchFamily="18" charset="0"/>
            </a:endParaRPr>
          </a:p>
          <a:p>
            <a:pPr marL="45720" indent="0">
              <a:buNone/>
            </a:pPr>
            <a:r>
              <a:rPr lang="en-US" sz="3200" dirty="0" smtClean="0">
                <a:latin typeface="Adobe Garamond Pro Bold" pitchFamily="18" charset="0"/>
              </a:rPr>
              <a:t>4. </a:t>
            </a:r>
            <a:r>
              <a:rPr lang="en-US" sz="3200" dirty="0" err="1" smtClean="0">
                <a:latin typeface="Adobe Garamond Pro Bold" pitchFamily="18" charset="0"/>
              </a:rPr>
              <a:t>Memanfaatkan</a:t>
            </a:r>
            <a:r>
              <a:rPr lang="en-US" sz="3200" dirty="0" smtClean="0">
                <a:latin typeface="Adobe Garamond Pro Bold" pitchFamily="18" charset="0"/>
              </a:rPr>
              <a:t> internet </a:t>
            </a:r>
            <a:r>
              <a:rPr lang="en-US" sz="3200" dirty="0" err="1" smtClean="0">
                <a:latin typeface="Adobe Garamond Pro Bold" pitchFamily="18" charset="0"/>
              </a:rPr>
              <a:t>sebagai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</a:p>
          <a:p>
            <a:pPr marL="45720" indent="0">
              <a:buNone/>
            </a:pPr>
            <a:r>
              <a:rPr lang="en-US" sz="3200" dirty="0">
                <a:latin typeface="Adobe Garamond Pro Bold" pitchFamily="18" charset="0"/>
              </a:rPr>
              <a:t> </a:t>
            </a:r>
            <a:r>
              <a:rPr lang="en-US" sz="3200" dirty="0" smtClean="0">
                <a:latin typeface="Adobe Garamond Pro Bold" pitchFamily="18" charset="0"/>
              </a:rPr>
              <a:t>   </a:t>
            </a:r>
            <a:r>
              <a:rPr lang="en-US" sz="3200" dirty="0" err="1" smtClean="0">
                <a:latin typeface="Adobe Garamond Pro Bold" pitchFamily="18" charset="0"/>
              </a:rPr>
              <a:t>sumber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  <a:r>
              <a:rPr lang="en-US" sz="3200" dirty="0" err="1" smtClean="0">
                <a:latin typeface="Adobe Garamond Pro Bold" pitchFamily="18" charset="0"/>
              </a:rPr>
              <a:t>belajar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  <a:r>
              <a:rPr lang="en-US" sz="3200" dirty="0" err="1" smtClean="0">
                <a:latin typeface="Adobe Garamond Pro Bold" pitchFamily="18" charset="0"/>
              </a:rPr>
              <a:t>secara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  <a:r>
              <a:rPr lang="en-US" sz="3200" dirty="0" err="1" smtClean="0">
                <a:latin typeface="Adobe Garamond Pro Bold" pitchFamily="18" charset="0"/>
              </a:rPr>
              <a:t>bijak</a:t>
            </a:r>
            <a:endParaRPr lang="en-US" sz="3200" dirty="0" smtClean="0">
              <a:latin typeface="Adobe Garamond Pro Bold" pitchFamily="18" charset="0"/>
            </a:endParaRPr>
          </a:p>
          <a:p>
            <a:pPr marL="45720" indent="0">
              <a:buNone/>
            </a:pPr>
            <a:endParaRPr lang="id-ID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dobe Garamond Pro Bold" pitchFamily="18" charset="0"/>
              </a:rPr>
              <a:t>KESIMPULAN</a:t>
            </a:r>
            <a:endParaRPr lang="id-ID" b="1" dirty="0"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541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2060848"/>
            <a:ext cx="6912768" cy="223224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" indent="0" algn="ctr">
              <a:buNone/>
            </a:pPr>
            <a:r>
              <a:rPr lang="en-US" sz="4000" b="1" dirty="0">
                <a:latin typeface="Adobe Garamond Pro Bold" pitchFamily="18" charset="0"/>
              </a:rPr>
              <a:t>MANJADDA WA </a:t>
            </a:r>
            <a:r>
              <a:rPr lang="en-US" sz="4000" b="1" dirty="0" smtClean="0">
                <a:latin typeface="Adobe Garamond Pro Bold" pitchFamily="18" charset="0"/>
              </a:rPr>
              <a:t>JADDA</a:t>
            </a:r>
            <a:endParaRPr lang="en-US" sz="4000" b="1" dirty="0">
              <a:latin typeface="Adobe Garamond Pro Bold" pitchFamily="18" charset="0"/>
            </a:endParaRPr>
          </a:p>
          <a:p>
            <a:pPr marL="45720" indent="0" algn="ctr">
              <a:buNone/>
            </a:pPr>
            <a:r>
              <a:rPr lang="en-US" sz="3600" dirty="0">
                <a:latin typeface="Adobe Garamond Pro Bold" pitchFamily="18" charset="0"/>
              </a:rPr>
              <a:t>“</a:t>
            </a:r>
            <a:r>
              <a:rPr lang="en-US" sz="3600" dirty="0" err="1">
                <a:latin typeface="Adobe Garamond Pro Bold" pitchFamily="18" charset="0"/>
              </a:rPr>
              <a:t>Siapa</a:t>
            </a:r>
            <a:r>
              <a:rPr lang="en-US" sz="3600" dirty="0">
                <a:latin typeface="Adobe Garamond Pro Bold" pitchFamily="18" charset="0"/>
              </a:rPr>
              <a:t> yang </a:t>
            </a:r>
            <a:r>
              <a:rPr lang="en-US" sz="3600" dirty="0" err="1">
                <a:latin typeface="Adobe Garamond Pro Bold" pitchFamily="18" charset="0"/>
              </a:rPr>
              <a:t>sungguh-sungguh</a:t>
            </a:r>
            <a:r>
              <a:rPr lang="en-US" sz="3600" dirty="0">
                <a:latin typeface="Adobe Garamond Pro Bold" pitchFamily="18" charset="0"/>
              </a:rPr>
              <a:t> </a:t>
            </a:r>
            <a:r>
              <a:rPr lang="en-US" sz="3600" dirty="0" err="1">
                <a:latin typeface="Adobe Garamond Pro Bold" pitchFamily="18" charset="0"/>
              </a:rPr>
              <a:t>pasti</a:t>
            </a:r>
            <a:r>
              <a:rPr lang="en-US" sz="3600" dirty="0">
                <a:latin typeface="Adobe Garamond Pro Bold" pitchFamily="18" charset="0"/>
              </a:rPr>
              <a:t> </a:t>
            </a:r>
            <a:r>
              <a:rPr lang="en-US" sz="3600" dirty="0" err="1">
                <a:latin typeface="Adobe Garamond Pro Bold" pitchFamily="18" charset="0"/>
              </a:rPr>
              <a:t>akan</a:t>
            </a:r>
            <a:r>
              <a:rPr lang="en-US" sz="4000" dirty="0">
                <a:latin typeface="Adobe Garamond Pro Bold" pitchFamily="18" charset="0"/>
              </a:rPr>
              <a:t> BERHASIL!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5996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id-ID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4" name="Picture 6" descr="http://2.bp.blogspot.com/-VcNcCRH_pgI/VhjRcfGZhQI/AAAAAAAAA9c/o9dZx9dt8bo/s1600/slogan%2Baku%2Bdat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6403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86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tivasi Belajar #01 -  Untuk apa kita belajar 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8338" y="1719263"/>
            <a:ext cx="7834312" cy="44069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1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dobe Garamond Pro Bold" pitchFamily="18" charset="0"/>
              </a:rPr>
              <a:t>Mari </a:t>
            </a:r>
            <a:r>
              <a:rPr lang="en-US" sz="3200" dirty="0" err="1" smtClean="0">
                <a:latin typeface="Adobe Garamond Pro Bold" pitchFamily="18" charset="0"/>
              </a:rPr>
              <a:t>kita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  <a:r>
              <a:rPr lang="en-US" sz="3200" dirty="0" err="1" smtClean="0">
                <a:latin typeface="Adobe Garamond Pro Bold" pitchFamily="18" charset="0"/>
              </a:rPr>
              <a:t>lihat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  <a:r>
              <a:rPr lang="en-US" sz="3200" dirty="0" err="1" smtClean="0">
                <a:latin typeface="Adobe Garamond Pro Bold" pitchFamily="18" charset="0"/>
              </a:rPr>
              <a:t>tayangan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  <a:r>
              <a:rPr lang="en-US" sz="3200" dirty="0" err="1" smtClean="0">
                <a:latin typeface="Adobe Garamond Pro Bold" pitchFamily="18" charset="0"/>
              </a:rPr>
              <a:t>berikut</a:t>
            </a:r>
            <a:r>
              <a:rPr lang="en-US" sz="3200" dirty="0" smtClean="0">
                <a:latin typeface="Adobe Garamond Pro Bold" pitchFamily="18" charset="0"/>
              </a:rPr>
              <a:t>, agar </a:t>
            </a:r>
            <a:r>
              <a:rPr lang="en-US" sz="3200" dirty="0" err="1" smtClean="0">
                <a:latin typeface="Adobe Garamond Pro Bold" pitchFamily="18" charset="0"/>
              </a:rPr>
              <a:t>kita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  <a:r>
              <a:rPr lang="en-US" sz="3200" dirty="0" err="1" smtClean="0">
                <a:latin typeface="Adobe Garamond Pro Bold" pitchFamily="18" charset="0"/>
              </a:rPr>
              <a:t>mengerti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  <a:r>
              <a:rPr lang="en-US" sz="3200" dirty="0" err="1" smtClean="0">
                <a:latin typeface="Adobe Garamond Pro Bold" pitchFamily="18" charset="0"/>
              </a:rPr>
              <a:t>mengapa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  <a:r>
              <a:rPr lang="en-US" sz="3200" dirty="0" err="1" smtClean="0">
                <a:latin typeface="Adobe Garamond Pro Bold" pitchFamily="18" charset="0"/>
              </a:rPr>
              <a:t>harus</a:t>
            </a:r>
            <a:r>
              <a:rPr lang="en-US" sz="3200" dirty="0" smtClean="0">
                <a:latin typeface="Adobe Garamond Pro Bold" pitchFamily="18" charset="0"/>
              </a:rPr>
              <a:t> </a:t>
            </a:r>
            <a:r>
              <a:rPr lang="en-US" sz="3200" dirty="0" err="1" smtClean="0">
                <a:latin typeface="Adobe Garamond Pro Bold" pitchFamily="18" charset="0"/>
              </a:rPr>
              <a:t>belajar</a:t>
            </a:r>
            <a:r>
              <a:rPr lang="en-US" sz="3200" dirty="0" smtClean="0">
                <a:latin typeface="Adobe Garamond Pro Bold" pitchFamily="18" charset="0"/>
              </a:rPr>
              <a:t>!</a:t>
            </a:r>
            <a:endParaRPr lang="id-ID" sz="3200" dirty="0"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7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2564904"/>
            <a:ext cx="6196405" cy="93610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endParaRPr lang="en-US" sz="4400" dirty="0" smtClean="0">
              <a:solidFill>
                <a:schemeClr val="tx1"/>
              </a:solidFill>
              <a:latin typeface="Adobe Garamond Pro Bold" pitchFamily="18" charset="0"/>
            </a:endParaRPr>
          </a:p>
          <a:p>
            <a:pPr marL="0" indent="0" algn="ctr">
              <a:buNone/>
            </a:pPr>
            <a:r>
              <a:rPr lang="en-US" sz="7300" dirty="0" smtClean="0">
                <a:solidFill>
                  <a:schemeClr val="tx1"/>
                </a:solidFill>
                <a:latin typeface="Adobe Garamond Pro Bold" pitchFamily="18" charset="0"/>
              </a:rPr>
              <a:t>SAMPAI JUMPA LAGI….</a:t>
            </a:r>
            <a:endParaRPr lang="id-ID" sz="7300" dirty="0">
              <a:solidFill>
                <a:schemeClr val="tx1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3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dobe Garamond Pro Bold" pitchFamily="18" charset="0"/>
              </a:rPr>
              <a:t>APA ITU BELAJAR EFEKTIF DAN EFISIEN?</a:t>
            </a:r>
            <a:endParaRPr lang="id-ID" dirty="0">
              <a:solidFill>
                <a:schemeClr val="tx1"/>
              </a:solidFill>
              <a:latin typeface="Adobe Garamond Pro Bol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2119256"/>
            <a:ext cx="6196405" cy="404604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>
                <a:latin typeface="Adobe Garamond Pro" pitchFamily="18" charset="0"/>
              </a:rPr>
              <a:t>EFEKTIF</a:t>
            </a:r>
            <a:r>
              <a:rPr lang="en-US" sz="3200" dirty="0" smtClean="0">
                <a:latin typeface="Adobe Garamond Pro" pitchFamily="18" charset="0"/>
              </a:rPr>
              <a:t> </a:t>
            </a:r>
            <a:r>
              <a:rPr lang="en-US" sz="3200" dirty="0" err="1" smtClean="0">
                <a:latin typeface="Adobe Garamond Pro" pitchFamily="18" charset="0"/>
              </a:rPr>
              <a:t>adalah</a:t>
            </a:r>
            <a:r>
              <a:rPr lang="en-US" sz="3200" dirty="0" smtClean="0">
                <a:latin typeface="Adobe Garamond Pro" pitchFamily="18" charset="0"/>
              </a:rPr>
              <a:t> </a:t>
            </a:r>
            <a:r>
              <a:rPr lang="en-US" sz="3200" dirty="0" err="1" smtClean="0">
                <a:latin typeface="Adobe Garamond Pro" pitchFamily="18" charset="0"/>
              </a:rPr>
              <a:t>ada</a:t>
            </a:r>
            <a:r>
              <a:rPr lang="en-US" sz="3200" dirty="0" smtClean="0">
                <a:latin typeface="Adobe Garamond Pro" pitchFamily="18" charset="0"/>
              </a:rPr>
              <a:t> </a:t>
            </a:r>
            <a:r>
              <a:rPr lang="en-US" sz="3200" dirty="0" err="1" smtClean="0">
                <a:latin typeface="Adobe Garamond Pro" pitchFamily="18" charset="0"/>
              </a:rPr>
              <a:t>efeknya</a:t>
            </a:r>
            <a:r>
              <a:rPr lang="en-US" sz="3200" dirty="0" smtClean="0">
                <a:latin typeface="Adobe Garamond Pro" pitchFamily="18" charset="0"/>
              </a:rPr>
              <a:t>, </a:t>
            </a:r>
            <a:r>
              <a:rPr lang="en-US" sz="3200" dirty="0" err="1" smtClean="0">
                <a:latin typeface="Adobe Garamond Pro" pitchFamily="18" charset="0"/>
              </a:rPr>
              <a:t>akibatnya</a:t>
            </a:r>
            <a:r>
              <a:rPr lang="en-US" sz="3200" dirty="0" smtClean="0">
                <a:latin typeface="Adobe Garamond Pro" pitchFamily="18" charset="0"/>
              </a:rPr>
              <a:t>, </a:t>
            </a:r>
            <a:r>
              <a:rPr lang="en-US" sz="3200" dirty="0" err="1" smtClean="0">
                <a:latin typeface="Adobe Garamond Pro" pitchFamily="18" charset="0"/>
              </a:rPr>
              <a:t>pengaruhnya</a:t>
            </a:r>
            <a:r>
              <a:rPr lang="en-US" sz="3200" dirty="0" smtClean="0">
                <a:latin typeface="Adobe Garamond Pro" pitchFamily="18" charset="0"/>
              </a:rPr>
              <a:t>, </a:t>
            </a:r>
            <a:r>
              <a:rPr lang="en-US" sz="3200" dirty="0" err="1" smtClean="0">
                <a:latin typeface="Adobe Garamond Pro" pitchFamily="18" charset="0"/>
              </a:rPr>
              <a:t>kesannya</a:t>
            </a:r>
            <a:r>
              <a:rPr lang="en-US" sz="3200" dirty="0" smtClean="0">
                <a:latin typeface="Adobe Garamond Pro" pitchFamily="18" charset="0"/>
              </a:rPr>
              <a:t> (KBBI)</a:t>
            </a:r>
          </a:p>
          <a:p>
            <a:pPr marL="0" indent="0" algn="just">
              <a:buNone/>
            </a:pPr>
            <a:r>
              <a:rPr lang="en-US" sz="3200" b="1" dirty="0" smtClean="0">
                <a:latin typeface="Adobe Garamond Pro" pitchFamily="18" charset="0"/>
              </a:rPr>
              <a:t>EFISIEN</a:t>
            </a:r>
            <a:r>
              <a:rPr lang="en-US" sz="3200" dirty="0" smtClean="0">
                <a:latin typeface="Adobe Garamond Pro" pitchFamily="18" charset="0"/>
              </a:rPr>
              <a:t> </a:t>
            </a:r>
            <a:r>
              <a:rPr lang="en-US" sz="3200" dirty="0" err="1" smtClean="0">
                <a:latin typeface="Adobe Garamond Pro" pitchFamily="18" charset="0"/>
              </a:rPr>
              <a:t>adalah</a:t>
            </a:r>
            <a:r>
              <a:rPr lang="en-US" sz="3200" dirty="0" smtClean="0">
                <a:latin typeface="Adobe Garamond Pro" pitchFamily="18" charset="0"/>
              </a:rPr>
              <a:t> </a:t>
            </a:r>
            <a:r>
              <a:rPr lang="en-US" sz="3200" dirty="0" err="1" smtClean="0">
                <a:latin typeface="Adobe Garamond Pro" pitchFamily="18" charset="0"/>
              </a:rPr>
              <a:t>tepat</a:t>
            </a:r>
            <a:r>
              <a:rPr lang="en-US" sz="3200" dirty="0" smtClean="0">
                <a:latin typeface="Adobe Garamond Pro" pitchFamily="18" charset="0"/>
              </a:rPr>
              <a:t> </a:t>
            </a:r>
            <a:r>
              <a:rPr lang="en-US" sz="3200" dirty="0" err="1" smtClean="0">
                <a:latin typeface="Adobe Garamond Pro" pitchFamily="18" charset="0"/>
              </a:rPr>
              <a:t>atau</a:t>
            </a:r>
            <a:r>
              <a:rPr lang="en-US" sz="3200" dirty="0" smtClean="0">
                <a:latin typeface="Adobe Garamond Pro" pitchFamily="18" charset="0"/>
              </a:rPr>
              <a:t> </a:t>
            </a:r>
            <a:r>
              <a:rPr lang="en-US" sz="3200" dirty="0" err="1" smtClean="0">
                <a:latin typeface="Adobe Garamond Pro" pitchFamily="18" charset="0"/>
              </a:rPr>
              <a:t>sesuai</a:t>
            </a:r>
            <a:r>
              <a:rPr lang="en-US" sz="3200" dirty="0" smtClean="0">
                <a:latin typeface="Adobe Garamond Pro" pitchFamily="18" charset="0"/>
              </a:rPr>
              <a:t> </a:t>
            </a:r>
            <a:r>
              <a:rPr lang="en-US" sz="3200" dirty="0" err="1" smtClean="0">
                <a:latin typeface="Adobe Garamond Pro" pitchFamily="18" charset="0"/>
              </a:rPr>
              <a:t>untuk</a:t>
            </a:r>
            <a:r>
              <a:rPr lang="en-US" sz="3200" dirty="0" smtClean="0">
                <a:latin typeface="Adobe Garamond Pro" pitchFamily="18" charset="0"/>
              </a:rPr>
              <a:t> </a:t>
            </a:r>
            <a:r>
              <a:rPr lang="en-US" sz="3200" dirty="0" err="1" smtClean="0">
                <a:latin typeface="Adobe Garamond Pro" pitchFamily="18" charset="0"/>
              </a:rPr>
              <a:t>menghasilkan</a:t>
            </a:r>
            <a:r>
              <a:rPr lang="en-US" sz="3200" dirty="0" smtClean="0">
                <a:latin typeface="Adobe Garamond Pro" pitchFamily="18" charset="0"/>
              </a:rPr>
              <a:t> </a:t>
            </a:r>
            <a:r>
              <a:rPr lang="en-US" sz="3200" dirty="0" err="1" smtClean="0">
                <a:latin typeface="Adobe Garamond Pro" pitchFamily="18" charset="0"/>
              </a:rPr>
              <a:t>sesuatu</a:t>
            </a:r>
            <a:r>
              <a:rPr lang="en-US" sz="3200" dirty="0" smtClean="0">
                <a:latin typeface="Adobe Garamond Pro" pitchFamily="18" charset="0"/>
              </a:rPr>
              <a:t> </a:t>
            </a:r>
            <a:r>
              <a:rPr lang="en-US" sz="3200" dirty="0" err="1" smtClean="0">
                <a:latin typeface="Adobe Garamond Pro" pitchFamily="18" charset="0"/>
              </a:rPr>
              <a:t>dengan</a:t>
            </a:r>
            <a:r>
              <a:rPr lang="en-US" sz="3200" dirty="0" smtClean="0">
                <a:latin typeface="Adobe Garamond Pro" pitchFamily="18" charset="0"/>
              </a:rPr>
              <a:t> </a:t>
            </a:r>
            <a:r>
              <a:rPr lang="en-US" sz="3200" dirty="0" err="1" smtClean="0">
                <a:latin typeface="Adobe Garamond Pro" pitchFamily="18" charset="0"/>
              </a:rPr>
              <a:t>tidak</a:t>
            </a:r>
            <a:r>
              <a:rPr lang="en-US" sz="3200" dirty="0" smtClean="0">
                <a:latin typeface="Adobe Garamond Pro" pitchFamily="18" charset="0"/>
              </a:rPr>
              <a:t> </a:t>
            </a:r>
            <a:r>
              <a:rPr lang="en-US" sz="3200" dirty="0" err="1" smtClean="0">
                <a:latin typeface="Adobe Garamond Pro" pitchFamily="18" charset="0"/>
              </a:rPr>
              <a:t>membuang-buang</a:t>
            </a:r>
            <a:r>
              <a:rPr lang="en-US" sz="3200" dirty="0" smtClean="0">
                <a:latin typeface="Adobe Garamond Pro" pitchFamily="18" charset="0"/>
              </a:rPr>
              <a:t> </a:t>
            </a:r>
            <a:r>
              <a:rPr lang="en-US" sz="3200" dirty="0" err="1" smtClean="0">
                <a:latin typeface="Adobe Garamond Pro" pitchFamily="18" charset="0"/>
              </a:rPr>
              <a:t>waktu</a:t>
            </a:r>
            <a:r>
              <a:rPr lang="en-US" sz="3200" dirty="0" smtClean="0">
                <a:latin typeface="Adobe Garamond Pro" pitchFamily="18" charset="0"/>
              </a:rPr>
              <a:t>, </a:t>
            </a:r>
            <a:r>
              <a:rPr lang="en-US" sz="3200" dirty="0" err="1" smtClean="0">
                <a:latin typeface="Adobe Garamond Pro" pitchFamily="18" charset="0"/>
              </a:rPr>
              <a:t>tenaga</a:t>
            </a:r>
            <a:r>
              <a:rPr lang="en-US" sz="3200" dirty="0" smtClean="0">
                <a:latin typeface="Adobe Garamond Pro" pitchFamily="18" charset="0"/>
              </a:rPr>
              <a:t>, </a:t>
            </a:r>
            <a:r>
              <a:rPr lang="en-US" sz="3200" dirty="0" err="1" smtClean="0">
                <a:latin typeface="Adobe Garamond Pro" pitchFamily="18" charset="0"/>
              </a:rPr>
              <a:t>dan</a:t>
            </a:r>
            <a:r>
              <a:rPr lang="en-US" sz="3200" dirty="0" smtClean="0">
                <a:latin typeface="Adobe Garamond Pro" pitchFamily="18" charset="0"/>
              </a:rPr>
              <a:t> </a:t>
            </a:r>
            <a:r>
              <a:rPr lang="en-US" sz="3200" dirty="0" err="1" smtClean="0">
                <a:latin typeface="Adobe Garamond Pro" pitchFamily="18" charset="0"/>
              </a:rPr>
              <a:t>biaya</a:t>
            </a:r>
            <a:r>
              <a:rPr lang="en-US" sz="3200" dirty="0" smtClean="0">
                <a:latin typeface="Adobe Garamond Pro" pitchFamily="18" charset="0"/>
              </a:rPr>
              <a:t> (KBBI)</a:t>
            </a:r>
          </a:p>
          <a:p>
            <a:pPr marL="0" indent="0" algn="just">
              <a:buNone/>
            </a:pPr>
            <a:endParaRPr lang="id-ID" sz="3200" dirty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77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916832"/>
            <a:ext cx="6196405" cy="295574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tx1"/>
                </a:solidFill>
                <a:latin typeface="Adobe Garamond Pro Bold" pitchFamily="18" charset="0"/>
              </a:rPr>
              <a:t>BELAJAR EFEKTIF DAN EFISIEN </a:t>
            </a:r>
            <a:endParaRPr lang="en-US" sz="2800" b="1" dirty="0" smtClean="0">
              <a:solidFill>
                <a:schemeClr val="tx1"/>
              </a:solidFill>
              <a:latin typeface="Adobe Garamond Pro Bold" pitchFamily="18" charset="0"/>
            </a:endParaRPr>
          </a:p>
          <a:p>
            <a:pPr marL="0" indent="0" algn="ctr">
              <a:buNone/>
            </a:pPr>
            <a:endParaRPr lang="en-US" sz="2800" dirty="0">
              <a:solidFill>
                <a:schemeClr val="tx1"/>
              </a:solidFill>
              <a:latin typeface="Adobe Garamond Pro Bold" pitchFamily="18" charset="0"/>
            </a:endParaRPr>
          </a:p>
          <a:p>
            <a:pPr marL="0" indent="0" algn="ctr">
              <a:buNone/>
            </a:pPr>
            <a:r>
              <a:rPr lang="en-US" sz="2800" dirty="0" err="1" smtClean="0">
                <a:solidFill>
                  <a:schemeClr val="tx1"/>
                </a:solidFill>
                <a:latin typeface="Adobe Garamond Pro Bold" pitchFamily="18" charset="0"/>
              </a:rPr>
              <a:t>adalah</a:t>
            </a:r>
            <a:r>
              <a:rPr lang="en-US" sz="2800" dirty="0" smtClean="0">
                <a:solidFill>
                  <a:schemeClr val="tx1"/>
                </a:solidFill>
                <a:latin typeface="Adobe Garamond Pro Bold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dobe Garamond Pro" pitchFamily="18" charset="0"/>
              </a:rPr>
              <a:t>b</a:t>
            </a:r>
            <a:r>
              <a:rPr lang="en-US" sz="2800" dirty="0" err="1" smtClean="0">
                <a:solidFill>
                  <a:schemeClr val="tx1"/>
                </a:solidFill>
                <a:latin typeface="Adobe Garamond Pro" pitchFamily="18" charset="0"/>
              </a:rPr>
              <a:t>elajar</a:t>
            </a:r>
            <a:r>
              <a:rPr lang="en-US" sz="2800" dirty="0" smtClean="0">
                <a:solidFill>
                  <a:schemeClr val="tx1"/>
                </a:solidFill>
                <a:latin typeface="Adobe Garamond Pro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dobe Garamond Pro" pitchFamily="18" charset="0"/>
              </a:rPr>
              <a:t>yang </a:t>
            </a:r>
            <a:r>
              <a:rPr lang="en-US" sz="2800" dirty="0" err="1">
                <a:solidFill>
                  <a:schemeClr val="tx1"/>
                </a:solidFill>
                <a:latin typeface="Adobe Garamond Pro" pitchFamily="18" charset="0"/>
              </a:rPr>
              <a:t>menyenangkan</a:t>
            </a:r>
            <a:r>
              <a:rPr lang="en-US" sz="2800" dirty="0">
                <a:solidFill>
                  <a:schemeClr val="tx1"/>
                </a:solidFill>
                <a:latin typeface="Adobe Garamond Pro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dobe Garamond Pro" pitchFamily="18" charset="0"/>
              </a:rPr>
              <a:t>terjadwal</a:t>
            </a:r>
            <a:r>
              <a:rPr lang="en-US" sz="2800" dirty="0">
                <a:solidFill>
                  <a:schemeClr val="tx1"/>
                </a:solidFill>
                <a:latin typeface="Adobe Garamond Pro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dobe Garamond Pro" pitchFamily="18" charset="0"/>
              </a:rPr>
              <a:t>dengan</a:t>
            </a:r>
            <a:r>
              <a:rPr lang="en-US" sz="2800" dirty="0">
                <a:solidFill>
                  <a:schemeClr val="tx1"/>
                </a:solidFill>
                <a:latin typeface="Adobe Garamond Pro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dobe Garamond Pro" pitchFamily="18" charset="0"/>
              </a:rPr>
              <a:t>baik</a:t>
            </a:r>
            <a:r>
              <a:rPr lang="en-US" sz="2800" dirty="0">
                <a:solidFill>
                  <a:schemeClr val="tx1"/>
                </a:solidFill>
                <a:latin typeface="Adobe Garamond Pro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dobe Garamond Pro" pitchFamily="18" charset="0"/>
              </a:rPr>
              <a:t>tidak</a:t>
            </a:r>
            <a:r>
              <a:rPr lang="en-US" sz="2800" dirty="0">
                <a:solidFill>
                  <a:schemeClr val="tx1"/>
                </a:solidFill>
                <a:latin typeface="Adobe Garamond Pro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dobe Garamond Pro" pitchFamily="18" charset="0"/>
              </a:rPr>
              <a:t>memakan</a:t>
            </a:r>
            <a:r>
              <a:rPr lang="en-US" sz="2800" dirty="0">
                <a:solidFill>
                  <a:schemeClr val="tx1"/>
                </a:solidFill>
                <a:latin typeface="Adobe Garamond Pro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dobe Garamond Pro" pitchFamily="18" charset="0"/>
              </a:rPr>
              <a:t>banyak</a:t>
            </a:r>
            <a:r>
              <a:rPr lang="en-US" sz="2800" dirty="0">
                <a:solidFill>
                  <a:schemeClr val="tx1"/>
                </a:solidFill>
                <a:latin typeface="Adobe Garamond Pro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dobe Garamond Pro" pitchFamily="18" charset="0"/>
              </a:rPr>
              <a:t>waktu</a:t>
            </a:r>
            <a:r>
              <a:rPr lang="en-US" sz="2800" dirty="0">
                <a:solidFill>
                  <a:schemeClr val="tx1"/>
                </a:solidFill>
                <a:latin typeface="Adobe Garamond Pro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dobe Garamond Pro" pitchFamily="18" charset="0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Adobe Garamond Pro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dobe Garamond Pro" pitchFamily="18" charset="0"/>
              </a:rPr>
              <a:t>hasil</a:t>
            </a:r>
            <a:r>
              <a:rPr lang="en-US" sz="2800" dirty="0">
                <a:solidFill>
                  <a:schemeClr val="tx1"/>
                </a:solidFill>
                <a:latin typeface="Adobe Garamond Pro" pitchFamily="18" charset="0"/>
              </a:rPr>
              <a:t> yang </a:t>
            </a:r>
            <a:r>
              <a:rPr lang="en-US" sz="2800" dirty="0" err="1">
                <a:solidFill>
                  <a:schemeClr val="tx1"/>
                </a:solidFill>
                <a:latin typeface="Adobe Garamond Pro" pitchFamily="18" charset="0"/>
              </a:rPr>
              <a:t>maksimal</a:t>
            </a:r>
            <a:r>
              <a:rPr lang="en-US" sz="2800" dirty="0">
                <a:solidFill>
                  <a:schemeClr val="tx1"/>
                </a:solidFill>
                <a:latin typeface="Adobe Garamond Pro" pitchFamily="18" charset="0"/>
              </a:rPr>
              <a:t>.</a:t>
            </a:r>
            <a:endParaRPr lang="id-ID" sz="2800" dirty="0">
              <a:solidFill>
                <a:schemeClr val="tx1"/>
              </a:solidFill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81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1" y="620688"/>
            <a:ext cx="7272808" cy="12241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Adobe Garamond Pro Bold" pitchFamily="18" charset="0"/>
              </a:rPr>
              <a:t>Mengapa</a:t>
            </a:r>
            <a:r>
              <a:rPr lang="en-US" sz="3200" b="1" dirty="0" smtClean="0">
                <a:solidFill>
                  <a:schemeClr val="tx1"/>
                </a:solidFill>
                <a:latin typeface="Adobe Garamond Pro Bold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dobe Garamond Pro Bold" pitchFamily="18" charset="0"/>
              </a:rPr>
              <a:t>siswa</a:t>
            </a:r>
            <a:r>
              <a:rPr lang="en-US" sz="3200" b="1" dirty="0" smtClean="0">
                <a:solidFill>
                  <a:schemeClr val="tx1"/>
                </a:solidFill>
                <a:latin typeface="Adobe Garamond Pro Bold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dobe Garamond Pro Bold" pitchFamily="18" charset="0"/>
              </a:rPr>
              <a:t>perlu</a:t>
            </a:r>
            <a:r>
              <a:rPr lang="en-US" sz="3200" b="1" dirty="0" smtClean="0">
                <a:solidFill>
                  <a:schemeClr val="tx1"/>
                </a:solidFill>
                <a:latin typeface="Adobe Garamond Pro Bold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dobe Garamond Pro Bold" pitchFamily="18" charset="0"/>
              </a:rPr>
              <a:t>memiliki</a:t>
            </a:r>
            <a:r>
              <a:rPr lang="en-US" sz="3200" b="1" dirty="0" smtClean="0">
                <a:solidFill>
                  <a:schemeClr val="tx1"/>
                </a:solidFill>
                <a:latin typeface="Adobe Garamond Pro Bold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dobe Garamond Pro Bold" pitchFamily="18" charset="0"/>
              </a:rPr>
              <a:t>sikap</a:t>
            </a:r>
            <a:r>
              <a:rPr lang="en-US" sz="3200" b="1" dirty="0" smtClean="0">
                <a:solidFill>
                  <a:schemeClr val="tx1"/>
                </a:solidFill>
                <a:latin typeface="Adobe Garamond Pro Bold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dobe Garamond Pro Bold" pitchFamily="18" charset="0"/>
              </a:rPr>
              <a:t>belajar</a:t>
            </a:r>
            <a:r>
              <a:rPr lang="en-US" sz="3200" b="1" dirty="0" smtClean="0">
                <a:solidFill>
                  <a:schemeClr val="tx1"/>
                </a:solidFill>
                <a:latin typeface="Adobe Garamond Pro Bold" pitchFamily="18" charset="0"/>
              </a:rPr>
              <a:t> yang </a:t>
            </a:r>
            <a:r>
              <a:rPr lang="en-US" sz="3200" b="1" dirty="0" err="1" smtClean="0">
                <a:solidFill>
                  <a:schemeClr val="tx1"/>
                </a:solidFill>
                <a:latin typeface="Adobe Garamond Pro Bold" pitchFamily="18" charset="0"/>
              </a:rPr>
              <a:t>efektif</a:t>
            </a:r>
            <a:r>
              <a:rPr lang="en-US" sz="3200" b="1" dirty="0" smtClean="0">
                <a:solidFill>
                  <a:schemeClr val="tx1"/>
                </a:solidFill>
                <a:latin typeface="Adobe Garamond Pro Bold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dobe Garamond Pro Bold" pitchFamily="18" charset="0"/>
              </a:rPr>
              <a:t>dan</a:t>
            </a:r>
            <a:r>
              <a:rPr lang="en-US" sz="3200" b="1" dirty="0" smtClean="0">
                <a:solidFill>
                  <a:schemeClr val="tx1"/>
                </a:solidFill>
                <a:latin typeface="Adobe Garamond Pro Bold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dobe Garamond Pro Bold" pitchFamily="18" charset="0"/>
              </a:rPr>
              <a:t>efisien</a:t>
            </a:r>
            <a:r>
              <a:rPr lang="en-US" sz="3200" b="1" dirty="0" smtClean="0">
                <a:solidFill>
                  <a:schemeClr val="tx1"/>
                </a:solidFill>
                <a:latin typeface="Adobe Garamond Pro Bold" pitchFamily="18" charset="0"/>
              </a:rPr>
              <a:t>?</a:t>
            </a:r>
            <a:endParaRPr lang="id-ID" sz="3200" b="1" dirty="0">
              <a:solidFill>
                <a:schemeClr val="tx1"/>
              </a:solidFill>
              <a:latin typeface="Adobe Garamond Pro Bol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07367362"/>
              </p:ext>
            </p:extLst>
          </p:nvPr>
        </p:nvGraphicFramePr>
        <p:xfrm>
          <a:off x="1475656" y="206084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638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620689"/>
            <a:ext cx="7488832" cy="936104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Adobe Garamond Pro Bold" pitchFamily="18" charset="0"/>
              </a:rPr>
              <a:t>MENGAPA HARUS TERJADWAL DAN MENYENANGKAN</a:t>
            </a:r>
            <a:r>
              <a:rPr lang="en-US" sz="3200" b="1" dirty="0" smtClean="0">
                <a:latin typeface="Adobe Garamond Pro Bold" pitchFamily="18" charset="0"/>
              </a:rPr>
              <a:t>?</a:t>
            </a:r>
            <a:endParaRPr lang="id-ID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1700108"/>
              </p:ext>
            </p:extLst>
          </p:nvPr>
        </p:nvGraphicFramePr>
        <p:xfrm>
          <a:off x="323528" y="1772816"/>
          <a:ext cx="8517632" cy="4669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746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2800" b="1" i="1" dirty="0" err="1" smtClean="0">
                <a:latin typeface="Adobe Garamond Pro Bold" pitchFamily="18" charset="0"/>
              </a:rPr>
              <a:t>Ingat</a:t>
            </a:r>
            <a:r>
              <a:rPr lang="en-US" sz="2800" b="1" i="1" dirty="0" smtClean="0">
                <a:latin typeface="Adobe Garamond Pro Bold" pitchFamily="18" charset="0"/>
              </a:rPr>
              <a:t>…</a:t>
            </a:r>
            <a:r>
              <a:rPr lang="en-US" sz="2800" b="1" i="1" dirty="0" err="1" smtClean="0">
                <a:latin typeface="Adobe Garamond Pro Bold" pitchFamily="18" charset="0"/>
              </a:rPr>
              <a:t>Ingat</a:t>
            </a:r>
            <a:r>
              <a:rPr lang="en-US" sz="2800" b="1" i="1" dirty="0" smtClean="0">
                <a:latin typeface="Adobe Garamond Pro Bold" pitchFamily="18" charset="0"/>
              </a:rPr>
              <a:t>…</a:t>
            </a:r>
            <a:r>
              <a:rPr lang="en-US" sz="2800" b="1" i="1" dirty="0" err="1" smtClean="0">
                <a:latin typeface="Adobe Garamond Pro Bold" pitchFamily="18" charset="0"/>
              </a:rPr>
              <a:t>Ingat</a:t>
            </a:r>
            <a:r>
              <a:rPr lang="en-US" sz="2800" b="1" i="1" dirty="0" smtClean="0">
                <a:latin typeface="Adobe Garamond Pro Bold" pitchFamily="18" charset="0"/>
              </a:rPr>
              <a:t>, </a:t>
            </a:r>
            <a:r>
              <a:rPr lang="en-US" sz="2800" b="1" i="1" dirty="0" err="1" smtClean="0">
                <a:latin typeface="Adobe Garamond Pro Bold" pitchFamily="18" charset="0"/>
              </a:rPr>
              <a:t>menyontek</a:t>
            </a:r>
            <a:r>
              <a:rPr lang="en-US" sz="2800" b="1" i="1" dirty="0" smtClean="0">
                <a:latin typeface="Adobe Garamond Pro Bold" pitchFamily="18" charset="0"/>
              </a:rPr>
              <a:t> </a:t>
            </a:r>
            <a:r>
              <a:rPr lang="en-US" sz="2800" b="1" i="1" dirty="0" err="1" smtClean="0">
                <a:latin typeface="Adobe Garamond Pro Bold" pitchFamily="18" charset="0"/>
              </a:rPr>
              <a:t>dan</a:t>
            </a:r>
            <a:r>
              <a:rPr lang="en-US" sz="2800" b="1" i="1" dirty="0" smtClean="0">
                <a:latin typeface="Adobe Garamond Pro Bold" pitchFamily="18" charset="0"/>
              </a:rPr>
              <a:t> SKS (</a:t>
            </a:r>
            <a:r>
              <a:rPr lang="en-US" sz="2800" b="1" i="1" dirty="0" err="1" smtClean="0">
                <a:latin typeface="Adobe Garamond Pro Bold" pitchFamily="18" charset="0"/>
              </a:rPr>
              <a:t>Sistem</a:t>
            </a:r>
            <a:r>
              <a:rPr lang="en-US" sz="2800" b="1" i="1" dirty="0" smtClean="0">
                <a:latin typeface="Adobe Garamond Pro Bold" pitchFamily="18" charset="0"/>
              </a:rPr>
              <a:t> </a:t>
            </a:r>
            <a:r>
              <a:rPr lang="en-US" sz="2800" b="1" i="1" dirty="0" err="1" smtClean="0">
                <a:latin typeface="Adobe Garamond Pro Bold" pitchFamily="18" charset="0"/>
              </a:rPr>
              <a:t>Kebut</a:t>
            </a:r>
            <a:r>
              <a:rPr lang="en-US" sz="2800" b="1" i="1" dirty="0" smtClean="0">
                <a:latin typeface="Adobe Garamond Pro Bold" pitchFamily="18" charset="0"/>
              </a:rPr>
              <a:t> </a:t>
            </a:r>
            <a:r>
              <a:rPr lang="en-US" sz="2800" b="1" i="1" dirty="0" err="1" smtClean="0">
                <a:latin typeface="Adobe Garamond Pro Bold" pitchFamily="18" charset="0"/>
              </a:rPr>
              <a:t>Semalam</a:t>
            </a:r>
            <a:r>
              <a:rPr lang="en-US" sz="2800" b="1" i="1" dirty="0" smtClean="0">
                <a:latin typeface="Adobe Garamond Pro Bold" pitchFamily="18" charset="0"/>
              </a:rPr>
              <a:t>) </a:t>
            </a:r>
            <a:r>
              <a:rPr lang="en-US" sz="2800" b="1" i="1" dirty="0" err="1" smtClean="0">
                <a:latin typeface="Adobe Garamond Pro Bold" pitchFamily="18" charset="0"/>
              </a:rPr>
              <a:t>Bukan</a:t>
            </a:r>
            <a:r>
              <a:rPr lang="en-US" sz="2800" b="1" i="1" dirty="0" smtClean="0">
                <a:latin typeface="Adobe Garamond Pro Bold" pitchFamily="18" charset="0"/>
              </a:rPr>
              <a:t> Cara </a:t>
            </a:r>
            <a:r>
              <a:rPr lang="en-US" sz="2800" b="1" i="1" dirty="0" err="1" smtClean="0">
                <a:latin typeface="Adobe Garamond Pro Bold" pitchFamily="18" charset="0"/>
              </a:rPr>
              <a:t>Belajar</a:t>
            </a:r>
            <a:r>
              <a:rPr lang="en-US" sz="2800" b="1" i="1" dirty="0" smtClean="0">
                <a:latin typeface="Adobe Garamond Pro Bold" pitchFamily="18" charset="0"/>
              </a:rPr>
              <a:t> yang </a:t>
            </a:r>
            <a:r>
              <a:rPr lang="en-US" sz="2800" b="1" i="1" dirty="0" err="1" smtClean="0">
                <a:latin typeface="Adobe Garamond Pro Bold" pitchFamily="18" charset="0"/>
              </a:rPr>
              <a:t>Efektif</a:t>
            </a:r>
            <a:r>
              <a:rPr lang="en-US" sz="2800" b="1" i="1" dirty="0" smtClean="0">
                <a:latin typeface="Adobe Garamond Pro Bold" pitchFamily="18" charset="0"/>
              </a:rPr>
              <a:t> </a:t>
            </a:r>
            <a:r>
              <a:rPr lang="en-US" sz="2800" b="1" i="1" dirty="0" err="1" smtClean="0">
                <a:latin typeface="Adobe Garamond Pro Bold" pitchFamily="18" charset="0"/>
              </a:rPr>
              <a:t>dan</a:t>
            </a:r>
            <a:r>
              <a:rPr lang="en-US" sz="2800" b="1" i="1" dirty="0" smtClean="0">
                <a:latin typeface="Adobe Garamond Pro Bold" pitchFamily="18" charset="0"/>
              </a:rPr>
              <a:t> </a:t>
            </a:r>
            <a:r>
              <a:rPr lang="en-US" sz="2800" b="1" i="1" dirty="0" err="1" smtClean="0">
                <a:latin typeface="Adobe Garamond Pro Bold" pitchFamily="18" charset="0"/>
              </a:rPr>
              <a:t>Efisien</a:t>
            </a:r>
            <a:r>
              <a:rPr lang="en-US" sz="2800" b="1" i="1" dirty="0" smtClean="0">
                <a:latin typeface="Adobe Garamond Pro Bold" pitchFamily="18" charset="0"/>
              </a:rPr>
              <a:t>!</a:t>
            </a:r>
            <a:endParaRPr lang="id-ID" sz="2800" b="1" i="1" dirty="0">
              <a:latin typeface="Adobe Garamond Pro Bold" pitchFamily="18" charset="0"/>
            </a:endParaRPr>
          </a:p>
        </p:txBody>
      </p:sp>
      <p:pic>
        <p:nvPicPr>
          <p:cNvPr id="4" name="Picture 2" descr="https://zukapersona.files.wordpress.com/2011/02/mencontek-ilustrasi-u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86" y="2276872"/>
            <a:ext cx="3312368" cy="230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tse4.mm.bing.net/th?id=OIP.y2CyWZAd1y9wwZq8pws5vgHaEE&amp;pid=15.1&amp;P=0&amp;w=283&amp;h=15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10" y="3356992"/>
            <a:ext cx="3479354" cy="242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19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YANG HARUS DIPERHATIKAN DALAM BELAJAR EFEKTIF</a:t>
            </a:r>
            <a:endParaRPr lang="id-ID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2502149"/>
              </p:ext>
            </p:extLst>
          </p:nvPr>
        </p:nvGraphicFramePr>
        <p:xfrm>
          <a:off x="1463675" y="2119313"/>
          <a:ext cx="6196013" cy="360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851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547</TotalTime>
  <Words>760</Words>
  <Application>Microsoft Office PowerPoint</Application>
  <PresentationFormat>On-screen Show (4:3)</PresentationFormat>
  <Paragraphs>161</Paragraphs>
  <Slides>30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Pushpin</vt:lpstr>
      <vt:lpstr>CARA BELAJAR  EFEKTIF DAN EFISIEN  </vt:lpstr>
      <vt:lpstr> R. Mekar Ismayani, M.Pd. </vt:lpstr>
      <vt:lpstr>Mari kita lihat tayangan berikut, agar kita mengerti mengapa harus belajar!</vt:lpstr>
      <vt:lpstr>APA ITU BELAJAR EFEKTIF DAN EFISIEN?</vt:lpstr>
      <vt:lpstr>PowerPoint Presentation</vt:lpstr>
      <vt:lpstr>Mengapa siswa perlu memiliki sikap belajar yang efektif dan efisien?</vt:lpstr>
      <vt:lpstr>MENGAPA HARUS TERJADWAL DAN MENYENANGKAN?</vt:lpstr>
      <vt:lpstr>Ingat…Ingat…Ingat, menyontek dan SKS (Sistem Kebut Semalam) Bukan Cara Belajar yang Efektif dan Efisien!</vt:lpstr>
      <vt:lpstr>YANG HARUS DIPERHATIKAN DALAM BELAJAR EFEKTIF</vt:lpstr>
      <vt:lpstr>Perhatikan Dirimu</vt:lpstr>
      <vt:lpstr>PowerPoint Presentation</vt:lpstr>
      <vt:lpstr>PowerPoint Presentation</vt:lpstr>
      <vt:lpstr>PowerPoint Presentation</vt:lpstr>
      <vt:lpstr>PowerPoint Presentation</vt:lpstr>
      <vt:lpstr>Perhatikan Lingkunganmu</vt:lpstr>
      <vt:lpstr>Teknik Apa yang Kamu Gunakan?</vt:lpstr>
      <vt:lpstr>HAL LAIN YANG PERLU DIPERHATIKAN DALAM BELAJAR EFEKTIF DAN EFISIEN</vt:lpstr>
      <vt:lpstr>SENAM OTAK</vt:lpstr>
      <vt:lpstr>BELAJAR EFEKTIF DAN EFISIEN DI ERA REVOLUSI INDUSTRI 4.0</vt:lpstr>
      <vt:lpstr>Perangkat Digital</vt:lpstr>
      <vt:lpstr>PowerPoint Presentation</vt:lpstr>
      <vt:lpstr>PRINSIP BELAJAR DI ERA INDUSTRI 4.0</vt:lpstr>
      <vt:lpstr>Belajar di Era Industri 4.0</vt:lpstr>
      <vt:lpstr>Fitur Portal Rumah Belajar</vt:lpstr>
      <vt:lpstr>PowerPoint Presentation</vt:lpstr>
      <vt:lpstr>TIPS BELAJAR  EFEKTIF DAN EFISIEN</vt:lpstr>
      <vt:lpstr>KESIMPULAN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 BELAJAR  EFEKTIF DAN EFISIEN  DI ERA REVOLUSI INDUSTRI 4.0</dc:title>
  <dc:creator>asus</dc:creator>
  <cp:lastModifiedBy>Windows User</cp:lastModifiedBy>
  <cp:revision>33</cp:revision>
  <dcterms:created xsi:type="dcterms:W3CDTF">2019-03-19T02:59:12Z</dcterms:created>
  <dcterms:modified xsi:type="dcterms:W3CDTF">2019-03-31T23:03:57Z</dcterms:modified>
</cp:coreProperties>
</file>