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70" r:id="rId4"/>
    <p:sldId id="257" r:id="rId5"/>
    <p:sldId id="267" r:id="rId6"/>
    <p:sldId id="268" r:id="rId7"/>
    <p:sldId id="258" r:id="rId8"/>
    <p:sldId id="259" r:id="rId9"/>
    <p:sldId id="262" r:id="rId10"/>
    <p:sldId id="264" r:id="rId11"/>
    <p:sldId id="263" r:id="rId12"/>
    <p:sldId id="271" r:id="rId13"/>
    <p:sldId id="273" r:id="rId14"/>
    <p:sldId id="26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038" y="698678"/>
            <a:ext cx="9440215" cy="207028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Model high scope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28" y="3039414"/>
            <a:ext cx="11011437" cy="275178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    	Chandra </a:t>
            </a:r>
            <a:r>
              <a:rPr lang="en-US" sz="4000" dirty="0" err="1" smtClean="0"/>
              <a:t>Asri</a:t>
            </a:r>
            <a:r>
              <a:rPr lang="en-US" sz="4000" dirty="0" smtClean="0"/>
              <a:t> </a:t>
            </a:r>
            <a:r>
              <a:rPr lang="en-US" sz="4000" dirty="0" err="1" smtClean="0"/>
              <a:t>Windarsih</a:t>
            </a:r>
            <a:r>
              <a:rPr lang="en-US" sz="4000" dirty="0" smtClean="0"/>
              <a:t>, S.H., </a:t>
            </a:r>
            <a:r>
              <a:rPr lang="en-US" sz="4000" dirty="0" err="1" smtClean="0"/>
              <a:t>M.Pd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3696237"/>
            <a:ext cx="5433230" cy="30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0" y="412464"/>
            <a:ext cx="9753600" cy="55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odel high 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96" y="4077477"/>
            <a:ext cx="6029325" cy="26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5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model high 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2" y="644476"/>
            <a:ext cx="9753600" cy="53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del high 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4244998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odel high 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7" y="138450"/>
            <a:ext cx="1005386" cy="10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3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8977" y="4759287"/>
            <a:ext cx="11071953" cy="17516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UNSUR PEMBELAJARAN HIGH SCOPE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995" y="176271"/>
            <a:ext cx="11005851" cy="460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</a:rPr>
              <a:t>Materi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atau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bahan</a:t>
            </a:r>
            <a:r>
              <a:rPr lang="en-US" sz="3200" b="1" dirty="0">
                <a:solidFill>
                  <a:schemeClr val="tx1"/>
                </a:solidFill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</a:rPr>
              <a:t>dapat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dieksplor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anak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</a:rPr>
              <a:t>Pengolahan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bahan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atau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materi</a:t>
            </a:r>
            <a:r>
              <a:rPr lang="en-US" sz="3200" b="1" dirty="0">
                <a:solidFill>
                  <a:schemeClr val="tx1"/>
                </a:solidFill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</a:rPr>
              <a:t>dilakukan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anak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</a:rPr>
              <a:t>Anak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dapat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diberikan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kesempatan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untuk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memilih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apa</a:t>
            </a:r>
            <a:r>
              <a:rPr lang="en-US" sz="3200" b="1" dirty="0">
                <a:solidFill>
                  <a:schemeClr val="tx1"/>
                </a:solidFill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</a:rPr>
              <a:t>akan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anak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lakukan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dengan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materi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atau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bahan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tersebut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4. </a:t>
            </a:r>
            <a:r>
              <a:rPr lang="en-US" sz="3200" b="1" dirty="0" err="1" smtClean="0">
                <a:solidFill>
                  <a:schemeClr val="tx1"/>
                </a:solidFill>
              </a:rPr>
              <a:t>Bahasa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anak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5. </a:t>
            </a:r>
            <a:r>
              <a:rPr lang="en-US" sz="3200" b="1" dirty="0" err="1" smtClean="0">
                <a:solidFill>
                  <a:schemeClr val="tx1"/>
                </a:solidFill>
              </a:rPr>
              <a:t>Dukungan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dari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oleh</a:t>
            </a:r>
            <a:r>
              <a:rPr lang="en-US" sz="3200" b="1" dirty="0">
                <a:solidFill>
                  <a:schemeClr val="tx1"/>
                </a:solidFill>
              </a:rPr>
              <a:t> orang </a:t>
            </a:r>
            <a:r>
              <a:rPr lang="en-US" sz="3200" b="1" dirty="0" err="1">
                <a:solidFill>
                  <a:schemeClr val="tx1"/>
                </a:solidFill>
              </a:rPr>
              <a:t>dewasa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4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4" y="286438"/>
            <a:ext cx="11501609" cy="625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843" y="407625"/>
            <a:ext cx="10983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Kurikulum</a:t>
            </a:r>
            <a:r>
              <a:rPr lang="en-US" sz="2800" dirty="0"/>
              <a:t> High </a:t>
            </a:r>
            <a:r>
              <a:rPr lang="en-US" sz="2800" dirty="0" smtClean="0"/>
              <a:t>Scope , 58 </a:t>
            </a:r>
            <a:r>
              <a:rPr lang="en-US" sz="2800" dirty="0" err="1"/>
              <a:t>poin</a:t>
            </a:r>
            <a:r>
              <a:rPr lang="en-US" sz="2800" dirty="0"/>
              <a:t>  </a:t>
            </a:r>
            <a:r>
              <a:rPr lang="en-US" sz="2800" dirty="0" err="1"/>
              <a:t>dikelompokan</a:t>
            </a:r>
            <a:r>
              <a:rPr lang="en-US" sz="2800" dirty="0"/>
              <a:t> 10 </a:t>
            </a:r>
            <a:r>
              <a:rPr lang="en-US" sz="2800" dirty="0" err="1"/>
              <a:t>poin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35586" y="3602516"/>
            <a:ext cx="5420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dirty="0" err="1" smtClean="0"/>
              <a:t>Kreativitas</a:t>
            </a:r>
            <a:endParaRPr lang="en-US" sz="2800" dirty="0"/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literatur</a:t>
            </a:r>
            <a:r>
              <a:rPr lang="en-US" sz="2800" dirty="0"/>
              <a:t> /</a:t>
            </a:r>
            <a:r>
              <a:rPr lang="en-US" sz="2800" dirty="0" smtClean="0"/>
              <a:t> </a:t>
            </a:r>
            <a:r>
              <a:rPr lang="en-US" sz="2800" dirty="0" err="1"/>
              <a:t>mengenal</a:t>
            </a:r>
            <a:r>
              <a:rPr lang="en-US" sz="2800" dirty="0"/>
              <a:t> </a:t>
            </a:r>
            <a:r>
              <a:rPr lang="en-US" sz="2800" dirty="0" err="1"/>
              <a:t>huruf</a:t>
            </a:r>
            <a:endParaRPr lang="en-US" sz="2800" dirty="0"/>
          </a:p>
          <a:p>
            <a:r>
              <a:rPr lang="en-US" sz="2800" dirty="0" smtClean="0"/>
              <a:t>3. </a:t>
            </a:r>
            <a:r>
              <a:rPr lang="en-US" sz="2800" dirty="0" err="1" smtClean="0"/>
              <a:t>Musik</a:t>
            </a:r>
            <a:endParaRPr lang="en-US" sz="2800" dirty="0"/>
          </a:p>
          <a:p>
            <a:r>
              <a:rPr lang="en-US" sz="2800" dirty="0" smtClean="0"/>
              <a:t>4. </a:t>
            </a:r>
            <a:r>
              <a:rPr lang="en-US" sz="2800" dirty="0" err="1" smtClean="0"/>
              <a:t>Inisiatif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endParaRPr lang="en-US" sz="2800" dirty="0"/>
          </a:p>
          <a:p>
            <a:r>
              <a:rPr lang="en-US" sz="2800" dirty="0" smtClean="0"/>
              <a:t>5. </a:t>
            </a:r>
            <a:r>
              <a:rPr lang="en-US" sz="2800" dirty="0" err="1" smtClean="0"/>
              <a:t>Gerakan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654187" y="3029638"/>
            <a:ext cx="47592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6. </a:t>
            </a:r>
            <a:r>
              <a:rPr lang="en-US" sz="3200" dirty="0" err="1" smtClean="0"/>
              <a:t>Klasifikasi</a:t>
            </a:r>
            <a:endParaRPr lang="en-US" sz="3200" dirty="0"/>
          </a:p>
          <a:p>
            <a:r>
              <a:rPr lang="en-US" sz="3200" dirty="0" smtClean="0"/>
              <a:t>7. </a:t>
            </a:r>
            <a:r>
              <a:rPr lang="en-US" sz="3200" dirty="0" err="1" smtClean="0"/>
              <a:t>Angka</a:t>
            </a:r>
            <a:endParaRPr lang="en-US" sz="3200" dirty="0"/>
          </a:p>
          <a:p>
            <a:r>
              <a:rPr lang="en-US" sz="3200" dirty="0" smtClean="0"/>
              <a:t>8. </a:t>
            </a:r>
            <a:r>
              <a:rPr lang="en-US" sz="3200" dirty="0" err="1" smtClean="0"/>
              <a:t>Mengurutkan</a:t>
            </a:r>
            <a:endParaRPr lang="en-US" sz="3200" dirty="0"/>
          </a:p>
          <a:p>
            <a:r>
              <a:rPr lang="en-US" sz="3200" dirty="0" smtClean="0"/>
              <a:t>9. </a:t>
            </a:r>
            <a:r>
              <a:rPr lang="en-US" sz="3200" dirty="0" err="1" smtClean="0"/>
              <a:t>Konsep</a:t>
            </a:r>
            <a:r>
              <a:rPr lang="en-US" sz="3200" dirty="0" smtClean="0"/>
              <a:t> </a:t>
            </a:r>
            <a:r>
              <a:rPr lang="en-US" sz="3200" dirty="0" err="1"/>
              <a:t>Ruang</a:t>
            </a:r>
            <a:endParaRPr lang="en-US" sz="3200" dirty="0"/>
          </a:p>
          <a:p>
            <a:r>
              <a:rPr lang="en-US" sz="3200" dirty="0" smtClean="0"/>
              <a:t>10. </a:t>
            </a:r>
            <a:r>
              <a:rPr lang="en-US" sz="3200" dirty="0" err="1" smtClean="0"/>
              <a:t>Konsep</a:t>
            </a:r>
            <a:r>
              <a:rPr lang="en-US" sz="3200" dirty="0" smtClean="0"/>
              <a:t> </a:t>
            </a:r>
            <a:r>
              <a:rPr lang="en-US" sz="3200" dirty="0" err="1"/>
              <a:t>waktu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041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/>
              <a:t>perkembangan</a:t>
            </a:r>
            <a:r>
              <a:rPr lang="en-US" dirty="0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Memberdayakan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membeiarkan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r>
              <a:rPr lang="en-US" dirty="0" err="1"/>
              <a:t>Memberdayakan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guru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33851" y="319490"/>
            <a:ext cx="5266062" cy="3040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Memberdayakan</a:t>
            </a:r>
            <a:r>
              <a:rPr lang="en-US" dirty="0"/>
              <a:t> guru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yang di </a:t>
            </a:r>
            <a:r>
              <a:rPr lang="en-US" dirty="0" err="1"/>
              <a:t>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yang </a:t>
            </a:r>
            <a:r>
              <a:rPr lang="en-US" dirty="0" err="1"/>
              <a:t>sistematis</a:t>
            </a:r>
            <a:r>
              <a:rPr lang="en-US" dirty="0"/>
              <a:t>,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.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23" y="2599981"/>
            <a:ext cx="5244029" cy="40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8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4" y="418641"/>
            <a:ext cx="10959199" cy="571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5754" y="694063"/>
            <a:ext cx="8328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/>
              <a:t>Terima</a:t>
            </a:r>
            <a:r>
              <a:rPr lang="en-US" sz="6600" dirty="0"/>
              <a:t> </a:t>
            </a:r>
            <a:r>
              <a:rPr lang="en-US" sz="6600" dirty="0" err="1"/>
              <a:t>kasih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4936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DAVID WEIKART 1960 an</a:t>
            </a:r>
          </a:p>
          <a:p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1962</a:t>
            </a:r>
          </a:p>
          <a:p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pembelajar</a:t>
            </a:r>
            <a:r>
              <a:rPr lang="en-US" dirty="0"/>
              <a:t> </a:t>
            </a:r>
            <a:r>
              <a:rPr lang="en-US" dirty="0" err="1"/>
              <a:t>aktif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188353"/>
            <a:ext cx="11758411" cy="65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003" y="540913"/>
            <a:ext cx="11062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Dikembangkan</a:t>
            </a:r>
            <a:r>
              <a:rPr lang="en-US" sz="4000" dirty="0"/>
              <a:t>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DAVID WEIKART </a:t>
            </a:r>
            <a:r>
              <a:rPr lang="en-US" sz="4000" dirty="0"/>
              <a:t>1960 </a:t>
            </a:r>
          </a:p>
          <a:p>
            <a:r>
              <a:rPr lang="en-US" sz="4000" dirty="0" err="1"/>
              <a:t>Mulai</a:t>
            </a:r>
            <a:r>
              <a:rPr lang="en-US" sz="4000" dirty="0"/>
              <a:t> </a:t>
            </a:r>
            <a:r>
              <a:rPr lang="en-US" sz="4000" dirty="0" err="1"/>
              <a:t>digunakan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tahun</a:t>
            </a:r>
            <a:r>
              <a:rPr lang="en-US" sz="4000" dirty="0"/>
              <a:t> 1962</a:t>
            </a:r>
          </a:p>
          <a:p>
            <a:r>
              <a:rPr lang="en-US" sz="4000" dirty="0" err="1"/>
              <a:t>Melibatkan</a:t>
            </a:r>
            <a:r>
              <a:rPr lang="en-US" sz="4000" dirty="0"/>
              <a:t> </a:t>
            </a:r>
            <a:r>
              <a:rPr lang="en-US" sz="4000" dirty="0" err="1"/>
              <a:t>anak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pembelajar</a:t>
            </a:r>
            <a:r>
              <a:rPr lang="en-US" sz="4000" dirty="0"/>
              <a:t> </a:t>
            </a:r>
            <a:r>
              <a:rPr lang="en-US" sz="4000" dirty="0" err="1"/>
              <a:t>aktif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97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992" y="685800"/>
            <a:ext cx="8637497" cy="55574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anak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belajar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berdasarkan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interaksi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pribadi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dengan</a:t>
            </a:r>
            <a:r>
              <a:rPr lang="en-US" sz="3200" b="1" dirty="0">
                <a:solidFill>
                  <a:srgbClr val="002060"/>
                </a:solidFill>
              </a:rPr>
              <a:t> ide-ide, </a:t>
            </a:r>
            <a:r>
              <a:rPr lang="en-US" sz="3200" b="1" dirty="0" err="1">
                <a:solidFill>
                  <a:srgbClr val="002060"/>
                </a:solidFill>
              </a:rPr>
              <a:t>pengalaman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langsung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dan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objek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fisik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serta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pemikiran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logis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anak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bermain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berkelompok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hal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mengembangkan</a:t>
            </a:r>
            <a:r>
              <a:rPr lang="en-US" sz="3200" dirty="0"/>
              <a:t> </a:t>
            </a:r>
            <a:r>
              <a:rPr lang="en-US" sz="3200" dirty="0" err="1"/>
              <a:t>sosialisasi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/>
              <a:t>anak</a:t>
            </a:r>
            <a:r>
              <a:rPr lang="en-US" sz="3200" dirty="0"/>
              <a:t>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7" y="657225"/>
            <a:ext cx="2466975" cy="262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6" y="3522133"/>
            <a:ext cx="2466975" cy="27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0" y="5460641"/>
            <a:ext cx="8651942" cy="1157995"/>
          </a:xfrm>
        </p:spPr>
        <p:txBody>
          <a:bodyPr>
            <a:noAutofit/>
          </a:bodyPr>
          <a:lstStyle/>
          <a:p>
            <a:r>
              <a:rPr lang="en-US" sz="7200" dirty="0" smtClean="0"/>
              <a:t>        SEJARAH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125" y="321973"/>
            <a:ext cx="10560676" cy="52030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Perkembangan</a:t>
            </a:r>
            <a:r>
              <a:rPr lang="en-US" sz="2800" dirty="0"/>
              <a:t> model High/Scope </a:t>
            </a:r>
            <a:r>
              <a:rPr lang="en-US" sz="2800" dirty="0" err="1"/>
              <a:t>dimulai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1962 </a:t>
            </a:r>
            <a:r>
              <a:rPr lang="en-US" sz="2800" dirty="0" err="1"/>
              <a:t>dengan</a:t>
            </a:r>
            <a:r>
              <a:rPr lang="en-US" sz="2800" dirty="0"/>
              <a:t> program High/Scope </a:t>
            </a:r>
            <a:r>
              <a:rPr lang="en-US" sz="2800" dirty="0" err="1"/>
              <a:t>prasekolah</a:t>
            </a:r>
            <a:r>
              <a:rPr lang="en-US" sz="2800" dirty="0"/>
              <a:t> Perry, </a:t>
            </a:r>
            <a:r>
              <a:rPr lang="en-US" sz="2800" dirty="0" err="1"/>
              <a:t>sebuah</a:t>
            </a:r>
            <a:r>
              <a:rPr lang="en-US" sz="2800" dirty="0"/>
              <a:t> program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anak-anak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3-4 </a:t>
            </a:r>
            <a:r>
              <a:rPr lang="en-US" sz="2800" dirty="0" err="1"/>
              <a:t>tahun</a:t>
            </a:r>
            <a:r>
              <a:rPr lang="en-US" sz="2800" dirty="0"/>
              <a:t> yang </a:t>
            </a:r>
            <a:r>
              <a:rPr lang="en-US" sz="2800" dirty="0" err="1"/>
              <a:t>beroperasi</a:t>
            </a:r>
            <a:r>
              <a:rPr lang="en-US" sz="2800" dirty="0"/>
              <a:t> di </a:t>
            </a:r>
            <a:r>
              <a:rPr lang="en-US" sz="2800" dirty="0" err="1"/>
              <a:t>Sekolah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Perry di Ypsilanti, Michigan. Program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pelopor</a:t>
            </a:r>
            <a:r>
              <a:rPr lang="en-US" sz="2800" dirty="0"/>
              <a:t> di </a:t>
            </a:r>
            <a:r>
              <a:rPr lang="en-US" sz="2800" dirty="0" err="1"/>
              <a:t>tahun</a:t>
            </a:r>
            <a:r>
              <a:rPr lang="en-US" sz="2800" dirty="0"/>
              <a:t> 1960-an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anak-anak</a:t>
            </a:r>
            <a:r>
              <a:rPr lang="en-US" sz="2800" dirty="0"/>
              <a:t> </a:t>
            </a:r>
            <a:r>
              <a:rPr lang="en-US" sz="2800" dirty="0" err="1"/>
              <a:t>mengatasi</a:t>
            </a:r>
            <a:r>
              <a:rPr lang="en-US" sz="2800" dirty="0"/>
              <a:t> </a:t>
            </a:r>
            <a:r>
              <a:rPr lang="en-US" sz="2800" dirty="0" err="1"/>
              <a:t>efek-efek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 </a:t>
            </a:r>
            <a:r>
              <a:rPr lang="en-US" sz="2800" dirty="0" err="1"/>
              <a:t>kemiskinan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persekolahan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/>
              <a:t>gagasan</a:t>
            </a:r>
            <a:r>
              <a:rPr lang="en-US" sz="2800" dirty="0"/>
              <a:t> yang </a:t>
            </a:r>
            <a:r>
              <a:rPr lang="en-US" sz="2800" dirty="0" err="1"/>
              <a:t>selanjutnya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terwujud</a:t>
            </a:r>
            <a:r>
              <a:rPr lang="en-US" sz="2800" dirty="0" smtClean="0"/>
              <a:t> </a:t>
            </a:r>
            <a:r>
              <a:rPr lang="en-US" sz="2800" dirty="0" err="1"/>
              <a:t>dalm</a:t>
            </a:r>
            <a:r>
              <a:rPr lang="en-US" sz="2800" dirty="0"/>
              <a:t> program –program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Head </a:t>
            </a:r>
            <a:r>
              <a:rPr lang="en-US" sz="2800" dirty="0"/>
              <a:t>Star</a:t>
            </a:r>
          </a:p>
        </p:txBody>
      </p:sp>
      <p:pic>
        <p:nvPicPr>
          <p:cNvPr id="2050" name="Picture 2" descr="Image result for model high 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23" y="3322750"/>
            <a:ext cx="5151165" cy="32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2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8" y="206062"/>
            <a:ext cx="11683285" cy="642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3037" y="3694301"/>
            <a:ext cx="71220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High scope </a:t>
            </a:r>
            <a:r>
              <a:rPr lang="en-US" sz="2800" b="1" dirty="0" err="1">
                <a:solidFill>
                  <a:srgbClr val="C00000"/>
                </a:solidFill>
              </a:rPr>
              <a:t>keyakinan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pusat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untuk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semua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tingkatan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usia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menekankan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bahwa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anak-anak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belajar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dengan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baik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melalui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pengalaman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aktif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dengan</a:t>
            </a:r>
            <a:r>
              <a:rPr lang="en-US" sz="2800" b="1" dirty="0">
                <a:solidFill>
                  <a:srgbClr val="C00000"/>
                </a:solidFill>
              </a:rPr>
              <a:t> orang-orang, </a:t>
            </a:r>
            <a:r>
              <a:rPr lang="en-US" sz="2800" b="1" dirty="0" err="1">
                <a:solidFill>
                  <a:srgbClr val="C00000"/>
                </a:solidFill>
              </a:rPr>
              <a:t>bahan</a:t>
            </a:r>
            <a:r>
              <a:rPr lang="en-US" sz="2800" b="1" dirty="0">
                <a:solidFill>
                  <a:srgbClr val="C00000"/>
                </a:solidFill>
              </a:rPr>
              <a:t> , </a:t>
            </a:r>
            <a:r>
              <a:rPr lang="en-US" sz="2800" b="1" dirty="0" err="1">
                <a:solidFill>
                  <a:srgbClr val="C00000"/>
                </a:solidFill>
              </a:rPr>
              <a:t>peristiwa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dan</a:t>
            </a:r>
            <a:r>
              <a:rPr lang="en-US" sz="2800" b="1" dirty="0">
                <a:solidFill>
                  <a:srgbClr val="C00000"/>
                </a:solidFill>
              </a:rPr>
              <a:t> ide-ide</a:t>
            </a:r>
          </a:p>
        </p:txBody>
      </p:sp>
    </p:spTree>
    <p:extLst>
      <p:ext uri="{BB962C8B-B14F-4D97-AF65-F5344CB8AC3E}">
        <p14:creationId xmlns:p14="http://schemas.microsoft.com/office/powerpoint/2010/main" val="237143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 </a:t>
            </a:r>
            <a:r>
              <a:rPr lang="en-US" dirty="0" err="1"/>
              <a:t>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JEAN PIAGET </a:t>
            </a:r>
            <a:r>
              <a:rPr lang="en-US" dirty="0" err="1"/>
              <a:t>dan</a:t>
            </a:r>
            <a:r>
              <a:rPr lang="en-US" dirty="0"/>
              <a:t> LEV VYGOTSKY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kognisi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model high scope </a:t>
            </a:r>
            <a:r>
              <a:rPr lang="en-US" dirty="0" err="1"/>
              <a:t>berorirntasi</a:t>
            </a:r>
            <a:r>
              <a:rPr lang="en-US" dirty="0"/>
              <a:t> </a:t>
            </a:r>
            <a:r>
              <a:rPr lang="en-US" dirty="0" err="1"/>
              <a:t>kognisit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yang </a:t>
            </a:r>
            <a:r>
              <a:rPr lang="en-US" dirty="0" err="1"/>
              <a:t>bermakna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3" y="188052"/>
            <a:ext cx="11719774" cy="656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549" y="476518"/>
            <a:ext cx="103674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Di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pengaruhi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oleh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JEAN PIAGET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LEV VYGOTSKY 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teori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kognisi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interaksi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sosial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, model high scope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berorientasi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kognisit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dalam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membantu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anak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membangun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pengetahuan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dari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pengalaman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bermakna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2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7425" y="231820"/>
            <a:ext cx="5563674" cy="40692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/>
              <a:t>kerangka</a:t>
            </a:r>
            <a:r>
              <a:rPr lang="en-US" sz="3600" dirty="0"/>
              <a:t> </a:t>
            </a:r>
            <a:r>
              <a:rPr lang="en-US" sz="3600" dirty="0" err="1"/>
              <a:t>terbuka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teori-teori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pendidikan</a:t>
            </a:r>
            <a:r>
              <a:rPr lang="en-US" sz="3600" dirty="0"/>
              <a:t> yang </a:t>
            </a:r>
            <a:r>
              <a:rPr lang="en-US" sz="3600" dirty="0" err="1"/>
              <a:t>berbasis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 </a:t>
            </a:r>
            <a:r>
              <a:rPr lang="en-US" sz="3600" dirty="0" err="1"/>
              <a:t>interaktif</a:t>
            </a:r>
            <a:r>
              <a:rPr lang="en-US" sz="3600" dirty="0"/>
              <a:t> </a:t>
            </a:r>
            <a:r>
              <a:rPr lang="en-US" sz="3600" dirty="0" err="1"/>
              <a:t>anak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08133" y="235040"/>
            <a:ext cx="6152405" cy="40407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model High/Scope </a:t>
            </a:r>
            <a:r>
              <a:rPr lang="en-US" sz="3200" dirty="0" err="1"/>
              <a:t>memandang</a:t>
            </a:r>
            <a:r>
              <a:rPr lang="en-US" sz="3200" dirty="0"/>
              <a:t> </a:t>
            </a:r>
            <a:r>
              <a:rPr lang="en-US" sz="3200" dirty="0" err="1"/>
              <a:t>anak-anak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pembelajar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r>
              <a:rPr lang="en-US" sz="3200" dirty="0"/>
              <a:t> yang paling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belajar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yang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rencanakan</a:t>
            </a:r>
            <a:r>
              <a:rPr lang="en-US" sz="3200" dirty="0"/>
              <a:t>, </a:t>
            </a:r>
            <a:r>
              <a:rPr lang="en-US" sz="3200" dirty="0" err="1"/>
              <a:t>laksanakan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reflesikan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.</a:t>
            </a:r>
          </a:p>
        </p:txBody>
      </p:sp>
      <p:pic>
        <p:nvPicPr>
          <p:cNvPr id="3074" name="Picture 2" descr="Image result for model high 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1" y="4494911"/>
            <a:ext cx="5550795" cy="21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513" y="4494911"/>
            <a:ext cx="2867025" cy="21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4494911"/>
            <a:ext cx="3129568" cy="21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0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6" y="4667534"/>
            <a:ext cx="10754437" cy="1842448"/>
          </a:xfrm>
        </p:spPr>
        <p:txBody>
          <a:bodyPr>
            <a:normAutofit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2007,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High/Scope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berlisensi</a:t>
            </a:r>
            <a:endParaRPr lang="en-US" dirty="0"/>
          </a:p>
        </p:txBody>
      </p:sp>
      <p:pic>
        <p:nvPicPr>
          <p:cNvPr id="1026" name="Picture 2" descr="Image result for model high 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87" y="341193"/>
            <a:ext cx="6182435" cy="44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0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model high 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0" y="300251"/>
            <a:ext cx="11458670" cy="63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3330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226</TotalTime>
  <Words>378</Words>
  <Application>Microsoft Office PowerPoint</Application>
  <PresentationFormat>Custom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Slice</vt:lpstr>
      <vt:lpstr>Model high scope</vt:lpstr>
      <vt:lpstr>PowerPoint Presentation</vt:lpstr>
      <vt:lpstr>PowerPoint Presentation</vt:lpstr>
      <vt:lpstr>        SEJARAH </vt:lpstr>
      <vt:lpstr>PowerPoint Presentation</vt:lpstr>
      <vt:lpstr>PowerPoint Presentation</vt:lpstr>
      <vt:lpstr>PowerPoint Presentation</vt:lpstr>
      <vt:lpstr>Pada akhir tahun 2007, pusat pelatihan High/Scope dan institut nasional berlisensi</vt:lpstr>
      <vt:lpstr>PowerPoint Presentation</vt:lpstr>
      <vt:lpstr>PowerPoint Presentation</vt:lpstr>
      <vt:lpstr>PowerPoint Presentation</vt:lpstr>
      <vt:lpstr>UNSUR PEMBELAJARAN HIGH SCOPE</vt:lpstr>
      <vt:lpstr>PowerPoint Presentation</vt:lpstr>
      <vt:lpstr>manfaat penting dalam berkelanjutan karena  membantu perkembangan 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high scope</dc:title>
  <dc:creator>Chandra</dc:creator>
  <cp:lastModifiedBy>Chandra</cp:lastModifiedBy>
  <cp:revision>18</cp:revision>
  <dcterms:created xsi:type="dcterms:W3CDTF">2019-03-28T15:10:54Z</dcterms:created>
  <dcterms:modified xsi:type="dcterms:W3CDTF">2019-04-04T09:18:12Z</dcterms:modified>
</cp:coreProperties>
</file>