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4" r:id="rId4"/>
    <p:sldId id="265" r:id="rId5"/>
    <p:sldId id="269" r:id="rId6"/>
    <p:sldId id="273" r:id="rId7"/>
    <p:sldId id="270" r:id="rId8"/>
    <p:sldId id="274" r:id="rId9"/>
    <p:sldId id="261" r:id="rId10"/>
    <p:sldId id="262" r:id="rId11"/>
    <p:sldId id="278" r:id="rId12"/>
    <p:sldId id="279" r:id="rId13"/>
    <p:sldId id="275" r:id="rId14"/>
    <p:sldId id="277" r:id="rId15"/>
    <p:sldId id="257" r:id="rId16"/>
    <p:sldId id="271" r:id="rId17"/>
    <p:sldId id="280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-9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68" y="133847"/>
            <a:ext cx="11910328" cy="65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45910" y="668740"/>
            <a:ext cx="59367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MENYIAPKAN TANGGA SUKSES UNTUK </a:t>
            </a: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ANAK</a:t>
            </a:r>
            <a:endParaRPr lang="en-US" sz="4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 flipH="1">
            <a:off x="7110484" y="5390866"/>
            <a:ext cx="48449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Chandra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</a:rPr>
              <a:t>Asri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</a:rPr>
              <a:t>Windarsih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</a:rPr>
              <a:t>, S.H.,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</a:rPr>
              <a:t>M.Pd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2515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BY STEP</a:t>
            </a:r>
            <a:endParaRPr lang="en-US" dirty="0"/>
          </a:p>
        </p:txBody>
      </p:sp>
      <p:pic>
        <p:nvPicPr>
          <p:cNvPr id="7170" name="Picture 2" descr="Image result for mempersiapkan tangga sukses untuk an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169" y="2502872"/>
            <a:ext cx="4484664" cy="331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mage result for GAMBAR ANAK MENAIKI ANAK TANGG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02872"/>
            <a:ext cx="4979075" cy="33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900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53" y="121186"/>
            <a:ext cx="11865166" cy="6588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936434" y="958467"/>
            <a:ext cx="650865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dirty="0" err="1">
                <a:solidFill>
                  <a:srgbClr val="C00000"/>
                </a:solidFill>
              </a:rPr>
              <a:t>Apa</a:t>
            </a:r>
            <a:r>
              <a:rPr lang="en-US" sz="9600" dirty="0">
                <a:solidFill>
                  <a:srgbClr val="C00000"/>
                </a:solidFill>
              </a:rPr>
              <a:t> yang </a:t>
            </a:r>
            <a:r>
              <a:rPr lang="en-US" sz="9600" dirty="0" err="1">
                <a:solidFill>
                  <a:srgbClr val="C00000"/>
                </a:solidFill>
              </a:rPr>
              <a:t>dapat</a:t>
            </a:r>
            <a:r>
              <a:rPr lang="en-US" sz="9600" dirty="0">
                <a:solidFill>
                  <a:srgbClr val="C00000"/>
                </a:solidFill>
              </a:rPr>
              <a:t> </a:t>
            </a:r>
            <a:r>
              <a:rPr lang="en-US" sz="9600" dirty="0" err="1">
                <a:solidFill>
                  <a:srgbClr val="C00000"/>
                </a:solidFill>
              </a:rPr>
              <a:t>kita</a:t>
            </a:r>
            <a:r>
              <a:rPr lang="en-US" sz="9600" dirty="0">
                <a:solidFill>
                  <a:srgbClr val="C00000"/>
                </a:solidFill>
              </a:rPr>
              <a:t> </a:t>
            </a:r>
            <a:r>
              <a:rPr lang="en-US" sz="9600" dirty="0" err="1" smtClean="0">
                <a:solidFill>
                  <a:srgbClr val="C00000"/>
                </a:solidFill>
              </a:rPr>
              <a:t>lakukan</a:t>
            </a:r>
            <a:r>
              <a:rPr lang="en-US" sz="9600" dirty="0" smtClean="0">
                <a:solidFill>
                  <a:srgbClr val="C00000"/>
                </a:solidFill>
              </a:rPr>
              <a:t> ???</a:t>
            </a:r>
            <a:endParaRPr lang="en-US" sz="9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992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70333" y="782198"/>
            <a:ext cx="5146419" cy="50882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1. 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Memberikan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Pendidikan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Karakter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2.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Memberikan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nutrisi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3.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Mengajarkan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kemandirian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4. 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Memberikan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motivasi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5. 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Melindungi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semaksimal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mungkin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6.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Mengenalkan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anak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tentang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teknologi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81343" y="815248"/>
            <a:ext cx="5110945" cy="50552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i-FI" sz="2800" b="1" dirty="0"/>
              <a:t>7. Meningkatkan rasa percaya diri pada anak</a:t>
            </a:r>
          </a:p>
          <a:p>
            <a:r>
              <a:rPr lang="en-US" sz="2800" b="1" dirty="0"/>
              <a:t>8. </a:t>
            </a:r>
            <a:r>
              <a:rPr lang="en-US" sz="2800" b="1" dirty="0" err="1"/>
              <a:t>Mendidik</a:t>
            </a:r>
            <a:r>
              <a:rPr lang="en-US" sz="2800" b="1" dirty="0"/>
              <a:t> </a:t>
            </a:r>
            <a:r>
              <a:rPr lang="en-US" sz="2800" b="1" dirty="0" err="1"/>
              <a:t>anak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penuh</a:t>
            </a:r>
            <a:r>
              <a:rPr lang="en-US" sz="2800" b="1" dirty="0"/>
              <a:t> </a:t>
            </a:r>
            <a:r>
              <a:rPr lang="en-US" sz="2800" b="1" dirty="0" err="1"/>
              <a:t>cinta</a:t>
            </a:r>
            <a:endParaRPr lang="en-US" sz="2800" b="1" dirty="0"/>
          </a:p>
          <a:p>
            <a:r>
              <a:rPr lang="en-US" sz="2800" b="1" dirty="0"/>
              <a:t>9. </a:t>
            </a:r>
            <a:r>
              <a:rPr lang="en-US" sz="2800" b="1" dirty="0" err="1"/>
              <a:t>Membantu</a:t>
            </a:r>
            <a:r>
              <a:rPr lang="en-US" sz="2800" b="1" dirty="0"/>
              <a:t>, </a:t>
            </a:r>
            <a:r>
              <a:rPr lang="en-US" sz="2800" b="1" dirty="0" err="1"/>
              <a:t>Membimbing</a:t>
            </a:r>
            <a:r>
              <a:rPr lang="en-US" sz="2800" b="1" dirty="0"/>
              <a:t>, </a:t>
            </a:r>
            <a:r>
              <a:rPr lang="en-US" sz="2800" b="1" dirty="0" err="1"/>
              <a:t>Mengarahkan</a:t>
            </a:r>
            <a:endParaRPr lang="en-US" sz="2800" b="1" dirty="0"/>
          </a:p>
          <a:p>
            <a:r>
              <a:rPr lang="en-US" sz="2800" b="1" dirty="0"/>
              <a:t>10. </a:t>
            </a:r>
            <a:r>
              <a:rPr lang="en-US" sz="2800" b="1" dirty="0" err="1"/>
              <a:t>Mengembangkan</a:t>
            </a:r>
            <a:r>
              <a:rPr lang="en-US" sz="2800" b="1" dirty="0"/>
              <a:t> </a:t>
            </a:r>
            <a:r>
              <a:rPr lang="en-US" sz="2800" b="1" dirty="0" err="1"/>
              <a:t>bakatnya</a:t>
            </a:r>
            <a:r>
              <a:rPr lang="en-US" sz="2800" b="1" dirty="0"/>
              <a:t> </a:t>
            </a:r>
          </a:p>
          <a:p>
            <a:r>
              <a:rPr lang="en-US" sz="2800" b="1" dirty="0"/>
              <a:t>11. </a:t>
            </a:r>
            <a:r>
              <a:rPr lang="en-US" sz="2800" b="1" dirty="0" err="1"/>
              <a:t>Memberi</a:t>
            </a:r>
            <a:r>
              <a:rPr lang="en-US" sz="2800" b="1" dirty="0"/>
              <a:t> </a:t>
            </a:r>
            <a:r>
              <a:rPr lang="en-US" sz="2800" b="1" dirty="0" err="1"/>
              <a:t>dukungan</a:t>
            </a:r>
            <a:r>
              <a:rPr lang="en-US" sz="2800" b="1" dirty="0"/>
              <a:t> </a:t>
            </a:r>
            <a:r>
              <a:rPr lang="en-US" sz="2800" b="1" dirty="0" err="1"/>
              <a:t>maksimal</a:t>
            </a:r>
            <a:endParaRPr lang="en-US" sz="2800" b="1" dirty="0"/>
          </a:p>
          <a:p>
            <a:r>
              <a:rPr lang="en-US" sz="2800" b="1" dirty="0"/>
              <a:t>12. </a:t>
            </a:r>
            <a:r>
              <a:rPr lang="en-US" sz="2800" b="1" dirty="0" err="1" smtClean="0"/>
              <a:t>Manajemen</a:t>
            </a:r>
            <a:r>
              <a:rPr lang="en-US" sz="2800" b="1" dirty="0" smtClean="0"/>
              <a:t> </a:t>
            </a:r>
            <a:r>
              <a:rPr lang="en-US" sz="2800" b="1" dirty="0" err="1"/>
              <a:t>waktu</a:t>
            </a:r>
            <a:endParaRPr lang="en-US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78" y="5057775"/>
            <a:ext cx="2766209" cy="1673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283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4" y="88135"/>
            <a:ext cx="12008385" cy="668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6152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20" y="605928"/>
            <a:ext cx="10978308" cy="5651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535" y="4858438"/>
            <a:ext cx="3316078" cy="187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131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2052" name="Picture 4" descr="Image result for mempersiapkan tangga sukses untuk an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148" y="3447766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mempersiapkan tangga sukses untuk ana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20" y="187287"/>
            <a:ext cx="11743981" cy="638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56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6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811" y="1167788"/>
            <a:ext cx="9127063" cy="470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696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77" y="597104"/>
            <a:ext cx="10774497" cy="570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8360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Image result for gambar tangga suks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76" y="488065"/>
            <a:ext cx="10987648" cy="5743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 rot="20324824" flipH="1">
            <a:off x="8349985" y="3485627"/>
            <a:ext cx="29101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 err="1">
                <a:latin typeface="Blackadder ITC" panose="04020505051007020D02" pitchFamily="82" charset="0"/>
              </a:rPr>
              <a:t>Terima</a:t>
            </a:r>
            <a:r>
              <a:rPr lang="en-US" sz="7200" dirty="0">
                <a:latin typeface="Blackadder ITC" panose="04020505051007020D02" pitchFamily="82" charset="0"/>
              </a:rPr>
              <a:t> </a:t>
            </a:r>
            <a:r>
              <a:rPr lang="en-US" sz="7200" dirty="0" err="1">
                <a:latin typeface="Blackadder ITC" panose="04020505051007020D02" pitchFamily="82" charset="0"/>
              </a:rPr>
              <a:t>Kasih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941396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Image result for mempersiapkan tangga sukses untuk ana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09" y="786339"/>
            <a:ext cx="10481481" cy="544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663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Image result for mempersiapkan tangga sukses untuk ana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35" y="532263"/>
            <a:ext cx="10836322" cy="565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330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52" y="736980"/>
            <a:ext cx="10744919" cy="536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750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61" y="615952"/>
            <a:ext cx="10536071" cy="5662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920621" y="982132"/>
            <a:ext cx="52842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APA SAJA YANG HARUS </a:t>
            </a:r>
            <a:r>
              <a:rPr lang="en-US" sz="3600" dirty="0" smtClean="0">
                <a:solidFill>
                  <a:srgbClr val="C00000"/>
                </a:solidFill>
              </a:rPr>
              <a:t>DIPERSIAPKAN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20621" y="4026089"/>
            <a:ext cx="76973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a. Head </a:t>
            </a:r>
            <a:r>
              <a:rPr lang="en-US" sz="4000" dirty="0"/>
              <a:t>(</a:t>
            </a:r>
            <a:r>
              <a:rPr lang="en-US" sz="4000" dirty="0" err="1"/>
              <a:t>otak</a:t>
            </a:r>
            <a:r>
              <a:rPr lang="en-US" sz="4000" dirty="0"/>
              <a:t> yang </a:t>
            </a:r>
            <a:r>
              <a:rPr lang="en-US" sz="4000" dirty="0" err="1"/>
              <a:t>cerdas</a:t>
            </a:r>
            <a:r>
              <a:rPr lang="en-US" sz="4000" dirty="0" smtClean="0"/>
              <a:t>)</a:t>
            </a:r>
            <a:endParaRPr lang="en-US" sz="4000" dirty="0"/>
          </a:p>
          <a:p>
            <a:r>
              <a:rPr lang="en-US" sz="4000" dirty="0" smtClean="0"/>
              <a:t>b. Heart </a:t>
            </a:r>
            <a:r>
              <a:rPr lang="en-US" sz="4000" dirty="0"/>
              <a:t>(</a:t>
            </a:r>
            <a:r>
              <a:rPr lang="en-US" sz="4000" dirty="0" err="1"/>
              <a:t>hati</a:t>
            </a:r>
            <a:r>
              <a:rPr lang="en-US" sz="4000" dirty="0"/>
              <a:t> yang </a:t>
            </a:r>
            <a:r>
              <a:rPr lang="en-US" sz="4000" dirty="0" err="1"/>
              <a:t>lugas</a:t>
            </a:r>
            <a:r>
              <a:rPr lang="en-US" sz="4000" dirty="0" smtClean="0"/>
              <a:t>) </a:t>
            </a:r>
            <a:endParaRPr lang="en-US" sz="4000" dirty="0"/>
          </a:p>
          <a:p>
            <a:r>
              <a:rPr lang="en-US" sz="4000" dirty="0" smtClean="0"/>
              <a:t>c. Hand </a:t>
            </a:r>
            <a:r>
              <a:rPr lang="en-US" sz="4000" dirty="0"/>
              <a:t>(</a:t>
            </a:r>
            <a:r>
              <a:rPr lang="en-US" sz="4000" dirty="0" err="1"/>
              <a:t>tangan</a:t>
            </a:r>
            <a:r>
              <a:rPr lang="en-US" sz="4000" dirty="0"/>
              <a:t> yang </a:t>
            </a:r>
            <a:r>
              <a:rPr lang="en-US" sz="4000" dirty="0" err="1"/>
              <a:t>terampil</a:t>
            </a:r>
            <a:r>
              <a:rPr lang="en-US" sz="4000" dirty="0"/>
              <a:t>). </a:t>
            </a:r>
          </a:p>
        </p:txBody>
      </p:sp>
    </p:spTree>
    <p:extLst>
      <p:ext uri="{BB962C8B-B14F-4D97-AF65-F5344CB8AC3E}">
        <p14:creationId xmlns:p14="http://schemas.microsoft.com/office/powerpoint/2010/main" val="2217299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 descr="Image result for gambar tangga suks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97" y="614149"/>
            <a:ext cx="10986448" cy="5595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28048" y="859809"/>
            <a:ext cx="63149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TINDAKAN SUKSES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36776" y="1091821"/>
            <a:ext cx="54727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</a:rPr>
              <a:t>Membangun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kebiasaan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positif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 err="1">
                <a:solidFill>
                  <a:schemeClr val="bg1"/>
                </a:solidFill>
              </a:rPr>
              <a:t>Rancang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strategi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dan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tahapan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 err="1">
                <a:solidFill>
                  <a:schemeClr val="bg1"/>
                </a:solidFill>
              </a:rPr>
              <a:t>Langkah</a:t>
            </a:r>
            <a:r>
              <a:rPr lang="en-US" sz="3600" dirty="0">
                <a:solidFill>
                  <a:schemeClr val="bg1"/>
                </a:solidFill>
              </a:rPr>
              <a:t> yang </a:t>
            </a:r>
            <a:r>
              <a:rPr lang="en-US" sz="3600" dirty="0" err="1">
                <a:solidFill>
                  <a:schemeClr val="bg1"/>
                </a:solidFill>
              </a:rPr>
              <a:t>kongkrit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Usaha optimal</a:t>
            </a:r>
          </a:p>
          <a:p>
            <a:r>
              <a:rPr lang="en-US" sz="3600" dirty="0" err="1">
                <a:solidFill>
                  <a:schemeClr val="bg1"/>
                </a:solidFill>
              </a:rPr>
              <a:t>Berani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berkorban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 err="1">
                <a:solidFill>
                  <a:schemeClr val="bg1"/>
                </a:solidFill>
              </a:rPr>
              <a:t>Semangat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728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23" y="469856"/>
            <a:ext cx="11245754" cy="591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41445" y="777922"/>
            <a:ext cx="850255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Orangtua</a:t>
            </a:r>
            <a:r>
              <a:rPr lang="en-US" sz="3200" dirty="0"/>
              <a:t>, </a:t>
            </a:r>
            <a:r>
              <a:rPr lang="en-US" sz="3200" dirty="0" err="1"/>
              <a:t>anak</a:t>
            </a:r>
            <a:r>
              <a:rPr lang="en-US" sz="3200" dirty="0"/>
              <a:t>,  </a:t>
            </a:r>
            <a:r>
              <a:rPr lang="en-US" sz="3200" dirty="0" err="1"/>
              <a:t>dan</a:t>
            </a:r>
            <a:r>
              <a:rPr lang="en-US" sz="3200" dirty="0"/>
              <a:t> guru </a:t>
            </a:r>
            <a:r>
              <a:rPr lang="en-US" sz="3200" dirty="0" err="1"/>
              <a:t>juga</a:t>
            </a:r>
            <a:r>
              <a:rPr lang="en-US" sz="3200" dirty="0"/>
              <a:t> </a:t>
            </a:r>
            <a:r>
              <a:rPr lang="en-US" sz="3200" dirty="0" err="1" smtClean="0"/>
              <a:t>diharapkan</a:t>
            </a:r>
            <a:endParaRPr lang="en-US" sz="3200" dirty="0" smtClean="0"/>
          </a:p>
          <a:p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/>
              <a:t>menjadi</a:t>
            </a:r>
            <a:r>
              <a:rPr lang="en-US" sz="3200" dirty="0"/>
              <a:t> </a:t>
            </a:r>
            <a:r>
              <a:rPr lang="en-US" sz="3200" dirty="0" err="1"/>
              <a:t>tim</a:t>
            </a:r>
            <a:r>
              <a:rPr lang="en-US" sz="3200" dirty="0"/>
              <a:t> yang solid </a:t>
            </a:r>
            <a:endParaRPr lang="en-US" sz="3200" dirty="0" smtClean="0"/>
          </a:p>
          <a:p>
            <a:r>
              <a:rPr lang="en-US" sz="3200" dirty="0" err="1" smtClean="0"/>
              <a:t>sekaligus</a:t>
            </a:r>
            <a:r>
              <a:rPr lang="en-US" sz="3200" dirty="0" smtClean="0"/>
              <a:t> </a:t>
            </a:r>
            <a:r>
              <a:rPr lang="en-US" sz="3200" dirty="0" err="1"/>
              <a:t>sahabat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membentuk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dirty="0" err="1" smtClean="0"/>
              <a:t>karakter</a:t>
            </a:r>
            <a:r>
              <a:rPr lang="en-US" sz="3200" dirty="0" smtClean="0"/>
              <a:t> </a:t>
            </a:r>
            <a:r>
              <a:rPr lang="en-US" sz="3200" dirty="0" err="1" smtClean="0"/>
              <a:t>anak</a:t>
            </a:r>
            <a:endParaRPr lang="en-US" sz="3200" dirty="0" smtClean="0"/>
          </a:p>
          <a:p>
            <a:r>
              <a:rPr lang="en-US" sz="3200" dirty="0" smtClean="0"/>
              <a:t>yang </a:t>
            </a:r>
            <a:r>
              <a:rPr lang="en-US" sz="3200" dirty="0" err="1" smtClean="0"/>
              <a:t>lebih</a:t>
            </a:r>
            <a:r>
              <a:rPr lang="en-US" sz="3200" dirty="0" smtClean="0"/>
              <a:t> </a:t>
            </a:r>
            <a:r>
              <a:rPr lang="en-US" sz="3200" dirty="0" err="1"/>
              <a:t>baik</a:t>
            </a:r>
            <a:r>
              <a:rPr lang="en-U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23778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Image result for gambar anak yang ceri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52" y="600501"/>
            <a:ext cx="11000096" cy="565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403910" y="709684"/>
            <a:ext cx="36121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96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Mental </a:t>
            </a:r>
            <a:r>
              <a:rPr lang="en-US" sz="9600" i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Sukses</a:t>
            </a:r>
            <a:endParaRPr lang="en-US" sz="9600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7104" y="709684"/>
            <a:ext cx="82568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</a:rPr>
              <a:t>Berani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berubah</a:t>
            </a:r>
            <a:endParaRPr lang="en-US" sz="4400" dirty="0">
              <a:solidFill>
                <a:schemeClr val="bg1"/>
              </a:solidFill>
            </a:endParaRPr>
          </a:p>
          <a:p>
            <a:r>
              <a:rPr lang="en-US" sz="4400" dirty="0" err="1">
                <a:solidFill>
                  <a:schemeClr val="bg1"/>
                </a:solidFill>
              </a:rPr>
              <a:t>Tetapkan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prioritas</a:t>
            </a:r>
            <a:endParaRPr lang="en-US" sz="4400" dirty="0">
              <a:solidFill>
                <a:schemeClr val="bg1"/>
              </a:solidFill>
            </a:endParaRPr>
          </a:p>
          <a:p>
            <a:r>
              <a:rPr lang="en-US" sz="4400" dirty="0" err="1">
                <a:solidFill>
                  <a:schemeClr val="bg1"/>
                </a:solidFill>
              </a:rPr>
              <a:t>Fokus</a:t>
            </a:r>
            <a:endParaRPr lang="en-US" sz="4400" dirty="0">
              <a:solidFill>
                <a:schemeClr val="bg1"/>
              </a:solidFill>
            </a:endParaRPr>
          </a:p>
          <a:p>
            <a:r>
              <a:rPr lang="en-US" sz="4400" dirty="0" err="1">
                <a:solidFill>
                  <a:schemeClr val="bg1"/>
                </a:solidFill>
              </a:rPr>
              <a:t>Disiplin</a:t>
            </a:r>
            <a:r>
              <a:rPr lang="en-US" sz="4400" dirty="0">
                <a:solidFill>
                  <a:schemeClr val="bg1"/>
                </a:solidFill>
              </a:rPr>
              <a:t>, </a:t>
            </a:r>
            <a:r>
              <a:rPr lang="en-US" sz="4400" dirty="0" err="1">
                <a:solidFill>
                  <a:schemeClr val="bg1"/>
                </a:solidFill>
              </a:rPr>
              <a:t>tegas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</a:p>
          <a:p>
            <a:r>
              <a:rPr lang="en-US" sz="4400" dirty="0" err="1">
                <a:solidFill>
                  <a:schemeClr val="bg1"/>
                </a:solidFill>
              </a:rPr>
              <a:t>Mengambil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kesempatan</a:t>
            </a:r>
            <a:endParaRPr lang="en-US" sz="4400" dirty="0">
              <a:solidFill>
                <a:schemeClr val="bg1"/>
              </a:solidFill>
            </a:endParaRPr>
          </a:p>
          <a:p>
            <a:r>
              <a:rPr lang="en-US" sz="4400" dirty="0" err="1">
                <a:solidFill>
                  <a:schemeClr val="bg1"/>
                </a:solidFill>
              </a:rPr>
              <a:t>Bertanggung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jawab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4492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Image result for gambar anak belajar naik sepe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59" y="550842"/>
            <a:ext cx="11004801" cy="5750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 flipH="1">
            <a:off x="6246564" y="5460322"/>
            <a:ext cx="52109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</a:rPr>
              <a:t>Cara </a:t>
            </a:r>
            <a:r>
              <a:rPr lang="en-US" sz="4400" b="1" dirty="0" err="1" smtClean="0">
                <a:solidFill>
                  <a:srgbClr val="002060"/>
                </a:solidFill>
              </a:rPr>
              <a:t>Meraih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Sukses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0164" y="749147"/>
            <a:ext cx="83838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1. </a:t>
            </a:r>
            <a:r>
              <a:rPr lang="en-US" sz="3200" b="1" dirty="0" err="1"/>
              <a:t>Ajarkan</a:t>
            </a:r>
            <a:r>
              <a:rPr lang="en-US" sz="3200" b="1" dirty="0"/>
              <a:t> </a:t>
            </a:r>
            <a:r>
              <a:rPr lang="en-US" sz="3200" b="1" dirty="0" err="1"/>
              <a:t>tentang</a:t>
            </a:r>
            <a:r>
              <a:rPr lang="en-US" sz="3200" b="1" dirty="0"/>
              <a:t> </a:t>
            </a:r>
            <a:r>
              <a:rPr lang="en-US" sz="3200" b="1" dirty="0" err="1"/>
              <a:t>keriangan</a:t>
            </a:r>
            <a:endParaRPr lang="en-US" sz="3200" b="1" dirty="0"/>
          </a:p>
          <a:p>
            <a:r>
              <a:rPr lang="en-US" sz="3200" b="1" dirty="0"/>
              <a:t>2. </a:t>
            </a:r>
            <a:r>
              <a:rPr lang="en-US" sz="3200" b="1" dirty="0" err="1"/>
              <a:t>Berikan</a:t>
            </a:r>
            <a:r>
              <a:rPr lang="en-US" sz="3200" b="1" dirty="0"/>
              <a:t> </a:t>
            </a:r>
            <a:r>
              <a:rPr lang="en-US" sz="3200" b="1" dirty="0" err="1"/>
              <a:t>kasih</a:t>
            </a:r>
            <a:r>
              <a:rPr lang="en-US" sz="3200" b="1" dirty="0"/>
              <a:t> </a:t>
            </a:r>
            <a:r>
              <a:rPr lang="en-US" sz="3200" b="1" dirty="0" err="1"/>
              <a:t>sayang</a:t>
            </a:r>
            <a:endParaRPr lang="en-US" sz="3200" b="1" dirty="0"/>
          </a:p>
          <a:p>
            <a:r>
              <a:rPr lang="en-US" sz="3200" b="1" dirty="0"/>
              <a:t>3. </a:t>
            </a:r>
            <a:r>
              <a:rPr lang="en-US" sz="3200" b="1" dirty="0" err="1"/>
              <a:t>Memarahi</a:t>
            </a:r>
            <a:r>
              <a:rPr lang="en-US" sz="3200" b="1" dirty="0"/>
              <a:t> </a:t>
            </a:r>
            <a:r>
              <a:rPr lang="en-US" sz="3200" b="1" dirty="0" err="1"/>
              <a:t>dengan</a:t>
            </a:r>
            <a:r>
              <a:rPr lang="en-US" sz="3200" b="1" dirty="0"/>
              <a:t> </a:t>
            </a:r>
            <a:r>
              <a:rPr lang="en-US" sz="3200" b="1" dirty="0" err="1"/>
              <a:t>bijaksana</a:t>
            </a:r>
            <a:endParaRPr lang="en-US" sz="3200" b="1" dirty="0"/>
          </a:p>
          <a:p>
            <a:r>
              <a:rPr lang="sv-SE" sz="3200" b="1" dirty="0"/>
              <a:t>4. Dengarkan pendapat </a:t>
            </a:r>
            <a:r>
              <a:rPr lang="sv-SE" sz="3200" b="1" dirty="0" smtClean="0"/>
              <a:t>anak</a:t>
            </a:r>
            <a:endParaRPr lang="sv-SE" sz="3200" b="1" dirty="0"/>
          </a:p>
          <a:p>
            <a:r>
              <a:rPr lang="en-US" sz="3200" b="1" dirty="0"/>
              <a:t>5. </a:t>
            </a:r>
            <a:r>
              <a:rPr lang="en-US" sz="3200" b="1" dirty="0" err="1"/>
              <a:t>Perhatikan</a:t>
            </a:r>
            <a:r>
              <a:rPr lang="en-US" sz="3200" b="1" dirty="0"/>
              <a:t> </a:t>
            </a:r>
            <a:r>
              <a:rPr lang="en-US" sz="3200" b="1" dirty="0" err="1"/>
              <a:t>bakat</a:t>
            </a:r>
            <a:r>
              <a:rPr lang="en-US" sz="3200" b="1" dirty="0"/>
              <a:t> </a:t>
            </a:r>
            <a:r>
              <a:rPr lang="en-US" sz="3200" b="1" dirty="0" err="1"/>
              <a:t>mereka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803271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178</TotalTime>
  <Words>154</Words>
  <Application>Microsoft Office PowerPoint</Application>
  <PresentationFormat>Custom</PresentationFormat>
  <Paragraphs>46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STEP BY STEP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Chandra</dc:creator>
  <cp:lastModifiedBy>Chandra</cp:lastModifiedBy>
  <cp:revision>25</cp:revision>
  <dcterms:created xsi:type="dcterms:W3CDTF">2019-04-09T13:41:48Z</dcterms:created>
  <dcterms:modified xsi:type="dcterms:W3CDTF">2019-04-13T15:10:20Z</dcterms:modified>
</cp:coreProperties>
</file>