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41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2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61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6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1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09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82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71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5DDEB-82BF-4F90-98D5-28C356B0E415}" type="datetimeFigureOut">
              <a:rPr lang="en-US" smtClean="0"/>
              <a:t>27-Apr-19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0C142-4F30-4409-990E-57CDDB171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6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6324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417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5344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382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4582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6106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6106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9916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5344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763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3058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6868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7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53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8763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154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782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63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189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763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189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4582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189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189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189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Gardnerâs Multiple Intelligences&lt;br /&gt;Gardner&amp;apos;s theory was first espoused in his 1983 book, Frames of Mind: The Theo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763000" cy="655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5344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5344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5344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40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82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87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0</Words>
  <Application>Microsoft Office PowerPoint</Application>
  <PresentationFormat>On-screen Show (4:3)</PresentationFormat>
  <Paragraphs>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2019-04-21T13:29:33Z</dcterms:created>
  <dcterms:modified xsi:type="dcterms:W3CDTF">2019-04-27T02:44:29Z</dcterms:modified>
</cp:coreProperties>
</file>