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9" r:id="rId5"/>
    <p:sldId id="258" r:id="rId6"/>
    <p:sldId id="261" r:id="rId7"/>
    <p:sldId id="263" r:id="rId8"/>
    <p:sldId id="264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29A8-90AC-4259-BB2C-302DFBDD5D17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51EA-DB63-4A3B-9413-F7A20B8FC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29A8-90AC-4259-BB2C-302DFBDD5D17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51EA-DB63-4A3B-9413-F7A20B8FC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29A8-90AC-4259-BB2C-302DFBDD5D17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51EA-DB63-4A3B-9413-F7A20B8FC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29A8-90AC-4259-BB2C-302DFBDD5D17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51EA-DB63-4A3B-9413-F7A20B8FC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29A8-90AC-4259-BB2C-302DFBDD5D17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51EA-DB63-4A3B-9413-F7A20B8FC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29A8-90AC-4259-BB2C-302DFBDD5D17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51EA-DB63-4A3B-9413-F7A20B8FC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29A8-90AC-4259-BB2C-302DFBDD5D17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51EA-DB63-4A3B-9413-F7A20B8FC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29A8-90AC-4259-BB2C-302DFBDD5D17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51EA-DB63-4A3B-9413-F7A20B8FC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29A8-90AC-4259-BB2C-302DFBDD5D17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51EA-DB63-4A3B-9413-F7A20B8FC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29A8-90AC-4259-BB2C-302DFBDD5D17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51EA-DB63-4A3B-9413-F7A20B8FC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AD29A8-90AC-4259-BB2C-302DFBDD5D17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E51EA-DB63-4A3B-9413-F7A20B8FC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D29A8-90AC-4259-BB2C-302DFBDD5D17}" type="datetimeFigureOut">
              <a:rPr lang="en-US" smtClean="0"/>
              <a:pPr/>
              <a:t>10/11/2012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9E51EA-DB63-4A3B-9413-F7A20B8FCD8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MAIN ISSUES OF TRANSLATION STUDIES  (</a:t>
            </a:r>
            <a:r>
              <a:rPr lang="en-US" dirty="0" err="1" smtClean="0"/>
              <a:t>Munday</a:t>
            </a:r>
            <a:r>
              <a:rPr lang="en-US" dirty="0" smtClean="0"/>
              <a:t>, 2001)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Lina</a:t>
            </a:r>
            <a:r>
              <a:rPr lang="en-US" dirty="0" smtClean="0"/>
              <a:t> </a:t>
            </a:r>
            <a:r>
              <a:rPr lang="en-US" dirty="0" err="1" smtClean="0"/>
              <a:t>Kurniati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Main Issues of translation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concept of translation</a:t>
            </a:r>
          </a:p>
          <a:p>
            <a:r>
              <a:rPr lang="en-US" dirty="0" smtClean="0"/>
              <a:t>What is translation studies?</a:t>
            </a:r>
          </a:p>
          <a:p>
            <a:r>
              <a:rPr lang="en-US" dirty="0" smtClean="0"/>
              <a:t>A brief history of the discipline</a:t>
            </a:r>
          </a:p>
          <a:p>
            <a:r>
              <a:rPr lang="en-US" dirty="0" smtClean="0"/>
              <a:t>Development of the discipline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The concept of translation</a:t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</a:t>
            </a:r>
            <a:r>
              <a:rPr lang="en-US" dirty="0" smtClean="0"/>
              <a:t>eneral subject field</a:t>
            </a:r>
          </a:p>
          <a:p>
            <a:r>
              <a:rPr lang="en-US" dirty="0" smtClean="0"/>
              <a:t>Product</a:t>
            </a:r>
          </a:p>
          <a:p>
            <a:r>
              <a:rPr lang="en-US" dirty="0" smtClean="0"/>
              <a:t>Process:</a:t>
            </a:r>
          </a:p>
          <a:p>
            <a:pPr>
              <a:buFont typeface="Wingdings" pitchFamily="2" charset="2"/>
              <a:buChar char="Ø"/>
            </a:pPr>
            <a:r>
              <a:rPr lang="en-US" dirty="0"/>
              <a:t> </a:t>
            </a:r>
            <a:r>
              <a:rPr lang="en-US" dirty="0" err="1" smtClean="0"/>
              <a:t>intralingual</a:t>
            </a:r>
            <a:r>
              <a:rPr lang="en-US" dirty="0" smtClean="0"/>
              <a:t> translation (rewording)</a:t>
            </a:r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Interlingual</a:t>
            </a:r>
            <a:r>
              <a:rPr lang="en-US" dirty="0" smtClean="0"/>
              <a:t> </a:t>
            </a:r>
            <a:r>
              <a:rPr lang="en-US" dirty="0" err="1" smtClean="0"/>
              <a:t>tranlation</a:t>
            </a: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dirty="0" err="1" smtClean="0"/>
              <a:t>Intersemiotic</a:t>
            </a:r>
            <a:r>
              <a:rPr lang="en-US" dirty="0" smtClean="0"/>
              <a:t> translation (into non verbal sign)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What is translation studies?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As an academic subject (past 50 years)</a:t>
            </a:r>
          </a:p>
          <a:p>
            <a:r>
              <a:rPr lang="en-US" dirty="0" smtClean="0"/>
              <a:t>Independent discipline (1990/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brief history of the discipline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16</a:t>
            </a:r>
            <a:r>
              <a:rPr lang="en-US" baseline="30000" dirty="0" smtClean="0"/>
              <a:t>th</a:t>
            </a:r>
            <a:r>
              <a:rPr lang="en-US" dirty="0" smtClean="0"/>
              <a:t> Century: Bible translated into Latin</a:t>
            </a:r>
          </a:p>
          <a:p>
            <a:r>
              <a:rPr lang="en-US" dirty="0" err="1" smtClean="0"/>
              <a:t>Befor</a:t>
            </a:r>
            <a:r>
              <a:rPr lang="en-US" dirty="0" smtClean="0"/>
              <a:t> 20</a:t>
            </a:r>
            <a:r>
              <a:rPr lang="en-US" baseline="30000" dirty="0" smtClean="0"/>
              <a:t>th</a:t>
            </a:r>
            <a:r>
              <a:rPr lang="en-US" dirty="0" smtClean="0"/>
              <a:t> Century: element of language learning</a:t>
            </a:r>
          </a:p>
          <a:p>
            <a:r>
              <a:rPr lang="en-US" dirty="0" smtClean="0"/>
              <a:t>20</a:t>
            </a:r>
            <a:r>
              <a:rPr lang="en-US" baseline="30000" dirty="0" smtClean="0"/>
              <a:t>th</a:t>
            </a:r>
            <a:r>
              <a:rPr lang="en-US" dirty="0" smtClean="0"/>
              <a:t> Century: Academic discipline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Grammar translation method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Communicative approach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Contrastive analysis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More systematic study of translation (</a:t>
            </a:r>
            <a:r>
              <a:rPr lang="en-US" dirty="0" err="1" smtClean="0"/>
              <a:t>Vinay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Holmes/</a:t>
            </a:r>
            <a:r>
              <a:rPr lang="en-US" b="1" dirty="0" err="1" smtClean="0"/>
              <a:t>Toury</a:t>
            </a:r>
            <a:r>
              <a:rPr lang="en-US" b="1" dirty="0" smtClean="0"/>
              <a:t> ‘Map’, </a:t>
            </a:r>
            <a:r>
              <a:rPr lang="en-US" sz="3600" dirty="0" smtClean="0"/>
              <a:t>(1988/2000)</a:t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Holmes/</a:t>
            </a:r>
            <a:r>
              <a:rPr lang="en-US" dirty="0" err="1" smtClean="0"/>
              <a:t>Toury</a:t>
            </a:r>
            <a:r>
              <a:rPr lang="en-US" dirty="0" smtClean="0"/>
              <a:t> ‘Map’: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Pure (description of the phenomenon of translation/descriptive translation theory, </a:t>
            </a:r>
            <a:r>
              <a:rPr lang="en-US" dirty="0" err="1" smtClean="0"/>
              <a:t>estiblisment</a:t>
            </a:r>
            <a:r>
              <a:rPr lang="en-US" dirty="0" smtClean="0"/>
              <a:t> of general principles)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Pure area research divided into general and partial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Applied (translation training, translation aids, translation criticism, </a:t>
            </a:r>
            <a:r>
              <a:rPr lang="en-US" dirty="0" err="1" smtClean="0"/>
              <a:t>tranlation</a:t>
            </a:r>
            <a:r>
              <a:rPr lang="en-US" dirty="0" smtClean="0"/>
              <a:t> policy)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Theoretical branch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General (seek to describe every type of writing and make </a:t>
            </a:r>
            <a:r>
              <a:rPr lang="en-US" dirty="0" err="1" smtClean="0"/>
              <a:t>genralization</a:t>
            </a:r>
            <a:r>
              <a:rPr lang="en-US" dirty="0" smtClean="0"/>
              <a:t>)</a:t>
            </a:r>
          </a:p>
          <a:p>
            <a:r>
              <a:rPr lang="en-US" dirty="0" smtClean="0"/>
              <a:t>Partial (restricted </a:t>
            </a:r>
            <a:r>
              <a:rPr lang="en-US" dirty="0" err="1" smtClean="0"/>
              <a:t>accorcing</a:t>
            </a:r>
            <a:r>
              <a:rPr lang="en-US" dirty="0" smtClean="0"/>
              <a:t> to some parameters) :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Product oriented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Function oriented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Process oriented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Partial theories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Medium-</a:t>
            </a:r>
            <a:r>
              <a:rPr lang="en-US" dirty="0" err="1" smtClean="0"/>
              <a:t>resttricted</a:t>
            </a:r>
            <a:r>
              <a:rPr lang="en-US" dirty="0" smtClean="0"/>
              <a:t> theories</a:t>
            </a:r>
          </a:p>
          <a:p>
            <a:r>
              <a:rPr lang="en-US" dirty="0" smtClean="0"/>
              <a:t>Area-restricted</a:t>
            </a:r>
          </a:p>
          <a:p>
            <a:r>
              <a:rPr lang="en-US" dirty="0" smtClean="0"/>
              <a:t>Rank-restricted theories</a:t>
            </a:r>
          </a:p>
          <a:p>
            <a:r>
              <a:rPr lang="en-US" dirty="0" smtClean="0"/>
              <a:t>Text-type restricted</a:t>
            </a:r>
          </a:p>
          <a:p>
            <a:r>
              <a:rPr lang="en-US" dirty="0" smtClean="0"/>
              <a:t>Term-time restricted</a:t>
            </a:r>
          </a:p>
          <a:p>
            <a:r>
              <a:rPr lang="en-US" dirty="0" smtClean="0"/>
              <a:t>Problem-restricted theories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Development of the discipline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1970s –linguistic-oriented ‘science’ of translation.</a:t>
            </a:r>
          </a:p>
          <a:p>
            <a:r>
              <a:rPr lang="en-US" dirty="0" smtClean="0"/>
              <a:t>Late 1970s and 1980s – the rise of descriptive approach</a:t>
            </a:r>
          </a:p>
          <a:p>
            <a:r>
              <a:rPr lang="en-US" dirty="0" smtClean="0"/>
              <a:t>1990s –incorporation of new schools and concepts</a:t>
            </a:r>
          </a:p>
          <a:p>
            <a:r>
              <a:rPr lang="en-US" dirty="0" smtClean="0"/>
              <a:t>Present – </a:t>
            </a:r>
            <a:r>
              <a:rPr lang="en-US" smtClean="0"/>
              <a:t>well establish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234</Words>
  <Application>Microsoft Office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MAIN ISSUES OF TRANSLATION STUDIES  (Munday, 2001)</vt:lpstr>
      <vt:lpstr>Main Issues of translation studies</vt:lpstr>
      <vt:lpstr> The concept of translation  </vt:lpstr>
      <vt:lpstr> What is translation studies? </vt:lpstr>
      <vt:lpstr>A brief history of the discipline </vt:lpstr>
      <vt:lpstr>  Holmes/Toury ‘Map’, (1988/2000) </vt:lpstr>
      <vt:lpstr>Theoretical branch </vt:lpstr>
      <vt:lpstr>Partial theories</vt:lpstr>
      <vt:lpstr>Development of the discipline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ISSUES OF TRANSLATION STUDIES  (Munday, 2001)</dc:title>
  <dc:creator>Valued Acer Customer</dc:creator>
  <cp:lastModifiedBy>Valued Acer Customer</cp:lastModifiedBy>
  <cp:revision>2</cp:revision>
  <dcterms:created xsi:type="dcterms:W3CDTF">2012-10-11T07:38:06Z</dcterms:created>
  <dcterms:modified xsi:type="dcterms:W3CDTF">2012-10-11T09:43:13Z</dcterms:modified>
</cp:coreProperties>
</file>