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layout7.xml" ContentType="application/vnd.openxmlformats-officedocument.drawingml.diagramLayout+xml"/>
  <Override PartName="/ppt/diagrams/data8.xml" ContentType="application/vnd.openxmlformats-officedocument.drawingml.diagramData+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9" r:id="rId5"/>
    <p:sldId id="261" r:id="rId6"/>
    <p:sldId id="262" r:id="rId7"/>
    <p:sldId id="267" r:id="rId8"/>
    <p:sldId id="263" r:id="rId9"/>
    <p:sldId id="264" r:id="rId10"/>
    <p:sldId id="265" r:id="rId11"/>
    <p:sldId id="266" r:id="rId1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516"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AA60C2-05F6-4D5C-B2CF-29B685746F03}" type="doc">
      <dgm:prSet loTypeId="urn:microsoft.com/office/officeart/2005/8/layout/default" loCatId="list" qsTypeId="urn:microsoft.com/office/officeart/2005/8/quickstyle/simple2" qsCatId="simple" csTypeId="urn:microsoft.com/office/officeart/2005/8/colors/colorful2" csCatId="colorful" phldr="1"/>
      <dgm:spPr/>
      <dgm:t>
        <a:bodyPr/>
        <a:lstStyle/>
        <a:p>
          <a:endParaRPr lang="id-ID"/>
        </a:p>
      </dgm:t>
    </dgm:pt>
    <dgm:pt modelId="{4B62F4B9-78AB-4BE1-BB15-38F88DCEF93F}">
      <dgm:prSet phldrT="[Text]"/>
      <dgm:spPr/>
      <dgm:t>
        <a:bodyPr/>
        <a:lstStyle/>
        <a:p>
          <a:r>
            <a:rPr lang="en-US" dirty="0" smtClean="0"/>
            <a:t>I. What is </a:t>
          </a:r>
          <a:r>
            <a:rPr lang="en-US" i="1" dirty="0" err="1" smtClean="0"/>
            <a:t>Onegin</a:t>
          </a:r>
          <a:r>
            <a:rPr lang="en-US" dirty="0" smtClean="0"/>
            <a:t>?</a:t>
          </a:r>
          <a:endParaRPr lang="id-ID" dirty="0"/>
        </a:p>
      </dgm:t>
    </dgm:pt>
    <dgm:pt modelId="{FE566EF3-A72D-4095-B434-DEC88E58C4E6}" type="parTrans" cxnId="{E89C0631-606B-4A9F-9E51-13CFA3C1EE49}">
      <dgm:prSet/>
      <dgm:spPr/>
      <dgm:t>
        <a:bodyPr/>
        <a:lstStyle/>
        <a:p>
          <a:endParaRPr lang="id-ID"/>
        </a:p>
      </dgm:t>
    </dgm:pt>
    <dgm:pt modelId="{8CE56E01-EACD-473F-94BA-26DD893C097D}" type="sibTrans" cxnId="{E89C0631-606B-4A9F-9E51-13CFA3C1EE49}">
      <dgm:prSet/>
      <dgm:spPr/>
      <dgm:t>
        <a:bodyPr/>
        <a:lstStyle/>
        <a:p>
          <a:endParaRPr lang="id-ID"/>
        </a:p>
      </dgm:t>
    </dgm:pt>
    <dgm:pt modelId="{332993FD-07B0-408F-9568-249063C0228D}">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II. What are the differences?</a:t>
          </a:r>
          <a:endParaRPr lang="id-ID" dirty="0"/>
        </a:p>
      </dgm:t>
    </dgm:pt>
    <dgm:pt modelId="{C7CC5F22-8C37-4DBB-A9E8-3FAA32E0A60C}" type="parTrans" cxnId="{BE0F48C8-F27E-4846-8E99-F1F067B14C67}">
      <dgm:prSet/>
      <dgm:spPr/>
      <dgm:t>
        <a:bodyPr/>
        <a:lstStyle/>
        <a:p>
          <a:endParaRPr lang="id-ID"/>
        </a:p>
      </dgm:t>
    </dgm:pt>
    <dgm:pt modelId="{5BDADD37-80C5-459D-A137-3F1CD7A78CF0}" type="sibTrans" cxnId="{BE0F48C8-F27E-4846-8E99-F1F067B14C67}">
      <dgm:prSet/>
      <dgm:spPr/>
      <dgm:t>
        <a:bodyPr/>
        <a:lstStyle/>
        <a:p>
          <a:endParaRPr lang="id-ID"/>
        </a:p>
      </dgm:t>
    </dgm:pt>
    <dgm:pt modelId="{BD9732FA-5386-4AA7-BCAE-23B36A7DCCB3}">
      <dgm:prSet phldrT="[Text]"/>
      <dgm:spPr/>
      <dgm:t>
        <a:bodyPr/>
        <a:lstStyle/>
        <a:p>
          <a:r>
            <a:rPr lang="en-US" dirty="0" smtClean="0"/>
            <a:t>III. Who is Pushkin?</a:t>
          </a:r>
          <a:endParaRPr lang="id-ID" dirty="0"/>
        </a:p>
      </dgm:t>
    </dgm:pt>
    <dgm:pt modelId="{3450CFC8-5C5E-4FE4-A3AD-BC47E2A49026}" type="parTrans" cxnId="{7A8A0682-9890-4645-A857-90F0B0C1B0F7}">
      <dgm:prSet/>
      <dgm:spPr/>
      <dgm:t>
        <a:bodyPr/>
        <a:lstStyle/>
        <a:p>
          <a:endParaRPr lang="id-ID"/>
        </a:p>
      </dgm:t>
    </dgm:pt>
    <dgm:pt modelId="{B00C8FB2-D2C7-48AB-B747-424D7B4DB277}" type="sibTrans" cxnId="{7A8A0682-9890-4645-A857-90F0B0C1B0F7}">
      <dgm:prSet/>
      <dgm:spPr/>
      <dgm:t>
        <a:bodyPr/>
        <a:lstStyle/>
        <a:p>
          <a:endParaRPr lang="id-ID"/>
        </a:p>
      </dgm:t>
    </dgm:pt>
    <dgm:pt modelId="{C8951B0E-6D43-4CA6-96A6-410A41D35E44}">
      <dgm:prSet phldrT="[Text]"/>
      <dgm:spPr/>
      <dgm:t>
        <a:bodyPr/>
        <a:lstStyle/>
        <a:p>
          <a:r>
            <a:rPr lang="en-US" dirty="0" smtClean="0"/>
            <a:t>IV. What is literal translation?</a:t>
          </a:r>
          <a:endParaRPr lang="id-ID" dirty="0"/>
        </a:p>
      </dgm:t>
    </dgm:pt>
    <dgm:pt modelId="{38ADF53F-222F-4707-B4C1-ED52084397B9}" type="parTrans" cxnId="{E50E911B-23EF-462A-A03A-8585F2F3AE49}">
      <dgm:prSet/>
      <dgm:spPr/>
      <dgm:t>
        <a:bodyPr/>
        <a:lstStyle/>
        <a:p>
          <a:endParaRPr lang="id-ID"/>
        </a:p>
      </dgm:t>
    </dgm:pt>
    <dgm:pt modelId="{A11153F2-78BA-4AF8-A7A0-3A809228876F}" type="sibTrans" cxnId="{E50E911B-23EF-462A-A03A-8585F2F3AE49}">
      <dgm:prSet/>
      <dgm:spPr/>
      <dgm:t>
        <a:bodyPr/>
        <a:lstStyle/>
        <a:p>
          <a:endParaRPr lang="id-ID"/>
        </a:p>
      </dgm:t>
    </dgm:pt>
    <dgm:pt modelId="{98E82836-4E35-40E7-AE72-EA0F5458A371}">
      <dgm:prSet phldrT="[Text]"/>
      <dgm:spPr/>
      <dgm:t>
        <a:bodyPr/>
        <a:lstStyle/>
        <a:p>
          <a:r>
            <a:rPr lang="en-US" dirty="0" smtClean="0"/>
            <a:t>V. What are the facts found?</a:t>
          </a:r>
          <a:endParaRPr lang="id-ID" dirty="0"/>
        </a:p>
      </dgm:t>
    </dgm:pt>
    <dgm:pt modelId="{1CD3967A-D2B4-4B85-B99C-E021E50B9321}" type="parTrans" cxnId="{C2AB713A-504B-43AB-8476-D3B87CBDD908}">
      <dgm:prSet/>
      <dgm:spPr/>
      <dgm:t>
        <a:bodyPr/>
        <a:lstStyle/>
        <a:p>
          <a:endParaRPr lang="id-ID"/>
        </a:p>
      </dgm:t>
    </dgm:pt>
    <dgm:pt modelId="{3834BBD9-3FD2-4F05-B52B-9A9C59524B1D}" type="sibTrans" cxnId="{C2AB713A-504B-43AB-8476-D3B87CBDD908}">
      <dgm:prSet/>
      <dgm:spPr/>
      <dgm:t>
        <a:bodyPr/>
        <a:lstStyle/>
        <a:p>
          <a:endParaRPr lang="id-ID"/>
        </a:p>
      </dgm:t>
    </dgm:pt>
    <dgm:pt modelId="{65FE902B-261E-4635-AA70-45F788030235}">
      <dgm:prSet/>
      <dgm:spPr/>
      <dgm:t>
        <a:bodyPr/>
        <a:lstStyle/>
        <a:p>
          <a:r>
            <a:rPr lang="en-US" dirty="0" smtClean="0"/>
            <a:t>VI. </a:t>
          </a:r>
          <a:r>
            <a:rPr lang="en-US" smtClean="0"/>
            <a:t>What are </a:t>
          </a:r>
          <a:r>
            <a:rPr lang="en-US" dirty="0" smtClean="0"/>
            <a:t>the results?</a:t>
          </a:r>
          <a:endParaRPr lang="id-ID" dirty="0"/>
        </a:p>
      </dgm:t>
    </dgm:pt>
    <dgm:pt modelId="{E481C31C-5A77-45F9-9E1B-86933C7315AC}" type="parTrans" cxnId="{EC452256-B76F-4D2B-B416-295B143DCB2F}">
      <dgm:prSet/>
      <dgm:spPr/>
      <dgm:t>
        <a:bodyPr/>
        <a:lstStyle/>
        <a:p>
          <a:endParaRPr lang="id-ID"/>
        </a:p>
      </dgm:t>
    </dgm:pt>
    <dgm:pt modelId="{B81A5AC2-D16A-4C26-8510-392ED31DC916}" type="sibTrans" cxnId="{EC452256-B76F-4D2B-B416-295B143DCB2F}">
      <dgm:prSet/>
      <dgm:spPr/>
      <dgm:t>
        <a:bodyPr/>
        <a:lstStyle/>
        <a:p>
          <a:endParaRPr lang="id-ID"/>
        </a:p>
      </dgm:t>
    </dgm:pt>
    <dgm:pt modelId="{91B20FFE-1B6F-426A-9642-36C85C9EFC1B}">
      <dgm:prSet/>
      <dgm:spPr/>
      <dgm:t>
        <a:bodyPr/>
        <a:lstStyle/>
        <a:p>
          <a:r>
            <a:rPr lang="en-US" dirty="0" smtClean="0"/>
            <a:t>VII. What are the conclusions?</a:t>
          </a:r>
          <a:endParaRPr lang="id-ID" dirty="0"/>
        </a:p>
      </dgm:t>
    </dgm:pt>
    <dgm:pt modelId="{079E1E7F-5319-4B7F-A6DF-77A5712DB90F}" type="parTrans" cxnId="{E5036373-CDF5-4138-9A17-41E44877199A}">
      <dgm:prSet/>
      <dgm:spPr/>
      <dgm:t>
        <a:bodyPr/>
        <a:lstStyle/>
        <a:p>
          <a:endParaRPr lang="id-ID"/>
        </a:p>
      </dgm:t>
    </dgm:pt>
    <dgm:pt modelId="{6AAEA58A-3CAB-4FFB-AFFB-725A4F1D74F7}" type="sibTrans" cxnId="{E5036373-CDF5-4138-9A17-41E44877199A}">
      <dgm:prSet/>
      <dgm:spPr/>
      <dgm:t>
        <a:bodyPr/>
        <a:lstStyle/>
        <a:p>
          <a:endParaRPr lang="id-ID"/>
        </a:p>
      </dgm:t>
    </dgm:pt>
    <dgm:pt modelId="{7DA1BD03-3196-43C3-A7CC-12D0CEEEDB4A}" type="pres">
      <dgm:prSet presAssocID="{49AA60C2-05F6-4D5C-B2CF-29B685746F03}" presName="diagram" presStyleCnt="0">
        <dgm:presLayoutVars>
          <dgm:dir/>
          <dgm:resizeHandles val="exact"/>
        </dgm:presLayoutVars>
      </dgm:prSet>
      <dgm:spPr/>
      <dgm:t>
        <a:bodyPr/>
        <a:lstStyle/>
        <a:p>
          <a:endParaRPr lang="id-ID"/>
        </a:p>
      </dgm:t>
    </dgm:pt>
    <dgm:pt modelId="{2010FB93-1F52-4A13-B020-45AD1FD702CB}" type="pres">
      <dgm:prSet presAssocID="{4B62F4B9-78AB-4BE1-BB15-38F88DCEF93F}" presName="node" presStyleLbl="node1" presStyleIdx="0" presStyleCnt="7" custLinFactNeighborX="-1785" custLinFactNeighborY="3231">
        <dgm:presLayoutVars>
          <dgm:bulletEnabled val="1"/>
        </dgm:presLayoutVars>
      </dgm:prSet>
      <dgm:spPr>
        <a:prstGeom prst="flowChartAlternateProcess">
          <a:avLst/>
        </a:prstGeom>
      </dgm:spPr>
      <dgm:t>
        <a:bodyPr/>
        <a:lstStyle/>
        <a:p>
          <a:endParaRPr lang="id-ID"/>
        </a:p>
      </dgm:t>
    </dgm:pt>
    <dgm:pt modelId="{AE783392-B855-412D-AE5C-F006C414E686}" type="pres">
      <dgm:prSet presAssocID="{8CE56E01-EACD-473F-94BA-26DD893C097D}" presName="sibTrans" presStyleCnt="0"/>
      <dgm:spPr/>
    </dgm:pt>
    <dgm:pt modelId="{016C67D4-BAC2-40FA-9D47-E650B5D5068C}" type="pres">
      <dgm:prSet presAssocID="{332993FD-07B0-408F-9568-249063C0228D}" presName="node" presStyleLbl="node1" presStyleIdx="1" presStyleCnt="7">
        <dgm:presLayoutVars>
          <dgm:bulletEnabled val="1"/>
        </dgm:presLayoutVars>
      </dgm:prSet>
      <dgm:spPr>
        <a:prstGeom prst="flowChartAlternateProcess">
          <a:avLst/>
        </a:prstGeom>
      </dgm:spPr>
      <dgm:t>
        <a:bodyPr/>
        <a:lstStyle/>
        <a:p>
          <a:endParaRPr lang="id-ID"/>
        </a:p>
      </dgm:t>
    </dgm:pt>
    <dgm:pt modelId="{9F3D2F13-A2E8-4C04-B55A-C4B11947AFE3}" type="pres">
      <dgm:prSet presAssocID="{5BDADD37-80C5-459D-A137-3F1CD7A78CF0}" presName="sibTrans" presStyleCnt="0"/>
      <dgm:spPr/>
    </dgm:pt>
    <dgm:pt modelId="{C1742FA1-094C-4C5F-9717-A89BBA299FAD}" type="pres">
      <dgm:prSet presAssocID="{BD9732FA-5386-4AA7-BCAE-23B36A7DCCB3}" presName="node" presStyleLbl="node1" presStyleIdx="2" presStyleCnt="7">
        <dgm:presLayoutVars>
          <dgm:bulletEnabled val="1"/>
        </dgm:presLayoutVars>
      </dgm:prSet>
      <dgm:spPr>
        <a:prstGeom prst="flowChartAlternateProcess">
          <a:avLst/>
        </a:prstGeom>
      </dgm:spPr>
      <dgm:t>
        <a:bodyPr/>
        <a:lstStyle/>
        <a:p>
          <a:endParaRPr lang="id-ID"/>
        </a:p>
      </dgm:t>
    </dgm:pt>
    <dgm:pt modelId="{8A8E7EB6-AB69-4063-AEE4-644B092E6E67}" type="pres">
      <dgm:prSet presAssocID="{B00C8FB2-D2C7-48AB-B747-424D7B4DB277}" presName="sibTrans" presStyleCnt="0"/>
      <dgm:spPr/>
    </dgm:pt>
    <dgm:pt modelId="{D402C61E-4171-47F2-BCF1-2ED346E653E7}" type="pres">
      <dgm:prSet presAssocID="{C8951B0E-6D43-4CA6-96A6-410A41D35E44}" presName="node" presStyleLbl="node1" presStyleIdx="3" presStyleCnt="7" custLinFactNeighborX="-1785" custLinFactNeighborY="-1085">
        <dgm:presLayoutVars>
          <dgm:bulletEnabled val="1"/>
        </dgm:presLayoutVars>
      </dgm:prSet>
      <dgm:spPr>
        <a:prstGeom prst="flowChartAlternateProcess">
          <a:avLst/>
        </a:prstGeom>
      </dgm:spPr>
      <dgm:t>
        <a:bodyPr/>
        <a:lstStyle/>
        <a:p>
          <a:endParaRPr lang="id-ID"/>
        </a:p>
      </dgm:t>
    </dgm:pt>
    <dgm:pt modelId="{9B9488CC-C675-4119-B72E-FCFACC521E1C}" type="pres">
      <dgm:prSet presAssocID="{A11153F2-78BA-4AF8-A7A0-3A809228876F}" presName="sibTrans" presStyleCnt="0"/>
      <dgm:spPr/>
    </dgm:pt>
    <dgm:pt modelId="{94C49F99-AA56-467E-9FD2-E080C417B221}" type="pres">
      <dgm:prSet presAssocID="{98E82836-4E35-40E7-AE72-EA0F5458A371}" presName="node" presStyleLbl="node1" presStyleIdx="4" presStyleCnt="7">
        <dgm:presLayoutVars>
          <dgm:bulletEnabled val="1"/>
        </dgm:presLayoutVars>
      </dgm:prSet>
      <dgm:spPr>
        <a:prstGeom prst="flowChartAlternateProcess">
          <a:avLst/>
        </a:prstGeom>
      </dgm:spPr>
      <dgm:t>
        <a:bodyPr/>
        <a:lstStyle/>
        <a:p>
          <a:endParaRPr lang="id-ID"/>
        </a:p>
      </dgm:t>
    </dgm:pt>
    <dgm:pt modelId="{BE2E389F-EB45-4213-AF02-713E7765F6D2}" type="pres">
      <dgm:prSet presAssocID="{3834BBD9-3FD2-4F05-B52B-9A9C59524B1D}" presName="sibTrans" presStyleCnt="0"/>
      <dgm:spPr/>
    </dgm:pt>
    <dgm:pt modelId="{DA5FD865-E9D8-46AC-AB1C-7E9CA30D3350}" type="pres">
      <dgm:prSet presAssocID="{65FE902B-261E-4635-AA70-45F788030235}" presName="node" presStyleLbl="node1" presStyleIdx="5" presStyleCnt="7" custLinFactNeighborX="670" custLinFactNeighborY="-1085">
        <dgm:presLayoutVars>
          <dgm:bulletEnabled val="1"/>
        </dgm:presLayoutVars>
      </dgm:prSet>
      <dgm:spPr>
        <a:prstGeom prst="flowChartAlternateProcess">
          <a:avLst/>
        </a:prstGeom>
      </dgm:spPr>
      <dgm:t>
        <a:bodyPr/>
        <a:lstStyle/>
        <a:p>
          <a:endParaRPr lang="id-ID"/>
        </a:p>
      </dgm:t>
    </dgm:pt>
    <dgm:pt modelId="{54A03EFF-0332-4FB3-A4F7-7B1FC7AACBE4}" type="pres">
      <dgm:prSet presAssocID="{B81A5AC2-D16A-4C26-8510-392ED31DC916}" presName="sibTrans" presStyleCnt="0"/>
      <dgm:spPr/>
    </dgm:pt>
    <dgm:pt modelId="{1826AB5C-3E9A-41F7-B305-E0ACB7FC0E39}" type="pres">
      <dgm:prSet presAssocID="{91B20FFE-1B6F-426A-9642-36C85C9EFC1B}" presName="node" presStyleLbl="node1" presStyleIdx="6" presStyleCnt="7">
        <dgm:presLayoutVars>
          <dgm:bulletEnabled val="1"/>
        </dgm:presLayoutVars>
      </dgm:prSet>
      <dgm:spPr/>
      <dgm:t>
        <a:bodyPr/>
        <a:lstStyle/>
        <a:p>
          <a:endParaRPr lang="id-ID"/>
        </a:p>
      </dgm:t>
    </dgm:pt>
  </dgm:ptLst>
  <dgm:cxnLst>
    <dgm:cxn modelId="{EB6234C2-E451-4CB7-84A4-2A7E0AADDCCD}" type="presOf" srcId="{4B62F4B9-78AB-4BE1-BB15-38F88DCEF93F}" destId="{2010FB93-1F52-4A13-B020-45AD1FD702CB}" srcOrd="0" destOrd="0" presId="urn:microsoft.com/office/officeart/2005/8/layout/default"/>
    <dgm:cxn modelId="{BE0F48C8-F27E-4846-8E99-F1F067B14C67}" srcId="{49AA60C2-05F6-4D5C-B2CF-29B685746F03}" destId="{332993FD-07B0-408F-9568-249063C0228D}" srcOrd="1" destOrd="0" parTransId="{C7CC5F22-8C37-4DBB-A9E8-3FAA32E0A60C}" sibTransId="{5BDADD37-80C5-459D-A137-3F1CD7A78CF0}"/>
    <dgm:cxn modelId="{13314DE5-F44E-4A98-943C-052F453F4D8F}" type="presOf" srcId="{98E82836-4E35-40E7-AE72-EA0F5458A371}" destId="{94C49F99-AA56-467E-9FD2-E080C417B221}" srcOrd="0" destOrd="0" presId="urn:microsoft.com/office/officeart/2005/8/layout/default"/>
    <dgm:cxn modelId="{4AE93E29-2687-4A1B-94EF-ADD0A6D6666A}" type="presOf" srcId="{91B20FFE-1B6F-426A-9642-36C85C9EFC1B}" destId="{1826AB5C-3E9A-41F7-B305-E0ACB7FC0E39}" srcOrd="0" destOrd="0" presId="urn:microsoft.com/office/officeart/2005/8/layout/default"/>
    <dgm:cxn modelId="{FF1DC7E9-FE37-4DC3-A330-0FE687AD83C4}" type="presOf" srcId="{65FE902B-261E-4635-AA70-45F788030235}" destId="{DA5FD865-E9D8-46AC-AB1C-7E9CA30D3350}" srcOrd="0" destOrd="0" presId="urn:microsoft.com/office/officeart/2005/8/layout/default"/>
    <dgm:cxn modelId="{1A738681-B08C-4912-89FB-EAE333DE9A2C}" type="presOf" srcId="{332993FD-07B0-408F-9568-249063C0228D}" destId="{016C67D4-BAC2-40FA-9D47-E650B5D5068C}" srcOrd="0" destOrd="0" presId="urn:microsoft.com/office/officeart/2005/8/layout/default"/>
    <dgm:cxn modelId="{E50E911B-23EF-462A-A03A-8585F2F3AE49}" srcId="{49AA60C2-05F6-4D5C-B2CF-29B685746F03}" destId="{C8951B0E-6D43-4CA6-96A6-410A41D35E44}" srcOrd="3" destOrd="0" parTransId="{38ADF53F-222F-4707-B4C1-ED52084397B9}" sibTransId="{A11153F2-78BA-4AF8-A7A0-3A809228876F}"/>
    <dgm:cxn modelId="{1E28EC9A-5890-45CF-9E50-687A91638AFF}" type="presOf" srcId="{49AA60C2-05F6-4D5C-B2CF-29B685746F03}" destId="{7DA1BD03-3196-43C3-A7CC-12D0CEEEDB4A}" srcOrd="0" destOrd="0" presId="urn:microsoft.com/office/officeart/2005/8/layout/default"/>
    <dgm:cxn modelId="{E5036373-CDF5-4138-9A17-41E44877199A}" srcId="{49AA60C2-05F6-4D5C-B2CF-29B685746F03}" destId="{91B20FFE-1B6F-426A-9642-36C85C9EFC1B}" srcOrd="6" destOrd="0" parTransId="{079E1E7F-5319-4B7F-A6DF-77A5712DB90F}" sibTransId="{6AAEA58A-3CAB-4FFB-AFFB-725A4F1D74F7}"/>
    <dgm:cxn modelId="{BC4B0158-3A9D-46E1-A75A-5A5B8ADEFBBF}" type="presOf" srcId="{C8951B0E-6D43-4CA6-96A6-410A41D35E44}" destId="{D402C61E-4171-47F2-BCF1-2ED346E653E7}" srcOrd="0" destOrd="0" presId="urn:microsoft.com/office/officeart/2005/8/layout/default"/>
    <dgm:cxn modelId="{E89C0631-606B-4A9F-9E51-13CFA3C1EE49}" srcId="{49AA60C2-05F6-4D5C-B2CF-29B685746F03}" destId="{4B62F4B9-78AB-4BE1-BB15-38F88DCEF93F}" srcOrd="0" destOrd="0" parTransId="{FE566EF3-A72D-4095-B434-DEC88E58C4E6}" sibTransId="{8CE56E01-EACD-473F-94BA-26DD893C097D}"/>
    <dgm:cxn modelId="{C2AB713A-504B-43AB-8476-D3B87CBDD908}" srcId="{49AA60C2-05F6-4D5C-B2CF-29B685746F03}" destId="{98E82836-4E35-40E7-AE72-EA0F5458A371}" srcOrd="4" destOrd="0" parTransId="{1CD3967A-D2B4-4B85-B99C-E021E50B9321}" sibTransId="{3834BBD9-3FD2-4F05-B52B-9A9C59524B1D}"/>
    <dgm:cxn modelId="{EC452256-B76F-4D2B-B416-295B143DCB2F}" srcId="{49AA60C2-05F6-4D5C-B2CF-29B685746F03}" destId="{65FE902B-261E-4635-AA70-45F788030235}" srcOrd="5" destOrd="0" parTransId="{E481C31C-5A77-45F9-9E1B-86933C7315AC}" sibTransId="{B81A5AC2-D16A-4C26-8510-392ED31DC916}"/>
    <dgm:cxn modelId="{A727463A-5AF9-46D3-B06D-EE73A3301885}" type="presOf" srcId="{BD9732FA-5386-4AA7-BCAE-23B36A7DCCB3}" destId="{C1742FA1-094C-4C5F-9717-A89BBA299FAD}" srcOrd="0" destOrd="0" presId="urn:microsoft.com/office/officeart/2005/8/layout/default"/>
    <dgm:cxn modelId="{7A8A0682-9890-4645-A857-90F0B0C1B0F7}" srcId="{49AA60C2-05F6-4D5C-B2CF-29B685746F03}" destId="{BD9732FA-5386-4AA7-BCAE-23B36A7DCCB3}" srcOrd="2" destOrd="0" parTransId="{3450CFC8-5C5E-4FE4-A3AD-BC47E2A49026}" sibTransId="{B00C8FB2-D2C7-48AB-B747-424D7B4DB277}"/>
    <dgm:cxn modelId="{B91B3C19-F734-4998-8718-023C627E69DF}" type="presParOf" srcId="{7DA1BD03-3196-43C3-A7CC-12D0CEEEDB4A}" destId="{2010FB93-1F52-4A13-B020-45AD1FD702CB}" srcOrd="0" destOrd="0" presId="urn:microsoft.com/office/officeart/2005/8/layout/default"/>
    <dgm:cxn modelId="{4FFFA01B-5676-4C88-A3A5-D3D0C49A8E2B}" type="presParOf" srcId="{7DA1BD03-3196-43C3-A7CC-12D0CEEEDB4A}" destId="{AE783392-B855-412D-AE5C-F006C414E686}" srcOrd="1" destOrd="0" presId="urn:microsoft.com/office/officeart/2005/8/layout/default"/>
    <dgm:cxn modelId="{9324F14E-B8FF-4266-B806-77FED0FAC785}" type="presParOf" srcId="{7DA1BD03-3196-43C3-A7CC-12D0CEEEDB4A}" destId="{016C67D4-BAC2-40FA-9D47-E650B5D5068C}" srcOrd="2" destOrd="0" presId="urn:microsoft.com/office/officeart/2005/8/layout/default"/>
    <dgm:cxn modelId="{CC00AB15-2195-4D79-BA12-C2D0B6B14B7A}" type="presParOf" srcId="{7DA1BD03-3196-43C3-A7CC-12D0CEEEDB4A}" destId="{9F3D2F13-A2E8-4C04-B55A-C4B11947AFE3}" srcOrd="3" destOrd="0" presId="urn:microsoft.com/office/officeart/2005/8/layout/default"/>
    <dgm:cxn modelId="{74A973F7-A11A-4A72-B465-68B21CD87E41}" type="presParOf" srcId="{7DA1BD03-3196-43C3-A7CC-12D0CEEEDB4A}" destId="{C1742FA1-094C-4C5F-9717-A89BBA299FAD}" srcOrd="4" destOrd="0" presId="urn:microsoft.com/office/officeart/2005/8/layout/default"/>
    <dgm:cxn modelId="{8A90C1E0-57A7-4DF4-9E79-2001C77B3E30}" type="presParOf" srcId="{7DA1BD03-3196-43C3-A7CC-12D0CEEEDB4A}" destId="{8A8E7EB6-AB69-4063-AEE4-644B092E6E67}" srcOrd="5" destOrd="0" presId="urn:microsoft.com/office/officeart/2005/8/layout/default"/>
    <dgm:cxn modelId="{BA7D8F7D-16BA-4108-97D1-8C2F227D66B1}" type="presParOf" srcId="{7DA1BD03-3196-43C3-A7CC-12D0CEEEDB4A}" destId="{D402C61E-4171-47F2-BCF1-2ED346E653E7}" srcOrd="6" destOrd="0" presId="urn:microsoft.com/office/officeart/2005/8/layout/default"/>
    <dgm:cxn modelId="{CD868C87-D070-4F19-BE29-C0491AB36F2E}" type="presParOf" srcId="{7DA1BD03-3196-43C3-A7CC-12D0CEEEDB4A}" destId="{9B9488CC-C675-4119-B72E-FCFACC521E1C}" srcOrd="7" destOrd="0" presId="urn:microsoft.com/office/officeart/2005/8/layout/default"/>
    <dgm:cxn modelId="{25A8B436-CDDC-466B-B337-428A3315E2E3}" type="presParOf" srcId="{7DA1BD03-3196-43C3-A7CC-12D0CEEEDB4A}" destId="{94C49F99-AA56-467E-9FD2-E080C417B221}" srcOrd="8" destOrd="0" presId="urn:microsoft.com/office/officeart/2005/8/layout/default"/>
    <dgm:cxn modelId="{30F1FE54-C2B6-42B1-A1FF-2A18B6C514F0}" type="presParOf" srcId="{7DA1BD03-3196-43C3-A7CC-12D0CEEEDB4A}" destId="{BE2E389F-EB45-4213-AF02-713E7765F6D2}" srcOrd="9" destOrd="0" presId="urn:microsoft.com/office/officeart/2005/8/layout/default"/>
    <dgm:cxn modelId="{4770F5A3-0981-4457-B237-53716F7CD87D}" type="presParOf" srcId="{7DA1BD03-3196-43C3-A7CC-12D0CEEEDB4A}" destId="{DA5FD865-E9D8-46AC-AB1C-7E9CA30D3350}" srcOrd="10" destOrd="0" presId="urn:microsoft.com/office/officeart/2005/8/layout/default"/>
    <dgm:cxn modelId="{B43A7C96-3A8B-4706-B65C-FFDAA1FFE83B}" type="presParOf" srcId="{7DA1BD03-3196-43C3-A7CC-12D0CEEEDB4A}" destId="{54A03EFF-0332-4FB3-A4F7-7B1FC7AACBE4}" srcOrd="11" destOrd="0" presId="urn:microsoft.com/office/officeart/2005/8/layout/default"/>
    <dgm:cxn modelId="{C0E9BC14-2134-4125-A7D9-FF4794DCBCFD}" type="presParOf" srcId="{7DA1BD03-3196-43C3-A7CC-12D0CEEEDB4A}" destId="{1826AB5C-3E9A-41F7-B305-E0ACB7FC0E39}" srcOrd="12"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37DA6F86-B7A6-46BC-808E-32589F39D94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id-ID"/>
        </a:p>
      </dgm:t>
    </dgm:pt>
    <dgm:pt modelId="{1F90A292-DE90-4A29-98F5-D5297F394990}">
      <dgm:prSet phldrT="[Text]"/>
      <dgm:spPr/>
      <dgm:t>
        <a:bodyPr/>
        <a:lstStyle/>
        <a:p>
          <a:r>
            <a:rPr lang="en-US" dirty="0" smtClean="0"/>
            <a:t>contained 8 chapters and 5,551 lines</a:t>
          </a:r>
          <a:endParaRPr lang="id-ID" dirty="0"/>
        </a:p>
      </dgm:t>
    </dgm:pt>
    <dgm:pt modelId="{FFE24589-5C3E-4E05-8DCA-ABC6D51996CA}" type="parTrans" cxnId="{977467F1-AF7B-40B2-B170-9C44DE966755}">
      <dgm:prSet/>
      <dgm:spPr/>
      <dgm:t>
        <a:bodyPr/>
        <a:lstStyle/>
        <a:p>
          <a:endParaRPr lang="id-ID"/>
        </a:p>
      </dgm:t>
    </dgm:pt>
    <dgm:pt modelId="{14F03976-C21A-4846-908E-E84A4C9B2081}" type="sibTrans" cxnId="{977467F1-AF7B-40B2-B170-9C44DE966755}">
      <dgm:prSet/>
      <dgm:spPr/>
      <dgm:t>
        <a:bodyPr/>
        <a:lstStyle/>
        <a:p>
          <a:endParaRPr lang="id-ID"/>
        </a:p>
      </dgm:t>
    </dgm:pt>
    <dgm:pt modelId="{F4A9C329-C866-4960-B7A5-2807FE007959}">
      <dgm:prSet/>
      <dgm:spPr/>
      <dgm:t>
        <a:bodyPr/>
        <a:lstStyle/>
        <a:p>
          <a:r>
            <a:rPr lang="en-US" smtClean="0"/>
            <a:t>is a Russian novel in verse</a:t>
          </a:r>
          <a:endParaRPr lang="id-ID"/>
        </a:p>
      </dgm:t>
    </dgm:pt>
    <dgm:pt modelId="{B5965FD7-3DD0-4E2C-9B6F-6F38379F038F}" type="parTrans" cxnId="{97DC4741-C847-48A3-BAA5-65D286583E43}">
      <dgm:prSet/>
      <dgm:spPr/>
      <dgm:t>
        <a:bodyPr/>
        <a:lstStyle/>
        <a:p>
          <a:endParaRPr lang="id-ID"/>
        </a:p>
      </dgm:t>
    </dgm:pt>
    <dgm:pt modelId="{FAB9E209-DD3E-45AF-A012-7931EDB08D82}" type="sibTrans" cxnId="{97DC4741-C847-48A3-BAA5-65D286583E43}">
      <dgm:prSet/>
      <dgm:spPr/>
      <dgm:t>
        <a:bodyPr/>
        <a:lstStyle/>
        <a:p>
          <a:endParaRPr lang="id-ID"/>
        </a:p>
      </dgm:t>
    </dgm:pt>
    <dgm:pt modelId="{B18F3A58-E2DD-4334-8210-AF7FAA8B2E87}">
      <dgm:prSet/>
      <dgm:spPr/>
      <dgm:t>
        <a:bodyPr/>
        <a:lstStyle/>
        <a:p>
          <a:r>
            <a:rPr lang="en-US" smtClean="0"/>
            <a:t>concerned with the afflictions, affections, and fortunes of 3 young men (Onegin, Lenski, and Pushkin), and 3 young ladies (Tatiana, Olga, and Pushkin’s Muse).</a:t>
          </a:r>
          <a:endParaRPr lang="id-ID"/>
        </a:p>
      </dgm:t>
    </dgm:pt>
    <dgm:pt modelId="{8B93CD3A-C5A9-4F94-A256-7EA6F21B31D9}" type="parTrans" cxnId="{2B2231D0-386F-47CB-B86A-4EBDD0552683}">
      <dgm:prSet/>
      <dgm:spPr/>
      <dgm:t>
        <a:bodyPr/>
        <a:lstStyle/>
        <a:p>
          <a:endParaRPr lang="id-ID"/>
        </a:p>
      </dgm:t>
    </dgm:pt>
    <dgm:pt modelId="{D38EA3F9-5A09-494C-BF19-B085F99ED6F8}" type="sibTrans" cxnId="{2B2231D0-386F-47CB-B86A-4EBDD0552683}">
      <dgm:prSet/>
      <dgm:spPr/>
      <dgm:t>
        <a:bodyPr/>
        <a:lstStyle/>
        <a:p>
          <a:endParaRPr lang="id-ID"/>
        </a:p>
      </dgm:t>
    </dgm:pt>
    <dgm:pt modelId="{313FA174-C86B-4C3D-9ADA-7ADE1179CC79}">
      <dgm:prSet/>
      <dgm:spPr/>
      <dgm:t>
        <a:bodyPr/>
        <a:lstStyle/>
        <a:p>
          <a:r>
            <a:rPr lang="en-US" dirty="0" smtClean="0"/>
            <a:t>written from May 1823 to October 1831</a:t>
          </a:r>
        </a:p>
      </dgm:t>
    </dgm:pt>
    <dgm:pt modelId="{3649D416-1DD6-4B97-B6EB-5406BF1ADB2F}" type="parTrans" cxnId="{5CD27E1B-FA9C-46F7-A4C0-CB4DE94F9F0C}">
      <dgm:prSet/>
      <dgm:spPr/>
      <dgm:t>
        <a:bodyPr/>
        <a:lstStyle/>
        <a:p>
          <a:endParaRPr lang="id-ID"/>
        </a:p>
      </dgm:t>
    </dgm:pt>
    <dgm:pt modelId="{AB6A2E64-46EE-4F39-9DB6-8062CEC9B1F8}" type="sibTrans" cxnId="{5CD27E1B-FA9C-46F7-A4C0-CB4DE94F9F0C}">
      <dgm:prSet/>
      <dgm:spPr/>
      <dgm:t>
        <a:bodyPr/>
        <a:lstStyle/>
        <a:p>
          <a:endParaRPr lang="id-ID"/>
        </a:p>
      </dgm:t>
    </dgm:pt>
    <dgm:pt modelId="{604742A6-C734-44E2-A946-6CA94CCCC6D1}">
      <dgm:prSet/>
      <dgm:spPr/>
      <dgm:t>
        <a:bodyPr/>
        <a:lstStyle/>
        <a:p>
          <a:r>
            <a:rPr lang="en-US" smtClean="0"/>
            <a:t>1</a:t>
          </a:r>
          <a:r>
            <a:rPr lang="en-US" baseline="30000" smtClean="0"/>
            <a:t>st</a:t>
          </a:r>
          <a:r>
            <a:rPr lang="en-US" smtClean="0"/>
            <a:t> complete edition published in Spring of 1833 in St. Petersburg</a:t>
          </a:r>
          <a:endParaRPr lang="en-US" dirty="0" smtClean="0"/>
        </a:p>
      </dgm:t>
    </dgm:pt>
    <dgm:pt modelId="{C8EB3D12-5695-4D9B-A464-E2ED6DBD6710}" type="parTrans" cxnId="{49DFB729-5F46-4736-B8A6-42958B830BF2}">
      <dgm:prSet/>
      <dgm:spPr/>
      <dgm:t>
        <a:bodyPr/>
        <a:lstStyle/>
        <a:p>
          <a:endParaRPr lang="id-ID"/>
        </a:p>
      </dgm:t>
    </dgm:pt>
    <dgm:pt modelId="{B403FE34-1021-4F42-B20F-D56F2000B626}" type="sibTrans" cxnId="{49DFB729-5F46-4736-B8A6-42958B830BF2}">
      <dgm:prSet/>
      <dgm:spPr/>
      <dgm:t>
        <a:bodyPr/>
        <a:lstStyle/>
        <a:p>
          <a:endParaRPr lang="id-ID"/>
        </a:p>
      </dgm:t>
    </dgm:pt>
    <dgm:pt modelId="{EDAB943C-D68E-4463-B29D-D498DB828E90}">
      <dgm:prSet/>
      <dgm:spPr/>
      <dgm:t>
        <a:bodyPr/>
        <a:lstStyle/>
        <a:p>
          <a:r>
            <a:rPr lang="en-US" dirty="0" smtClean="0"/>
            <a:t>taken place between the end of 1819 and the spring of 1825</a:t>
          </a:r>
          <a:endParaRPr lang="id-ID" dirty="0"/>
        </a:p>
      </dgm:t>
    </dgm:pt>
    <dgm:pt modelId="{27A98EC1-0AC0-4EF5-8675-715AD47368C0}" type="parTrans" cxnId="{942EEA2F-E9E0-4A97-ABBC-DA963A521773}">
      <dgm:prSet/>
      <dgm:spPr/>
      <dgm:t>
        <a:bodyPr/>
        <a:lstStyle/>
        <a:p>
          <a:endParaRPr lang="id-ID"/>
        </a:p>
      </dgm:t>
    </dgm:pt>
    <dgm:pt modelId="{4A5AA799-2CBF-498C-8EC7-97DAC35165CA}" type="sibTrans" cxnId="{942EEA2F-E9E0-4A97-ABBC-DA963A521773}">
      <dgm:prSet/>
      <dgm:spPr/>
      <dgm:t>
        <a:bodyPr/>
        <a:lstStyle/>
        <a:p>
          <a:endParaRPr lang="id-ID"/>
        </a:p>
      </dgm:t>
    </dgm:pt>
    <dgm:pt modelId="{E6F3D048-FDFE-4E09-A4D4-22C8C03898B4}">
      <dgm:prSet/>
      <dgm:spPr/>
      <dgm:t>
        <a:bodyPr/>
        <a:lstStyle/>
        <a:p>
          <a:r>
            <a:rPr lang="en-US" smtClean="0"/>
            <a:t>at midway between Opochka and Moscow.</a:t>
          </a:r>
          <a:endParaRPr lang="en-US" dirty="0" smtClean="0"/>
        </a:p>
      </dgm:t>
    </dgm:pt>
    <dgm:pt modelId="{29C6E052-F829-4230-A7DD-3F7B3AD1AA6B}" type="parTrans" cxnId="{3DD4EFF2-7D04-47E8-BA5A-C87045A05039}">
      <dgm:prSet/>
      <dgm:spPr/>
      <dgm:t>
        <a:bodyPr/>
        <a:lstStyle/>
        <a:p>
          <a:endParaRPr lang="id-ID"/>
        </a:p>
      </dgm:t>
    </dgm:pt>
    <dgm:pt modelId="{891DF252-2E98-434A-A4CE-9C532BC826D6}" type="sibTrans" cxnId="{3DD4EFF2-7D04-47E8-BA5A-C87045A05039}">
      <dgm:prSet/>
      <dgm:spPr/>
      <dgm:t>
        <a:bodyPr/>
        <a:lstStyle/>
        <a:p>
          <a:endParaRPr lang="id-ID"/>
        </a:p>
      </dgm:t>
    </dgm:pt>
    <dgm:pt modelId="{97E7A842-152C-484E-A3F7-E5106C0BD243}" type="pres">
      <dgm:prSet presAssocID="{37DA6F86-B7A6-46BC-808E-32589F39D944}" presName="diagram" presStyleCnt="0">
        <dgm:presLayoutVars>
          <dgm:dir/>
          <dgm:resizeHandles val="exact"/>
        </dgm:presLayoutVars>
      </dgm:prSet>
      <dgm:spPr/>
      <dgm:t>
        <a:bodyPr/>
        <a:lstStyle/>
        <a:p>
          <a:endParaRPr lang="id-ID"/>
        </a:p>
      </dgm:t>
    </dgm:pt>
    <dgm:pt modelId="{755D4A2A-0852-49DC-A2A2-D4D68231278C}" type="pres">
      <dgm:prSet presAssocID="{F4A9C329-C866-4960-B7A5-2807FE007959}" presName="node" presStyleLbl="node1" presStyleIdx="0" presStyleCnt="7">
        <dgm:presLayoutVars>
          <dgm:bulletEnabled val="1"/>
        </dgm:presLayoutVars>
      </dgm:prSet>
      <dgm:spPr/>
      <dgm:t>
        <a:bodyPr/>
        <a:lstStyle/>
        <a:p>
          <a:endParaRPr lang="id-ID"/>
        </a:p>
      </dgm:t>
    </dgm:pt>
    <dgm:pt modelId="{C56B27C0-8CE7-42C0-B8DC-3A1167992D06}" type="pres">
      <dgm:prSet presAssocID="{FAB9E209-DD3E-45AF-A012-7931EDB08D82}" presName="sibTrans" presStyleCnt="0"/>
      <dgm:spPr/>
    </dgm:pt>
    <dgm:pt modelId="{2F92BD05-96AB-40D8-AA77-33A7B305B8D3}" type="pres">
      <dgm:prSet presAssocID="{B18F3A58-E2DD-4334-8210-AF7FAA8B2E87}" presName="node" presStyleLbl="node1" presStyleIdx="1" presStyleCnt="7">
        <dgm:presLayoutVars>
          <dgm:bulletEnabled val="1"/>
        </dgm:presLayoutVars>
      </dgm:prSet>
      <dgm:spPr/>
      <dgm:t>
        <a:bodyPr/>
        <a:lstStyle/>
        <a:p>
          <a:endParaRPr lang="id-ID"/>
        </a:p>
      </dgm:t>
    </dgm:pt>
    <dgm:pt modelId="{56BF4128-706D-42F9-BE05-A38286D1DA21}" type="pres">
      <dgm:prSet presAssocID="{D38EA3F9-5A09-494C-BF19-B085F99ED6F8}" presName="sibTrans" presStyleCnt="0"/>
      <dgm:spPr/>
    </dgm:pt>
    <dgm:pt modelId="{5A6DC677-1550-462D-8710-5AC5AB6E7621}" type="pres">
      <dgm:prSet presAssocID="{1F90A292-DE90-4A29-98F5-D5297F394990}" presName="node" presStyleLbl="node1" presStyleIdx="2" presStyleCnt="7" custLinFactNeighborX="-1053" custLinFactNeighborY="292">
        <dgm:presLayoutVars>
          <dgm:bulletEnabled val="1"/>
        </dgm:presLayoutVars>
      </dgm:prSet>
      <dgm:spPr/>
      <dgm:t>
        <a:bodyPr/>
        <a:lstStyle/>
        <a:p>
          <a:endParaRPr lang="id-ID"/>
        </a:p>
      </dgm:t>
    </dgm:pt>
    <dgm:pt modelId="{3668A3E4-23DD-46EC-93B3-E4E784BC5523}" type="pres">
      <dgm:prSet presAssocID="{14F03976-C21A-4846-908E-E84A4C9B2081}" presName="sibTrans" presStyleCnt="0"/>
      <dgm:spPr/>
    </dgm:pt>
    <dgm:pt modelId="{AF3417EE-D327-4653-B704-825E8E808113}" type="pres">
      <dgm:prSet presAssocID="{313FA174-C86B-4C3D-9ADA-7ADE1179CC79}" presName="node" presStyleLbl="node1" presStyleIdx="3" presStyleCnt="7">
        <dgm:presLayoutVars>
          <dgm:bulletEnabled val="1"/>
        </dgm:presLayoutVars>
      </dgm:prSet>
      <dgm:spPr/>
      <dgm:t>
        <a:bodyPr/>
        <a:lstStyle/>
        <a:p>
          <a:endParaRPr lang="id-ID"/>
        </a:p>
      </dgm:t>
    </dgm:pt>
    <dgm:pt modelId="{F06CB979-2020-407D-95F0-666F2FCD7299}" type="pres">
      <dgm:prSet presAssocID="{AB6A2E64-46EE-4F39-9DB6-8062CEC9B1F8}" presName="sibTrans" presStyleCnt="0"/>
      <dgm:spPr/>
    </dgm:pt>
    <dgm:pt modelId="{44B8679F-C22E-4FC9-ACB5-5485480E300A}" type="pres">
      <dgm:prSet presAssocID="{604742A6-C734-44E2-A946-6CA94CCCC6D1}" presName="node" presStyleLbl="node1" presStyleIdx="4" presStyleCnt="7">
        <dgm:presLayoutVars>
          <dgm:bulletEnabled val="1"/>
        </dgm:presLayoutVars>
      </dgm:prSet>
      <dgm:spPr/>
      <dgm:t>
        <a:bodyPr/>
        <a:lstStyle/>
        <a:p>
          <a:endParaRPr lang="id-ID"/>
        </a:p>
      </dgm:t>
    </dgm:pt>
    <dgm:pt modelId="{BA59F1E0-A8A8-4EDB-8E16-2663938EF856}" type="pres">
      <dgm:prSet presAssocID="{B403FE34-1021-4F42-B20F-D56F2000B626}" presName="sibTrans" presStyleCnt="0"/>
      <dgm:spPr/>
    </dgm:pt>
    <dgm:pt modelId="{12FFE38B-8908-4176-A666-54F3C72F8D71}" type="pres">
      <dgm:prSet presAssocID="{EDAB943C-D68E-4463-B29D-D498DB828E90}" presName="node" presStyleLbl="node1" presStyleIdx="5" presStyleCnt="7">
        <dgm:presLayoutVars>
          <dgm:bulletEnabled val="1"/>
        </dgm:presLayoutVars>
      </dgm:prSet>
      <dgm:spPr/>
      <dgm:t>
        <a:bodyPr/>
        <a:lstStyle/>
        <a:p>
          <a:endParaRPr lang="id-ID"/>
        </a:p>
      </dgm:t>
    </dgm:pt>
    <dgm:pt modelId="{AD27CA7E-8FB5-4E79-B716-FAFCBD4A288B}" type="pres">
      <dgm:prSet presAssocID="{4A5AA799-2CBF-498C-8EC7-97DAC35165CA}" presName="sibTrans" presStyleCnt="0"/>
      <dgm:spPr/>
    </dgm:pt>
    <dgm:pt modelId="{B90A253C-6054-4C71-9C07-4C89ED715C9C}" type="pres">
      <dgm:prSet presAssocID="{E6F3D048-FDFE-4E09-A4D4-22C8C03898B4}" presName="node" presStyleLbl="node1" presStyleIdx="6" presStyleCnt="7">
        <dgm:presLayoutVars>
          <dgm:bulletEnabled val="1"/>
        </dgm:presLayoutVars>
      </dgm:prSet>
      <dgm:spPr/>
      <dgm:t>
        <a:bodyPr/>
        <a:lstStyle/>
        <a:p>
          <a:endParaRPr lang="id-ID"/>
        </a:p>
      </dgm:t>
    </dgm:pt>
  </dgm:ptLst>
  <dgm:cxnLst>
    <dgm:cxn modelId="{850E9ABF-B2ED-49DD-97A0-2C7F85AAC198}" type="presOf" srcId="{1F90A292-DE90-4A29-98F5-D5297F394990}" destId="{5A6DC677-1550-462D-8710-5AC5AB6E7621}" srcOrd="0" destOrd="0" presId="urn:microsoft.com/office/officeart/2005/8/layout/default"/>
    <dgm:cxn modelId="{EEA944B0-E7BF-4EBD-B5B3-6B9F789975D8}" type="presOf" srcId="{313FA174-C86B-4C3D-9ADA-7ADE1179CC79}" destId="{AF3417EE-D327-4653-B704-825E8E808113}" srcOrd="0" destOrd="0" presId="urn:microsoft.com/office/officeart/2005/8/layout/default"/>
    <dgm:cxn modelId="{2B2231D0-386F-47CB-B86A-4EBDD0552683}" srcId="{37DA6F86-B7A6-46BC-808E-32589F39D944}" destId="{B18F3A58-E2DD-4334-8210-AF7FAA8B2E87}" srcOrd="1" destOrd="0" parTransId="{8B93CD3A-C5A9-4F94-A256-7EA6F21B31D9}" sibTransId="{D38EA3F9-5A09-494C-BF19-B085F99ED6F8}"/>
    <dgm:cxn modelId="{3DD4EFF2-7D04-47E8-BA5A-C87045A05039}" srcId="{37DA6F86-B7A6-46BC-808E-32589F39D944}" destId="{E6F3D048-FDFE-4E09-A4D4-22C8C03898B4}" srcOrd="6" destOrd="0" parTransId="{29C6E052-F829-4230-A7DD-3F7B3AD1AA6B}" sibTransId="{891DF252-2E98-434A-A4CE-9C532BC826D6}"/>
    <dgm:cxn modelId="{6DF6C381-7E0B-4316-99CE-FF59C8B1BA68}" type="presOf" srcId="{37DA6F86-B7A6-46BC-808E-32589F39D944}" destId="{97E7A842-152C-484E-A3F7-E5106C0BD243}" srcOrd="0" destOrd="0" presId="urn:microsoft.com/office/officeart/2005/8/layout/default"/>
    <dgm:cxn modelId="{942EEA2F-E9E0-4A97-ABBC-DA963A521773}" srcId="{37DA6F86-B7A6-46BC-808E-32589F39D944}" destId="{EDAB943C-D68E-4463-B29D-D498DB828E90}" srcOrd="5" destOrd="0" parTransId="{27A98EC1-0AC0-4EF5-8675-715AD47368C0}" sibTransId="{4A5AA799-2CBF-498C-8EC7-97DAC35165CA}"/>
    <dgm:cxn modelId="{F6A6C17E-D0C0-451F-9786-91DF2DEFEEE0}" type="presOf" srcId="{B18F3A58-E2DD-4334-8210-AF7FAA8B2E87}" destId="{2F92BD05-96AB-40D8-AA77-33A7B305B8D3}" srcOrd="0" destOrd="0" presId="urn:microsoft.com/office/officeart/2005/8/layout/default"/>
    <dgm:cxn modelId="{97DC4741-C847-48A3-BAA5-65D286583E43}" srcId="{37DA6F86-B7A6-46BC-808E-32589F39D944}" destId="{F4A9C329-C866-4960-B7A5-2807FE007959}" srcOrd="0" destOrd="0" parTransId="{B5965FD7-3DD0-4E2C-9B6F-6F38379F038F}" sibTransId="{FAB9E209-DD3E-45AF-A012-7931EDB08D82}"/>
    <dgm:cxn modelId="{359535FF-9B19-481C-B925-0F2FA6FCF171}" type="presOf" srcId="{F4A9C329-C866-4960-B7A5-2807FE007959}" destId="{755D4A2A-0852-49DC-A2A2-D4D68231278C}" srcOrd="0" destOrd="0" presId="urn:microsoft.com/office/officeart/2005/8/layout/default"/>
    <dgm:cxn modelId="{977467F1-AF7B-40B2-B170-9C44DE966755}" srcId="{37DA6F86-B7A6-46BC-808E-32589F39D944}" destId="{1F90A292-DE90-4A29-98F5-D5297F394990}" srcOrd="2" destOrd="0" parTransId="{FFE24589-5C3E-4E05-8DCA-ABC6D51996CA}" sibTransId="{14F03976-C21A-4846-908E-E84A4C9B2081}"/>
    <dgm:cxn modelId="{49DFB729-5F46-4736-B8A6-42958B830BF2}" srcId="{37DA6F86-B7A6-46BC-808E-32589F39D944}" destId="{604742A6-C734-44E2-A946-6CA94CCCC6D1}" srcOrd="4" destOrd="0" parTransId="{C8EB3D12-5695-4D9B-A464-E2ED6DBD6710}" sibTransId="{B403FE34-1021-4F42-B20F-D56F2000B626}"/>
    <dgm:cxn modelId="{62FD79F9-6190-476C-ABF4-9EF36C271D54}" type="presOf" srcId="{EDAB943C-D68E-4463-B29D-D498DB828E90}" destId="{12FFE38B-8908-4176-A666-54F3C72F8D71}" srcOrd="0" destOrd="0" presId="urn:microsoft.com/office/officeart/2005/8/layout/default"/>
    <dgm:cxn modelId="{3EE99C7C-9A62-4E9B-80AC-270068013FE2}" type="presOf" srcId="{604742A6-C734-44E2-A946-6CA94CCCC6D1}" destId="{44B8679F-C22E-4FC9-ACB5-5485480E300A}" srcOrd="0" destOrd="0" presId="urn:microsoft.com/office/officeart/2005/8/layout/default"/>
    <dgm:cxn modelId="{F1654AB0-2BFD-4944-9265-9D2462895C70}" type="presOf" srcId="{E6F3D048-FDFE-4E09-A4D4-22C8C03898B4}" destId="{B90A253C-6054-4C71-9C07-4C89ED715C9C}" srcOrd="0" destOrd="0" presId="urn:microsoft.com/office/officeart/2005/8/layout/default"/>
    <dgm:cxn modelId="{5CD27E1B-FA9C-46F7-A4C0-CB4DE94F9F0C}" srcId="{37DA6F86-B7A6-46BC-808E-32589F39D944}" destId="{313FA174-C86B-4C3D-9ADA-7ADE1179CC79}" srcOrd="3" destOrd="0" parTransId="{3649D416-1DD6-4B97-B6EB-5406BF1ADB2F}" sibTransId="{AB6A2E64-46EE-4F39-9DB6-8062CEC9B1F8}"/>
    <dgm:cxn modelId="{445A204C-2EF7-4794-A665-B6C47D2EABC2}" type="presParOf" srcId="{97E7A842-152C-484E-A3F7-E5106C0BD243}" destId="{755D4A2A-0852-49DC-A2A2-D4D68231278C}" srcOrd="0" destOrd="0" presId="urn:microsoft.com/office/officeart/2005/8/layout/default"/>
    <dgm:cxn modelId="{8DFC0948-515B-491A-9561-87C97FCFCE8E}" type="presParOf" srcId="{97E7A842-152C-484E-A3F7-E5106C0BD243}" destId="{C56B27C0-8CE7-42C0-B8DC-3A1167992D06}" srcOrd="1" destOrd="0" presId="urn:microsoft.com/office/officeart/2005/8/layout/default"/>
    <dgm:cxn modelId="{CF11F079-996C-4C02-8078-A6A196ECD143}" type="presParOf" srcId="{97E7A842-152C-484E-A3F7-E5106C0BD243}" destId="{2F92BD05-96AB-40D8-AA77-33A7B305B8D3}" srcOrd="2" destOrd="0" presId="urn:microsoft.com/office/officeart/2005/8/layout/default"/>
    <dgm:cxn modelId="{71EC80F5-3EC1-44A8-8D75-C26339263E93}" type="presParOf" srcId="{97E7A842-152C-484E-A3F7-E5106C0BD243}" destId="{56BF4128-706D-42F9-BE05-A38286D1DA21}" srcOrd="3" destOrd="0" presId="urn:microsoft.com/office/officeart/2005/8/layout/default"/>
    <dgm:cxn modelId="{7BB1C8C2-788B-4DAF-8072-2443612FB6EF}" type="presParOf" srcId="{97E7A842-152C-484E-A3F7-E5106C0BD243}" destId="{5A6DC677-1550-462D-8710-5AC5AB6E7621}" srcOrd="4" destOrd="0" presId="urn:microsoft.com/office/officeart/2005/8/layout/default"/>
    <dgm:cxn modelId="{390D345F-0482-47F6-B9D4-A75CA90F04D4}" type="presParOf" srcId="{97E7A842-152C-484E-A3F7-E5106C0BD243}" destId="{3668A3E4-23DD-46EC-93B3-E4E784BC5523}" srcOrd="5" destOrd="0" presId="urn:microsoft.com/office/officeart/2005/8/layout/default"/>
    <dgm:cxn modelId="{76239D04-9A78-4D6A-ABC0-39EB4F0185DD}" type="presParOf" srcId="{97E7A842-152C-484E-A3F7-E5106C0BD243}" destId="{AF3417EE-D327-4653-B704-825E8E808113}" srcOrd="6" destOrd="0" presId="urn:microsoft.com/office/officeart/2005/8/layout/default"/>
    <dgm:cxn modelId="{FE6C9FC9-3E1F-4F6E-959A-D121700EDB02}" type="presParOf" srcId="{97E7A842-152C-484E-A3F7-E5106C0BD243}" destId="{F06CB979-2020-407D-95F0-666F2FCD7299}" srcOrd="7" destOrd="0" presId="urn:microsoft.com/office/officeart/2005/8/layout/default"/>
    <dgm:cxn modelId="{1168C4A9-0550-44CF-8BD4-F9CDC52C47AF}" type="presParOf" srcId="{97E7A842-152C-484E-A3F7-E5106C0BD243}" destId="{44B8679F-C22E-4FC9-ACB5-5485480E300A}" srcOrd="8" destOrd="0" presId="urn:microsoft.com/office/officeart/2005/8/layout/default"/>
    <dgm:cxn modelId="{13C14BE4-F322-4129-B207-A481719B936A}" type="presParOf" srcId="{97E7A842-152C-484E-A3F7-E5106C0BD243}" destId="{BA59F1E0-A8A8-4EDB-8E16-2663938EF856}" srcOrd="9" destOrd="0" presId="urn:microsoft.com/office/officeart/2005/8/layout/default"/>
    <dgm:cxn modelId="{D2645CF8-D7BD-4178-A53E-B9E1C24031DB}" type="presParOf" srcId="{97E7A842-152C-484E-A3F7-E5106C0BD243}" destId="{12FFE38B-8908-4176-A666-54F3C72F8D71}" srcOrd="10" destOrd="0" presId="urn:microsoft.com/office/officeart/2005/8/layout/default"/>
    <dgm:cxn modelId="{92845897-474F-43FA-A8FC-83A5FE90802E}" type="presParOf" srcId="{97E7A842-152C-484E-A3F7-E5106C0BD243}" destId="{AD27CA7E-8FB5-4E79-B716-FAFCBD4A288B}" srcOrd="11" destOrd="0" presId="urn:microsoft.com/office/officeart/2005/8/layout/default"/>
    <dgm:cxn modelId="{395AF931-4162-4C0A-8EAA-978D53D69FB1}" type="presParOf" srcId="{97E7A842-152C-484E-A3F7-E5106C0BD243}" destId="{B90A253C-6054-4C71-9C07-4C89ED715C9C}" srcOrd="12" destOrd="0" presId="urn:microsoft.com/office/officeart/2005/8/layout/default"/>
  </dgm:cxnLst>
  <dgm:bg/>
  <dgm:whole/>
</dgm:dataModel>
</file>

<file path=ppt/diagrams/data3.xml><?xml version="1.0" encoding="utf-8"?>
<dgm:dataModel xmlns:dgm="http://schemas.openxmlformats.org/drawingml/2006/diagram" xmlns:a="http://schemas.openxmlformats.org/drawingml/2006/main">
  <dgm:ptLst>
    <dgm:pt modelId="{CDA2AE6F-9C01-40DB-9108-DF0AD58D0D6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id-ID"/>
        </a:p>
      </dgm:t>
    </dgm:pt>
    <dgm:pt modelId="{A3A87F14-159C-4D0B-8379-410AB190E951}">
      <dgm:prSet phldrT="[Text]"/>
      <dgm:spPr/>
      <dgm:t>
        <a:bodyPr/>
        <a:lstStyle/>
        <a:p>
          <a:r>
            <a:rPr lang="en-US" dirty="0" smtClean="0"/>
            <a:t>The number of rhymes, both masculine and feminine is comparably greater that in English and leads </a:t>
          </a:r>
          <a:r>
            <a:rPr lang="en-US" smtClean="0"/>
            <a:t>to the cult </a:t>
          </a:r>
          <a:r>
            <a:rPr lang="en-US" dirty="0" smtClean="0"/>
            <a:t>of the rare and the rich.</a:t>
          </a:r>
          <a:endParaRPr lang="id-ID" dirty="0"/>
        </a:p>
      </dgm:t>
    </dgm:pt>
    <dgm:pt modelId="{78C98676-111F-4CF3-90E6-4F707DD82FBD}" type="parTrans" cxnId="{565F291C-99B8-4374-AB2D-28EB087D19A5}">
      <dgm:prSet/>
      <dgm:spPr/>
      <dgm:t>
        <a:bodyPr/>
        <a:lstStyle/>
        <a:p>
          <a:endParaRPr lang="id-ID"/>
        </a:p>
      </dgm:t>
    </dgm:pt>
    <dgm:pt modelId="{2544B0A3-A817-4F40-BE0E-7F8955BC6FED}" type="sibTrans" cxnId="{565F291C-99B8-4374-AB2D-28EB087D19A5}">
      <dgm:prSet/>
      <dgm:spPr/>
      <dgm:t>
        <a:bodyPr/>
        <a:lstStyle/>
        <a:p>
          <a:endParaRPr lang="id-ID"/>
        </a:p>
      </dgm:t>
    </dgm:pt>
    <dgm:pt modelId="{17A892D8-5EC3-432D-B9CB-99FBF1A7527E}">
      <dgm:prSet phldrT="[Text]"/>
      <dgm:spPr/>
      <dgm:t>
        <a:bodyPr/>
        <a:lstStyle/>
        <a:p>
          <a:r>
            <a:rPr lang="en-US" dirty="0" smtClean="0"/>
            <a:t>No matter the length of a word in Russian there is never a secondary accent or two accents as occurs in English.</a:t>
          </a:r>
          <a:endParaRPr lang="id-ID" dirty="0"/>
        </a:p>
      </dgm:t>
    </dgm:pt>
    <dgm:pt modelId="{ECAF7CD0-BE21-4686-A743-933CDB883BD6}" type="parTrans" cxnId="{BBD8FDEF-CB43-403D-8319-9F44FB01C381}">
      <dgm:prSet/>
      <dgm:spPr/>
      <dgm:t>
        <a:bodyPr/>
        <a:lstStyle/>
        <a:p>
          <a:endParaRPr lang="id-ID"/>
        </a:p>
      </dgm:t>
    </dgm:pt>
    <dgm:pt modelId="{E504F3D1-9F5B-420B-931E-6E8DFAA88546}" type="sibTrans" cxnId="{BBD8FDEF-CB43-403D-8319-9F44FB01C381}">
      <dgm:prSet/>
      <dgm:spPr/>
      <dgm:t>
        <a:bodyPr/>
        <a:lstStyle/>
        <a:p>
          <a:endParaRPr lang="id-ID"/>
        </a:p>
      </dgm:t>
    </dgm:pt>
    <dgm:pt modelId="{F38A64EC-DA4B-4647-9E4F-DD527C366BC5}">
      <dgm:prSet phldrT="[Text]"/>
      <dgm:spPr/>
      <dgm:t>
        <a:bodyPr/>
        <a:lstStyle/>
        <a:p>
          <a:r>
            <a:rPr lang="en-US" dirty="0" smtClean="0"/>
            <a:t>Polysyllabic  words are considerably more frequent than in English</a:t>
          </a:r>
          <a:endParaRPr lang="id-ID" dirty="0"/>
        </a:p>
      </dgm:t>
    </dgm:pt>
    <dgm:pt modelId="{DD53C4CB-0D33-472B-AA79-B14A28131EE0}" type="parTrans" cxnId="{9A3EABEF-CFCE-46B5-AA8F-F723A1D80794}">
      <dgm:prSet/>
      <dgm:spPr/>
      <dgm:t>
        <a:bodyPr/>
        <a:lstStyle/>
        <a:p>
          <a:endParaRPr lang="id-ID"/>
        </a:p>
      </dgm:t>
    </dgm:pt>
    <dgm:pt modelId="{3D6CAF24-DACF-4B4D-B10E-916CDA387522}" type="sibTrans" cxnId="{9A3EABEF-CFCE-46B5-AA8F-F723A1D80794}">
      <dgm:prSet/>
      <dgm:spPr/>
      <dgm:t>
        <a:bodyPr/>
        <a:lstStyle/>
        <a:p>
          <a:endParaRPr lang="id-ID"/>
        </a:p>
      </dgm:t>
    </dgm:pt>
    <dgm:pt modelId="{382A0EDD-C3AA-4008-A3A4-A483C4278366}">
      <dgm:prSet/>
      <dgm:spPr/>
      <dgm:t>
        <a:bodyPr/>
        <a:lstStyle/>
        <a:p>
          <a:r>
            <a:rPr lang="en-US" dirty="0" smtClean="0"/>
            <a:t>In Russian, all syllables are fully pronounced.; there are no elisions and slurs as there are in English verse</a:t>
          </a:r>
          <a:endParaRPr lang="id-ID" dirty="0"/>
        </a:p>
      </dgm:t>
    </dgm:pt>
    <dgm:pt modelId="{E66C937C-6E64-454D-9DCC-3386AD4823B5}" type="parTrans" cxnId="{C9E06FFD-756A-411D-A493-E56C693FE1AF}">
      <dgm:prSet/>
      <dgm:spPr/>
      <dgm:t>
        <a:bodyPr/>
        <a:lstStyle/>
        <a:p>
          <a:endParaRPr lang="id-ID"/>
        </a:p>
      </dgm:t>
    </dgm:pt>
    <dgm:pt modelId="{F82DB22F-0FF8-4472-A729-7C7C631FB3B7}" type="sibTrans" cxnId="{C9E06FFD-756A-411D-A493-E56C693FE1AF}">
      <dgm:prSet/>
      <dgm:spPr/>
      <dgm:t>
        <a:bodyPr/>
        <a:lstStyle/>
        <a:p>
          <a:endParaRPr lang="id-ID"/>
        </a:p>
      </dgm:t>
    </dgm:pt>
    <dgm:pt modelId="{42D17677-1332-4A9B-87DB-662EB085966F}">
      <dgm:prSet/>
      <dgm:spPr/>
      <dgm:t>
        <a:bodyPr/>
        <a:lstStyle/>
        <a:p>
          <a:r>
            <a:rPr lang="en-US" dirty="0" smtClean="0"/>
            <a:t>Russian poems composed in iambics tetrameter contain a larger number of modulated lines than of regular ones, while the reserve is true in regard to English poems.</a:t>
          </a:r>
          <a:endParaRPr lang="id-ID" dirty="0"/>
        </a:p>
      </dgm:t>
    </dgm:pt>
    <dgm:pt modelId="{F22AED05-907B-4033-9776-20ED6B59C686}" type="parTrans" cxnId="{647EA7DF-0C34-4F83-AB2C-EDAFC400C471}">
      <dgm:prSet/>
      <dgm:spPr/>
      <dgm:t>
        <a:bodyPr/>
        <a:lstStyle/>
        <a:p>
          <a:endParaRPr lang="id-ID"/>
        </a:p>
      </dgm:t>
    </dgm:pt>
    <dgm:pt modelId="{9F1DD6B9-7EA9-491E-A6DC-CD61FD12E4B2}" type="sibTrans" cxnId="{647EA7DF-0C34-4F83-AB2C-EDAFC400C471}">
      <dgm:prSet/>
      <dgm:spPr/>
      <dgm:t>
        <a:bodyPr/>
        <a:lstStyle/>
        <a:p>
          <a:endParaRPr lang="id-ID"/>
        </a:p>
      </dgm:t>
    </dgm:pt>
    <dgm:pt modelId="{6B43B9A2-9602-4C14-BF98-E282B46881D2}">
      <dgm:prSet/>
      <dgm:spPr/>
      <dgm:t>
        <a:bodyPr/>
        <a:lstStyle/>
        <a:p>
          <a:r>
            <a:rPr lang="en-US" dirty="0" smtClean="0"/>
            <a:t>Inversion so commonly met with in English iambics. In Russian is rare.</a:t>
          </a:r>
          <a:endParaRPr lang="id-ID" dirty="0"/>
        </a:p>
      </dgm:t>
    </dgm:pt>
    <dgm:pt modelId="{09FABBAA-3E30-4A5C-AC46-35515B30DF98}" type="parTrans" cxnId="{C1C0E7D0-FF34-4390-B1EE-9AAA18667CB4}">
      <dgm:prSet/>
      <dgm:spPr/>
      <dgm:t>
        <a:bodyPr/>
        <a:lstStyle/>
        <a:p>
          <a:endParaRPr lang="id-ID"/>
        </a:p>
      </dgm:t>
    </dgm:pt>
    <dgm:pt modelId="{CC620C73-9D96-4B26-8312-C6C47CB075EE}" type="sibTrans" cxnId="{C1C0E7D0-FF34-4390-B1EE-9AAA18667CB4}">
      <dgm:prSet/>
      <dgm:spPr/>
      <dgm:t>
        <a:bodyPr/>
        <a:lstStyle/>
        <a:p>
          <a:endParaRPr lang="id-ID"/>
        </a:p>
      </dgm:t>
    </dgm:pt>
    <dgm:pt modelId="{15E6E7D9-F778-4115-9753-521DCE3498E1}" type="pres">
      <dgm:prSet presAssocID="{CDA2AE6F-9C01-40DB-9108-DF0AD58D0D64}" presName="linear" presStyleCnt="0">
        <dgm:presLayoutVars>
          <dgm:animLvl val="lvl"/>
          <dgm:resizeHandles val="exact"/>
        </dgm:presLayoutVars>
      </dgm:prSet>
      <dgm:spPr/>
      <dgm:t>
        <a:bodyPr/>
        <a:lstStyle/>
        <a:p>
          <a:endParaRPr lang="id-ID"/>
        </a:p>
      </dgm:t>
    </dgm:pt>
    <dgm:pt modelId="{287C6130-3F63-41F3-9483-28A05E60810A}" type="pres">
      <dgm:prSet presAssocID="{A3A87F14-159C-4D0B-8379-410AB190E951}" presName="parentText" presStyleLbl="node1" presStyleIdx="0" presStyleCnt="6">
        <dgm:presLayoutVars>
          <dgm:chMax val="0"/>
          <dgm:bulletEnabled val="1"/>
        </dgm:presLayoutVars>
      </dgm:prSet>
      <dgm:spPr/>
      <dgm:t>
        <a:bodyPr/>
        <a:lstStyle/>
        <a:p>
          <a:endParaRPr lang="id-ID"/>
        </a:p>
      </dgm:t>
    </dgm:pt>
    <dgm:pt modelId="{693E0D5D-4772-4C4E-9E37-BA5819DD15C1}" type="pres">
      <dgm:prSet presAssocID="{2544B0A3-A817-4F40-BE0E-7F8955BC6FED}" presName="spacer" presStyleCnt="0"/>
      <dgm:spPr/>
    </dgm:pt>
    <dgm:pt modelId="{01AD910D-8903-43E7-A450-1EA24D4481FD}" type="pres">
      <dgm:prSet presAssocID="{17A892D8-5EC3-432D-B9CB-99FBF1A7527E}" presName="parentText" presStyleLbl="node1" presStyleIdx="1" presStyleCnt="6">
        <dgm:presLayoutVars>
          <dgm:chMax val="0"/>
          <dgm:bulletEnabled val="1"/>
        </dgm:presLayoutVars>
      </dgm:prSet>
      <dgm:spPr/>
      <dgm:t>
        <a:bodyPr/>
        <a:lstStyle/>
        <a:p>
          <a:endParaRPr lang="id-ID"/>
        </a:p>
      </dgm:t>
    </dgm:pt>
    <dgm:pt modelId="{CFD3C78B-61EE-4332-92AD-41CA25ACEAA6}" type="pres">
      <dgm:prSet presAssocID="{E504F3D1-9F5B-420B-931E-6E8DFAA88546}" presName="spacer" presStyleCnt="0"/>
      <dgm:spPr/>
    </dgm:pt>
    <dgm:pt modelId="{FEFF5D70-7597-4E01-B23C-905C7587D128}" type="pres">
      <dgm:prSet presAssocID="{F38A64EC-DA4B-4647-9E4F-DD527C366BC5}" presName="parentText" presStyleLbl="node1" presStyleIdx="2" presStyleCnt="6">
        <dgm:presLayoutVars>
          <dgm:chMax val="0"/>
          <dgm:bulletEnabled val="1"/>
        </dgm:presLayoutVars>
      </dgm:prSet>
      <dgm:spPr/>
      <dgm:t>
        <a:bodyPr/>
        <a:lstStyle/>
        <a:p>
          <a:endParaRPr lang="id-ID"/>
        </a:p>
      </dgm:t>
    </dgm:pt>
    <dgm:pt modelId="{758D9070-5D06-498A-A232-FC68FC4CEE9B}" type="pres">
      <dgm:prSet presAssocID="{3D6CAF24-DACF-4B4D-B10E-916CDA387522}" presName="spacer" presStyleCnt="0"/>
      <dgm:spPr/>
    </dgm:pt>
    <dgm:pt modelId="{C791960C-8CFF-447C-8DC2-AF6456F30256}" type="pres">
      <dgm:prSet presAssocID="{382A0EDD-C3AA-4008-A3A4-A483C4278366}" presName="parentText" presStyleLbl="node1" presStyleIdx="3" presStyleCnt="6">
        <dgm:presLayoutVars>
          <dgm:chMax val="0"/>
          <dgm:bulletEnabled val="1"/>
        </dgm:presLayoutVars>
      </dgm:prSet>
      <dgm:spPr/>
      <dgm:t>
        <a:bodyPr/>
        <a:lstStyle/>
        <a:p>
          <a:endParaRPr lang="id-ID"/>
        </a:p>
      </dgm:t>
    </dgm:pt>
    <dgm:pt modelId="{4B9F1AA9-D020-47F8-9BB4-FF7AC793ECA5}" type="pres">
      <dgm:prSet presAssocID="{F82DB22F-0FF8-4472-A729-7C7C631FB3B7}" presName="spacer" presStyleCnt="0"/>
      <dgm:spPr/>
    </dgm:pt>
    <dgm:pt modelId="{D4A6D93D-E5B3-44D6-B280-F7146249B410}" type="pres">
      <dgm:prSet presAssocID="{6B43B9A2-9602-4C14-BF98-E282B46881D2}" presName="parentText" presStyleLbl="node1" presStyleIdx="4" presStyleCnt="6">
        <dgm:presLayoutVars>
          <dgm:chMax val="0"/>
          <dgm:bulletEnabled val="1"/>
        </dgm:presLayoutVars>
      </dgm:prSet>
      <dgm:spPr/>
      <dgm:t>
        <a:bodyPr/>
        <a:lstStyle/>
        <a:p>
          <a:endParaRPr lang="id-ID"/>
        </a:p>
      </dgm:t>
    </dgm:pt>
    <dgm:pt modelId="{3E92A0E3-8897-47BD-9642-598A2C29D9BB}" type="pres">
      <dgm:prSet presAssocID="{CC620C73-9D96-4B26-8312-C6C47CB075EE}" presName="spacer" presStyleCnt="0"/>
      <dgm:spPr/>
    </dgm:pt>
    <dgm:pt modelId="{B8748BE2-F1F5-457D-9EF9-F8835532B428}" type="pres">
      <dgm:prSet presAssocID="{42D17677-1332-4A9B-87DB-662EB085966F}" presName="parentText" presStyleLbl="node1" presStyleIdx="5" presStyleCnt="6">
        <dgm:presLayoutVars>
          <dgm:chMax val="0"/>
          <dgm:bulletEnabled val="1"/>
        </dgm:presLayoutVars>
      </dgm:prSet>
      <dgm:spPr/>
      <dgm:t>
        <a:bodyPr/>
        <a:lstStyle/>
        <a:p>
          <a:endParaRPr lang="id-ID"/>
        </a:p>
      </dgm:t>
    </dgm:pt>
  </dgm:ptLst>
  <dgm:cxnLst>
    <dgm:cxn modelId="{64D47A3F-A306-460A-958A-643B18C4EFD5}" type="presOf" srcId="{CDA2AE6F-9C01-40DB-9108-DF0AD58D0D64}" destId="{15E6E7D9-F778-4115-9753-521DCE3498E1}" srcOrd="0" destOrd="0" presId="urn:microsoft.com/office/officeart/2005/8/layout/vList2"/>
    <dgm:cxn modelId="{22AAD021-EDB5-43A7-8C61-D59F65D86E4A}" type="presOf" srcId="{17A892D8-5EC3-432D-B9CB-99FBF1A7527E}" destId="{01AD910D-8903-43E7-A450-1EA24D4481FD}" srcOrd="0" destOrd="0" presId="urn:microsoft.com/office/officeart/2005/8/layout/vList2"/>
    <dgm:cxn modelId="{87281E00-3C0B-4EED-9C60-3880944B2AE3}" type="presOf" srcId="{382A0EDD-C3AA-4008-A3A4-A483C4278366}" destId="{C791960C-8CFF-447C-8DC2-AF6456F30256}" srcOrd="0" destOrd="0" presId="urn:microsoft.com/office/officeart/2005/8/layout/vList2"/>
    <dgm:cxn modelId="{C9E06FFD-756A-411D-A493-E56C693FE1AF}" srcId="{CDA2AE6F-9C01-40DB-9108-DF0AD58D0D64}" destId="{382A0EDD-C3AA-4008-A3A4-A483C4278366}" srcOrd="3" destOrd="0" parTransId="{E66C937C-6E64-454D-9DCC-3386AD4823B5}" sibTransId="{F82DB22F-0FF8-4472-A729-7C7C631FB3B7}"/>
    <dgm:cxn modelId="{940DBA30-8740-4BEA-93BB-493E80850FC8}" type="presOf" srcId="{42D17677-1332-4A9B-87DB-662EB085966F}" destId="{B8748BE2-F1F5-457D-9EF9-F8835532B428}" srcOrd="0" destOrd="0" presId="urn:microsoft.com/office/officeart/2005/8/layout/vList2"/>
    <dgm:cxn modelId="{647EA7DF-0C34-4F83-AB2C-EDAFC400C471}" srcId="{CDA2AE6F-9C01-40DB-9108-DF0AD58D0D64}" destId="{42D17677-1332-4A9B-87DB-662EB085966F}" srcOrd="5" destOrd="0" parTransId="{F22AED05-907B-4033-9776-20ED6B59C686}" sibTransId="{9F1DD6B9-7EA9-491E-A6DC-CD61FD12E4B2}"/>
    <dgm:cxn modelId="{84D4D273-B7B4-41D7-A325-B0AEA1F3D790}" type="presOf" srcId="{A3A87F14-159C-4D0B-8379-410AB190E951}" destId="{287C6130-3F63-41F3-9483-28A05E60810A}" srcOrd="0" destOrd="0" presId="urn:microsoft.com/office/officeart/2005/8/layout/vList2"/>
    <dgm:cxn modelId="{EB3B111B-BB5B-4DC9-8623-821426A2B4CC}" type="presOf" srcId="{6B43B9A2-9602-4C14-BF98-E282B46881D2}" destId="{D4A6D93D-E5B3-44D6-B280-F7146249B410}" srcOrd="0" destOrd="0" presId="urn:microsoft.com/office/officeart/2005/8/layout/vList2"/>
    <dgm:cxn modelId="{BBD8FDEF-CB43-403D-8319-9F44FB01C381}" srcId="{CDA2AE6F-9C01-40DB-9108-DF0AD58D0D64}" destId="{17A892D8-5EC3-432D-B9CB-99FBF1A7527E}" srcOrd="1" destOrd="0" parTransId="{ECAF7CD0-BE21-4686-A743-933CDB883BD6}" sibTransId="{E504F3D1-9F5B-420B-931E-6E8DFAA88546}"/>
    <dgm:cxn modelId="{E43BEEC8-1E76-4939-8011-2B74B9EFFBD0}" type="presOf" srcId="{F38A64EC-DA4B-4647-9E4F-DD527C366BC5}" destId="{FEFF5D70-7597-4E01-B23C-905C7587D128}" srcOrd="0" destOrd="0" presId="urn:microsoft.com/office/officeart/2005/8/layout/vList2"/>
    <dgm:cxn modelId="{565F291C-99B8-4374-AB2D-28EB087D19A5}" srcId="{CDA2AE6F-9C01-40DB-9108-DF0AD58D0D64}" destId="{A3A87F14-159C-4D0B-8379-410AB190E951}" srcOrd="0" destOrd="0" parTransId="{78C98676-111F-4CF3-90E6-4F707DD82FBD}" sibTransId="{2544B0A3-A817-4F40-BE0E-7F8955BC6FED}"/>
    <dgm:cxn modelId="{9A3EABEF-CFCE-46B5-AA8F-F723A1D80794}" srcId="{CDA2AE6F-9C01-40DB-9108-DF0AD58D0D64}" destId="{F38A64EC-DA4B-4647-9E4F-DD527C366BC5}" srcOrd="2" destOrd="0" parTransId="{DD53C4CB-0D33-472B-AA79-B14A28131EE0}" sibTransId="{3D6CAF24-DACF-4B4D-B10E-916CDA387522}"/>
    <dgm:cxn modelId="{C1C0E7D0-FF34-4390-B1EE-9AAA18667CB4}" srcId="{CDA2AE6F-9C01-40DB-9108-DF0AD58D0D64}" destId="{6B43B9A2-9602-4C14-BF98-E282B46881D2}" srcOrd="4" destOrd="0" parTransId="{09FABBAA-3E30-4A5C-AC46-35515B30DF98}" sibTransId="{CC620C73-9D96-4B26-8312-C6C47CB075EE}"/>
    <dgm:cxn modelId="{D793CD49-0CC6-4ABE-A5E7-88184AEA3CDF}" type="presParOf" srcId="{15E6E7D9-F778-4115-9753-521DCE3498E1}" destId="{287C6130-3F63-41F3-9483-28A05E60810A}" srcOrd="0" destOrd="0" presId="urn:microsoft.com/office/officeart/2005/8/layout/vList2"/>
    <dgm:cxn modelId="{D12EB6BE-B6B4-4C69-B199-88775AD7F2A7}" type="presParOf" srcId="{15E6E7D9-F778-4115-9753-521DCE3498E1}" destId="{693E0D5D-4772-4C4E-9E37-BA5819DD15C1}" srcOrd="1" destOrd="0" presId="urn:microsoft.com/office/officeart/2005/8/layout/vList2"/>
    <dgm:cxn modelId="{A33F08B2-03D6-4047-A993-59480C3908C4}" type="presParOf" srcId="{15E6E7D9-F778-4115-9753-521DCE3498E1}" destId="{01AD910D-8903-43E7-A450-1EA24D4481FD}" srcOrd="2" destOrd="0" presId="urn:microsoft.com/office/officeart/2005/8/layout/vList2"/>
    <dgm:cxn modelId="{E5E23DDE-0768-4256-A44F-A833CC74E70A}" type="presParOf" srcId="{15E6E7D9-F778-4115-9753-521DCE3498E1}" destId="{CFD3C78B-61EE-4332-92AD-41CA25ACEAA6}" srcOrd="3" destOrd="0" presId="urn:microsoft.com/office/officeart/2005/8/layout/vList2"/>
    <dgm:cxn modelId="{D1BFFC27-EC8A-41D4-B857-FE389B793452}" type="presParOf" srcId="{15E6E7D9-F778-4115-9753-521DCE3498E1}" destId="{FEFF5D70-7597-4E01-B23C-905C7587D128}" srcOrd="4" destOrd="0" presId="urn:microsoft.com/office/officeart/2005/8/layout/vList2"/>
    <dgm:cxn modelId="{1CE511A7-3AC2-4895-8028-6E36B9CE9075}" type="presParOf" srcId="{15E6E7D9-F778-4115-9753-521DCE3498E1}" destId="{758D9070-5D06-498A-A232-FC68FC4CEE9B}" srcOrd="5" destOrd="0" presId="urn:microsoft.com/office/officeart/2005/8/layout/vList2"/>
    <dgm:cxn modelId="{9C117343-AD92-4D9C-9AF9-9E4A38DA5F81}" type="presParOf" srcId="{15E6E7D9-F778-4115-9753-521DCE3498E1}" destId="{C791960C-8CFF-447C-8DC2-AF6456F30256}" srcOrd="6" destOrd="0" presId="urn:microsoft.com/office/officeart/2005/8/layout/vList2"/>
    <dgm:cxn modelId="{593C796E-9FCC-429F-82C1-9DE50D0093FB}" type="presParOf" srcId="{15E6E7D9-F778-4115-9753-521DCE3498E1}" destId="{4B9F1AA9-D020-47F8-9BB4-FF7AC793ECA5}" srcOrd="7" destOrd="0" presId="urn:microsoft.com/office/officeart/2005/8/layout/vList2"/>
    <dgm:cxn modelId="{B377C974-77F9-4EFD-B738-FDC1E4D2D50F}" type="presParOf" srcId="{15E6E7D9-F778-4115-9753-521DCE3498E1}" destId="{D4A6D93D-E5B3-44D6-B280-F7146249B410}" srcOrd="8" destOrd="0" presId="urn:microsoft.com/office/officeart/2005/8/layout/vList2"/>
    <dgm:cxn modelId="{30EB45F2-4DE9-487A-87B8-6B0331C53E7C}" type="presParOf" srcId="{15E6E7D9-F778-4115-9753-521DCE3498E1}" destId="{3E92A0E3-8897-47BD-9642-598A2C29D9BB}" srcOrd="9" destOrd="0" presId="urn:microsoft.com/office/officeart/2005/8/layout/vList2"/>
    <dgm:cxn modelId="{0321EE8B-9FE3-4BC3-9509-CD2DFB09F3AA}" type="presParOf" srcId="{15E6E7D9-F778-4115-9753-521DCE3498E1}" destId="{B8748BE2-F1F5-457D-9EF9-F8835532B428}" srcOrd="10"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51AD13A5-2A34-41D8-BCAA-3BAB550A4FED}" type="doc">
      <dgm:prSet loTypeId="urn:microsoft.com/office/officeart/2005/8/layout/vList3" loCatId="list" qsTypeId="urn:microsoft.com/office/officeart/2005/8/quickstyle/simple1" qsCatId="simple" csTypeId="urn:microsoft.com/office/officeart/2005/8/colors/colorful2" csCatId="colorful" phldr="1"/>
      <dgm:spPr/>
    </dgm:pt>
    <dgm:pt modelId="{4F01B451-CFDB-44B7-BA83-AA08DAE5CD76}">
      <dgm:prSet phldrT="[Text]"/>
      <dgm:spPr/>
      <dgm:t>
        <a:bodyPr/>
        <a:lstStyle/>
        <a:p>
          <a:r>
            <a:rPr lang="en-US" dirty="0" err="1" smtClean="0"/>
            <a:t>Alexandr</a:t>
          </a:r>
          <a:r>
            <a:rPr lang="en-US" dirty="0" smtClean="0"/>
            <a:t> </a:t>
          </a:r>
          <a:r>
            <a:rPr lang="en-US" dirty="0" err="1" smtClean="0"/>
            <a:t>Sergeyev</a:t>
          </a:r>
          <a:r>
            <a:rPr lang="en-US" dirty="0" smtClean="0"/>
            <a:t> Pushkin (1799-1837)</a:t>
          </a:r>
          <a:endParaRPr lang="id-ID" dirty="0"/>
        </a:p>
      </dgm:t>
    </dgm:pt>
    <dgm:pt modelId="{392A8A32-C951-4076-BDDF-2BDC39C902E4}" type="parTrans" cxnId="{518CD949-528B-4734-B2AA-E8D58E611172}">
      <dgm:prSet/>
      <dgm:spPr/>
      <dgm:t>
        <a:bodyPr/>
        <a:lstStyle/>
        <a:p>
          <a:endParaRPr lang="id-ID"/>
        </a:p>
      </dgm:t>
    </dgm:pt>
    <dgm:pt modelId="{1CA45D20-55E8-4DD6-A642-2DE948D3C8DA}" type="sibTrans" cxnId="{518CD949-528B-4734-B2AA-E8D58E611172}">
      <dgm:prSet/>
      <dgm:spPr/>
      <dgm:t>
        <a:bodyPr/>
        <a:lstStyle/>
        <a:p>
          <a:endParaRPr lang="id-ID"/>
        </a:p>
      </dgm:t>
    </dgm:pt>
    <dgm:pt modelId="{15A7B027-DFB1-4551-9BFB-9DB90C32F28B}">
      <dgm:prSet phldrT="[Text]"/>
      <dgm:spPr/>
      <dgm:t>
        <a:bodyPr/>
        <a:lstStyle/>
        <a:p>
          <a:r>
            <a:rPr lang="en-US" dirty="0" smtClean="0"/>
            <a:t>A national poet of Russia</a:t>
          </a:r>
          <a:endParaRPr lang="id-ID" dirty="0"/>
        </a:p>
      </dgm:t>
    </dgm:pt>
    <dgm:pt modelId="{97E13657-FB5A-4D5C-ABCD-EA8F7734EB26}" type="parTrans" cxnId="{473D4C99-26BE-4CF4-AA90-93A3BD8EAF97}">
      <dgm:prSet/>
      <dgm:spPr/>
      <dgm:t>
        <a:bodyPr/>
        <a:lstStyle/>
        <a:p>
          <a:endParaRPr lang="id-ID"/>
        </a:p>
      </dgm:t>
    </dgm:pt>
    <dgm:pt modelId="{EE99A3F9-EEA3-4226-B58F-AA13E719A799}" type="sibTrans" cxnId="{473D4C99-26BE-4CF4-AA90-93A3BD8EAF97}">
      <dgm:prSet/>
      <dgm:spPr/>
      <dgm:t>
        <a:bodyPr/>
        <a:lstStyle/>
        <a:p>
          <a:endParaRPr lang="id-ID"/>
        </a:p>
      </dgm:t>
    </dgm:pt>
    <dgm:pt modelId="{3AD9BC9B-1D67-4649-8C12-837146D783FD}">
      <dgm:prSet phldrT="[Text]"/>
      <dgm:spPr/>
      <dgm:t>
        <a:bodyPr/>
        <a:lstStyle/>
        <a:p>
          <a:r>
            <a:rPr lang="en-US" dirty="0" smtClean="0"/>
            <a:t>Produced a product of French literature as much as of Russian culture</a:t>
          </a:r>
          <a:endParaRPr lang="id-ID" dirty="0"/>
        </a:p>
      </dgm:t>
    </dgm:pt>
    <dgm:pt modelId="{1C666D2D-AB5B-40CA-A349-7779CB7D7C65}" type="parTrans" cxnId="{546698F7-C3EE-464C-9715-161396CE2D03}">
      <dgm:prSet/>
      <dgm:spPr/>
      <dgm:t>
        <a:bodyPr/>
        <a:lstStyle/>
        <a:p>
          <a:endParaRPr lang="id-ID"/>
        </a:p>
      </dgm:t>
    </dgm:pt>
    <dgm:pt modelId="{88DB4022-5B9A-49DA-B57D-4EA55E4E8C3B}" type="sibTrans" cxnId="{546698F7-C3EE-464C-9715-161396CE2D03}">
      <dgm:prSet/>
      <dgm:spPr/>
      <dgm:t>
        <a:bodyPr/>
        <a:lstStyle/>
        <a:p>
          <a:endParaRPr lang="id-ID"/>
        </a:p>
      </dgm:t>
    </dgm:pt>
    <dgm:pt modelId="{C2954916-C68F-45DC-82A9-ECBDA9619596}">
      <dgm:prSet/>
      <dgm:spPr/>
      <dgm:t>
        <a:bodyPr/>
        <a:lstStyle/>
        <a:p>
          <a:r>
            <a:rPr lang="en-US" dirty="0" err="1" smtClean="0"/>
            <a:t>Zhukovski</a:t>
          </a:r>
          <a:r>
            <a:rPr lang="en-US" dirty="0" smtClean="0"/>
            <a:t> and </a:t>
          </a:r>
          <a:r>
            <a:rPr lang="en-US" dirty="0" err="1" smtClean="0"/>
            <a:t>Batyushkov</a:t>
          </a:r>
          <a:r>
            <a:rPr lang="en-US" dirty="0" smtClean="0"/>
            <a:t> were the predecessors of Pushkin; harmony and precision</a:t>
          </a:r>
          <a:endParaRPr lang="id-ID" dirty="0"/>
        </a:p>
      </dgm:t>
    </dgm:pt>
    <dgm:pt modelId="{2FE1AC52-C4D7-440D-8605-51C89575B621}" type="parTrans" cxnId="{E73562DA-05AE-4B10-ADF6-A16F11BCF42F}">
      <dgm:prSet/>
      <dgm:spPr/>
      <dgm:t>
        <a:bodyPr/>
        <a:lstStyle/>
        <a:p>
          <a:endParaRPr lang="id-ID"/>
        </a:p>
      </dgm:t>
    </dgm:pt>
    <dgm:pt modelId="{F30B582A-8170-4F85-BCAC-DED8C17AD5EA}" type="sibTrans" cxnId="{E73562DA-05AE-4B10-ADF6-A16F11BCF42F}">
      <dgm:prSet/>
      <dgm:spPr/>
      <dgm:t>
        <a:bodyPr/>
        <a:lstStyle/>
        <a:p>
          <a:endParaRPr lang="id-ID"/>
        </a:p>
      </dgm:t>
    </dgm:pt>
    <dgm:pt modelId="{2F9B4D61-8E02-4F86-B9E2-0FE8A9B2D960}">
      <dgm:prSet/>
      <dgm:spPr/>
      <dgm:t>
        <a:bodyPr/>
        <a:lstStyle/>
        <a:p>
          <a:r>
            <a:rPr lang="en-US" dirty="0" smtClean="0"/>
            <a:t>He was acquainted with English poets only through the French models or French versions</a:t>
          </a:r>
          <a:endParaRPr lang="id-ID" dirty="0"/>
        </a:p>
      </dgm:t>
    </dgm:pt>
    <dgm:pt modelId="{9C2AABA4-F260-4242-9974-1425D54C1851}" type="parTrans" cxnId="{3BDEC10C-04F1-4D58-BD07-BC0370FADBF5}">
      <dgm:prSet/>
      <dgm:spPr/>
      <dgm:t>
        <a:bodyPr/>
        <a:lstStyle/>
        <a:p>
          <a:endParaRPr lang="id-ID"/>
        </a:p>
      </dgm:t>
    </dgm:pt>
    <dgm:pt modelId="{CC9F56E9-CF6A-4250-BF50-17E443628F51}" type="sibTrans" cxnId="{3BDEC10C-04F1-4D58-BD07-BC0370FADBF5}">
      <dgm:prSet/>
      <dgm:spPr/>
      <dgm:t>
        <a:bodyPr/>
        <a:lstStyle/>
        <a:p>
          <a:endParaRPr lang="id-ID"/>
        </a:p>
      </dgm:t>
    </dgm:pt>
    <dgm:pt modelId="{3C2989CB-5485-4C40-8A3A-5EEE9007E195}" type="pres">
      <dgm:prSet presAssocID="{51AD13A5-2A34-41D8-BCAA-3BAB550A4FED}" presName="linearFlow" presStyleCnt="0">
        <dgm:presLayoutVars>
          <dgm:dir/>
          <dgm:resizeHandles val="exact"/>
        </dgm:presLayoutVars>
      </dgm:prSet>
      <dgm:spPr/>
    </dgm:pt>
    <dgm:pt modelId="{095AC74A-07D6-4672-8A42-3B1FF2C79BD0}" type="pres">
      <dgm:prSet presAssocID="{4F01B451-CFDB-44B7-BA83-AA08DAE5CD76}" presName="composite" presStyleCnt="0"/>
      <dgm:spPr/>
    </dgm:pt>
    <dgm:pt modelId="{1BBB2146-34C0-4413-9BAA-96ACC111C34A}" type="pres">
      <dgm:prSet presAssocID="{4F01B451-CFDB-44B7-BA83-AA08DAE5CD76}" presName="imgShp" presStyleLbl="fgImgPlace1" presStyleIdx="0" presStyleCnt="5"/>
      <dgm:spPr/>
    </dgm:pt>
    <dgm:pt modelId="{FA97E7E6-578B-4426-9E9C-20E24FE92414}" type="pres">
      <dgm:prSet presAssocID="{4F01B451-CFDB-44B7-BA83-AA08DAE5CD76}" presName="txShp" presStyleLbl="node1" presStyleIdx="0" presStyleCnt="5">
        <dgm:presLayoutVars>
          <dgm:bulletEnabled val="1"/>
        </dgm:presLayoutVars>
      </dgm:prSet>
      <dgm:spPr/>
      <dgm:t>
        <a:bodyPr/>
        <a:lstStyle/>
        <a:p>
          <a:endParaRPr lang="id-ID"/>
        </a:p>
      </dgm:t>
    </dgm:pt>
    <dgm:pt modelId="{3C3997F5-7A01-4B6F-881B-5ED51F141553}" type="pres">
      <dgm:prSet presAssocID="{1CA45D20-55E8-4DD6-A642-2DE948D3C8DA}" presName="spacing" presStyleCnt="0"/>
      <dgm:spPr/>
    </dgm:pt>
    <dgm:pt modelId="{DAF4112B-0A1F-4514-A364-5BA953A3B874}" type="pres">
      <dgm:prSet presAssocID="{15A7B027-DFB1-4551-9BFB-9DB90C32F28B}" presName="composite" presStyleCnt="0"/>
      <dgm:spPr/>
    </dgm:pt>
    <dgm:pt modelId="{A668CB61-B5DE-4F4B-AA36-CE95FE2CFE61}" type="pres">
      <dgm:prSet presAssocID="{15A7B027-DFB1-4551-9BFB-9DB90C32F28B}" presName="imgShp" presStyleLbl="fgImgPlace1" presStyleIdx="1" presStyleCnt="5"/>
      <dgm:spPr/>
    </dgm:pt>
    <dgm:pt modelId="{D73BAD3A-0AD0-4D37-B287-05E8C4F8D9E1}" type="pres">
      <dgm:prSet presAssocID="{15A7B027-DFB1-4551-9BFB-9DB90C32F28B}" presName="txShp" presStyleLbl="node1" presStyleIdx="1" presStyleCnt="5">
        <dgm:presLayoutVars>
          <dgm:bulletEnabled val="1"/>
        </dgm:presLayoutVars>
      </dgm:prSet>
      <dgm:spPr/>
      <dgm:t>
        <a:bodyPr/>
        <a:lstStyle/>
        <a:p>
          <a:endParaRPr lang="id-ID"/>
        </a:p>
      </dgm:t>
    </dgm:pt>
    <dgm:pt modelId="{94C32349-B9E8-4ADB-B9CB-C046D064FAA5}" type="pres">
      <dgm:prSet presAssocID="{EE99A3F9-EEA3-4226-B58F-AA13E719A799}" presName="spacing" presStyleCnt="0"/>
      <dgm:spPr/>
    </dgm:pt>
    <dgm:pt modelId="{1579234F-8AF2-4FCC-9951-0FEAA20D1B2F}" type="pres">
      <dgm:prSet presAssocID="{3AD9BC9B-1D67-4649-8C12-837146D783FD}" presName="composite" presStyleCnt="0"/>
      <dgm:spPr/>
    </dgm:pt>
    <dgm:pt modelId="{84920CB4-510D-4965-8D56-C2EACF385B35}" type="pres">
      <dgm:prSet presAssocID="{3AD9BC9B-1D67-4649-8C12-837146D783FD}" presName="imgShp" presStyleLbl="fgImgPlace1" presStyleIdx="2" presStyleCnt="5"/>
      <dgm:spPr/>
    </dgm:pt>
    <dgm:pt modelId="{D6D6694B-D7DD-48BE-B96F-6A387CB06013}" type="pres">
      <dgm:prSet presAssocID="{3AD9BC9B-1D67-4649-8C12-837146D783FD}" presName="txShp" presStyleLbl="node1" presStyleIdx="2" presStyleCnt="5">
        <dgm:presLayoutVars>
          <dgm:bulletEnabled val="1"/>
        </dgm:presLayoutVars>
      </dgm:prSet>
      <dgm:spPr/>
      <dgm:t>
        <a:bodyPr/>
        <a:lstStyle/>
        <a:p>
          <a:endParaRPr lang="id-ID"/>
        </a:p>
      </dgm:t>
    </dgm:pt>
    <dgm:pt modelId="{EDAFAF8C-72F0-4430-991B-F0D9B51A53D2}" type="pres">
      <dgm:prSet presAssocID="{88DB4022-5B9A-49DA-B57D-4EA55E4E8C3B}" presName="spacing" presStyleCnt="0"/>
      <dgm:spPr/>
    </dgm:pt>
    <dgm:pt modelId="{68F67FC5-5391-4D55-94C4-5D09E8160C5A}" type="pres">
      <dgm:prSet presAssocID="{C2954916-C68F-45DC-82A9-ECBDA9619596}" presName="composite" presStyleCnt="0"/>
      <dgm:spPr/>
    </dgm:pt>
    <dgm:pt modelId="{FE607EA2-3F2F-4DA0-9128-56A9F293F658}" type="pres">
      <dgm:prSet presAssocID="{C2954916-C68F-45DC-82A9-ECBDA9619596}" presName="imgShp" presStyleLbl="fgImgPlace1" presStyleIdx="3" presStyleCnt="5"/>
      <dgm:spPr/>
    </dgm:pt>
    <dgm:pt modelId="{6C3FA8AB-D7FC-4A83-BE38-9B9D5B3F8F07}" type="pres">
      <dgm:prSet presAssocID="{C2954916-C68F-45DC-82A9-ECBDA9619596}" presName="txShp" presStyleLbl="node1" presStyleIdx="3" presStyleCnt="5" custLinFactNeighborX="-165" custLinFactNeighborY="2955">
        <dgm:presLayoutVars>
          <dgm:bulletEnabled val="1"/>
        </dgm:presLayoutVars>
      </dgm:prSet>
      <dgm:spPr/>
      <dgm:t>
        <a:bodyPr/>
        <a:lstStyle/>
        <a:p>
          <a:endParaRPr lang="id-ID"/>
        </a:p>
      </dgm:t>
    </dgm:pt>
    <dgm:pt modelId="{CC68C954-30EE-4BD9-B975-DD3DE6285F57}" type="pres">
      <dgm:prSet presAssocID="{F30B582A-8170-4F85-BCAC-DED8C17AD5EA}" presName="spacing" presStyleCnt="0"/>
      <dgm:spPr/>
    </dgm:pt>
    <dgm:pt modelId="{DF0750CC-6AA3-4CDF-B014-9F6E597E7435}" type="pres">
      <dgm:prSet presAssocID="{2F9B4D61-8E02-4F86-B9E2-0FE8A9B2D960}" presName="composite" presStyleCnt="0"/>
      <dgm:spPr/>
    </dgm:pt>
    <dgm:pt modelId="{644F1FF5-9BC8-4C11-9F95-761F9A0FEAD8}" type="pres">
      <dgm:prSet presAssocID="{2F9B4D61-8E02-4F86-B9E2-0FE8A9B2D960}" presName="imgShp" presStyleLbl="fgImgPlace1" presStyleIdx="4" presStyleCnt="5"/>
      <dgm:spPr/>
    </dgm:pt>
    <dgm:pt modelId="{AE968B50-BE4C-474B-94CD-3FAFD82BC018}" type="pres">
      <dgm:prSet presAssocID="{2F9B4D61-8E02-4F86-B9E2-0FE8A9B2D960}" presName="txShp" presStyleLbl="node1" presStyleIdx="4" presStyleCnt="5">
        <dgm:presLayoutVars>
          <dgm:bulletEnabled val="1"/>
        </dgm:presLayoutVars>
      </dgm:prSet>
      <dgm:spPr/>
      <dgm:t>
        <a:bodyPr/>
        <a:lstStyle/>
        <a:p>
          <a:endParaRPr lang="id-ID"/>
        </a:p>
      </dgm:t>
    </dgm:pt>
  </dgm:ptLst>
  <dgm:cxnLst>
    <dgm:cxn modelId="{7C426A03-8040-49F9-8EA5-34EC270AD8D5}" type="presOf" srcId="{51AD13A5-2A34-41D8-BCAA-3BAB550A4FED}" destId="{3C2989CB-5485-4C40-8A3A-5EEE9007E195}" srcOrd="0" destOrd="0" presId="urn:microsoft.com/office/officeart/2005/8/layout/vList3"/>
    <dgm:cxn modelId="{98758A29-74C4-4B60-A03D-417DCF79DB2E}" type="presOf" srcId="{3AD9BC9B-1D67-4649-8C12-837146D783FD}" destId="{D6D6694B-D7DD-48BE-B96F-6A387CB06013}" srcOrd="0" destOrd="0" presId="urn:microsoft.com/office/officeart/2005/8/layout/vList3"/>
    <dgm:cxn modelId="{3EC8BA04-475F-42F0-8CC2-316A9FD0DC5A}" type="presOf" srcId="{2F9B4D61-8E02-4F86-B9E2-0FE8A9B2D960}" destId="{AE968B50-BE4C-474B-94CD-3FAFD82BC018}" srcOrd="0" destOrd="0" presId="urn:microsoft.com/office/officeart/2005/8/layout/vList3"/>
    <dgm:cxn modelId="{C40CA634-66BD-4518-8F8D-5AAC72929073}" type="presOf" srcId="{C2954916-C68F-45DC-82A9-ECBDA9619596}" destId="{6C3FA8AB-D7FC-4A83-BE38-9B9D5B3F8F07}" srcOrd="0" destOrd="0" presId="urn:microsoft.com/office/officeart/2005/8/layout/vList3"/>
    <dgm:cxn modelId="{E73562DA-05AE-4B10-ADF6-A16F11BCF42F}" srcId="{51AD13A5-2A34-41D8-BCAA-3BAB550A4FED}" destId="{C2954916-C68F-45DC-82A9-ECBDA9619596}" srcOrd="3" destOrd="0" parTransId="{2FE1AC52-C4D7-440D-8605-51C89575B621}" sibTransId="{F30B582A-8170-4F85-BCAC-DED8C17AD5EA}"/>
    <dgm:cxn modelId="{546698F7-C3EE-464C-9715-161396CE2D03}" srcId="{51AD13A5-2A34-41D8-BCAA-3BAB550A4FED}" destId="{3AD9BC9B-1D67-4649-8C12-837146D783FD}" srcOrd="2" destOrd="0" parTransId="{1C666D2D-AB5B-40CA-A349-7779CB7D7C65}" sibTransId="{88DB4022-5B9A-49DA-B57D-4EA55E4E8C3B}"/>
    <dgm:cxn modelId="{272FE05B-7D72-45FF-8E09-820A361C2A9C}" type="presOf" srcId="{15A7B027-DFB1-4551-9BFB-9DB90C32F28B}" destId="{D73BAD3A-0AD0-4D37-B287-05E8C4F8D9E1}" srcOrd="0" destOrd="0" presId="urn:microsoft.com/office/officeart/2005/8/layout/vList3"/>
    <dgm:cxn modelId="{473D4C99-26BE-4CF4-AA90-93A3BD8EAF97}" srcId="{51AD13A5-2A34-41D8-BCAA-3BAB550A4FED}" destId="{15A7B027-DFB1-4551-9BFB-9DB90C32F28B}" srcOrd="1" destOrd="0" parTransId="{97E13657-FB5A-4D5C-ABCD-EA8F7734EB26}" sibTransId="{EE99A3F9-EEA3-4226-B58F-AA13E719A799}"/>
    <dgm:cxn modelId="{518CD949-528B-4734-B2AA-E8D58E611172}" srcId="{51AD13A5-2A34-41D8-BCAA-3BAB550A4FED}" destId="{4F01B451-CFDB-44B7-BA83-AA08DAE5CD76}" srcOrd="0" destOrd="0" parTransId="{392A8A32-C951-4076-BDDF-2BDC39C902E4}" sibTransId="{1CA45D20-55E8-4DD6-A642-2DE948D3C8DA}"/>
    <dgm:cxn modelId="{529F352B-1EAC-496A-958E-37D46A7E9027}" type="presOf" srcId="{4F01B451-CFDB-44B7-BA83-AA08DAE5CD76}" destId="{FA97E7E6-578B-4426-9E9C-20E24FE92414}" srcOrd="0" destOrd="0" presId="urn:microsoft.com/office/officeart/2005/8/layout/vList3"/>
    <dgm:cxn modelId="{3BDEC10C-04F1-4D58-BD07-BC0370FADBF5}" srcId="{51AD13A5-2A34-41D8-BCAA-3BAB550A4FED}" destId="{2F9B4D61-8E02-4F86-B9E2-0FE8A9B2D960}" srcOrd="4" destOrd="0" parTransId="{9C2AABA4-F260-4242-9974-1425D54C1851}" sibTransId="{CC9F56E9-CF6A-4250-BF50-17E443628F51}"/>
    <dgm:cxn modelId="{2B8A5927-E89C-4988-85B9-A7D8C372CDE5}" type="presParOf" srcId="{3C2989CB-5485-4C40-8A3A-5EEE9007E195}" destId="{095AC74A-07D6-4672-8A42-3B1FF2C79BD0}" srcOrd="0" destOrd="0" presId="urn:microsoft.com/office/officeart/2005/8/layout/vList3"/>
    <dgm:cxn modelId="{7F1CA57D-E95F-403D-B081-6D10BCB4D7DC}" type="presParOf" srcId="{095AC74A-07D6-4672-8A42-3B1FF2C79BD0}" destId="{1BBB2146-34C0-4413-9BAA-96ACC111C34A}" srcOrd="0" destOrd="0" presId="urn:microsoft.com/office/officeart/2005/8/layout/vList3"/>
    <dgm:cxn modelId="{44C55E97-D3E8-47DC-A83A-4987C3A3F2DC}" type="presParOf" srcId="{095AC74A-07D6-4672-8A42-3B1FF2C79BD0}" destId="{FA97E7E6-578B-4426-9E9C-20E24FE92414}" srcOrd="1" destOrd="0" presId="urn:microsoft.com/office/officeart/2005/8/layout/vList3"/>
    <dgm:cxn modelId="{BC5FF353-3B0A-46AD-BB7D-74BD7A97A3B3}" type="presParOf" srcId="{3C2989CB-5485-4C40-8A3A-5EEE9007E195}" destId="{3C3997F5-7A01-4B6F-881B-5ED51F141553}" srcOrd="1" destOrd="0" presId="urn:microsoft.com/office/officeart/2005/8/layout/vList3"/>
    <dgm:cxn modelId="{D851A40A-F1A1-42EE-B1CF-77EC59819F9C}" type="presParOf" srcId="{3C2989CB-5485-4C40-8A3A-5EEE9007E195}" destId="{DAF4112B-0A1F-4514-A364-5BA953A3B874}" srcOrd="2" destOrd="0" presId="urn:microsoft.com/office/officeart/2005/8/layout/vList3"/>
    <dgm:cxn modelId="{5886D75D-35EB-4D3A-83F8-A5FC3933C3CC}" type="presParOf" srcId="{DAF4112B-0A1F-4514-A364-5BA953A3B874}" destId="{A668CB61-B5DE-4F4B-AA36-CE95FE2CFE61}" srcOrd="0" destOrd="0" presId="urn:microsoft.com/office/officeart/2005/8/layout/vList3"/>
    <dgm:cxn modelId="{EF399796-143E-442F-8E55-36CA67CE18DA}" type="presParOf" srcId="{DAF4112B-0A1F-4514-A364-5BA953A3B874}" destId="{D73BAD3A-0AD0-4D37-B287-05E8C4F8D9E1}" srcOrd="1" destOrd="0" presId="urn:microsoft.com/office/officeart/2005/8/layout/vList3"/>
    <dgm:cxn modelId="{C65F8F9F-5326-438F-A121-25FF9BB31847}" type="presParOf" srcId="{3C2989CB-5485-4C40-8A3A-5EEE9007E195}" destId="{94C32349-B9E8-4ADB-B9CB-C046D064FAA5}" srcOrd="3" destOrd="0" presId="urn:microsoft.com/office/officeart/2005/8/layout/vList3"/>
    <dgm:cxn modelId="{C621DE86-1DBD-4E45-BCD0-7019F66C6E56}" type="presParOf" srcId="{3C2989CB-5485-4C40-8A3A-5EEE9007E195}" destId="{1579234F-8AF2-4FCC-9951-0FEAA20D1B2F}" srcOrd="4" destOrd="0" presId="urn:microsoft.com/office/officeart/2005/8/layout/vList3"/>
    <dgm:cxn modelId="{7D1C9213-61B2-4CA8-AA7B-D83DD1AFCA05}" type="presParOf" srcId="{1579234F-8AF2-4FCC-9951-0FEAA20D1B2F}" destId="{84920CB4-510D-4965-8D56-C2EACF385B35}" srcOrd="0" destOrd="0" presId="urn:microsoft.com/office/officeart/2005/8/layout/vList3"/>
    <dgm:cxn modelId="{CAE78E61-AA7B-4820-B631-AB4E5E3268D4}" type="presParOf" srcId="{1579234F-8AF2-4FCC-9951-0FEAA20D1B2F}" destId="{D6D6694B-D7DD-48BE-B96F-6A387CB06013}" srcOrd="1" destOrd="0" presId="urn:microsoft.com/office/officeart/2005/8/layout/vList3"/>
    <dgm:cxn modelId="{498A8165-A960-48D0-A7D5-F9DF9E55FF44}" type="presParOf" srcId="{3C2989CB-5485-4C40-8A3A-5EEE9007E195}" destId="{EDAFAF8C-72F0-4430-991B-F0D9B51A53D2}" srcOrd="5" destOrd="0" presId="urn:microsoft.com/office/officeart/2005/8/layout/vList3"/>
    <dgm:cxn modelId="{6D691305-B62A-4791-A2F6-0014FBC536ED}" type="presParOf" srcId="{3C2989CB-5485-4C40-8A3A-5EEE9007E195}" destId="{68F67FC5-5391-4D55-94C4-5D09E8160C5A}" srcOrd="6" destOrd="0" presId="urn:microsoft.com/office/officeart/2005/8/layout/vList3"/>
    <dgm:cxn modelId="{C45C1D9F-7ED2-4B58-B8B8-109F2A9785C9}" type="presParOf" srcId="{68F67FC5-5391-4D55-94C4-5D09E8160C5A}" destId="{FE607EA2-3F2F-4DA0-9128-56A9F293F658}" srcOrd="0" destOrd="0" presId="urn:microsoft.com/office/officeart/2005/8/layout/vList3"/>
    <dgm:cxn modelId="{940B18BA-DC18-4647-9349-F5EF8DBFC85D}" type="presParOf" srcId="{68F67FC5-5391-4D55-94C4-5D09E8160C5A}" destId="{6C3FA8AB-D7FC-4A83-BE38-9B9D5B3F8F07}" srcOrd="1" destOrd="0" presId="urn:microsoft.com/office/officeart/2005/8/layout/vList3"/>
    <dgm:cxn modelId="{EB5383A2-114D-447F-97DD-6406A2B60AFD}" type="presParOf" srcId="{3C2989CB-5485-4C40-8A3A-5EEE9007E195}" destId="{CC68C954-30EE-4BD9-B975-DD3DE6285F57}" srcOrd="7" destOrd="0" presId="urn:microsoft.com/office/officeart/2005/8/layout/vList3"/>
    <dgm:cxn modelId="{EC3192BB-4694-4D8C-80BF-63CE2F758E44}" type="presParOf" srcId="{3C2989CB-5485-4C40-8A3A-5EEE9007E195}" destId="{DF0750CC-6AA3-4CDF-B014-9F6E597E7435}" srcOrd="8" destOrd="0" presId="urn:microsoft.com/office/officeart/2005/8/layout/vList3"/>
    <dgm:cxn modelId="{1B005C1A-39DB-488E-990E-BF894820C482}" type="presParOf" srcId="{DF0750CC-6AA3-4CDF-B014-9F6E597E7435}" destId="{644F1FF5-9BC8-4C11-9F95-761F9A0FEAD8}" srcOrd="0" destOrd="0" presId="urn:microsoft.com/office/officeart/2005/8/layout/vList3"/>
    <dgm:cxn modelId="{52477469-385C-4923-BF0A-5F4F997452D9}" type="presParOf" srcId="{DF0750CC-6AA3-4CDF-B014-9F6E597E7435}" destId="{AE968B50-BE4C-474B-94CD-3FAFD82BC018}" srcOrd="1" destOrd="0" presId="urn:microsoft.com/office/officeart/2005/8/layout/vList3"/>
  </dgm:cxnLst>
  <dgm:bg/>
  <dgm:whole/>
</dgm:dataModel>
</file>

<file path=ppt/diagrams/data5.xml><?xml version="1.0" encoding="utf-8"?>
<dgm:dataModel xmlns:dgm="http://schemas.openxmlformats.org/drawingml/2006/diagram" xmlns:a="http://schemas.openxmlformats.org/drawingml/2006/main">
  <dgm:ptLst>
    <dgm:pt modelId="{ACDEF315-EEB7-4F52-9BF7-7716E45F19D1}"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id-ID"/>
        </a:p>
      </dgm:t>
    </dgm:pt>
    <dgm:pt modelId="{FB6E1CD5-B882-44E2-8480-EEBEC1DE6FE7}">
      <dgm:prSet phldrT="[Text]"/>
      <dgm:spPr/>
      <dgm:t>
        <a:bodyPr/>
        <a:lstStyle/>
        <a:p>
          <a:r>
            <a:rPr lang="en-US" dirty="0" smtClean="0"/>
            <a:t>One who desires to turn a literary masterpiece into another language has only one duty to perform</a:t>
          </a:r>
          <a:endParaRPr lang="id-ID" dirty="0"/>
        </a:p>
      </dgm:t>
    </dgm:pt>
    <dgm:pt modelId="{D4A6824B-DD0F-498B-BFF1-DAB5B282BD88}" type="parTrans" cxnId="{994AD0AF-A83B-4AC6-B27F-8BFE86CA0E03}">
      <dgm:prSet/>
      <dgm:spPr/>
      <dgm:t>
        <a:bodyPr/>
        <a:lstStyle/>
        <a:p>
          <a:endParaRPr lang="id-ID"/>
        </a:p>
      </dgm:t>
    </dgm:pt>
    <dgm:pt modelId="{C879D0E8-AC01-466D-A7C6-7B8A3461DF9A}" type="sibTrans" cxnId="{994AD0AF-A83B-4AC6-B27F-8BFE86CA0E03}">
      <dgm:prSet/>
      <dgm:spPr/>
      <dgm:t>
        <a:bodyPr/>
        <a:lstStyle/>
        <a:p>
          <a:endParaRPr lang="id-ID"/>
        </a:p>
      </dgm:t>
    </dgm:pt>
    <dgm:pt modelId="{59ACF7B2-CB9A-4E0D-9864-B0AE544A3A4C}">
      <dgm:prSet phldrT="[Text]"/>
      <dgm:spPr/>
      <dgm:t>
        <a:bodyPr/>
        <a:lstStyle/>
        <a:p>
          <a:r>
            <a:rPr lang="en-US" dirty="0" smtClean="0"/>
            <a:t>To reproduce with absolute exactitude the whole text, and nothing but the text</a:t>
          </a:r>
          <a:endParaRPr lang="id-ID" dirty="0"/>
        </a:p>
      </dgm:t>
    </dgm:pt>
    <dgm:pt modelId="{27C97738-2277-4E42-B43F-C845D463951F}" type="parTrans" cxnId="{6DAA4295-50E2-49F7-BCB1-0D4ABF58DDA7}">
      <dgm:prSet/>
      <dgm:spPr/>
      <dgm:t>
        <a:bodyPr/>
        <a:lstStyle/>
        <a:p>
          <a:endParaRPr lang="id-ID"/>
        </a:p>
      </dgm:t>
    </dgm:pt>
    <dgm:pt modelId="{39871DF9-544A-4DF2-878E-DEDE5369EA80}" type="sibTrans" cxnId="{6DAA4295-50E2-49F7-BCB1-0D4ABF58DDA7}">
      <dgm:prSet/>
      <dgm:spPr/>
      <dgm:t>
        <a:bodyPr/>
        <a:lstStyle/>
        <a:p>
          <a:endParaRPr lang="id-ID"/>
        </a:p>
      </dgm:t>
    </dgm:pt>
    <dgm:pt modelId="{3001F183-4E57-4BB1-B601-5B3B41552251}">
      <dgm:prSet phldrT="[Text]"/>
      <dgm:spPr/>
      <dgm:t>
        <a:bodyPr/>
        <a:lstStyle/>
        <a:p>
          <a:r>
            <a:rPr lang="en-US" dirty="0" smtClean="0"/>
            <a:t>“Literal translation” is tautological (repeat what has already said) since anything but that is not truly a translation but an imitation, an adaptation or a parody.</a:t>
          </a:r>
          <a:endParaRPr lang="id-ID" dirty="0"/>
        </a:p>
      </dgm:t>
    </dgm:pt>
    <dgm:pt modelId="{A749D92B-56FE-417F-8398-F5A08E6CA826}" type="parTrans" cxnId="{B00854BA-40F5-48D7-BBB8-C94F8D5E3501}">
      <dgm:prSet/>
      <dgm:spPr/>
      <dgm:t>
        <a:bodyPr/>
        <a:lstStyle/>
        <a:p>
          <a:endParaRPr lang="id-ID"/>
        </a:p>
      </dgm:t>
    </dgm:pt>
    <dgm:pt modelId="{FF803F7F-1DF3-43B7-A13D-8602DAEED441}" type="sibTrans" cxnId="{B00854BA-40F5-48D7-BBB8-C94F8D5E3501}">
      <dgm:prSet/>
      <dgm:spPr/>
      <dgm:t>
        <a:bodyPr/>
        <a:lstStyle/>
        <a:p>
          <a:endParaRPr lang="id-ID"/>
        </a:p>
      </dgm:t>
    </dgm:pt>
    <dgm:pt modelId="{5D7F3836-BAEA-4F37-B260-F69DE345BCD7}">
      <dgm:prSet/>
      <dgm:spPr/>
      <dgm:t>
        <a:bodyPr/>
        <a:lstStyle/>
        <a:p>
          <a:r>
            <a:rPr lang="en-US" dirty="0" smtClean="0"/>
            <a:t>The problem is a choice between rhyme and reason; can a translation keep the form of the original, its rhythm and its rhyme?</a:t>
          </a:r>
          <a:endParaRPr lang="id-ID" dirty="0"/>
        </a:p>
      </dgm:t>
    </dgm:pt>
    <dgm:pt modelId="{24656E70-90FA-40BB-87C0-4C1903DDAFE2}" type="parTrans" cxnId="{7299E7DC-75DC-4431-9065-5EA7AF74977B}">
      <dgm:prSet/>
      <dgm:spPr/>
    </dgm:pt>
    <dgm:pt modelId="{2ADB8D4D-D63B-4060-927B-2AA1BC418781}" type="sibTrans" cxnId="{7299E7DC-75DC-4431-9065-5EA7AF74977B}">
      <dgm:prSet/>
      <dgm:spPr/>
    </dgm:pt>
    <dgm:pt modelId="{810080A2-3A12-4A82-AD1D-C82500FC90E6}">
      <dgm:prSet/>
      <dgm:spPr/>
      <dgm:t>
        <a:bodyPr/>
        <a:lstStyle/>
        <a:p>
          <a:r>
            <a:rPr lang="en-US" dirty="0" smtClean="0"/>
            <a:t>Literal translation  or  directed translation, is rendering of text from one  language to another word-by-word, rather than conveying the sense of the original</a:t>
          </a:r>
          <a:endParaRPr lang="id-ID" dirty="0"/>
        </a:p>
      </dgm:t>
    </dgm:pt>
    <dgm:pt modelId="{679B70A9-DB87-4BA2-A958-A578D5B851D0}" type="parTrans" cxnId="{DA127B5E-7578-47A8-ADB8-8E43FC15F19E}">
      <dgm:prSet/>
      <dgm:spPr/>
    </dgm:pt>
    <dgm:pt modelId="{F6A6F265-91F1-4EA3-892E-D0A8FF752327}" type="sibTrans" cxnId="{DA127B5E-7578-47A8-ADB8-8E43FC15F19E}">
      <dgm:prSet/>
      <dgm:spPr/>
      <dgm:t>
        <a:bodyPr/>
        <a:lstStyle/>
        <a:p>
          <a:endParaRPr lang="id-ID"/>
        </a:p>
      </dgm:t>
    </dgm:pt>
    <dgm:pt modelId="{196A19B1-4322-4BB0-A7BB-6821CF1133DD}" type="pres">
      <dgm:prSet presAssocID="{ACDEF315-EEB7-4F52-9BF7-7716E45F19D1}" presName="outerComposite" presStyleCnt="0">
        <dgm:presLayoutVars>
          <dgm:chMax val="5"/>
          <dgm:dir/>
          <dgm:resizeHandles val="exact"/>
        </dgm:presLayoutVars>
      </dgm:prSet>
      <dgm:spPr/>
      <dgm:t>
        <a:bodyPr/>
        <a:lstStyle/>
        <a:p>
          <a:endParaRPr lang="id-ID"/>
        </a:p>
      </dgm:t>
    </dgm:pt>
    <dgm:pt modelId="{12DCB78B-1A0D-409F-A1E2-48BF9A29FE84}" type="pres">
      <dgm:prSet presAssocID="{ACDEF315-EEB7-4F52-9BF7-7716E45F19D1}" presName="dummyMaxCanvas" presStyleCnt="0">
        <dgm:presLayoutVars/>
      </dgm:prSet>
      <dgm:spPr/>
    </dgm:pt>
    <dgm:pt modelId="{D250AC53-39F7-4164-ADE1-816709F02141}" type="pres">
      <dgm:prSet presAssocID="{ACDEF315-EEB7-4F52-9BF7-7716E45F19D1}" presName="FiveNodes_1" presStyleLbl="node1" presStyleIdx="0" presStyleCnt="5">
        <dgm:presLayoutVars>
          <dgm:bulletEnabled val="1"/>
        </dgm:presLayoutVars>
      </dgm:prSet>
      <dgm:spPr/>
      <dgm:t>
        <a:bodyPr/>
        <a:lstStyle/>
        <a:p>
          <a:endParaRPr lang="id-ID"/>
        </a:p>
      </dgm:t>
    </dgm:pt>
    <dgm:pt modelId="{86494012-91BD-475D-A73C-84A05611A131}" type="pres">
      <dgm:prSet presAssocID="{ACDEF315-EEB7-4F52-9BF7-7716E45F19D1}" presName="FiveNodes_2" presStyleLbl="node1" presStyleIdx="1" presStyleCnt="5">
        <dgm:presLayoutVars>
          <dgm:bulletEnabled val="1"/>
        </dgm:presLayoutVars>
      </dgm:prSet>
      <dgm:spPr/>
      <dgm:t>
        <a:bodyPr/>
        <a:lstStyle/>
        <a:p>
          <a:endParaRPr lang="id-ID"/>
        </a:p>
      </dgm:t>
    </dgm:pt>
    <dgm:pt modelId="{95402E2B-52B0-4ECF-9812-117EF30E00CF}" type="pres">
      <dgm:prSet presAssocID="{ACDEF315-EEB7-4F52-9BF7-7716E45F19D1}" presName="FiveNodes_3" presStyleLbl="node1" presStyleIdx="2" presStyleCnt="5">
        <dgm:presLayoutVars>
          <dgm:bulletEnabled val="1"/>
        </dgm:presLayoutVars>
      </dgm:prSet>
      <dgm:spPr/>
      <dgm:t>
        <a:bodyPr/>
        <a:lstStyle/>
        <a:p>
          <a:endParaRPr lang="id-ID"/>
        </a:p>
      </dgm:t>
    </dgm:pt>
    <dgm:pt modelId="{CDD22879-3AA7-4513-8DAE-91CECEC63B29}" type="pres">
      <dgm:prSet presAssocID="{ACDEF315-EEB7-4F52-9BF7-7716E45F19D1}" presName="FiveNodes_4" presStyleLbl="node1" presStyleIdx="3" presStyleCnt="5">
        <dgm:presLayoutVars>
          <dgm:bulletEnabled val="1"/>
        </dgm:presLayoutVars>
      </dgm:prSet>
      <dgm:spPr/>
      <dgm:t>
        <a:bodyPr/>
        <a:lstStyle/>
        <a:p>
          <a:endParaRPr lang="id-ID"/>
        </a:p>
      </dgm:t>
    </dgm:pt>
    <dgm:pt modelId="{43EBB05D-0823-4EE9-9E76-3D29F629A351}" type="pres">
      <dgm:prSet presAssocID="{ACDEF315-EEB7-4F52-9BF7-7716E45F19D1}" presName="FiveNodes_5" presStyleLbl="node1" presStyleIdx="4" presStyleCnt="5">
        <dgm:presLayoutVars>
          <dgm:bulletEnabled val="1"/>
        </dgm:presLayoutVars>
      </dgm:prSet>
      <dgm:spPr/>
      <dgm:t>
        <a:bodyPr/>
        <a:lstStyle/>
        <a:p>
          <a:endParaRPr lang="id-ID"/>
        </a:p>
      </dgm:t>
    </dgm:pt>
    <dgm:pt modelId="{27FCAD71-4F1C-4174-8553-5DEB0C6F34BB}" type="pres">
      <dgm:prSet presAssocID="{ACDEF315-EEB7-4F52-9BF7-7716E45F19D1}" presName="FiveConn_1-2" presStyleLbl="fgAccFollowNode1" presStyleIdx="0" presStyleCnt="4">
        <dgm:presLayoutVars>
          <dgm:bulletEnabled val="1"/>
        </dgm:presLayoutVars>
      </dgm:prSet>
      <dgm:spPr/>
      <dgm:t>
        <a:bodyPr/>
        <a:lstStyle/>
        <a:p>
          <a:endParaRPr lang="id-ID"/>
        </a:p>
      </dgm:t>
    </dgm:pt>
    <dgm:pt modelId="{B5734820-6512-4237-A41D-AA2CFA1C7629}" type="pres">
      <dgm:prSet presAssocID="{ACDEF315-EEB7-4F52-9BF7-7716E45F19D1}" presName="FiveConn_2-3" presStyleLbl="fgAccFollowNode1" presStyleIdx="1" presStyleCnt="4">
        <dgm:presLayoutVars>
          <dgm:bulletEnabled val="1"/>
        </dgm:presLayoutVars>
      </dgm:prSet>
      <dgm:spPr/>
      <dgm:t>
        <a:bodyPr/>
        <a:lstStyle/>
        <a:p>
          <a:endParaRPr lang="id-ID"/>
        </a:p>
      </dgm:t>
    </dgm:pt>
    <dgm:pt modelId="{15C54078-A323-4E9F-A7E9-A52553122470}" type="pres">
      <dgm:prSet presAssocID="{ACDEF315-EEB7-4F52-9BF7-7716E45F19D1}" presName="FiveConn_3-4" presStyleLbl="fgAccFollowNode1" presStyleIdx="2" presStyleCnt="4">
        <dgm:presLayoutVars>
          <dgm:bulletEnabled val="1"/>
        </dgm:presLayoutVars>
      </dgm:prSet>
      <dgm:spPr/>
      <dgm:t>
        <a:bodyPr/>
        <a:lstStyle/>
        <a:p>
          <a:endParaRPr lang="id-ID"/>
        </a:p>
      </dgm:t>
    </dgm:pt>
    <dgm:pt modelId="{96A819A2-AE23-4B82-9F9C-F91FD0FC22C0}" type="pres">
      <dgm:prSet presAssocID="{ACDEF315-EEB7-4F52-9BF7-7716E45F19D1}" presName="FiveConn_4-5" presStyleLbl="fgAccFollowNode1" presStyleIdx="3" presStyleCnt="4">
        <dgm:presLayoutVars>
          <dgm:bulletEnabled val="1"/>
        </dgm:presLayoutVars>
      </dgm:prSet>
      <dgm:spPr/>
    </dgm:pt>
    <dgm:pt modelId="{C627873B-FBE7-4F72-81F4-1C7DF357F16A}" type="pres">
      <dgm:prSet presAssocID="{ACDEF315-EEB7-4F52-9BF7-7716E45F19D1}" presName="FiveNodes_1_text" presStyleLbl="node1" presStyleIdx="4" presStyleCnt="5">
        <dgm:presLayoutVars>
          <dgm:bulletEnabled val="1"/>
        </dgm:presLayoutVars>
      </dgm:prSet>
      <dgm:spPr/>
      <dgm:t>
        <a:bodyPr/>
        <a:lstStyle/>
        <a:p>
          <a:endParaRPr lang="id-ID"/>
        </a:p>
      </dgm:t>
    </dgm:pt>
    <dgm:pt modelId="{16A8DF1F-745C-466D-87B7-D3C6908363ED}" type="pres">
      <dgm:prSet presAssocID="{ACDEF315-EEB7-4F52-9BF7-7716E45F19D1}" presName="FiveNodes_2_text" presStyleLbl="node1" presStyleIdx="4" presStyleCnt="5">
        <dgm:presLayoutVars>
          <dgm:bulletEnabled val="1"/>
        </dgm:presLayoutVars>
      </dgm:prSet>
      <dgm:spPr/>
      <dgm:t>
        <a:bodyPr/>
        <a:lstStyle/>
        <a:p>
          <a:endParaRPr lang="id-ID"/>
        </a:p>
      </dgm:t>
    </dgm:pt>
    <dgm:pt modelId="{7CAA44D2-818E-4A98-95C1-DBD7BC1373CB}" type="pres">
      <dgm:prSet presAssocID="{ACDEF315-EEB7-4F52-9BF7-7716E45F19D1}" presName="FiveNodes_3_text" presStyleLbl="node1" presStyleIdx="4" presStyleCnt="5">
        <dgm:presLayoutVars>
          <dgm:bulletEnabled val="1"/>
        </dgm:presLayoutVars>
      </dgm:prSet>
      <dgm:spPr/>
      <dgm:t>
        <a:bodyPr/>
        <a:lstStyle/>
        <a:p>
          <a:endParaRPr lang="id-ID"/>
        </a:p>
      </dgm:t>
    </dgm:pt>
    <dgm:pt modelId="{6205E01C-91EF-4292-824F-B302E779BD68}" type="pres">
      <dgm:prSet presAssocID="{ACDEF315-EEB7-4F52-9BF7-7716E45F19D1}" presName="FiveNodes_4_text" presStyleLbl="node1" presStyleIdx="4" presStyleCnt="5">
        <dgm:presLayoutVars>
          <dgm:bulletEnabled val="1"/>
        </dgm:presLayoutVars>
      </dgm:prSet>
      <dgm:spPr/>
      <dgm:t>
        <a:bodyPr/>
        <a:lstStyle/>
        <a:p>
          <a:endParaRPr lang="id-ID"/>
        </a:p>
      </dgm:t>
    </dgm:pt>
    <dgm:pt modelId="{AFA969CB-1172-4979-8F22-07A50AC94EB3}" type="pres">
      <dgm:prSet presAssocID="{ACDEF315-EEB7-4F52-9BF7-7716E45F19D1}" presName="FiveNodes_5_text" presStyleLbl="node1" presStyleIdx="4" presStyleCnt="5">
        <dgm:presLayoutVars>
          <dgm:bulletEnabled val="1"/>
        </dgm:presLayoutVars>
      </dgm:prSet>
      <dgm:spPr/>
      <dgm:t>
        <a:bodyPr/>
        <a:lstStyle/>
        <a:p>
          <a:endParaRPr lang="id-ID"/>
        </a:p>
      </dgm:t>
    </dgm:pt>
  </dgm:ptLst>
  <dgm:cxnLst>
    <dgm:cxn modelId="{AF3C2C63-A30B-4E6E-B333-AE189A50E7A6}" type="presOf" srcId="{C879D0E8-AC01-466D-A7C6-7B8A3461DF9A}" destId="{27FCAD71-4F1C-4174-8553-5DEB0C6F34BB}" srcOrd="0" destOrd="0" presId="urn:microsoft.com/office/officeart/2005/8/layout/vProcess5"/>
    <dgm:cxn modelId="{9F857C8B-DDAF-4B37-9DFD-F0DB4E0ABE69}" type="presOf" srcId="{F6A6F265-91F1-4EA3-892E-D0A8FF752327}" destId="{96A819A2-AE23-4B82-9F9C-F91FD0FC22C0}" srcOrd="0" destOrd="0" presId="urn:microsoft.com/office/officeart/2005/8/layout/vProcess5"/>
    <dgm:cxn modelId="{7A876F9E-B0FE-4F2D-868F-E76F394647B6}" type="presOf" srcId="{3001F183-4E57-4BB1-B601-5B3B41552251}" destId="{95402E2B-52B0-4ECF-9812-117EF30E00CF}" srcOrd="0" destOrd="0" presId="urn:microsoft.com/office/officeart/2005/8/layout/vProcess5"/>
    <dgm:cxn modelId="{1F564B24-6E86-4D32-AC45-096BE99C4A8D}" type="presOf" srcId="{FB6E1CD5-B882-44E2-8480-EEBEC1DE6FE7}" destId="{C627873B-FBE7-4F72-81F4-1C7DF357F16A}" srcOrd="1" destOrd="0" presId="urn:microsoft.com/office/officeart/2005/8/layout/vProcess5"/>
    <dgm:cxn modelId="{994AD0AF-A83B-4AC6-B27F-8BFE86CA0E03}" srcId="{ACDEF315-EEB7-4F52-9BF7-7716E45F19D1}" destId="{FB6E1CD5-B882-44E2-8480-EEBEC1DE6FE7}" srcOrd="0" destOrd="0" parTransId="{D4A6824B-DD0F-498B-BFF1-DAB5B282BD88}" sibTransId="{C879D0E8-AC01-466D-A7C6-7B8A3461DF9A}"/>
    <dgm:cxn modelId="{E8038C9A-CD37-4E27-968A-9931C099544F}" type="presOf" srcId="{810080A2-3A12-4A82-AD1D-C82500FC90E6}" destId="{CDD22879-3AA7-4513-8DAE-91CECEC63B29}" srcOrd="0" destOrd="0" presId="urn:microsoft.com/office/officeart/2005/8/layout/vProcess5"/>
    <dgm:cxn modelId="{7299E7DC-75DC-4431-9065-5EA7AF74977B}" srcId="{ACDEF315-EEB7-4F52-9BF7-7716E45F19D1}" destId="{5D7F3836-BAEA-4F37-B260-F69DE345BCD7}" srcOrd="4" destOrd="0" parTransId="{24656E70-90FA-40BB-87C0-4C1903DDAFE2}" sibTransId="{2ADB8D4D-D63B-4060-927B-2AA1BC418781}"/>
    <dgm:cxn modelId="{A7DAC0D2-DB1B-47FE-B156-E9FC7CFAA3C8}" type="presOf" srcId="{FF803F7F-1DF3-43B7-A13D-8602DAEED441}" destId="{15C54078-A323-4E9F-A7E9-A52553122470}" srcOrd="0" destOrd="0" presId="urn:microsoft.com/office/officeart/2005/8/layout/vProcess5"/>
    <dgm:cxn modelId="{62318A28-4C49-4992-B303-2C5BD85D1AC1}" type="presOf" srcId="{5D7F3836-BAEA-4F37-B260-F69DE345BCD7}" destId="{AFA969CB-1172-4979-8F22-07A50AC94EB3}" srcOrd="1" destOrd="0" presId="urn:microsoft.com/office/officeart/2005/8/layout/vProcess5"/>
    <dgm:cxn modelId="{7DC62433-EEC6-4066-A2D4-925C609FF97E}" type="presOf" srcId="{59ACF7B2-CB9A-4E0D-9864-B0AE544A3A4C}" destId="{86494012-91BD-475D-A73C-84A05611A131}" srcOrd="0" destOrd="0" presId="urn:microsoft.com/office/officeart/2005/8/layout/vProcess5"/>
    <dgm:cxn modelId="{604D674E-8E96-4150-A657-6BB0893D5D1E}" type="presOf" srcId="{3001F183-4E57-4BB1-B601-5B3B41552251}" destId="{7CAA44D2-818E-4A98-95C1-DBD7BC1373CB}" srcOrd="1" destOrd="0" presId="urn:microsoft.com/office/officeart/2005/8/layout/vProcess5"/>
    <dgm:cxn modelId="{3D7C2ECD-621A-43DA-A831-CADF0D742273}" type="presOf" srcId="{FB6E1CD5-B882-44E2-8480-EEBEC1DE6FE7}" destId="{D250AC53-39F7-4164-ADE1-816709F02141}" srcOrd="0" destOrd="0" presId="urn:microsoft.com/office/officeart/2005/8/layout/vProcess5"/>
    <dgm:cxn modelId="{6DAA4295-50E2-49F7-BCB1-0D4ABF58DDA7}" srcId="{ACDEF315-EEB7-4F52-9BF7-7716E45F19D1}" destId="{59ACF7B2-CB9A-4E0D-9864-B0AE544A3A4C}" srcOrd="1" destOrd="0" parTransId="{27C97738-2277-4E42-B43F-C845D463951F}" sibTransId="{39871DF9-544A-4DF2-878E-DEDE5369EA80}"/>
    <dgm:cxn modelId="{50DDCB3B-6E42-47A1-8843-FCA9DC5EFFD9}" type="presOf" srcId="{810080A2-3A12-4A82-AD1D-C82500FC90E6}" destId="{6205E01C-91EF-4292-824F-B302E779BD68}" srcOrd="1" destOrd="0" presId="urn:microsoft.com/office/officeart/2005/8/layout/vProcess5"/>
    <dgm:cxn modelId="{E77549A9-F347-4628-9E6C-C974C37F6E61}" type="presOf" srcId="{5D7F3836-BAEA-4F37-B260-F69DE345BCD7}" destId="{43EBB05D-0823-4EE9-9E76-3D29F629A351}" srcOrd="0" destOrd="0" presId="urn:microsoft.com/office/officeart/2005/8/layout/vProcess5"/>
    <dgm:cxn modelId="{3B454E06-0B13-4560-B772-FB1EEE649316}" type="presOf" srcId="{59ACF7B2-CB9A-4E0D-9864-B0AE544A3A4C}" destId="{16A8DF1F-745C-466D-87B7-D3C6908363ED}" srcOrd="1" destOrd="0" presId="urn:microsoft.com/office/officeart/2005/8/layout/vProcess5"/>
    <dgm:cxn modelId="{8AEB2552-3E66-47BE-95D5-FE22A6247425}" type="presOf" srcId="{39871DF9-544A-4DF2-878E-DEDE5369EA80}" destId="{B5734820-6512-4237-A41D-AA2CFA1C7629}" srcOrd="0" destOrd="0" presId="urn:microsoft.com/office/officeart/2005/8/layout/vProcess5"/>
    <dgm:cxn modelId="{3FA8BB49-26F3-4261-A906-0C16DF260AD5}" type="presOf" srcId="{ACDEF315-EEB7-4F52-9BF7-7716E45F19D1}" destId="{196A19B1-4322-4BB0-A7BB-6821CF1133DD}" srcOrd="0" destOrd="0" presId="urn:microsoft.com/office/officeart/2005/8/layout/vProcess5"/>
    <dgm:cxn modelId="{B00854BA-40F5-48D7-BBB8-C94F8D5E3501}" srcId="{ACDEF315-EEB7-4F52-9BF7-7716E45F19D1}" destId="{3001F183-4E57-4BB1-B601-5B3B41552251}" srcOrd="2" destOrd="0" parTransId="{A749D92B-56FE-417F-8398-F5A08E6CA826}" sibTransId="{FF803F7F-1DF3-43B7-A13D-8602DAEED441}"/>
    <dgm:cxn modelId="{DA127B5E-7578-47A8-ADB8-8E43FC15F19E}" srcId="{ACDEF315-EEB7-4F52-9BF7-7716E45F19D1}" destId="{810080A2-3A12-4A82-AD1D-C82500FC90E6}" srcOrd="3" destOrd="0" parTransId="{679B70A9-DB87-4BA2-A958-A578D5B851D0}" sibTransId="{F6A6F265-91F1-4EA3-892E-D0A8FF752327}"/>
    <dgm:cxn modelId="{27B777EF-CF3D-40C3-8BA3-C8D87CE865ED}" type="presParOf" srcId="{196A19B1-4322-4BB0-A7BB-6821CF1133DD}" destId="{12DCB78B-1A0D-409F-A1E2-48BF9A29FE84}" srcOrd="0" destOrd="0" presId="urn:microsoft.com/office/officeart/2005/8/layout/vProcess5"/>
    <dgm:cxn modelId="{F4FC5FAD-21E8-4433-803F-8D09B31B7294}" type="presParOf" srcId="{196A19B1-4322-4BB0-A7BB-6821CF1133DD}" destId="{D250AC53-39F7-4164-ADE1-816709F02141}" srcOrd="1" destOrd="0" presId="urn:microsoft.com/office/officeart/2005/8/layout/vProcess5"/>
    <dgm:cxn modelId="{1BAD36A3-1CEF-47A5-BE5B-F6E3E173EA9C}" type="presParOf" srcId="{196A19B1-4322-4BB0-A7BB-6821CF1133DD}" destId="{86494012-91BD-475D-A73C-84A05611A131}" srcOrd="2" destOrd="0" presId="urn:microsoft.com/office/officeart/2005/8/layout/vProcess5"/>
    <dgm:cxn modelId="{73076A2B-ED93-442C-8EC5-DEC7133FF3AC}" type="presParOf" srcId="{196A19B1-4322-4BB0-A7BB-6821CF1133DD}" destId="{95402E2B-52B0-4ECF-9812-117EF30E00CF}" srcOrd="3" destOrd="0" presId="urn:microsoft.com/office/officeart/2005/8/layout/vProcess5"/>
    <dgm:cxn modelId="{63FA99AA-138F-42E0-9CBF-05AEE62E2751}" type="presParOf" srcId="{196A19B1-4322-4BB0-A7BB-6821CF1133DD}" destId="{CDD22879-3AA7-4513-8DAE-91CECEC63B29}" srcOrd="4" destOrd="0" presId="urn:microsoft.com/office/officeart/2005/8/layout/vProcess5"/>
    <dgm:cxn modelId="{ACDE5732-5503-481F-8B8E-2675DDA3C6AF}" type="presParOf" srcId="{196A19B1-4322-4BB0-A7BB-6821CF1133DD}" destId="{43EBB05D-0823-4EE9-9E76-3D29F629A351}" srcOrd="5" destOrd="0" presId="urn:microsoft.com/office/officeart/2005/8/layout/vProcess5"/>
    <dgm:cxn modelId="{3E0D6420-1771-40A9-AFCC-66E783336AC4}" type="presParOf" srcId="{196A19B1-4322-4BB0-A7BB-6821CF1133DD}" destId="{27FCAD71-4F1C-4174-8553-5DEB0C6F34BB}" srcOrd="6" destOrd="0" presId="urn:microsoft.com/office/officeart/2005/8/layout/vProcess5"/>
    <dgm:cxn modelId="{E3753A55-4751-4C8B-B9F4-D48E2023FD34}" type="presParOf" srcId="{196A19B1-4322-4BB0-A7BB-6821CF1133DD}" destId="{B5734820-6512-4237-A41D-AA2CFA1C7629}" srcOrd="7" destOrd="0" presId="urn:microsoft.com/office/officeart/2005/8/layout/vProcess5"/>
    <dgm:cxn modelId="{4322F43E-92A7-45D4-93B8-6D6C4D44C292}" type="presParOf" srcId="{196A19B1-4322-4BB0-A7BB-6821CF1133DD}" destId="{15C54078-A323-4E9F-A7E9-A52553122470}" srcOrd="8" destOrd="0" presId="urn:microsoft.com/office/officeart/2005/8/layout/vProcess5"/>
    <dgm:cxn modelId="{964F5833-7D7D-4A00-987C-C7DEAD02DED5}" type="presParOf" srcId="{196A19B1-4322-4BB0-A7BB-6821CF1133DD}" destId="{96A819A2-AE23-4B82-9F9C-F91FD0FC22C0}" srcOrd="9" destOrd="0" presId="urn:microsoft.com/office/officeart/2005/8/layout/vProcess5"/>
    <dgm:cxn modelId="{7E5ECF11-1AD7-42B2-A4B6-B010C2084B37}" type="presParOf" srcId="{196A19B1-4322-4BB0-A7BB-6821CF1133DD}" destId="{C627873B-FBE7-4F72-81F4-1C7DF357F16A}" srcOrd="10" destOrd="0" presId="urn:microsoft.com/office/officeart/2005/8/layout/vProcess5"/>
    <dgm:cxn modelId="{3CC5AD40-97AE-44AC-829A-D62E13A909B2}" type="presParOf" srcId="{196A19B1-4322-4BB0-A7BB-6821CF1133DD}" destId="{16A8DF1F-745C-466D-87B7-D3C6908363ED}" srcOrd="11" destOrd="0" presId="urn:microsoft.com/office/officeart/2005/8/layout/vProcess5"/>
    <dgm:cxn modelId="{C26205FA-66D9-430E-BC50-BBD91226D669}" type="presParOf" srcId="{196A19B1-4322-4BB0-A7BB-6821CF1133DD}" destId="{7CAA44D2-818E-4A98-95C1-DBD7BC1373CB}" srcOrd="12" destOrd="0" presId="urn:microsoft.com/office/officeart/2005/8/layout/vProcess5"/>
    <dgm:cxn modelId="{329B5377-8179-4175-932D-EDD9A2F4549A}" type="presParOf" srcId="{196A19B1-4322-4BB0-A7BB-6821CF1133DD}" destId="{6205E01C-91EF-4292-824F-B302E779BD68}" srcOrd="13" destOrd="0" presId="urn:microsoft.com/office/officeart/2005/8/layout/vProcess5"/>
    <dgm:cxn modelId="{98F842DB-DB9F-4FE6-9EAD-94E36F14A830}" type="presParOf" srcId="{196A19B1-4322-4BB0-A7BB-6821CF1133DD}" destId="{AFA969CB-1172-4979-8F22-07A50AC94EB3}" srcOrd="14" destOrd="0" presId="urn:microsoft.com/office/officeart/2005/8/layout/vProcess5"/>
  </dgm:cxnLst>
  <dgm:bg/>
  <dgm:whole/>
</dgm:dataModel>
</file>

<file path=ppt/diagrams/data6.xml><?xml version="1.0" encoding="utf-8"?>
<dgm:dataModel xmlns:dgm="http://schemas.openxmlformats.org/drawingml/2006/diagram" xmlns:a="http://schemas.openxmlformats.org/drawingml/2006/main">
  <dgm:ptLst>
    <dgm:pt modelId="{F09BD2BE-11B6-40F0-92CF-47937E603DB0}" type="doc">
      <dgm:prSet loTypeId="urn:microsoft.com/office/officeart/2005/8/layout/hProcess7" loCatId="list" qsTypeId="urn:microsoft.com/office/officeart/2005/8/quickstyle/simple1" qsCatId="simple" csTypeId="urn:microsoft.com/office/officeart/2005/8/colors/colorful2" csCatId="colorful" phldr="1"/>
      <dgm:spPr/>
      <dgm:t>
        <a:bodyPr/>
        <a:lstStyle/>
        <a:p>
          <a:endParaRPr lang="id-ID"/>
        </a:p>
      </dgm:t>
    </dgm:pt>
    <dgm:pt modelId="{62A02E5A-0FE2-48A0-8220-9D4F069D7824}">
      <dgm:prSet phldrT="[Text]"/>
      <dgm:spPr/>
      <dgm:t>
        <a:bodyPr/>
        <a:lstStyle/>
        <a:p>
          <a:r>
            <a:rPr lang="en-US" dirty="0" err="1" smtClean="0"/>
            <a:t>german</a:t>
          </a:r>
          <a:endParaRPr lang="id-ID" dirty="0"/>
        </a:p>
      </dgm:t>
    </dgm:pt>
    <dgm:pt modelId="{196163BB-ECCD-46A6-8EEB-EDAECD48C178}" type="parTrans" cxnId="{2A38315E-E39C-4DA6-83FA-2DB40A81CCC9}">
      <dgm:prSet/>
      <dgm:spPr/>
      <dgm:t>
        <a:bodyPr/>
        <a:lstStyle/>
        <a:p>
          <a:endParaRPr lang="id-ID"/>
        </a:p>
      </dgm:t>
    </dgm:pt>
    <dgm:pt modelId="{2719DFFC-AE5A-4481-A136-7639084FF6E9}" type="sibTrans" cxnId="{2A38315E-E39C-4DA6-83FA-2DB40A81CCC9}">
      <dgm:prSet/>
      <dgm:spPr/>
      <dgm:t>
        <a:bodyPr/>
        <a:lstStyle/>
        <a:p>
          <a:endParaRPr lang="id-ID"/>
        </a:p>
      </dgm:t>
    </dgm:pt>
    <dgm:pt modelId="{00D8B8CC-4BB4-4226-B264-89697B7CF0DE}">
      <dgm:prSet phldrT="[Text]"/>
      <dgm:spPr/>
      <dgm:t>
        <a:bodyPr/>
        <a:lstStyle/>
        <a:p>
          <a:r>
            <a:rPr lang="en-US" dirty="0" err="1" smtClean="0"/>
            <a:t>Lippert</a:t>
          </a:r>
          <a:r>
            <a:rPr lang="en-US" dirty="0" smtClean="0"/>
            <a:t> (1840)</a:t>
          </a:r>
        </a:p>
        <a:p>
          <a:r>
            <a:rPr lang="en-US" dirty="0" err="1" smtClean="0"/>
            <a:t>Seubert</a:t>
          </a:r>
          <a:r>
            <a:rPr lang="en-US" dirty="0" smtClean="0"/>
            <a:t> (1873)</a:t>
          </a:r>
        </a:p>
        <a:p>
          <a:r>
            <a:rPr lang="en-US" dirty="0" err="1" smtClean="0"/>
            <a:t>Bodenstedt</a:t>
          </a:r>
          <a:r>
            <a:rPr lang="en-US" dirty="0" smtClean="0"/>
            <a:t> (1854)</a:t>
          </a:r>
        </a:p>
        <a:p>
          <a:r>
            <a:rPr lang="en-US" dirty="0" smtClean="0">
              <a:sym typeface="Wingdings" pitchFamily="2" charset="2"/>
            </a:rPr>
            <a:t>are the worst of the a lot</a:t>
          </a:r>
          <a:endParaRPr lang="en-US" dirty="0" smtClean="0"/>
        </a:p>
        <a:p>
          <a:endParaRPr lang="id-ID" dirty="0"/>
        </a:p>
      </dgm:t>
    </dgm:pt>
    <dgm:pt modelId="{77304BE6-13E0-471C-BC08-DBBDE7DD4A85}" type="parTrans" cxnId="{7818E1F1-6A1F-4294-843B-EF4DE5F6DFFA}">
      <dgm:prSet/>
      <dgm:spPr/>
      <dgm:t>
        <a:bodyPr/>
        <a:lstStyle/>
        <a:p>
          <a:endParaRPr lang="id-ID"/>
        </a:p>
      </dgm:t>
    </dgm:pt>
    <dgm:pt modelId="{4CD154C7-8D94-4330-8F0E-7B9531B5AD3C}" type="sibTrans" cxnId="{7818E1F1-6A1F-4294-843B-EF4DE5F6DFFA}">
      <dgm:prSet/>
      <dgm:spPr/>
      <dgm:t>
        <a:bodyPr/>
        <a:lstStyle/>
        <a:p>
          <a:endParaRPr lang="id-ID"/>
        </a:p>
      </dgm:t>
    </dgm:pt>
    <dgm:pt modelId="{8666EDDD-910B-4010-A973-B8FAD2C98ACB}">
      <dgm:prSet phldrT="[Text]"/>
      <dgm:spPr/>
      <dgm:t>
        <a:bodyPr/>
        <a:lstStyle/>
        <a:p>
          <a:r>
            <a:rPr lang="en-US" dirty="0" err="1" smtClean="0"/>
            <a:t>french</a:t>
          </a:r>
          <a:endParaRPr lang="id-ID" dirty="0"/>
        </a:p>
      </dgm:t>
    </dgm:pt>
    <dgm:pt modelId="{AE94A0A7-68A0-4989-8B8C-8032F2BE9570}" type="parTrans" cxnId="{5FE62F6E-7BE1-4EE9-8E91-D789F1E2C540}">
      <dgm:prSet/>
      <dgm:spPr/>
      <dgm:t>
        <a:bodyPr/>
        <a:lstStyle/>
        <a:p>
          <a:endParaRPr lang="id-ID"/>
        </a:p>
      </dgm:t>
    </dgm:pt>
    <dgm:pt modelId="{1E269B7D-2EB9-46B7-ACB0-61B7FDA53EA0}" type="sibTrans" cxnId="{5FE62F6E-7BE1-4EE9-8E91-D789F1E2C540}">
      <dgm:prSet/>
      <dgm:spPr/>
      <dgm:t>
        <a:bodyPr/>
        <a:lstStyle/>
        <a:p>
          <a:endParaRPr lang="id-ID"/>
        </a:p>
      </dgm:t>
    </dgm:pt>
    <dgm:pt modelId="{CC8E6B78-AFBA-4F59-BF54-FF284292804B}">
      <dgm:prSet phldrT="[Text]"/>
      <dgm:spPr/>
      <dgm:t>
        <a:bodyPr/>
        <a:lstStyle/>
        <a:p>
          <a:r>
            <a:rPr lang="en-US" dirty="0" smtClean="0"/>
            <a:t>Turgenev &amp; </a:t>
          </a:r>
          <a:r>
            <a:rPr lang="en-US" dirty="0" err="1" smtClean="0"/>
            <a:t>Viardot</a:t>
          </a:r>
          <a:r>
            <a:rPr lang="en-US" dirty="0" smtClean="0"/>
            <a:t> (1863)</a:t>
          </a:r>
        </a:p>
        <a:p>
          <a:r>
            <a:rPr lang="en-US" dirty="0" smtClean="0">
              <a:sym typeface="Wingdings" pitchFamily="2" charset="2"/>
            </a:rPr>
            <a:t> A really good translation</a:t>
          </a:r>
          <a:endParaRPr lang="en-US" dirty="0" smtClean="0"/>
        </a:p>
        <a:p>
          <a:r>
            <a:rPr lang="en-US" dirty="0" err="1" smtClean="0"/>
            <a:t>Dupont</a:t>
          </a:r>
          <a:r>
            <a:rPr lang="en-US" dirty="0" smtClean="0"/>
            <a:t> (1847)</a:t>
          </a:r>
        </a:p>
        <a:p>
          <a:r>
            <a:rPr lang="en-US" dirty="0" smtClean="0">
              <a:sym typeface="Wingdings" pitchFamily="2" charset="2"/>
            </a:rPr>
            <a:t> More idiomatic</a:t>
          </a:r>
          <a:endParaRPr lang="id-ID" dirty="0"/>
        </a:p>
      </dgm:t>
    </dgm:pt>
    <dgm:pt modelId="{AA54F435-15C0-4056-B094-92601E71987F}" type="parTrans" cxnId="{A6736B63-933C-49B8-9AFA-9451034DFA5F}">
      <dgm:prSet/>
      <dgm:spPr/>
      <dgm:t>
        <a:bodyPr/>
        <a:lstStyle/>
        <a:p>
          <a:endParaRPr lang="id-ID"/>
        </a:p>
      </dgm:t>
    </dgm:pt>
    <dgm:pt modelId="{C5B02855-5A57-4C90-83CF-65CDDB9DAAFE}" type="sibTrans" cxnId="{A6736B63-933C-49B8-9AFA-9451034DFA5F}">
      <dgm:prSet/>
      <dgm:spPr/>
      <dgm:t>
        <a:bodyPr/>
        <a:lstStyle/>
        <a:p>
          <a:endParaRPr lang="id-ID"/>
        </a:p>
      </dgm:t>
    </dgm:pt>
    <dgm:pt modelId="{BC6FB0A3-79DD-42F3-83DD-329265B92803}">
      <dgm:prSet phldrT="[Text]"/>
      <dgm:spPr/>
      <dgm:t>
        <a:bodyPr/>
        <a:lstStyle/>
        <a:p>
          <a:r>
            <a:rPr lang="en-US" dirty="0" err="1" smtClean="0"/>
            <a:t>english</a:t>
          </a:r>
          <a:endParaRPr lang="id-ID" dirty="0"/>
        </a:p>
      </dgm:t>
    </dgm:pt>
    <dgm:pt modelId="{E3A84124-E1DD-4901-85FC-80B248E717AC}" type="parTrans" cxnId="{2B9A9018-7909-4B63-9E74-3C70915CBA34}">
      <dgm:prSet/>
      <dgm:spPr/>
      <dgm:t>
        <a:bodyPr/>
        <a:lstStyle/>
        <a:p>
          <a:endParaRPr lang="id-ID"/>
        </a:p>
      </dgm:t>
    </dgm:pt>
    <dgm:pt modelId="{DC642302-A8AA-4D59-9FD0-C301FF4ACB6D}" type="sibTrans" cxnId="{2B9A9018-7909-4B63-9E74-3C70915CBA34}">
      <dgm:prSet/>
      <dgm:spPr/>
      <dgm:t>
        <a:bodyPr/>
        <a:lstStyle/>
        <a:p>
          <a:endParaRPr lang="id-ID"/>
        </a:p>
      </dgm:t>
    </dgm:pt>
    <dgm:pt modelId="{5897C65E-D641-42C0-927A-9A92B09F4CED}">
      <dgm:prSet phldrT="[Text]"/>
      <dgm:spPr/>
      <dgm:t>
        <a:bodyPr/>
        <a:lstStyle/>
        <a:p>
          <a:r>
            <a:rPr lang="en-US" dirty="0" err="1" smtClean="0"/>
            <a:t>Lieut,-Col.Spalding</a:t>
          </a:r>
          <a:r>
            <a:rPr lang="en-US" dirty="0" smtClean="0"/>
            <a:t> (1881)</a:t>
          </a:r>
        </a:p>
        <a:p>
          <a:r>
            <a:rPr lang="en-US" dirty="0" err="1" smtClean="0"/>
            <a:t>Babette</a:t>
          </a:r>
          <a:r>
            <a:rPr lang="en-US" dirty="0" smtClean="0"/>
            <a:t> Deutsch (1936)</a:t>
          </a:r>
        </a:p>
        <a:p>
          <a:r>
            <a:rPr lang="en-US" dirty="0" smtClean="0"/>
            <a:t>Oliver Elton (1936, 1937, 1938)</a:t>
          </a:r>
        </a:p>
        <a:p>
          <a:r>
            <a:rPr lang="en-US" dirty="0" smtClean="0"/>
            <a:t>Dorothea </a:t>
          </a:r>
          <a:r>
            <a:rPr lang="en-US" dirty="0" err="1" smtClean="0"/>
            <a:t>Prall</a:t>
          </a:r>
          <a:r>
            <a:rPr lang="en-US" dirty="0" smtClean="0"/>
            <a:t> </a:t>
          </a:r>
          <a:r>
            <a:rPr lang="en-US" dirty="0" err="1" smtClean="0"/>
            <a:t>Radin</a:t>
          </a:r>
          <a:r>
            <a:rPr lang="en-US" dirty="0" smtClean="0"/>
            <a:t> &amp; George </a:t>
          </a:r>
          <a:r>
            <a:rPr lang="en-US" dirty="0" err="1" smtClean="0"/>
            <a:t>Z.Patrick</a:t>
          </a:r>
          <a:r>
            <a:rPr lang="en-US" dirty="0" smtClean="0"/>
            <a:t> (1937)</a:t>
          </a:r>
        </a:p>
        <a:p>
          <a:r>
            <a:rPr lang="en-US" dirty="0" smtClean="0">
              <a:sym typeface="Wingdings" pitchFamily="2" charset="2"/>
            </a:rPr>
            <a:t> All contains ingenuity, dreadful verse, mistranslations.</a:t>
          </a:r>
          <a:endParaRPr lang="id-ID" dirty="0"/>
        </a:p>
      </dgm:t>
    </dgm:pt>
    <dgm:pt modelId="{927389A9-BA81-45AA-B924-419FF032FA7F}" type="parTrans" cxnId="{6E8AD8A6-1FE8-4A8D-9E95-7128CD6C3417}">
      <dgm:prSet/>
      <dgm:spPr/>
      <dgm:t>
        <a:bodyPr/>
        <a:lstStyle/>
        <a:p>
          <a:endParaRPr lang="id-ID"/>
        </a:p>
      </dgm:t>
    </dgm:pt>
    <dgm:pt modelId="{93FFF676-6CF1-4F52-B325-D9831462605E}" type="sibTrans" cxnId="{6E8AD8A6-1FE8-4A8D-9E95-7128CD6C3417}">
      <dgm:prSet/>
      <dgm:spPr/>
      <dgm:t>
        <a:bodyPr/>
        <a:lstStyle/>
        <a:p>
          <a:endParaRPr lang="id-ID"/>
        </a:p>
      </dgm:t>
    </dgm:pt>
    <dgm:pt modelId="{45E15A33-6976-409F-A99E-AB381F8F7526}" type="pres">
      <dgm:prSet presAssocID="{F09BD2BE-11B6-40F0-92CF-47937E603DB0}" presName="Name0" presStyleCnt="0">
        <dgm:presLayoutVars>
          <dgm:dir/>
          <dgm:animLvl val="lvl"/>
          <dgm:resizeHandles val="exact"/>
        </dgm:presLayoutVars>
      </dgm:prSet>
      <dgm:spPr/>
      <dgm:t>
        <a:bodyPr/>
        <a:lstStyle/>
        <a:p>
          <a:endParaRPr lang="id-ID"/>
        </a:p>
      </dgm:t>
    </dgm:pt>
    <dgm:pt modelId="{919A7B96-1D1C-42A9-B6F3-D76CA85F822C}" type="pres">
      <dgm:prSet presAssocID="{62A02E5A-0FE2-48A0-8220-9D4F069D7824}" presName="compositeNode" presStyleCnt="0">
        <dgm:presLayoutVars>
          <dgm:bulletEnabled val="1"/>
        </dgm:presLayoutVars>
      </dgm:prSet>
      <dgm:spPr/>
    </dgm:pt>
    <dgm:pt modelId="{A9D58F21-62CC-47B2-B095-A4BBB13983FA}" type="pres">
      <dgm:prSet presAssocID="{62A02E5A-0FE2-48A0-8220-9D4F069D7824}" presName="bgRect" presStyleLbl="node1" presStyleIdx="0" presStyleCnt="3"/>
      <dgm:spPr/>
      <dgm:t>
        <a:bodyPr/>
        <a:lstStyle/>
        <a:p>
          <a:endParaRPr lang="id-ID"/>
        </a:p>
      </dgm:t>
    </dgm:pt>
    <dgm:pt modelId="{AF88A993-108B-47FD-A89A-CCEEFCDA7F3B}" type="pres">
      <dgm:prSet presAssocID="{62A02E5A-0FE2-48A0-8220-9D4F069D7824}" presName="parentNode" presStyleLbl="node1" presStyleIdx="0" presStyleCnt="3">
        <dgm:presLayoutVars>
          <dgm:chMax val="0"/>
          <dgm:bulletEnabled val="1"/>
        </dgm:presLayoutVars>
      </dgm:prSet>
      <dgm:spPr/>
      <dgm:t>
        <a:bodyPr/>
        <a:lstStyle/>
        <a:p>
          <a:endParaRPr lang="id-ID"/>
        </a:p>
      </dgm:t>
    </dgm:pt>
    <dgm:pt modelId="{2E17A78B-121F-470C-8E05-F1C72EF7C5AA}" type="pres">
      <dgm:prSet presAssocID="{62A02E5A-0FE2-48A0-8220-9D4F069D7824}" presName="childNode" presStyleLbl="node1" presStyleIdx="0" presStyleCnt="3">
        <dgm:presLayoutVars>
          <dgm:bulletEnabled val="1"/>
        </dgm:presLayoutVars>
      </dgm:prSet>
      <dgm:spPr/>
      <dgm:t>
        <a:bodyPr/>
        <a:lstStyle/>
        <a:p>
          <a:endParaRPr lang="id-ID"/>
        </a:p>
      </dgm:t>
    </dgm:pt>
    <dgm:pt modelId="{9DF83625-A6DD-4D25-A0F7-DFD98670873C}" type="pres">
      <dgm:prSet presAssocID="{2719DFFC-AE5A-4481-A136-7639084FF6E9}" presName="hSp" presStyleCnt="0"/>
      <dgm:spPr/>
    </dgm:pt>
    <dgm:pt modelId="{E5BC797D-A888-4DB4-AA10-006ED9BAA11A}" type="pres">
      <dgm:prSet presAssocID="{2719DFFC-AE5A-4481-A136-7639084FF6E9}" presName="vProcSp" presStyleCnt="0"/>
      <dgm:spPr/>
    </dgm:pt>
    <dgm:pt modelId="{3A00850D-8D95-4CE7-BC6A-396656CAB932}" type="pres">
      <dgm:prSet presAssocID="{2719DFFC-AE5A-4481-A136-7639084FF6E9}" presName="vSp1" presStyleCnt="0"/>
      <dgm:spPr/>
    </dgm:pt>
    <dgm:pt modelId="{1013FD1A-A721-4C89-A675-F027ED327C14}" type="pres">
      <dgm:prSet presAssocID="{2719DFFC-AE5A-4481-A136-7639084FF6E9}" presName="simulatedConn" presStyleLbl="solidFgAcc1" presStyleIdx="0" presStyleCnt="2"/>
      <dgm:spPr/>
    </dgm:pt>
    <dgm:pt modelId="{42A95D26-F3B5-4DA4-A153-750B50065618}" type="pres">
      <dgm:prSet presAssocID="{2719DFFC-AE5A-4481-A136-7639084FF6E9}" presName="vSp2" presStyleCnt="0"/>
      <dgm:spPr/>
    </dgm:pt>
    <dgm:pt modelId="{13FF3850-8BBE-449B-B437-32D3908CB0E1}" type="pres">
      <dgm:prSet presAssocID="{2719DFFC-AE5A-4481-A136-7639084FF6E9}" presName="sibTrans" presStyleCnt="0"/>
      <dgm:spPr/>
    </dgm:pt>
    <dgm:pt modelId="{8ABF193C-BF3A-42EE-A6AB-54E5F341BBD5}" type="pres">
      <dgm:prSet presAssocID="{8666EDDD-910B-4010-A973-B8FAD2C98ACB}" presName="compositeNode" presStyleCnt="0">
        <dgm:presLayoutVars>
          <dgm:bulletEnabled val="1"/>
        </dgm:presLayoutVars>
      </dgm:prSet>
      <dgm:spPr/>
    </dgm:pt>
    <dgm:pt modelId="{92D1FC9F-F560-40BB-8DB6-CB4C7ADAF4AE}" type="pres">
      <dgm:prSet presAssocID="{8666EDDD-910B-4010-A973-B8FAD2C98ACB}" presName="bgRect" presStyleLbl="node1" presStyleIdx="1" presStyleCnt="3"/>
      <dgm:spPr/>
      <dgm:t>
        <a:bodyPr/>
        <a:lstStyle/>
        <a:p>
          <a:endParaRPr lang="id-ID"/>
        </a:p>
      </dgm:t>
    </dgm:pt>
    <dgm:pt modelId="{AAE0F9B6-DFFB-43AA-B250-EDD657BB7847}" type="pres">
      <dgm:prSet presAssocID="{8666EDDD-910B-4010-A973-B8FAD2C98ACB}" presName="parentNode" presStyleLbl="node1" presStyleIdx="1" presStyleCnt="3">
        <dgm:presLayoutVars>
          <dgm:chMax val="0"/>
          <dgm:bulletEnabled val="1"/>
        </dgm:presLayoutVars>
      </dgm:prSet>
      <dgm:spPr/>
      <dgm:t>
        <a:bodyPr/>
        <a:lstStyle/>
        <a:p>
          <a:endParaRPr lang="id-ID"/>
        </a:p>
      </dgm:t>
    </dgm:pt>
    <dgm:pt modelId="{D0D27E81-9026-47D7-9D40-0B19B5931AB4}" type="pres">
      <dgm:prSet presAssocID="{8666EDDD-910B-4010-A973-B8FAD2C98ACB}" presName="childNode" presStyleLbl="node1" presStyleIdx="1" presStyleCnt="3">
        <dgm:presLayoutVars>
          <dgm:bulletEnabled val="1"/>
        </dgm:presLayoutVars>
      </dgm:prSet>
      <dgm:spPr/>
      <dgm:t>
        <a:bodyPr/>
        <a:lstStyle/>
        <a:p>
          <a:endParaRPr lang="id-ID"/>
        </a:p>
      </dgm:t>
    </dgm:pt>
    <dgm:pt modelId="{4D6B1C70-E69B-4E07-A20E-8F1DAB7A745B}" type="pres">
      <dgm:prSet presAssocID="{1E269B7D-2EB9-46B7-ACB0-61B7FDA53EA0}" presName="hSp" presStyleCnt="0"/>
      <dgm:spPr/>
    </dgm:pt>
    <dgm:pt modelId="{F92FE33D-50E0-49DB-ACFC-B54E80164112}" type="pres">
      <dgm:prSet presAssocID="{1E269B7D-2EB9-46B7-ACB0-61B7FDA53EA0}" presName="vProcSp" presStyleCnt="0"/>
      <dgm:spPr/>
    </dgm:pt>
    <dgm:pt modelId="{4158C575-0925-4A47-87F1-F25C5B9AB6F3}" type="pres">
      <dgm:prSet presAssocID="{1E269B7D-2EB9-46B7-ACB0-61B7FDA53EA0}" presName="vSp1" presStyleCnt="0"/>
      <dgm:spPr/>
    </dgm:pt>
    <dgm:pt modelId="{4004FCC2-B707-45FA-B096-44C2C46D37AC}" type="pres">
      <dgm:prSet presAssocID="{1E269B7D-2EB9-46B7-ACB0-61B7FDA53EA0}" presName="simulatedConn" presStyleLbl="solidFgAcc1" presStyleIdx="1" presStyleCnt="2"/>
      <dgm:spPr/>
    </dgm:pt>
    <dgm:pt modelId="{FAAECDC8-BAF5-487F-80C1-88DE0C5D9758}" type="pres">
      <dgm:prSet presAssocID="{1E269B7D-2EB9-46B7-ACB0-61B7FDA53EA0}" presName="vSp2" presStyleCnt="0"/>
      <dgm:spPr/>
    </dgm:pt>
    <dgm:pt modelId="{031152CC-3022-404A-A922-E721185E4F6C}" type="pres">
      <dgm:prSet presAssocID="{1E269B7D-2EB9-46B7-ACB0-61B7FDA53EA0}" presName="sibTrans" presStyleCnt="0"/>
      <dgm:spPr/>
    </dgm:pt>
    <dgm:pt modelId="{16912D5E-AF50-48A4-A5DF-CD66FC265971}" type="pres">
      <dgm:prSet presAssocID="{BC6FB0A3-79DD-42F3-83DD-329265B92803}" presName="compositeNode" presStyleCnt="0">
        <dgm:presLayoutVars>
          <dgm:bulletEnabled val="1"/>
        </dgm:presLayoutVars>
      </dgm:prSet>
      <dgm:spPr/>
    </dgm:pt>
    <dgm:pt modelId="{98483718-6F26-4C94-A37A-3CD29834D2A2}" type="pres">
      <dgm:prSet presAssocID="{BC6FB0A3-79DD-42F3-83DD-329265B92803}" presName="bgRect" presStyleLbl="node1" presStyleIdx="2" presStyleCnt="3"/>
      <dgm:spPr/>
      <dgm:t>
        <a:bodyPr/>
        <a:lstStyle/>
        <a:p>
          <a:endParaRPr lang="id-ID"/>
        </a:p>
      </dgm:t>
    </dgm:pt>
    <dgm:pt modelId="{A96E7E84-42FC-48F1-BA01-1B3FD3E5F87F}" type="pres">
      <dgm:prSet presAssocID="{BC6FB0A3-79DD-42F3-83DD-329265B92803}" presName="parentNode" presStyleLbl="node1" presStyleIdx="2" presStyleCnt="3">
        <dgm:presLayoutVars>
          <dgm:chMax val="0"/>
          <dgm:bulletEnabled val="1"/>
        </dgm:presLayoutVars>
      </dgm:prSet>
      <dgm:spPr/>
      <dgm:t>
        <a:bodyPr/>
        <a:lstStyle/>
        <a:p>
          <a:endParaRPr lang="id-ID"/>
        </a:p>
      </dgm:t>
    </dgm:pt>
    <dgm:pt modelId="{CFCB9D06-6BC1-424B-95E7-BAD68B79AB33}" type="pres">
      <dgm:prSet presAssocID="{BC6FB0A3-79DD-42F3-83DD-329265B92803}" presName="childNode" presStyleLbl="node1" presStyleIdx="2" presStyleCnt="3">
        <dgm:presLayoutVars>
          <dgm:bulletEnabled val="1"/>
        </dgm:presLayoutVars>
      </dgm:prSet>
      <dgm:spPr/>
      <dgm:t>
        <a:bodyPr/>
        <a:lstStyle/>
        <a:p>
          <a:endParaRPr lang="id-ID"/>
        </a:p>
      </dgm:t>
    </dgm:pt>
  </dgm:ptLst>
  <dgm:cxnLst>
    <dgm:cxn modelId="{2B9A9018-7909-4B63-9E74-3C70915CBA34}" srcId="{F09BD2BE-11B6-40F0-92CF-47937E603DB0}" destId="{BC6FB0A3-79DD-42F3-83DD-329265B92803}" srcOrd="2" destOrd="0" parTransId="{E3A84124-E1DD-4901-85FC-80B248E717AC}" sibTransId="{DC642302-A8AA-4D59-9FD0-C301FF4ACB6D}"/>
    <dgm:cxn modelId="{0D656E9F-32B4-4E5B-AF02-CA4FAE8BD4E8}" type="presOf" srcId="{62A02E5A-0FE2-48A0-8220-9D4F069D7824}" destId="{AF88A993-108B-47FD-A89A-CCEEFCDA7F3B}" srcOrd="1" destOrd="0" presId="urn:microsoft.com/office/officeart/2005/8/layout/hProcess7"/>
    <dgm:cxn modelId="{7818E1F1-6A1F-4294-843B-EF4DE5F6DFFA}" srcId="{62A02E5A-0FE2-48A0-8220-9D4F069D7824}" destId="{00D8B8CC-4BB4-4226-B264-89697B7CF0DE}" srcOrd="0" destOrd="0" parTransId="{77304BE6-13E0-471C-BC08-DBBDE7DD4A85}" sibTransId="{4CD154C7-8D94-4330-8F0E-7B9531B5AD3C}"/>
    <dgm:cxn modelId="{5FE62F6E-7BE1-4EE9-8E91-D789F1E2C540}" srcId="{F09BD2BE-11B6-40F0-92CF-47937E603DB0}" destId="{8666EDDD-910B-4010-A973-B8FAD2C98ACB}" srcOrd="1" destOrd="0" parTransId="{AE94A0A7-68A0-4989-8B8C-8032F2BE9570}" sibTransId="{1E269B7D-2EB9-46B7-ACB0-61B7FDA53EA0}"/>
    <dgm:cxn modelId="{294AD7B0-BF29-4D9F-8722-5EF417BA36DA}" type="presOf" srcId="{62A02E5A-0FE2-48A0-8220-9D4F069D7824}" destId="{A9D58F21-62CC-47B2-B095-A4BBB13983FA}" srcOrd="0" destOrd="0" presId="urn:microsoft.com/office/officeart/2005/8/layout/hProcess7"/>
    <dgm:cxn modelId="{2A38315E-E39C-4DA6-83FA-2DB40A81CCC9}" srcId="{F09BD2BE-11B6-40F0-92CF-47937E603DB0}" destId="{62A02E5A-0FE2-48A0-8220-9D4F069D7824}" srcOrd="0" destOrd="0" parTransId="{196163BB-ECCD-46A6-8EEB-EDAECD48C178}" sibTransId="{2719DFFC-AE5A-4481-A136-7639084FF6E9}"/>
    <dgm:cxn modelId="{6E8AD8A6-1FE8-4A8D-9E95-7128CD6C3417}" srcId="{BC6FB0A3-79DD-42F3-83DD-329265B92803}" destId="{5897C65E-D641-42C0-927A-9A92B09F4CED}" srcOrd="0" destOrd="0" parTransId="{927389A9-BA81-45AA-B924-419FF032FA7F}" sibTransId="{93FFF676-6CF1-4F52-B325-D9831462605E}"/>
    <dgm:cxn modelId="{D4F00C0B-2B84-43A2-8E6F-0B36197343F9}" type="presOf" srcId="{5897C65E-D641-42C0-927A-9A92B09F4CED}" destId="{CFCB9D06-6BC1-424B-95E7-BAD68B79AB33}" srcOrd="0" destOrd="0" presId="urn:microsoft.com/office/officeart/2005/8/layout/hProcess7"/>
    <dgm:cxn modelId="{CB552F5F-FBEB-4452-A6D9-920DC3F0367A}" type="presOf" srcId="{00D8B8CC-4BB4-4226-B264-89697B7CF0DE}" destId="{2E17A78B-121F-470C-8E05-F1C72EF7C5AA}" srcOrd="0" destOrd="0" presId="urn:microsoft.com/office/officeart/2005/8/layout/hProcess7"/>
    <dgm:cxn modelId="{A846911E-2C33-4DD0-A44C-A1A25973B84C}" type="presOf" srcId="{F09BD2BE-11B6-40F0-92CF-47937E603DB0}" destId="{45E15A33-6976-409F-A99E-AB381F8F7526}" srcOrd="0" destOrd="0" presId="urn:microsoft.com/office/officeart/2005/8/layout/hProcess7"/>
    <dgm:cxn modelId="{7F850DB1-DAA9-4F2F-879C-324D3B3F150F}" type="presOf" srcId="{CC8E6B78-AFBA-4F59-BF54-FF284292804B}" destId="{D0D27E81-9026-47D7-9D40-0B19B5931AB4}" srcOrd="0" destOrd="0" presId="urn:microsoft.com/office/officeart/2005/8/layout/hProcess7"/>
    <dgm:cxn modelId="{4ABDA41B-D3C9-4C9D-B05A-D6AEB48216BB}" type="presOf" srcId="{8666EDDD-910B-4010-A973-B8FAD2C98ACB}" destId="{AAE0F9B6-DFFB-43AA-B250-EDD657BB7847}" srcOrd="1" destOrd="0" presId="urn:microsoft.com/office/officeart/2005/8/layout/hProcess7"/>
    <dgm:cxn modelId="{9720189F-DA0C-47DE-91C6-20B7D4099F9B}" type="presOf" srcId="{BC6FB0A3-79DD-42F3-83DD-329265B92803}" destId="{98483718-6F26-4C94-A37A-3CD29834D2A2}" srcOrd="0" destOrd="0" presId="urn:microsoft.com/office/officeart/2005/8/layout/hProcess7"/>
    <dgm:cxn modelId="{A6736B63-933C-49B8-9AFA-9451034DFA5F}" srcId="{8666EDDD-910B-4010-A973-B8FAD2C98ACB}" destId="{CC8E6B78-AFBA-4F59-BF54-FF284292804B}" srcOrd="0" destOrd="0" parTransId="{AA54F435-15C0-4056-B094-92601E71987F}" sibTransId="{C5B02855-5A57-4C90-83CF-65CDDB9DAAFE}"/>
    <dgm:cxn modelId="{E4E224F0-A32C-4532-A9AF-783E47F2F48A}" type="presOf" srcId="{8666EDDD-910B-4010-A973-B8FAD2C98ACB}" destId="{92D1FC9F-F560-40BB-8DB6-CB4C7ADAF4AE}" srcOrd="0" destOrd="0" presId="urn:microsoft.com/office/officeart/2005/8/layout/hProcess7"/>
    <dgm:cxn modelId="{AC4F1150-8E0B-4A8D-B595-9EEF7F932843}" type="presOf" srcId="{BC6FB0A3-79DD-42F3-83DD-329265B92803}" destId="{A96E7E84-42FC-48F1-BA01-1B3FD3E5F87F}" srcOrd="1" destOrd="0" presId="urn:microsoft.com/office/officeart/2005/8/layout/hProcess7"/>
    <dgm:cxn modelId="{7EF2CD38-7BF1-41D4-B676-99A8A13BECF0}" type="presParOf" srcId="{45E15A33-6976-409F-A99E-AB381F8F7526}" destId="{919A7B96-1D1C-42A9-B6F3-D76CA85F822C}" srcOrd="0" destOrd="0" presId="urn:microsoft.com/office/officeart/2005/8/layout/hProcess7"/>
    <dgm:cxn modelId="{6853CB45-2013-4657-ABA7-04E112673BC5}" type="presParOf" srcId="{919A7B96-1D1C-42A9-B6F3-D76CA85F822C}" destId="{A9D58F21-62CC-47B2-B095-A4BBB13983FA}" srcOrd="0" destOrd="0" presId="urn:microsoft.com/office/officeart/2005/8/layout/hProcess7"/>
    <dgm:cxn modelId="{F53A2E9F-394E-4186-891D-F0A11936E9DF}" type="presParOf" srcId="{919A7B96-1D1C-42A9-B6F3-D76CA85F822C}" destId="{AF88A993-108B-47FD-A89A-CCEEFCDA7F3B}" srcOrd="1" destOrd="0" presId="urn:microsoft.com/office/officeart/2005/8/layout/hProcess7"/>
    <dgm:cxn modelId="{C23D633D-E05A-403F-8F17-739842EA3BEA}" type="presParOf" srcId="{919A7B96-1D1C-42A9-B6F3-D76CA85F822C}" destId="{2E17A78B-121F-470C-8E05-F1C72EF7C5AA}" srcOrd="2" destOrd="0" presId="urn:microsoft.com/office/officeart/2005/8/layout/hProcess7"/>
    <dgm:cxn modelId="{FD49EC6A-2E40-402D-BCE1-311003609E43}" type="presParOf" srcId="{45E15A33-6976-409F-A99E-AB381F8F7526}" destId="{9DF83625-A6DD-4D25-A0F7-DFD98670873C}" srcOrd="1" destOrd="0" presId="urn:microsoft.com/office/officeart/2005/8/layout/hProcess7"/>
    <dgm:cxn modelId="{7626A996-75AC-427B-BFFD-40F01AE7C8B6}" type="presParOf" srcId="{45E15A33-6976-409F-A99E-AB381F8F7526}" destId="{E5BC797D-A888-4DB4-AA10-006ED9BAA11A}" srcOrd="2" destOrd="0" presId="urn:microsoft.com/office/officeart/2005/8/layout/hProcess7"/>
    <dgm:cxn modelId="{E4B5A5EF-2CF4-43F8-9DF6-667A0016046C}" type="presParOf" srcId="{E5BC797D-A888-4DB4-AA10-006ED9BAA11A}" destId="{3A00850D-8D95-4CE7-BC6A-396656CAB932}" srcOrd="0" destOrd="0" presId="urn:microsoft.com/office/officeart/2005/8/layout/hProcess7"/>
    <dgm:cxn modelId="{BAC65533-FBEC-45E0-9128-D0C3AC2263C0}" type="presParOf" srcId="{E5BC797D-A888-4DB4-AA10-006ED9BAA11A}" destId="{1013FD1A-A721-4C89-A675-F027ED327C14}" srcOrd="1" destOrd="0" presId="urn:microsoft.com/office/officeart/2005/8/layout/hProcess7"/>
    <dgm:cxn modelId="{DD11581F-D01A-4046-B8B7-26095C978DFF}" type="presParOf" srcId="{E5BC797D-A888-4DB4-AA10-006ED9BAA11A}" destId="{42A95D26-F3B5-4DA4-A153-750B50065618}" srcOrd="2" destOrd="0" presId="urn:microsoft.com/office/officeart/2005/8/layout/hProcess7"/>
    <dgm:cxn modelId="{96F8E5D3-C7CC-4B20-9D71-F28405DDCEC0}" type="presParOf" srcId="{45E15A33-6976-409F-A99E-AB381F8F7526}" destId="{13FF3850-8BBE-449B-B437-32D3908CB0E1}" srcOrd="3" destOrd="0" presId="urn:microsoft.com/office/officeart/2005/8/layout/hProcess7"/>
    <dgm:cxn modelId="{713A70C1-4658-4E1B-BC58-8A9EC0CFA6BF}" type="presParOf" srcId="{45E15A33-6976-409F-A99E-AB381F8F7526}" destId="{8ABF193C-BF3A-42EE-A6AB-54E5F341BBD5}" srcOrd="4" destOrd="0" presId="urn:microsoft.com/office/officeart/2005/8/layout/hProcess7"/>
    <dgm:cxn modelId="{1125E3AF-F9F8-4ED6-ACF9-60C15BE0030E}" type="presParOf" srcId="{8ABF193C-BF3A-42EE-A6AB-54E5F341BBD5}" destId="{92D1FC9F-F560-40BB-8DB6-CB4C7ADAF4AE}" srcOrd="0" destOrd="0" presId="urn:microsoft.com/office/officeart/2005/8/layout/hProcess7"/>
    <dgm:cxn modelId="{6BFFDBC3-F19B-4195-9A38-D9EB9B0BC317}" type="presParOf" srcId="{8ABF193C-BF3A-42EE-A6AB-54E5F341BBD5}" destId="{AAE0F9B6-DFFB-43AA-B250-EDD657BB7847}" srcOrd="1" destOrd="0" presId="urn:microsoft.com/office/officeart/2005/8/layout/hProcess7"/>
    <dgm:cxn modelId="{CB3AF856-394D-4FBC-8A87-4A6A60FAAC60}" type="presParOf" srcId="{8ABF193C-BF3A-42EE-A6AB-54E5F341BBD5}" destId="{D0D27E81-9026-47D7-9D40-0B19B5931AB4}" srcOrd="2" destOrd="0" presId="urn:microsoft.com/office/officeart/2005/8/layout/hProcess7"/>
    <dgm:cxn modelId="{EECCF12F-AF32-47FE-AF29-4A27C22FF8E2}" type="presParOf" srcId="{45E15A33-6976-409F-A99E-AB381F8F7526}" destId="{4D6B1C70-E69B-4E07-A20E-8F1DAB7A745B}" srcOrd="5" destOrd="0" presId="urn:microsoft.com/office/officeart/2005/8/layout/hProcess7"/>
    <dgm:cxn modelId="{A2E3C8B7-0A65-4100-A2EA-B6764498A42A}" type="presParOf" srcId="{45E15A33-6976-409F-A99E-AB381F8F7526}" destId="{F92FE33D-50E0-49DB-ACFC-B54E80164112}" srcOrd="6" destOrd="0" presId="urn:microsoft.com/office/officeart/2005/8/layout/hProcess7"/>
    <dgm:cxn modelId="{31FE24D0-0B7E-4FFB-8255-AA7936DEBF20}" type="presParOf" srcId="{F92FE33D-50E0-49DB-ACFC-B54E80164112}" destId="{4158C575-0925-4A47-87F1-F25C5B9AB6F3}" srcOrd="0" destOrd="0" presId="urn:microsoft.com/office/officeart/2005/8/layout/hProcess7"/>
    <dgm:cxn modelId="{284B71EC-CB1F-4E3D-821E-E6BDE65ACC49}" type="presParOf" srcId="{F92FE33D-50E0-49DB-ACFC-B54E80164112}" destId="{4004FCC2-B707-45FA-B096-44C2C46D37AC}" srcOrd="1" destOrd="0" presId="urn:microsoft.com/office/officeart/2005/8/layout/hProcess7"/>
    <dgm:cxn modelId="{EF0B277B-621A-4AEE-98CF-1438D0A8626E}" type="presParOf" srcId="{F92FE33D-50E0-49DB-ACFC-B54E80164112}" destId="{FAAECDC8-BAF5-487F-80C1-88DE0C5D9758}" srcOrd="2" destOrd="0" presId="urn:microsoft.com/office/officeart/2005/8/layout/hProcess7"/>
    <dgm:cxn modelId="{E8FBCAAB-838D-48DE-8771-1FB0A5ED3DF9}" type="presParOf" srcId="{45E15A33-6976-409F-A99E-AB381F8F7526}" destId="{031152CC-3022-404A-A922-E721185E4F6C}" srcOrd="7" destOrd="0" presId="urn:microsoft.com/office/officeart/2005/8/layout/hProcess7"/>
    <dgm:cxn modelId="{A2AA1024-5ABA-4D73-B3AF-E1E6D08C821F}" type="presParOf" srcId="{45E15A33-6976-409F-A99E-AB381F8F7526}" destId="{16912D5E-AF50-48A4-A5DF-CD66FC265971}" srcOrd="8" destOrd="0" presId="urn:microsoft.com/office/officeart/2005/8/layout/hProcess7"/>
    <dgm:cxn modelId="{B4D0741C-B0CA-4467-9E8B-9A388A60AADC}" type="presParOf" srcId="{16912D5E-AF50-48A4-A5DF-CD66FC265971}" destId="{98483718-6F26-4C94-A37A-3CD29834D2A2}" srcOrd="0" destOrd="0" presId="urn:microsoft.com/office/officeart/2005/8/layout/hProcess7"/>
    <dgm:cxn modelId="{80780DD0-2461-4DB5-8734-06F3A61688BA}" type="presParOf" srcId="{16912D5E-AF50-48A4-A5DF-CD66FC265971}" destId="{A96E7E84-42FC-48F1-BA01-1B3FD3E5F87F}" srcOrd="1" destOrd="0" presId="urn:microsoft.com/office/officeart/2005/8/layout/hProcess7"/>
    <dgm:cxn modelId="{D863814D-7F9A-439B-9859-F7C7590722D8}" type="presParOf" srcId="{16912D5E-AF50-48A4-A5DF-CD66FC265971}" destId="{CFCB9D06-6BC1-424B-95E7-BAD68B79AB33}" srcOrd="2" destOrd="0" presId="urn:microsoft.com/office/officeart/2005/8/layout/hProcess7"/>
  </dgm:cxnLst>
  <dgm:bg/>
  <dgm:whole/>
</dgm:dataModel>
</file>

<file path=ppt/diagrams/data7.xml><?xml version="1.0" encoding="utf-8"?>
<dgm:dataModel xmlns:dgm="http://schemas.openxmlformats.org/drawingml/2006/diagram" xmlns:a="http://schemas.openxmlformats.org/drawingml/2006/main">
  <dgm:ptLst>
    <dgm:pt modelId="{BD427780-FC7D-4364-9270-B7702ACE7FF2}"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id-ID"/>
        </a:p>
      </dgm:t>
    </dgm:pt>
    <dgm:pt modelId="{28F62820-F295-4F90-B4F2-4BEBD1BC5CB9}">
      <dgm:prSet phldrT="[Text]"/>
      <dgm:spPr/>
      <dgm:t>
        <a:bodyPr/>
        <a:lstStyle/>
        <a:p>
          <a:r>
            <a:rPr lang="en-US" dirty="0" smtClean="0"/>
            <a:t>Pushkin’s line is an excellent illustration of what </a:t>
          </a:r>
          <a:r>
            <a:rPr lang="en-US" dirty="0" err="1" smtClean="0"/>
            <a:t>Nobokov</a:t>
          </a:r>
          <a:r>
            <a:rPr lang="en-US" dirty="0" smtClean="0"/>
            <a:t> means by “literalism, literality, literal interpretation”. He takes literalism as “absolute accuracy”</a:t>
          </a:r>
          <a:endParaRPr lang="id-ID" dirty="0"/>
        </a:p>
      </dgm:t>
    </dgm:pt>
    <dgm:pt modelId="{BD571BD9-EEF9-4DFF-8989-D7839589BAB9}" type="parTrans" cxnId="{08C195AF-3EC5-4E9D-9D87-DDD74EB2242A}">
      <dgm:prSet/>
      <dgm:spPr/>
      <dgm:t>
        <a:bodyPr/>
        <a:lstStyle/>
        <a:p>
          <a:endParaRPr lang="id-ID"/>
        </a:p>
      </dgm:t>
    </dgm:pt>
    <dgm:pt modelId="{08D659A9-46BA-4F35-9F24-E2871F98ACC5}" type="sibTrans" cxnId="{08C195AF-3EC5-4E9D-9D87-DDD74EB2242A}">
      <dgm:prSet/>
      <dgm:spPr/>
      <dgm:t>
        <a:bodyPr/>
        <a:lstStyle/>
        <a:p>
          <a:endParaRPr lang="id-ID"/>
        </a:p>
      </dgm:t>
    </dgm:pt>
    <dgm:pt modelId="{1247A569-BA69-4C47-B388-AAEB642D6BF9}">
      <dgm:prSet phldrT="[Text]"/>
      <dgm:spPr/>
      <dgm:t>
        <a:bodyPr/>
        <a:lstStyle/>
        <a:p>
          <a:r>
            <a:rPr lang="en-US" dirty="0" smtClean="0"/>
            <a:t>The translator should constantly bear in mind not only the essential pattern of the text but also the borrowings with which that pattern is interwoven. Nor can anything can be added for the sake of rhyme or meter.</a:t>
          </a:r>
          <a:endParaRPr lang="id-ID" dirty="0"/>
        </a:p>
      </dgm:t>
    </dgm:pt>
    <dgm:pt modelId="{A8498A47-3CB2-4428-BD40-70E20D7EA513}" type="parTrans" cxnId="{E83194E2-7BFC-47AE-8BB9-020017C90A1A}">
      <dgm:prSet/>
      <dgm:spPr/>
      <dgm:t>
        <a:bodyPr/>
        <a:lstStyle/>
        <a:p>
          <a:endParaRPr lang="id-ID"/>
        </a:p>
      </dgm:t>
    </dgm:pt>
    <dgm:pt modelId="{8FFDF7A2-E144-4A64-8741-F0A568B80E53}" type="sibTrans" cxnId="{E83194E2-7BFC-47AE-8BB9-020017C90A1A}">
      <dgm:prSet/>
      <dgm:spPr/>
      <dgm:t>
        <a:bodyPr/>
        <a:lstStyle/>
        <a:p>
          <a:endParaRPr lang="id-ID"/>
        </a:p>
      </dgm:t>
    </dgm:pt>
    <dgm:pt modelId="{B5B00FE3-BB7C-4606-9FCD-13915D7E6303}" type="pres">
      <dgm:prSet presAssocID="{BD427780-FC7D-4364-9270-B7702ACE7FF2}" presName="linearFlow" presStyleCnt="0">
        <dgm:presLayoutVars>
          <dgm:dir/>
          <dgm:resizeHandles val="exact"/>
        </dgm:presLayoutVars>
      </dgm:prSet>
      <dgm:spPr/>
      <dgm:t>
        <a:bodyPr/>
        <a:lstStyle/>
        <a:p>
          <a:endParaRPr lang="id-ID"/>
        </a:p>
      </dgm:t>
    </dgm:pt>
    <dgm:pt modelId="{755C017D-0874-43BC-92E3-CAE3FE565C90}" type="pres">
      <dgm:prSet presAssocID="{28F62820-F295-4F90-B4F2-4BEBD1BC5CB9}" presName="composite" presStyleCnt="0"/>
      <dgm:spPr/>
    </dgm:pt>
    <dgm:pt modelId="{4C4CF2A9-3886-4AB3-901F-718CB54CDD24}" type="pres">
      <dgm:prSet presAssocID="{28F62820-F295-4F90-B4F2-4BEBD1BC5CB9}" presName="imgShp" presStyleLbl="fgImgPlace1" presStyleIdx="0" presStyleCnt="2"/>
      <dgm:spPr/>
    </dgm:pt>
    <dgm:pt modelId="{FDDB3232-6ACC-4D4D-A0B7-759A100513BD}" type="pres">
      <dgm:prSet presAssocID="{28F62820-F295-4F90-B4F2-4BEBD1BC5CB9}" presName="txShp" presStyleLbl="node1" presStyleIdx="0" presStyleCnt="2">
        <dgm:presLayoutVars>
          <dgm:bulletEnabled val="1"/>
        </dgm:presLayoutVars>
      </dgm:prSet>
      <dgm:spPr/>
      <dgm:t>
        <a:bodyPr/>
        <a:lstStyle/>
        <a:p>
          <a:endParaRPr lang="id-ID"/>
        </a:p>
      </dgm:t>
    </dgm:pt>
    <dgm:pt modelId="{6CD07D11-DF00-4A17-8F58-075F8E68A959}" type="pres">
      <dgm:prSet presAssocID="{08D659A9-46BA-4F35-9F24-E2871F98ACC5}" presName="spacing" presStyleCnt="0"/>
      <dgm:spPr/>
    </dgm:pt>
    <dgm:pt modelId="{25BDF011-D224-4211-BCB6-B83E0ED4286C}" type="pres">
      <dgm:prSet presAssocID="{1247A569-BA69-4C47-B388-AAEB642D6BF9}" presName="composite" presStyleCnt="0"/>
      <dgm:spPr/>
    </dgm:pt>
    <dgm:pt modelId="{DF45B162-FC76-4FB3-B4EF-ECBD7C4E090C}" type="pres">
      <dgm:prSet presAssocID="{1247A569-BA69-4C47-B388-AAEB642D6BF9}" presName="imgShp" presStyleLbl="fgImgPlace1" presStyleIdx="1" presStyleCnt="2"/>
      <dgm:spPr/>
    </dgm:pt>
    <dgm:pt modelId="{3902D0E7-C0A7-47D9-861B-0188AABB9798}" type="pres">
      <dgm:prSet presAssocID="{1247A569-BA69-4C47-B388-AAEB642D6BF9}" presName="txShp" presStyleLbl="node1" presStyleIdx="1" presStyleCnt="2">
        <dgm:presLayoutVars>
          <dgm:bulletEnabled val="1"/>
        </dgm:presLayoutVars>
      </dgm:prSet>
      <dgm:spPr/>
      <dgm:t>
        <a:bodyPr/>
        <a:lstStyle/>
        <a:p>
          <a:endParaRPr lang="id-ID"/>
        </a:p>
      </dgm:t>
    </dgm:pt>
  </dgm:ptLst>
  <dgm:cxnLst>
    <dgm:cxn modelId="{40CECD6E-D848-4D9D-BA3E-100D0B68D490}" type="presOf" srcId="{28F62820-F295-4F90-B4F2-4BEBD1BC5CB9}" destId="{FDDB3232-6ACC-4D4D-A0B7-759A100513BD}" srcOrd="0" destOrd="0" presId="urn:microsoft.com/office/officeart/2005/8/layout/vList3"/>
    <dgm:cxn modelId="{B6733DC9-5ACF-453E-AC17-7AD6819EC75E}" type="presOf" srcId="{1247A569-BA69-4C47-B388-AAEB642D6BF9}" destId="{3902D0E7-C0A7-47D9-861B-0188AABB9798}" srcOrd="0" destOrd="0" presId="urn:microsoft.com/office/officeart/2005/8/layout/vList3"/>
    <dgm:cxn modelId="{E83194E2-7BFC-47AE-8BB9-020017C90A1A}" srcId="{BD427780-FC7D-4364-9270-B7702ACE7FF2}" destId="{1247A569-BA69-4C47-B388-AAEB642D6BF9}" srcOrd="1" destOrd="0" parTransId="{A8498A47-3CB2-4428-BD40-70E20D7EA513}" sibTransId="{8FFDF7A2-E144-4A64-8741-F0A568B80E53}"/>
    <dgm:cxn modelId="{8D22CEA0-10EC-401E-911A-FEFC11729251}" type="presOf" srcId="{BD427780-FC7D-4364-9270-B7702ACE7FF2}" destId="{B5B00FE3-BB7C-4606-9FCD-13915D7E6303}" srcOrd="0" destOrd="0" presId="urn:microsoft.com/office/officeart/2005/8/layout/vList3"/>
    <dgm:cxn modelId="{08C195AF-3EC5-4E9D-9D87-DDD74EB2242A}" srcId="{BD427780-FC7D-4364-9270-B7702ACE7FF2}" destId="{28F62820-F295-4F90-B4F2-4BEBD1BC5CB9}" srcOrd="0" destOrd="0" parTransId="{BD571BD9-EEF9-4DFF-8989-D7839589BAB9}" sibTransId="{08D659A9-46BA-4F35-9F24-E2871F98ACC5}"/>
    <dgm:cxn modelId="{59F5B4F0-CF34-433A-926A-AB171C0CFD52}" type="presParOf" srcId="{B5B00FE3-BB7C-4606-9FCD-13915D7E6303}" destId="{755C017D-0874-43BC-92E3-CAE3FE565C90}" srcOrd="0" destOrd="0" presId="urn:microsoft.com/office/officeart/2005/8/layout/vList3"/>
    <dgm:cxn modelId="{97CD2F26-3E92-4C9E-803E-28D8AD7A4D14}" type="presParOf" srcId="{755C017D-0874-43BC-92E3-CAE3FE565C90}" destId="{4C4CF2A9-3886-4AB3-901F-718CB54CDD24}" srcOrd="0" destOrd="0" presId="urn:microsoft.com/office/officeart/2005/8/layout/vList3"/>
    <dgm:cxn modelId="{60219EBC-71C4-4821-84F3-048ABBD3F30E}" type="presParOf" srcId="{755C017D-0874-43BC-92E3-CAE3FE565C90}" destId="{FDDB3232-6ACC-4D4D-A0B7-759A100513BD}" srcOrd="1" destOrd="0" presId="urn:microsoft.com/office/officeart/2005/8/layout/vList3"/>
    <dgm:cxn modelId="{5E4D1FDF-75AE-407D-BC5A-37BBE08663D9}" type="presParOf" srcId="{B5B00FE3-BB7C-4606-9FCD-13915D7E6303}" destId="{6CD07D11-DF00-4A17-8F58-075F8E68A959}" srcOrd="1" destOrd="0" presId="urn:microsoft.com/office/officeart/2005/8/layout/vList3"/>
    <dgm:cxn modelId="{B30F0BAA-C7EC-4CCF-A1C2-A7A7018B5FF7}" type="presParOf" srcId="{B5B00FE3-BB7C-4606-9FCD-13915D7E6303}" destId="{25BDF011-D224-4211-BCB6-B83E0ED4286C}" srcOrd="2" destOrd="0" presId="urn:microsoft.com/office/officeart/2005/8/layout/vList3"/>
    <dgm:cxn modelId="{D72F4078-B0EB-421D-8073-5FADA8F233D9}" type="presParOf" srcId="{25BDF011-D224-4211-BCB6-B83E0ED4286C}" destId="{DF45B162-FC76-4FB3-B4EF-ECBD7C4E090C}" srcOrd="0" destOrd="0" presId="urn:microsoft.com/office/officeart/2005/8/layout/vList3"/>
    <dgm:cxn modelId="{10C1521C-20D7-4291-AA01-DE11E0E5C437}" type="presParOf" srcId="{25BDF011-D224-4211-BCB6-B83E0ED4286C}" destId="{3902D0E7-C0A7-47D9-861B-0188AABB9798}" srcOrd="1" destOrd="0" presId="urn:microsoft.com/office/officeart/2005/8/layout/vList3"/>
  </dgm:cxnLst>
  <dgm:bg/>
  <dgm:whole/>
</dgm:dataModel>
</file>

<file path=ppt/diagrams/data8.xml><?xml version="1.0" encoding="utf-8"?>
<dgm:dataModel xmlns:dgm="http://schemas.openxmlformats.org/drawingml/2006/diagram" xmlns:a="http://schemas.openxmlformats.org/drawingml/2006/main">
  <dgm:ptLst>
    <dgm:pt modelId="{78614BD8-DAD0-446E-9930-235E383F2DD4}" type="doc">
      <dgm:prSet loTypeId="urn:microsoft.com/office/officeart/2005/8/layout/pyramid2" loCatId="list" qsTypeId="urn:microsoft.com/office/officeart/2005/8/quickstyle/simple2" qsCatId="simple" csTypeId="urn:microsoft.com/office/officeart/2005/8/colors/accent0_3" csCatId="mainScheme" phldr="1"/>
      <dgm:spPr/>
    </dgm:pt>
    <dgm:pt modelId="{48B85931-BA0E-4692-96A1-6202D695399A}">
      <dgm:prSet phldrT="[Text]"/>
      <dgm:spPr/>
      <dgm:t>
        <a:bodyPr/>
        <a:lstStyle/>
        <a:p>
          <a:r>
            <a:rPr lang="en-US" dirty="0" smtClean="0">
              <a:solidFill>
                <a:schemeClr val="tx2">
                  <a:lumMod val="75000"/>
                </a:schemeClr>
              </a:solidFill>
            </a:rPr>
            <a:t>1. It is impossible to translate </a:t>
          </a:r>
          <a:r>
            <a:rPr lang="en-US" i="1" dirty="0" err="1" smtClean="0">
              <a:solidFill>
                <a:schemeClr val="tx2">
                  <a:lumMod val="75000"/>
                </a:schemeClr>
              </a:solidFill>
            </a:rPr>
            <a:t>Onegin</a:t>
          </a:r>
          <a:r>
            <a:rPr lang="en-US" dirty="0" smtClean="0">
              <a:solidFill>
                <a:schemeClr val="tx2">
                  <a:lumMod val="75000"/>
                </a:schemeClr>
              </a:solidFill>
            </a:rPr>
            <a:t> in rhyme.</a:t>
          </a:r>
          <a:endParaRPr lang="id-ID" dirty="0">
            <a:solidFill>
              <a:schemeClr val="tx2">
                <a:lumMod val="75000"/>
              </a:schemeClr>
            </a:solidFill>
          </a:endParaRPr>
        </a:p>
      </dgm:t>
    </dgm:pt>
    <dgm:pt modelId="{0891E188-103E-4C86-A6A4-0A3F1D9AF57F}" type="parTrans" cxnId="{1D0320A6-467C-4487-B1CB-8D91590A6C45}">
      <dgm:prSet/>
      <dgm:spPr/>
      <dgm:t>
        <a:bodyPr/>
        <a:lstStyle/>
        <a:p>
          <a:endParaRPr lang="id-ID"/>
        </a:p>
      </dgm:t>
    </dgm:pt>
    <dgm:pt modelId="{0857B7F4-64C4-4B22-89B5-726DDCA6BE2A}" type="sibTrans" cxnId="{1D0320A6-467C-4487-B1CB-8D91590A6C45}">
      <dgm:prSet/>
      <dgm:spPr/>
      <dgm:t>
        <a:bodyPr/>
        <a:lstStyle/>
        <a:p>
          <a:endParaRPr lang="id-ID"/>
        </a:p>
      </dgm:t>
    </dgm:pt>
    <dgm:pt modelId="{D0D03000-49CD-4237-A3FE-902D0E388640}">
      <dgm:prSet phldrT="[Text]"/>
      <dgm:spPr/>
      <dgm:t>
        <a:bodyPr/>
        <a:lstStyle/>
        <a:p>
          <a:r>
            <a:rPr lang="en-US" dirty="0" smtClean="0">
              <a:solidFill>
                <a:schemeClr val="tx2">
                  <a:lumMod val="75000"/>
                </a:schemeClr>
              </a:solidFill>
            </a:rPr>
            <a:t>2. It is possible to describe in a series of footnotes the modulations and rhymes of the text as well as all its associations and other special features.</a:t>
          </a:r>
          <a:endParaRPr lang="id-ID" dirty="0">
            <a:solidFill>
              <a:schemeClr val="tx2">
                <a:lumMod val="75000"/>
              </a:schemeClr>
            </a:solidFill>
          </a:endParaRPr>
        </a:p>
      </dgm:t>
    </dgm:pt>
    <dgm:pt modelId="{E85FC338-CF06-4665-9614-DC4AEC98D172}" type="parTrans" cxnId="{FA5EE73F-8F41-48AE-9A2D-CD31328D679A}">
      <dgm:prSet/>
      <dgm:spPr/>
      <dgm:t>
        <a:bodyPr/>
        <a:lstStyle/>
        <a:p>
          <a:endParaRPr lang="id-ID"/>
        </a:p>
      </dgm:t>
    </dgm:pt>
    <dgm:pt modelId="{E55F72FC-5182-4C77-ADA7-4953CB6B165C}" type="sibTrans" cxnId="{FA5EE73F-8F41-48AE-9A2D-CD31328D679A}">
      <dgm:prSet/>
      <dgm:spPr/>
      <dgm:t>
        <a:bodyPr/>
        <a:lstStyle/>
        <a:p>
          <a:endParaRPr lang="id-ID"/>
        </a:p>
      </dgm:t>
    </dgm:pt>
    <dgm:pt modelId="{B0C5C22B-E6FE-4CBC-85B8-84EDB270A8F6}">
      <dgm:prSet phldrT="[Text]"/>
      <dgm:spPr/>
      <dgm:t>
        <a:bodyPr/>
        <a:lstStyle/>
        <a:p>
          <a:r>
            <a:rPr lang="en-US" dirty="0" smtClean="0">
              <a:solidFill>
                <a:schemeClr val="tx2">
                  <a:lumMod val="75000"/>
                </a:schemeClr>
              </a:solidFill>
            </a:rPr>
            <a:t>3. It is possible to translate </a:t>
          </a:r>
          <a:r>
            <a:rPr lang="en-US" i="1" dirty="0" err="1" smtClean="0">
              <a:solidFill>
                <a:schemeClr val="tx2">
                  <a:lumMod val="75000"/>
                </a:schemeClr>
              </a:solidFill>
            </a:rPr>
            <a:t>Onegin</a:t>
          </a:r>
          <a:r>
            <a:rPr lang="en-US" dirty="0" smtClean="0">
              <a:solidFill>
                <a:schemeClr val="tx2">
                  <a:lumMod val="75000"/>
                </a:schemeClr>
              </a:solidFill>
            </a:rPr>
            <a:t> with reasonably accuracy by substituting for 14 rhymed tetrameter lines of each stanza 14 unrhymed lines of varying length, from iambic </a:t>
          </a:r>
          <a:r>
            <a:rPr lang="en-US" dirty="0" err="1" smtClean="0">
              <a:solidFill>
                <a:schemeClr val="tx2">
                  <a:lumMod val="75000"/>
                </a:schemeClr>
              </a:solidFill>
            </a:rPr>
            <a:t>dimeter</a:t>
          </a:r>
          <a:r>
            <a:rPr lang="en-US" dirty="0" smtClean="0">
              <a:solidFill>
                <a:schemeClr val="tx2">
                  <a:lumMod val="75000"/>
                </a:schemeClr>
              </a:solidFill>
            </a:rPr>
            <a:t> to iambic pentameter.</a:t>
          </a:r>
          <a:endParaRPr lang="id-ID" dirty="0">
            <a:solidFill>
              <a:schemeClr val="tx2">
                <a:lumMod val="75000"/>
              </a:schemeClr>
            </a:solidFill>
          </a:endParaRPr>
        </a:p>
      </dgm:t>
    </dgm:pt>
    <dgm:pt modelId="{BD4E7358-EC1C-4A10-9197-E7625230E8A7}" type="parTrans" cxnId="{E330FD07-F060-45A0-9C7B-D74F0E44801D}">
      <dgm:prSet/>
      <dgm:spPr/>
      <dgm:t>
        <a:bodyPr/>
        <a:lstStyle/>
        <a:p>
          <a:endParaRPr lang="id-ID"/>
        </a:p>
      </dgm:t>
    </dgm:pt>
    <dgm:pt modelId="{BCC1F80F-7F68-487E-80E9-9463063445A1}" type="sibTrans" cxnId="{E330FD07-F060-45A0-9C7B-D74F0E44801D}">
      <dgm:prSet/>
      <dgm:spPr/>
      <dgm:t>
        <a:bodyPr/>
        <a:lstStyle/>
        <a:p>
          <a:endParaRPr lang="id-ID"/>
        </a:p>
      </dgm:t>
    </dgm:pt>
    <dgm:pt modelId="{FEF80F8B-F5DF-4664-9BFA-9C811E6CA2DA}" type="pres">
      <dgm:prSet presAssocID="{78614BD8-DAD0-446E-9930-235E383F2DD4}" presName="compositeShape" presStyleCnt="0">
        <dgm:presLayoutVars>
          <dgm:dir/>
          <dgm:resizeHandles/>
        </dgm:presLayoutVars>
      </dgm:prSet>
      <dgm:spPr/>
    </dgm:pt>
    <dgm:pt modelId="{D05380D3-A427-4DED-899E-CD881A8A3685}" type="pres">
      <dgm:prSet presAssocID="{78614BD8-DAD0-446E-9930-235E383F2DD4}" presName="pyramid" presStyleLbl="node1" presStyleIdx="0" presStyleCnt="1"/>
      <dgm:spPr/>
    </dgm:pt>
    <dgm:pt modelId="{7FC1EF39-9413-415B-965D-1B5F3D6FB11A}" type="pres">
      <dgm:prSet presAssocID="{78614BD8-DAD0-446E-9930-235E383F2DD4}" presName="theList" presStyleCnt="0"/>
      <dgm:spPr/>
    </dgm:pt>
    <dgm:pt modelId="{E522793E-F5F2-4B1D-83E4-1148B0C0774B}" type="pres">
      <dgm:prSet presAssocID="{48B85931-BA0E-4692-96A1-6202D695399A}" presName="aNode" presStyleLbl="fgAcc1" presStyleIdx="0" presStyleCnt="3" custScaleX="163577">
        <dgm:presLayoutVars>
          <dgm:bulletEnabled val="1"/>
        </dgm:presLayoutVars>
      </dgm:prSet>
      <dgm:spPr/>
      <dgm:t>
        <a:bodyPr/>
        <a:lstStyle/>
        <a:p>
          <a:endParaRPr lang="id-ID"/>
        </a:p>
      </dgm:t>
    </dgm:pt>
    <dgm:pt modelId="{9E4735BF-613D-45F4-BFFA-3222798969E2}" type="pres">
      <dgm:prSet presAssocID="{48B85931-BA0E-4692-96A1-6202D695399A}" presName="aSpace" presStyleCnt="0"/>
      <dgm:spPr/>
    </dgm:pt>
    <dgm:pt modelId="{2D5E5EC1-A545-42F3-9CB3-9C9BCCC4EBCA}" type="pres">
      <dgm:prSet presAssocID="{D0D03000-49CD-4237-A3FE-902D0E388640}" presName="aNode" presStyleLbl="fgAcc1" presStyleIdx="1" presStyleCnt="3" custScaleX="164283">
        <dgm:presLayoutVars>
          <dgm:bulletEnabled val="1"/>
        </dgm:presLayoutVars>
      </dgm:prSet>
      <dgm:spPr/>
      <dgm:t>
        <a:bodyPr/>
        <a:lstStyle/>
        <a:p>
          <a:endParaRPr lang="id-ID"/>
        </a:p>
      </dgm:t>
    </dgm:pt>
    <dgm:pt modelId="{594B91E2-6D74-43A9-934F-32E4A6615F22}" type="pres">
      <dgm:prSet presAssocID="{D0D03000-49CD-4237-A3FE-902D0E388640}" presName="aSpace" presStyleCnt="0"/>
      <dgm:spPr/>
    </dgm:pt>
    <dgm:pt modelId="{B526C046-F2DD-4760-9E80-84474D8318C3}" type="pres">
      <dgm:prSet presAssocID="{B0C5C22B-E6FE-4CBC-85B8-84EDB270A8F6}" presName="aNode" presStyleLbl="fgAcc1" presStyleIdx="2" presStyleCnt="3" custScaleX="163930">
        <dgm:presLayoutVars>
          <dgm:bulletEnabled val="1"/>
        </dgm:presLayoutVars>
      </dgm:prSet>
      <dgm:spPr/>
      <dgm:t>
        <a:bodyPr/>
        <a:lstStyle/>
        <a:p>
          <a:endParaRPr lang="id-ID"/>
        </a:p>
      </dgm:t>
    </dgm:pt>
    <dgm:pt modelId="{66C8E04B-2250-48AE-9896-54BF0A779606}" type="pres">
      <dgm:prSet presAssocID="{B0C5C22B-E6FE-4CBC-85B8-84EDB270A8F6}" presName="aSpace" presStyleCnt="0"/>
      <dgm:spPr/>
    </dgm:pt>
  </dgm:ptLst>
  <dgm:cxnLst>
    <dgm:cxn modelId="{FA5EE73F-8F41-48AE-9A2D-CD31328D679A}" srcId="{78614BD8-DAD0-446E-9930-235E383F2DD4}" destId="{D0D03000-49CD-4237-A3FE-902D0E388640}" srcOrd="1" destOrd="0" parTransId="{E85FC338-CF06-4665-9614-DC4AEC98D172}" sibTransId="{E55F72FC-5182-4C77-ADA7-4953CB6B165C}"/>
    <dgm:cxn modelId="{BDA17D04-EA62-48D0-8A24-B66820AD9297}" type="presOf" srcId="{48B85931-BA0E-4692-96A1-6202D695399A}" destId="{E522793E-F5F2-4B1D-83E4-1148B0C0774B}" srcOrd="0" destOrd="0" presId="urn:microsoft.com/office/officeart/2005/8/layout/pyramid2"/>
    <dgm:cxn modelId="{B96E5124-2C65-4293-8964-CF0D1E7D9954}" type="presOf" srcId="{D0D03000-49CD-4237-A3FE-902D0E388640}" destId="{2D5E5EC1-A545-42F3-9CB3-9C9BCCC4EBCA}" srcOrd="0" destOrd="0" presId="urn:microsoft.com/office/officeart/2005/8/layout/pyramid2"/>
    <dgm:cxn modelId="{AF05A060-AD08-40BA-904C-2C52DF7BFDB3}" type="presOf" srcId="{78614BD8-DAD0-446E-9930-235E383F2DD4}" destId="{FEF80F8B-F5DF-4664-9BFA-9C811E6CA2DA}" srcOrd="0" destOrd="0" presId="urn:microsoft.com/office/officeart/2005/8/layout/pyramid2"/>
    <dgm:cxn modelId="{E330FD07-F060-45A0-9C7B-D74F0E44801D}" srcId="{78614BD8-DAD0-446E-9930-235E383F2DD4}" destId="{B0C5C22B-E6FE-4CBC-85B8-84EDB270A8F6}" srcOrd="2" destOrd="0" parTransId="{BD4E7358-EC1C-4A10-9197-E7625230E8A7}" sibTransId="{BCC1F80F-7F68-487E-80E9-9463063445A1}"/>
    <dgm:cxn modelId="{1D0320A6-467C-4487-B1CB-8D91590A6C45}" srcId="{78614BD8-DAD0-446E-9930-235E383F2DD4}" destId="{48B85931-BA0E-4692-96A1-6202D695399A}" srcOrd="0" destOrd="0" parTransId="{0891E188-103E-4C86-A6A4-0A3F1D9AF57F}" sibTransId="{0857B7F4-64C4-4B22-89B5-726DDCA6BE2A}"/>
    <dgm:cxn modelId="{B7118CA5-7E2F-4903-A242-E7D35D7BCC82}" type="presOf" srcId="{B0C5C22B-E6FE-4CBC-85B8-84EDB270A8F6}" destId="{B526C046-F2DD-4760-9E80-84474D8318C3}" srcOrd="0" destOrd="0" presId="urn:microsoft.com/office/officeart/2005/8/layout/pyramid2"/>
    <dgm:cxn modelId="{654E268B-1C0F-4D70-BC76-04D7058B7347}" type="presParOf" srcId="{FEF80F8B-F5DF-4664-9BFA-9C811E6CA2DA}" destId="{D05380D3-A427-4DED-899E-CD881A8A3685}" srcOrd="0" destOrd="0" presId="urn:microsoft.com/office/officeart/2005/8/layout/pyramid2"/>
    <dgm:cxn modelId="{BE4CCA66-B134-4EAC-95FC-01F84F8475AE}" type="presParOf" srcId="{FEF80F8B-F5DF-4664-9BFA-9C811E6CA2DA}" destId="{7FC1EF39-9413-415B-965D-1B5F3D6FB11A}" srcOrd="1" destOrd="0" presId="urn:microsoft.com/office/officeart/2005/8/layout/pyramid2"/>
    <dgm:cxn modelId="{FC5309A6-18FB-458C-A5FD-DACD9E8715DF}" type="presParOf" srcId="{7FC1EF39-9413-415B-965D-1B5F3D6FB11A}" destId="{E522793E-F5F2-4B1D-83E4-1148B0C0774B}" srcOrd="0" destOrd="0" presId="urn:microsoft.com/office/officeart/2005/8/layout/pyramid2"/>
    <dgm:cxn modelId="{DA3AA52D-08D1-4824-BCEA-6B17B8A03D73}" type="presParOf" srcId="{7FC1EF39-9413-415B-965D-1B5F3D6FB11A}" destId="{9E4735BF-613D-45F4-BFFA-3222798969E2}" srcOrd="1" destOrd="0" presId="urn:microsoft.com/office/officeart/2005/8/layout/pyramid2"/>
    <dgm:cxn modelId="{3AB2A2F2-80D4-485B-8193-1E4969371C21}" type="presParOf" srcId="{7FC1EF39-9413-415B-965D-1B5F3D6FB11A}" destId="{2D5E5EC1-A545-42F3-9CB3-9C9BCCC4EBCA}" srcOrd="2" destOrd="0" presId="urn:microsoft.com/office/officeart/2005/8/layout/pyramid2"/>
    <dgm:cxn modelId="{1B8DAAA5-CC10-4185-A2D1-778D2FBBF146}" type="presParOf" srcId="{7FC1EF39-9413-415B-965D-1B5F3D6FB11A}" destId="{594B91E2-6D74-43A9-934F-32E4A6615F22}" srcOrd="3" destOrd="0" presId="urn:microsoft.com/office/officeart/2005/8/layout/pyramid2"/>
    <dgm:cxn modelId="{054B99DB-2898-45A6-BF07-5E826FCA1784}" type="presParOf" srcId="{7FC1EF39-9413-415B-965D-1B5F3D6FB11A}" destId="{B526C046-F2DD-4760-9E80-84474D8318C3}" srcOrd="4" destOrd="0" presId="urn:microsoft.com/office/officeart/2005/8/layout/pyramid2"/>
    <dgm:cxn modelId="{B8BBCDED-C6CB-4303-A28E-A2DBA779AC37}" type="presParOf" srcId="{7FC1EF39-9413-415B-965D-1B5F3D6FB11A}" destId="{66C8E04B-2250-48AE-9896-54BF0A779606}" srcOrd="5"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2" name="Footer Placeholder 1"/>
          <p:cNvSpPr>
            <a:spLocks noGrp="1"/>
          </p:cNvSpPr>
          <p:nvPr>
            <p:ph type="ftr" sz="quarter" idx="11"/>
          </p:nvPr>
        </p:nvSpPr>
        <p:spPr/>
        <p:txBody>
          <a:bodyPr/>
          <a:lstStyle/>
          <a:p>
            <a:endParaRPr lang="id-ID"/>
          </a:p>
        </p:txBody>
      </p:sp>
      <p:sp>
        <p:nvSpPr>
          <p:cNvPr id="15" name="Slide Number Placeholder 14"/>
          <p:cNvSpPr>
            <a:spLocks noGrp="1"/>
          </p:cNvSpPr>
          <p:nvPr>
            <p:ph type="sldNum" sz="quarter" idx="12"/>
          </p:nvPr>
        </p:nvSpPr>
        <p:spPr>
          <a:xfrm>
            <a:off x="8229600" y="6473952"/>
            <a:ext cx="758952" cy="246888"/>
          </a:xfrm>
        </p:spPr>
        <p:txBody>
          <a:bodyPr/>
          <a:lstStyle/>
          <a:p>
            <a:fld id="{F6EEEB2D-3708-4F7D-AC7B-143980ECE5B7}"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19" name="Footer Placeholder 18"/>
          <p:cNvSpPr>
            <a:spLocks noGrp="1"/>
          </p:cNvSpPr>
          <p:nvPr>
            <p:ph type="ftr" sz="quarter" idx="11"/>
          </p:nvPr>
        </p:nvSpPr>
        <p:spPr>
          <a:xfrm>
            <a:off x="3581400" y="76200"/>
            <a:ext cx="2895600" cy="288925"/>
          </a:xfrm>
        </p:spPr>
        <p:txBody>
          <a:bodyPr/>
          <a:lstStyle/>
          <a:p>
            <a:endParaRPr lang="id-ID"/>
          </a:p>
        </p:txBody>
      </p:sp>
      <p:sp>
        <p:nvSpPr>
          <p:cNvPr id="16" name="Slide Number Placeholder 15"/>
          <p:cNvSpPr>
            <a:spLocks noGrp="1"/>
          </p:cNvSpPr>
          <p:nvPr>
            <p:ph type="sldNum" sz="quarter" idx="12"/>
          </p:nvPr>
        </p:nvSpPr>
        <p:spPr>
          <a:xfrm>
            <a:off x="8229600" y="6473952"/>
            <a:ext cx="758952" cy="246888"/>
          </a:xfrm>
        </p:spPr>
        <p:txBody>
          <a:bodyPr/>
          <a:lstStyle/>
          <a:p>
            <a:fld id="{F6EEEB2D-3708-4F7D-AC7B-143980ECE5B7}"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11" name="Footer Placeholder 10"/>
          <p:cNvSpPr>
            <a:spLocks noGrp="1"/>
          </p:cNvSpPr>
          <p:nvPr>
            <p:ph type="ftr" sz="quarter" idx="11"/>
          </p:nvPr>
        </p:nvSpPr>
        <p:spPr/>
        <p:txBody>
          <a:bodyPr/>
          <a:lstStyle/>
          <a:p>
            <a:endParaRPr lang="id-ID"/>
          </a:p>
        </p:txBody>
      </p:sp>
      <p:sp>
        <p:nvSpPr>
          <p:cNvPr id="16" name="Slide Number Placeholder 15"/>
          <p:cNvSpPr>
            <a:spLocks noGrp="1"/>
          </p:cNvSpPr>
          <p:nvPr>
            <p:ph type="sldNum" sz="quarter" idx="12"/>
          </p:nvPr>
        </p:nvSpPr>
        <p:spPr/>
        <p:txBody>
          <a:bodyPr/>
          <a:lstStyle/>
          <a:p>
            <a:fld id="{F6EEEB2D-3708-4F7D-AC7B-143980ECE5B7}" type="slidenum">
              <a:rPr lang="id-ID" smtClean="0"/>
              <a:pPr/>
              <a:t>‹#›</a:t>
            </a:fld>
            <a:endParaRPr lang="id-ID"/>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10" name="Footer Placeholder 9"/>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229600" y="6477000"/>
            <a:ext cx="762000" cy="246888"/>
          </a:xfrm>
        </p:spPr>
        <p:txBody>
          <a:bodyPr/>
          <a:lstStyle/>
          <a:p>
            <a:fld id="{F6EEEB2D-3708-4F7D-AC7B-143980ECE5B7}" type="slidenum">
              <a:rPr lang="id-ID" smtClean="0"/>
              <a:pPr/>
              <a:t>‹#›</a:t>
            </a:fld>
            <a:endParaRPr lang="id-ID"/>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21" name="Footer Placeholder 20"/>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24" name="Footer Placeholder 23"/>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29" name="Footer Placeholder 28"/>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6EEEB2D-3708-4F7D-AC7B-143980ECE5B7}"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A619A462-415A-4157-B34D-B175AC1E8F0B}" type="datetimeFigureOut">
              <a:rPr lang="id-ID" smtClean="0"/>
              <a:pPr/>
              <a:t>11/10/2012</a:t>
            </a:fld>
            <a:endParaRPr lang="id-ID"/>
          </a:p>
        </p:txBody>
      </p:sp>
      <p:sp>
        <p:nvSpPr>
          <p:cNvPr id="5" name="Footer Placeholder 4"/>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F6EEEB2D-3708-4F7D-AC7B-143980ECE5B7}" type="slidenum">
              <a:rPr lang="id-ID" smtClean="0"/>
              <a:pPr/>
              <a:t>‹#›</a:t>
            </a:fld>
            <a:endParaRPr lang="id-ID"/>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619A462-415A-4157-B34D-B175AC1E8F0B}" type="datetimeFigureOut">
              <a:rPr lang="id-ID" smtClean="0"/>
              <a:pPr/>
              <a:t>11/10/2012</a:t>
            </a:fld>
            <a:endParaRPr lang="id-ID"/>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d-ID"/>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6EEEB2D-3708-4F7D-AC7B-143980ECE5B7}" type="slidenum">
              <a:rPr lang="id-ID" smtClean="0"/>
              <a:pPr/>
              <a:t>‹#›</a:t>
            </a:fld>
            <a:endParaRPr lang="id-ID"/>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828800"/>
            <a:ext cx="8458200" cy="1222375"/>
          </a:xfrm>
        </p:spPr>
        <p:txBody>
          <a:bodyPr>
            <a:normAutofit fontScale="90000"/>
          </a:bodyPr>
          <a:lstStyle/>
          <a:p>
            <a:r>
              <a:rPr lang="en-US" dirty="0" smtClean="0"/>
              <a:t>Problems of translation: </a:t>
            </a:r>
            <a:br>
              <a:rPr lang="en-US" dirty="0" smtClean="0"/>
            </a:br>
            <a:r>
              <a:rPr lang="en-US" i="1" dirty="0" err="1" smtClean="0"/>
              <a:t>onegin</a:t>
            </a:r>
            <a:r>
              <a:rPr lang="en-US" dirty="0" smtClean="0"/>
              <a:t> in </a:t>
            </a:r>
            <a:r>
              <a:rPr lang="en-US" dirty="0" err="1" smtClean="0"/>
              <a:t>english</a:t>
            </a:r>
            <a:r>
              <a:rPr lang="en-US" dirty="0" smtClean="0"/>
              <a:t/>
            </a:r>
            <a:br>
              <a:rPr lang="en-US" dirty="0" smtClean="0"/>
            </a:br>
            <a:r>
              <a:rPr lang="en-US" sz="2700" dirty="0" smtClean="0"/>
              <a:t>(</a:t>
            </a:r>
            <a:r>
              <a:rPr lang="en-US" sz="2700" dirty="0" err="1" smtClean="0"/>
              <a:t>vladimir</a:t>
            </a:r>
            <a:r>
              <a:rPr lang="en-US" sz="2700" dirty="0" smtClean="0"/>
              <a:t> </a:t>
            </a:r>
            <a:r>
              <a:rPr lang="en-US" sz="2700" dirty="0" err="1" smtClean="0"/>
              <a:t>nabokov</a:t>
            </a:r>
            <a:r>
              <a:rPr lang="en-US" sz="2700" dirty="0" smtClean="0"/>
              <a:t>)</a:t>
            </a:r>
            <a:endParaRPr lang="id-ID" sz="2700" dirty="0"/>
          </a:p>
        </p:txBody>
      </p:sp>
      <p:sp>
        <p:nvSpPr>
          <p:cNvPr id="3" name="Subtitle 2"/>
          <p:cNvSpPr>
            <a:spLocks noGrp="1"/>
          </p:cNvSpPr>
          <p:nvPr>
            <p:ph type="subTitle" idx="1"/>
          </p:nvPr>
        </p:nvSpPr>
        <p:spPr/>
        <p:txBody>
          <a:bodyPr/>
          <a:lstStyle/>
          <a:p>
            <a:r>
              <a:rPr lang="en-US" i="1" dirty="0" err="1" smtClean="0"/>
              <a:t>Siska</a:t>
            </a:r>
            <a:r>
              <a:rPr lang="en-US" i="1" dirty="0" smtClean="0"/>
              <a:t> </a:t>
            </a:r>
            <a:r>
              <a:rPr lang="en-US" i="1" dirty="0" err="1" smtClean="0"/>
              <a:t>Rizkiani</a:t>
            </a:r>
            <a:r>
              <a:rPr lang="en-US" i="1" dirty="0" smtClean="0"/>
              <a:t> 1104332</a:t>
            </a:r>
            <a:endParaRPr lang="id-ID" i="1" dirty="0"/>
          </a:p>
        </p:txBody>
      </p:sp>
      <p:pic>
        <p:nvPicPr>
          <p:cNvPr id="2050" name="Picture 2"/>
          <p:cNvPicPr>
            <a:picLocks noChangeAspect="1" noChangeArrowheads="1"/>
          </p:cNvPicPr>
          <p:nvPr/>
        </p:nvPicPr>
        <p:blipFill>
          <a:blip r:embed="rId2"/>
          <a:srcRect/>
          <a:stretch>
            <a:fillRect/>
          </a:stretch>
        </p:blipFill>
        <p:spPr bwMode="auto">
          <a:xfrm>
            <a:off x="6172200" y="990600"/>
            <a:ext cx="2095500" cy="2619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vii. What are the conclusions?</a:t>
            </a:r>
            <a:endParaRPr lang="id-ID"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smtClean="0">
                <a:sym typeface="Wingdings" pitchFamily="2" charset="2"/>
              </a:rPr>
              <a:t> </a:t>
            </a:r>
            <a:r>
              <a:rPr lang="en-US" dirty="0" smtClean="0"/>
              <a:t>Thank you </a:t>
            </a:r>
            <a:r>
              <a:rPr lang="en-US" dirty="0" smtClean="0">
                <a:sym typeface="Wingdings" pitchFamily="2" charset="2"/>
              </a:rPr>
              <a:t></a:t>
            </a:r>
            <a:endParaRPr lang="id-ID" dirty="0"/>
          </a:p>
        </p:txBody>
      </p:sp>
      <p:sp>
        <p:nvSpPr>
          <p:cNvPr id="5" name="Subtitle 4"/>
          <p:cNvSpPr>
            <a:spLocks noGrp="1"/>
          </p:cNvSpPr>
          <p:nvPr>
            <p:ph type="subTitle" idx="1"/>
          </p:nvPr>
        </p:nvSpPr>
        <p:spPr>
          <a:xfrm>
            <a:off x="381000" y="2362200"/>
            <a:ext cx="8458200" cy="914400"/>
          </a:xfrm>
        </p:spPr>
        <p:txBody>
          <a:bodyPr/>
          <a:lstStyle/>
          <a:p>
            <a:r>
              <a:rPr lang="en-US" dirty="0" smtClean="0"/>
              <a:t>The clumsiest literal translation is a thousand times more useful than the prettiest paraphrase (Vladimir </a:t>
            </a:r>
            <a:r>
              <a:rPr lang="en-US" dirty="0" err="1" smtClean="0"/>
              <a:t>Nobokov</a:t>
            </a:r>
            <a:r>
              <a:rPr lang="en-US" dirty="0" smtClean="0"/>
              <a:t>)</a:t>
            </a:r>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chapter</a:t>
            </a:r>
            <a:endParaRPr lang="id-ID"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What is </a:t>
            </a:r>
            <a:r>
              <a:rPr lang="en-US" i="1" dirty="0" err="1" smtClean="0"/>
              <a:t>onegin</a:t>
            </a:r>
            <a:r>
              <a:rPr lang="en-US" dirty="0" smtClean="0"/>
              <a:t>?</a:t>
            </a:r>
            <a:endParaRPr lang="id-ID"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II. What are the differences?</a:t>
            </a:r>
            <a:br>
              <a:rPr lang="en-US" dirty="0" smtClean="0"/>
            </a:br>
            <a:r>
              <a:rPr lang="en-US" dirty="0" smtClean="0"/>
              <a:t>-</a:t>
            </a:r>
            <a:r>
              <a:rPr lang="en-US" sz="2700" dirty="0" smtClean="0"/>
              <a:t>between Russian, French, and English</a:t>
            </a:r>
            <a:br>
              <a:rPr lang="en-US" sz="2700" dirty="0" smtClean="0"/>
            </a:br>
            <a:r>
              <a:rPr lang="en-US" sz="2700" dirty="0" smtClean="0"/>
              <a:t>- in terms of language and prosody</a:t>
            </a:r>
            <a:endParaRPr lang="id-ID" sz="2700" dirty="0"/>
          </a:p>
        </p:txBody>
      </p:sp>
      <p:graphicFrame>
        <p:nvGraphicFramePr>
          <p:cNvPr id="4" name="Content Placeholder 3"/>
          <p:cNvGraphicFramePr>
            <a:graphicFrameLocks noGrp="1"/>
          </p:cNvGraphicFramePr>
          <p:nvPr>
            <p:ph idx="1"/>
          </p:nvPr>
        </p:nvGraphicFramePr>
        <p:xfrm>
          <a:off x="304800" y="1905000"/>
          <a:ext cx="86868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Who is </a:t>
            </a:r>
            <a:r>
              <a:rPr lang="en-US" dirty="0" err="1" smtClean="0"/>
              <a:t>pushkin</a:t>
            </a:r>
            <a:r>
              <a:rPr lang="en-US" dirty="0" smtClean="0"/>
              <a:t>?</a:t>
            </a:r>
            <a:endParaRPr lang="id-ID" dirty="0"/>
          </a:p>
        </p:txBody>
      </p:sp>
      <p:graphicFrame>
        <p:nvGraphicFramePr>
          <p:cNvPr id="4" name="Content Placeholder 3"/>
          <p:cNvGraphicFramePr>
            <a:graphicFrameLocks noGrp="1"/>
          </p:cNvGraphicFramePr>
          <p:nvPr>
            <p:ph idx="1"/>
          </p:nvPr>
        </p:nvGraphicFramePr>
        <p:xfrm>
          <a:off x="1905000" y="1554163"/>
          <a:ext cx="7086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6"/>
          <a:srcRect/>
          <a:stretch>
            <a:fillRect/>
          </a:stretch>
        </p:blipFill>
        <p:spPr bwMode="auto">
          <a:xfrm>
            <a:off x="457200" y="1752600"/>
            <a:ext cx="2819400" cy="381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What is literal translation</a:t>
            </a:r>
            <a:endParaRPr lang="id-ID"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id-ID" dirty="0"/>
          </a:p>
        </p:txBody>
      </p:sp>
      <p:sp>
        <p:nvSpPr>
          <p:cNvPr id="3" name="Content Placeholder 2"/>
          <p:cNvSpPr>
            <a:spLocks noGrp="1"/>
          </p:cNvSpPr>
          <p:nvPr>
            <p:ph idx="1"/>
          </p:nvPr>
        </p:nvSpPr>
        <p:spPr/>
        <p:txBody>
          <a:bodyPr/>
          <a:lstStyle/>
          <a:p>
            <a:pPr>
              <a:buNone/>
            </a:pPr>
            <a:r>
              <a:rPr lang="en-US" sz="2800" b="1" dirty="0" smtClean="0"/>
              <a:t>It’s raining cats and dogs </a:t>
            </a:r>
          </a:p>
          <a:p>
            <a:pPr>
              <a:buNone/>
            </a:pPr>
            <a:r>
              <a:rPr lang="en-US" sz="2800" b="1" dirty="0" smtClean="0">
                <a:sym typeface="Wingdings" pitchFamily="2" charset="2"/>
              </a:rPr>
              <a:t> </a:t>
            </a:r>
            <a:r>
              <a:rPr lang="en-US" sz="2800" b="1" dirty="0" err="1" smtClean="0">
                <a:sym typeface="Wingdings" pitchFamily="2" charset="2"/>
              </a:rPr>
              <a:t>hujan</a:t>
            </a:r>
            <a:r>
              <a:rPr lang="en-US" sz="2800" b="1" dirty="0" smtClean="0">
                <a:sym typeface="Wingdings" pitchFamily="2" charset="2"/>
              </a:rPr>
              <a:t> </a:t>
            </a:r>
            <a:r>
              <a:rPr lang="en-US" sz="2800" b="1" dirty="0" err="1" smtClean="0">
                <a:sym typeface="Wingdings" pitchFamily="2" charset="2"/>
              </a:rPr>
              <a:t>kucing</a:t>
            </a:r>
            <a:r>
              <a:rPr lang="en-US" sz="2800" b="1" dirty="0" smtClean="0">
                <a:sym typeface="Wingdings" pitchFamily="2" charset="2"/>
              </a:rPr>
              <a:t> </a:t>
            </a:r>
            <a:r>
              <a:rPr lang="en-US" sz="2800" b="1" dirty="0" err="1" smtClean="0">
                <a:sym typeface="Wingdings" pitchFamily="2" charset="2"/>
              </a:rPr>
              <a:t>dan</a:t>
            </a:r>
            <a:r>
              <a:rPr lang="en-US" sz="2800" b="1" dirty="0" smtClean="0">
                <a:sym typeface="Wingdings" pitchFamily="2" charset="2"/>
              </a:rPr>
              <a:t> </a:t>
            </a:r>
            <a:r>
              <a:rPr lang="en-US" sz="2800" b="1" dirty="0" err="1" smtClean="0">
                <a:sym typeface="Wingdings" pitchFamily="2" charset="2"/>
              </a:rPr>
              <a:t>anjing</a:t>
            </a:r>
            <a:endParaRPr lang="en-US" dirty="0" smtClean="0">
              <a:sym typeface="Wingdings" pitchFamily="2" charset="2"/>
            </a:endParaRPr>
          </a:p>
          <a:p>
            <a:pPr>
              <a:buNone/>
            </a:pPr>
            <a:r>
              <a:rPr lang="en-US" sz="2800" b="1" dirty="0" smtClean="0">
                <a:sym typeface="Wingdings" pitchFamily="2" charset="2"/>
              </a:rPr>
              <a:t>The sooner or the later the weather will change </a:t>
            </a:r>
          </a:p>
          <a:p>
            <a:pPr>
              <a:buNone/>
            </a:pPr>
            <a:r>
              <a:rPr lang="en-US" dirty="0" smtClean="0">
                <a:sym typeface="Wingdings" pitchFamily="2" charset="2"/>
              </a:rPr>
              <a:t> </a:t>
            </a:r>
            <a:r>
              <a:rPr lang="en-US" sz="2800" b="1" dirty="0" err="1" smtClean="0">
                <a:sym typeface="Wingdings" pitchFamily="2" charset="2"/>
              </a:rPr>
              <a:t>lebih</a:t>
            </a:r>
            <a:r>
              <a:rPr lang="en-US" sz="2800" b="1" dirty="0" smtClean="0">
                <a:sym typeface="Wingdings" pitchFamily="2" charset="2"/>
              </a:rPr>
              <a:t> </a:t>
            </a:r>
            <a:r>
              <a:rPr lang="en-US" sz="2800" b="1" dirty="0" err="1" smtClean="0">
                <a:sym typeface="Wingdings" pitchFamily="2" charset="2"/>
              </a:rPr>
              <a:t>cepat</a:t>
            </a:r>
            <a:r>
              <a:rPr lang="en-US" sz="2800" b="1" dirty="0" smtClean="0">
                <a:sym typeface="Wingdings" pitchFamily="2" charset="2"/>
              </a:rPr>
              <a:t> </a:t>
            </a:r>
            <a:r>
              <a:rPr lang="en-US" sz="2800" b="1" dirty="0" err="1" smtClean="0">
                <a:sym typeface="Wingdings" pitchFamily="2" charset="2"/>
              </a:rPr>
              <a:t>atau</a:t>
            </a:r>
            <a:r>
              <a:rPr lang="en-US" sz="2800" b="1" dirty="0" smtClean="0">
                <a:sym typeface="Wingdings" pitchFamily="2" charset="2"/>
              </a:rPr>
              <a:t> </a:t>
            </a:r>
            <a:r>
              <a:rPr lang="en-US" sz="2800" b="1" dirty="0" err="1" smtClean="0">
                <a:sym typeface="Wingdings" pitchFamily="2" charset="2"/>
              </a:rPr>
              <a:t>lebih</a:t>
            </a:r>
            <a:r>
              <a:rPr lang="en-US" sz="2800" b="1" dirty="0" smtClean="0">
                <a:sym typeface="Wingdings" pitchFamily="2" charset="2"/>
              </a:rPr>
              <a:t> </a:t>
            </a:r>
            <a:r>
              <a:rPr lang="en-US" sz="2800" b="1" dirty="0" err="1" smtClean="0">
                <a:sym typeface="Wingdings" pitchFamily="2" charset="2"/>
              </a:rPr>
              <a:t>lambat</a:t>
            </a:r>
            <a:r>
              <a:rPr lang="en-US" sz="2800" b="1" dirty="0" smtClean="0">
                <a:sym typeface="Wingdings" pitchFamily="2" charset="2"/>
              </a:rPr>
              <a:t> </a:t>
            </a:r>
            <a:r>
              <a:rPr lang="en-US" sz="2800" b="1" dirty="0" err="1" smtClean="0">
                <a:sym typeface="Wingdings" pitchFamily="2" charset="2"/>
              </a:rPr>
              <a:t>cuaca</a:t>
            </a:r>
            <a:r>
              <a:rPr lang="en-US" sz="2800" b="1" dirty="0" smtClean="0">
                <a:sym typeface="Wingdings" pitchFamily="2" charset="2"/>
              </a:rPr>
              <a:t> </a:t>
            </a:r>
            <a:r>
              <a:rPr lang="en-US" sz="2800" b="1" dirty="0" err="1" smtClean="0">
                <a:sym typeface="Wingdings" pitchFamily="2" charset="2"/>
              </a:rPr>
              <a:t>akan</a:t>
            </a:r>
            <a:r>
              <a:rPr lang="en-US" sz="2800" b="1" dirty="0" smtClean="0">
                <a:sym typeface="Wingdings" pitchFamily="2" charset="2"/>
              </a:rPr>
              <a:t> </a:t>
            </a:r>
            <a:r>
              <a:rPr lang="en-US" sz="2800" b="1" dirty="0" err="1" smtClean="0">
                <a:sym typeface="Wingdings" pitchFamily="2" charset="2"/>
              </a:rPr>
              <a:t>berubah</a:t>
            </a:r>
            <a:r>
              <a:rPr lang="en-US" dirty="0" smtClean="0">
                <a:sym typeface="Wingdings" pitchFamily="2" charset="2"/>
              </a:rPr>
              <a:t>.</a:t>
            </a:r>
          </a:p>
          <a:p>
            <a:pPr>
              <a:buNone/>
            </a:pPr>
            <a:r>
              <a:rPr lang="en-US" dirty="0" smtClean="0">
                <a:sym typeface="Wingdings" pitchFamily="2" charset="2"/>
              </a:rPr>
              <a:t>(</a:t>
            </a:r>
            <a:r>
              <a:rPr lang="en-US" dirty="0" err="1" smtClean="0">
                <a:sym typeface="Wingdings" pitchFamily="2" charset="2"/>
              </a:rPr>
              <a:t>tak</a:t>
            </a:r>
            <a:r>
              <a:rPr lang="en-US" dirty="0" smtClean="0">
                <a:sym typeface="Wingdings" pitchFamily="2" charset="2"/>
              </a:rPr>
              <a:t>  </a:t>
            </a:r>
            <a:r>
              <a:rPr lang="en-US" dirty="0" err="1" smtClean="0">
                <a:sym typeface="Wingdings" pitchFamily="2" charset="2"/>
              </a:rPr>
              <a:t>bermakna</a:t>
            </a:r>
            <a:r>
              <a:rPr lang="en-US" dirty="0" smtClean="0">
                <a:sym typeface="Wingdings" pitchFamily="2" charset="2"/>
              </a:rPr>
              <a:t> </a:t>
            </a:r>
            <a:r>
              <a:rPr lang="en-US" dirty="0" err="1" smtClean="0">
                <a:sym typeface="Wingdings" pitchFamily="2" charset="2"/>
              </a:rPr>
              <a:t>dan</a:t>
            </a:r>
            <a:r>
              <a:rPr lang="en-US" dirty="0" smtClean="0">
                <a:sym typeface="Wingdings" pitchFamily="2" charset="2"/>
              </a:rPr>
              <a:t> </a:t>
            </a:r>
            <a:r>
              <a:rPr lang="en-US" dirty="0" err="1" smtClean="0">
                <a:sym typeface="Wingdings" pitchFamily="2" charset="2"/>
              </a:rPr>
              <a:t>tak</a:t>
            </a:r>
            <a:r>
              <a:rPr lang="en-US" dirty="0" smtClean="0">
                <a:sym typeface="Wingdings" pitchFamily="2" charset="2"/>
              </a:rPr>
              <a:t> </a:t>
            </a:r>
            <a:r>
              <a:rPr lang="en-US" dirty="0" err="1" smtClean="0">
                <a:sym typeface="Wingdings" pitchFamily="2" charset="2"/>
              </a:rPr>
              <a:t>lazim</a:t>
            </a:r>
            <a:r>
              <a:rPr lang="en-US" dirty="0" smtClean="0">
                <a:sym typeface="Wingdings" pitchFamily="2" charset="2"/>
              </a:rPr>
              <a:t>).</a:t>
            </a:r>
          </a:p>
          <a:p>
            <a:pPr>
              <a:buNone/>
            </a:pPr>
            <a:endParaRPr lang="en-US" dirty="0" smtClean="0">
              <a:sym typeface="Wingdings" pitchFamily="2" charset="2"/>
            </a:endParaRPr>
          </a:p>
          <a:p>
            <a:r>
              <a:rPr lang="en-US" dirty="0" smtClean="0">
                <a:sym typeface="Wingdings" pitchFamily="2" charset="2"/>
              </a:rPr>
              <a:t>This approach should be the beginning process of translation (</a:t>
            </a:r>
            <a:r>
              <a:rPr lang="en-US" dirty="0" err="1" smtClean="0">
                <a:sym typeface="Wingdings" pitchFamily="2" charset="2"/>
              </a:rPr>
              <a:t>Machali</a:t>
            </a:r>
            <a:r>
              <a:rPr lang="en-US" dirty="0" smtClean="0">
                <a:sym typeface="Wingdings" pitchFamily="2" charset="2"/>
              </a:rPr>
              <a:t>, 2009)</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 What are the facts found?</a:t>
            </a:r>
            <a:br>
              <a:rPr lang="en-US" dirty="0" smtClean="0"/>
            </a:br>
            <a:r>
              <a:rPr lang="en-US" sz="2200" dirty="0" smtClean="0"/>
              <a:t>(from the French, </a:t>
            </a:r>
            <a:r>
              <a:rPr lang="en-US" sz="2200" dirty="0" err="1" smtClean="0"/>
              <a:t>english</a:t>
            </a:r>
            <a:r>
              <a:rPr lang="en-US" sz="2200" dirty="0" smtClean="0"/>
              <a:t> &amp; </a:t>
            </a:r>
            <a:r>
              <a:rPr lang="en-US" sz="2200" dirty="0" err="1" smtClean="0"/>
              <a:t>german</a:t>
            </a:r>
            <a:r>
              <a:rPr lang="en-US" sz="2200" dirty="0" smtClean="0"/>
              <a:t> version of </a:t>
            </a:r>
            <a:r>
              <a:rPr lang="en-US" sz="2200" dirty="0" err="1" smtClean="0"/>
              <a:t>onegin</a:t>
            </a:r>
            <a:r>
              <a:rPr lang="en-US" sz="2200" dirty="0" smtClean="0"/>
              <a:t>)</a:t>
            </a:r>
            <a:endParaRPr lang="id-ID" sz="2200"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 What are the results?</a:t>
            </a:r>
            <a:endParaRPr lang="id-ID"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545</TotalTime>
  <Words>771</Words>
  <Application>Microsoft Office PowerPoint</Application>
  <PresentationFormat>On-screen Show (4:3)</PresentationFormat>
  <Paragraphs>71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Trek</vt:lpstr>
      <vt:lpstr>Problems of translation:  onegin in english (vladimir nabokov)</vt:lpstr>
      <vt:lpstr>Parts of chapter</vt:lpstr>
      <vt:lpstr>I. What is onegin?</vt:lpstr>
      <vt:lpstr>II. What are the differences? -between Russian, French, and English - in terms of language and prosody</vt:lpstr>
      <vt:lpstr>iii. Who is pushkin?</vt:lpstr>
      <vt:lpstr>iv. What is literal translation</vt:lpstr>
      <vt:lpstr>example</vt:lpstr>
      <vt:lpstr>v. What are the facts found? (from the French, english &amp; german version of onegin)</vt:lpstr>
      <vt:lpstr>vi. What are the results?</vt:lpstr>
      <vt:lpstr>vii. What are the conclusions?</vt:lpstr>
      <vt:lpstr> 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Problems of translation:  onegin in english (vladimir nabokov)</dc:title>
  <dc:creator>User</dc:creator>
  <cp:lastModifiedBy>User</cp:lastModifiedBy>
  <cp:revision>56</cp:revision>
  <dcterms:created xsi:type="dcterms:W3CDTF">2012-10-10T17:03:47Z</dcterms:created>
  <dcterms:modified xsi:type="dcterms:W3CDTF">2012-10-11T10:43:32Z</dcterms:modified>
</cp:coreProperties>
</file>