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73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A826E-2458-4FA8-A10E-30F2264BB32B}" type="datetimeFigureOut">
              <a:rPr lang="en-US" smtClean="0"/>
              <a:pPr/>
              <a:t>8/11/2019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6C94C32-5FF8-4193-8518-DE4EAE2FA3A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A826E-2458-4FA8-A10E-30F2264BB32B}" type="datetimeFigureOut">
              <a:rPr lang="en-US" smtClean="0"/>
              <a:pPr/>
              <a:t>8/11/2019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94C32-5FF8-4193-8518-DE4EAE2FA3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A826E-2458-4FA8-A10E-30F2264BB32B}" type="datetimeFigureOut">
              <a:rPr lang="en-US" smtClean="0"/>
              <a:pPr/>
              <a:t>8/11/2019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94C32-5FF8-4193-8518-DE4EAE2FA3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A826E-2458-4FA8-A10E-30F2264BB32B}" type="datetimeFigureOut">
              <a:rPr lang="en-US" smtClean="0"/>
              <a:pPr/>
              <a:t>8/11/2019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94C32-5FF8-4193-8518-DE4EAE2FA3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A826E-2458-4FA8-A10E-30F2264BB32B}" type="datetimeFigureOut">
              <a:rPr lang="en-US" smtClean="0"/>
              <a:pPr/>
              <a:t>8/11/2019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94C32-5FF8-4193-8518-DE4EAE2FA3A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A826E-2458-4FA8-A10E-30F2264BB32B}" type="datetimeFigureOut">
              <a:rPr lang="en-US" smtClean="0"/>
              <a:pPr/>
              <a:t>8/11/2019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94C32-5FF8-4193-8518-DE4EAE2FA3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A826E-2458-4FA8-A10E-30F2264BB32B}" type="datetimeFigureOut">
              <a:rPr lang="en-US" smtClean="0"/>
              <a:pPr/>
              <a:t>8/11/2019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94C32-5FF8-4193-8518-DE4EAE2FA3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A826E-2458-4FA8-A10E-30F2264BB32B}" type="datetimeFigureOut">
              <a:rPr lang="en-US" smtClean="0"/>
              <a:pPr/>
              <a:t>8/11/2019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94C32-5FF8-4193-8518-DE4EAE2FA3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A826E-2458-4FA8-A10E-30F2264BB32B}" type="datetimeFigureOut">
              <a:rPr lang="en-US" smtClean="0"/>
              <a:pPr/>
              <a:t>8/11/2019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94C32-5FF8-4193-8518-DE4EAE2FA3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A826E-2458-4FA8-A10E-30F2264BB32B}" type="datetimeFigureOut">
              <a:rPr lang="en-US" smtClean="0"/>
              <a:pPr/>
              <a:t>8/11/2019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94C32-5FF8-4193-8518-DE4EAE2FA3A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A826E-2458-4FA8-A10E-30F2264BB32B}" type="datetimeFigureOut">
              <a:rPr lang="en-US" smtClean="0"/>
              <a:pPr/>
              <a:t>8/11/2019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94C32-5FF8-4193-8518-DE4EAE2FA3A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717A826E-2458-4FA8-A10E-30F2264BB32B}" type="datetimeFigureOut">
              <a:rPr lang="en-US" smtClean="0"/>
              <a:pPr/>
              <a:t>8/11/2019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6C94C32-5FF8-4193-8518-DE4EAE2FA3A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Hakekat</a:t>
            </a:r>
            <a:r>
              <a:rPr lang="en-US" dirty="0" smtClean="0"/>
              <a:t> </a:t>
            </a:r>
            <a:r>
              <a:rPr lang="en-US" dirty="0" err="1" smtClean="0"/>
              <a:t>Matematika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Ilmu</a:t>
            </a:r>
            <a:r>
              <a:rPr lang="en-US" dirty="0" smtClean="0"/>
              <a:t> yang </a:t>
            </a:r>
            <a:r>
              <a:rPr lang="en-US" dirty="0" err="1" smtClean="0"/>
              <a:t>terstruktur</a:t>
            </a:r>
            <a:endParaRPr lang="en-US" dirty="0" smtClean="0"/>
          </a:p>
          <a:p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deduktif</a:t>
            </a:r>
            <a:endParaRPr lang="en-US" dirty="0" smtClean="0"/>
          </a:p>
          <a:p>
            <a:r>
              <a:rPr lang="en-US" dirty="0" err="1" smtClean="0"/>
              <a:t>Bahasa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endParaRPr lang="en-US" dirty="0" smtClean="0"/>
          </a:p>
          <a:p>
            <a:r>
              <a:rPr lang="en-US" dirty="0" err="1" smtClean="0"/>
              <a:t>Ratu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endParaRPr lang="en-US" dirty="0" smtClean="0"/>
          </a:p>
          <a:p>
            <a:r>
              <a:rPr lang="en-US" dirty="0" err="1" smtClean="0"/>
              <a:t>Pelayan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endParaRPr lang="en-US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Murid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dirty="0" smtClean="0"/>
              <a:t>Yang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diperhatikan</a:t>
            </a:r>
            <a:r>
              <a:rPr lang="en-US" dirty="0" smtClean="0"/>
              <a:t> :</a:t>
            </a:r>
          </a:p>
          <a:p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cukup</a:t>
            </a:r>
            <a:r>
              <a:rPr lang="en-US" dirty="0" smtClean="0"/>
              <a:t> </a:t>
            </a:r>
            <a:r>
              <a:rPr lang="en-US" dirty="0" err="1" smtClean="0"/>
              <a:t>cerdas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siap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cukup</a:t>
            </a:r>
            <a:r>
              <a:rPr lang="en-US" dirty="0" smtClean="0"/>
              <a:t> </a:t>
            </a:r>
            <a:r>
              <a:rPr lang="en-US" dirty="0" err="1" smtClean="0"/>
              <a:t>berbakat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mau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berminat</a:t>
            </a:r>
            <a:r>
              <a:rPr lang="en-US" dirty="0" smtClean="0"/>
              <a:t>/</a:t>
            </a:r>
            <a:r>
              <a:rPr lang="en-US" dirty="0" err="1" smtClean="0"/>
              <a:t>tertarik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senang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yang </a:t>
            </a:r>
            <a:r>
              <a:rPr lang="en-US" dirty="0" err="1" smtClean="0"/>
              <a:t>ditempuh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senang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guru?</a:t>
            </a:r>
          </a:p>
          <a:p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susasana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r>
              <a:rPr lang="en-US" dirty="0" smtClean="0"/>
              <a:t> </a:t>
            </a:r>
            <a:r>
              <a:rPr lang="en-US" dirty="0" err="1" smtClean="0"/>
              <a:t>mendorong</a:t>
            </a:r>
            <a:r>
              <a:rPr lang="en-US" dirty="0" smtClean="0"/>
              <a:t> </a:t>
            </a:r>
            <a:r>
              <a:rPr lang="en-US" dirty="0" err="1" smtClean="0"/>
              <a:t>keberhasilan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menerima</a:t>
            </a:r>
            <a:r>
              <a:rPr lang="en-US" dirty="0" smtClean="0"/>
              <a:t> </a:t>
            </a:r>
            <a:r>
              <a:rPr lang="en-US" dirty="0" err="1" smtClean="0"/>
              <a:t>pelajaran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jelas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benar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 </a:t>
            </a:r>
            <a:r>
              <a:rPr lang="en-US" dirty="0" err="1" smtClean="0"/>
              <a:t>menunjang</a:t>
            </a:r>
            <a:r>
              <a:rPr lang="en-US" dirty="0" smtClean="0"/>
              <a:t> </a:t>
            </a:r>
            <a:r>
              <a:rPr lang="en-US" dirty="0" err="1" smtClean="0"/>
              <a:t>tercapainya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?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Faktor-faktor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Murid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1. </a:t>
            </a:r>
            <a:r>
              <a:rPr lang="en-US" dirty="0" err="1" smtClean="0"/>
              <a:t>Kecerdasan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mengingat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memusatkan</a:t>
            </a:r>
            <a:r>
              <a:rPr lang="en-US" dirty="0" smtClean="0"/>
              <a:t> </a:t>
            </a:r>
            <a:r>
              <a:rPr lang="en-US" dirty="0" err="1" smtClean="0"/>
              <a:t>perhatian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mengambil</a:t>
            </a:r>
            <a:r>
              <a:rPr lang="en-US" dirty="0" smtClean="0"/>
              <a:t> </a:t>
            </a:r>
            <a:r>
              <a:rPr lang="en-US" dirty="0" err="1" smtClean="0"/>
              <a:t>makna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mengungkapkan</a:t>
            </a:r>
            <a:r>
              <a:rPr lang="en-US" dirty="0" smtClean="0"/>
              <a:t> </a:t>
            </a:r>
            <a:r>
              <a:rPr lang="en-US" dirty="0" err="1" smtClean="0"/>
              <a:t>pendapat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err="1" smtClean="0"/>
              <a:t>Kecepatan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endParaRPr lang="en-US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2. </a:t>
            </a:r>
            <a:r>
              <a:rPr lang="en-US" dirty="0" err="1" smtClean="0"/>
              <a:t>Kesiapan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err="1" smtClean="0"/>
              <a:t>Perkembangan</a:t>
            </a:r>
            <a:r>
              <a:rPr lang="en-US" dirty="0" smtClean="0"/>
              <a:t> Mental</a:t>
            </a:r>
          </a:p>
          <a:p>
            <a:pPr>
              <a:buFont typeface="Wingdings" pitchFamily="2" charset="2"/>
              <a:buChar char="q"/>
            </a:pPr>
            <a:r>
              <a:rPr lang="en-US" dirty="0" err="1" smtClean="0"/>
              <a:t>Materi</a:t>
            </a:r>
            <a:r>
              <a:rPr lang="en-US" dirty="0" smtClean="0"/>
              <a:t> </a:t>
            </a:r>
            <a:r>
              <a:rPr lang="en-US" dirty="0" err="1" smtClean="0"/>
              <a:t>Prasyarat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err="1" smtClean="0"/>
              <a:t>Kematangan</a:t>
            </a:r>
            <a:r>
              <a:rPr lang="en-US" dirty="0" smtClean="0"/>
              <a:t> (Mental, </a:t>
            </a:r>
            <a:r>
              <a:rPr lang="en-US" dirty="0" err="1" smtClean="0"/>
              <a:t>jasmani</a:t>
            </a:r>
            <a:r>
              <a:rPr lang="en-US" dirty="0" smtClean="0"/>
              <a:t>, </a:t>
            </a:r>
            <a:r>
              <a:rPr lang="en-US" dirty="0" err="1" smtClean="0"/>
              <a:t>emosional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)</a:t>
            </a:r>
          </a:p>
          <a:p>
            <a:pPr marL="514350" indent="-514350">
              <a:buAutoNum type="arabicPeriod" startAt="3"/>
            </a:pPr>
            <a:r>
              <a:rPr lang="en-US" dirty="0" err="1" smtClean="0"/>
              <a:t>Bakat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4. </a:t>
            </a:r>
            <a:r>
              <a:rPr lang="en-US" dirty="0" err="1" smtClean="0"/>
              <a:t>Kemauan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</a:p>
          <a:p>
            <a:pPr marL="514350" indent="-514350">
              <a:buNone/>
            </a:pPr>
            <a:r>
              <a:rPr lang="en-US" dirty="0" smtClean="0"/>
              <a:t>5. </a:t>
            </a:r>
            <a:r>
              <a:rPr lang="en-US" dirty="0" err="1" smtClean="0"/>
              <a:t>Minat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endParaRPr lang="en-US" dirty="0" smtClean="0"/>
          </a:p>
          <a:p>
            <a:pPr marL="514350" indent="-51435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Luar</a:t>
            </a:r>
            <a:r>
              <a:rPr lang="en-US" dirty="0" smtClean="0"/>
              <a:t> </a:t>
            </a:r>
            <a:r>
              <a:rPr lang="en-US" dirty="0" err="1" smtClean="0"/>
              <a:t>Murid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Model </a:t>
            </a:r>
            <a:r>
              <a:rPr lang="en-US" dirty="0" err="1" smtClean="0"/>
              <a:t>Penyajian</a:t>
            </a:r>
            <a:r>
              <a:rPr lang="en-US" dirty="0" smtClean="0"/>
              <a:t> </a:t>
            </a:r>
            <a:r>
              <a:rPr lang="en-US" dirty="0" err="1" smtClean="0"/>
              <a:t>Materi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2. </a:t>
            </a:r>
            <a:r>
              <a:rPr lang="en-US" dirty="0" err="1" smtClean="0"/>
              <a:t>Pribadi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Sikap</a:t>
            </a:r>
            <a:r>
              <a:rPr lang="en-US" dirty="0" smtClean="0"/>
              <a:t> Guru</a:t>
            </a:r>
          </a:p>
          <a:p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kepribadian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pendidik</a:t>
            </a:r>
            <a:r>
              <a:rPr lang="en-US" dirty="0" smtClean="0"/>
              <a:t> (</a:t>
            </a:r>
            <a:r>
              <a:rPr lang="en-US" dirty="0" err="1" smtClean="0"/>
              <a:t>hemat</a:t>
            </a:r>
            <a:r>
              <a:rPr lang="en-US" dirty="0" smtClean="0"/>
              <a:t>, </a:t>
            </a:r>
            <a:r>
              <a:rPr lang="en-US" dirty="0" err="1" smtClean="0"/>
              <a:t>rajin</a:t>
            </a:r>
            <a:r>
              <a:rPr lang="en-US" dirty="0" smtClean="0"/>
              <a:t>, </a:t>
            </a:r>
            <a:r>
              <a:rPr lang="en-US" dirty="0" err="1" smtClean="0"/>
              <a:t>jujur</a:t>
            </a:r>
            <a:r>
              <a:rPr lang="en-US" dirty="0" smtClean="0"/>
              <a:t>, </a:t>
            </a:r>
            <a:r>
              <a:rPr lang="en-US" dirty="0" err="1" smtClean="0"/>
              <a:t>bertanggungjawab</a:t>
            </a:r>
            <a:r>
              <a:rPr lang="en-US" dirty="0" smtClean="0"/>
              <a:t>, </a:t>
            </a:r>
            <a:r>
              <a:rPr lang="en-US" dirty="0" err="1" smtClean="0"/>
              <a:t>suka</a:t>
            </a:r>
            <a:r>
              <a:rPr lang="en-US" dirty="0" smtClean="0"/>
              <a:t> </a:t>
            </a:r>
            <a:r>
              <a:rPr lang="en-US" dirty="0" err="1" smtClean="0"/>
              <a:t>menolong</a:t>
            </a:r>
            <a:r>
              <a:rPr lang="en-US" dirty="0" smtClean="0"/>
              <a:t>, </a:t>
            </a:r>
            <a:r>
              <a:rPr lang="en-US" dirty="0" err="1" smtClean="0"/>
              <a:t>kreatif</a:t>
            </a:r>
            <a:r>
              <a:rPr lang="en-US" dirty="0" smtClean="0"/>
              <a:t>, </a:t>
            </a:r>
            <a:r>
              <a:rPr lang="en-US" dirty="0" err="1" smtClean="0"/>
              <a:t>aktif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Menunjukan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murid</a:t>
            </a:r>
            <a:r>
              <a:rPr lang="en-US" dirty="0" smtClean="0"/>
              <a:t>,  guru lain,  </a:t>
            </a:r>
            <a:r>
              <a:rPr lang="en-US" dirty="0" err="1" smtClean="0"/>
              <a:t>kepsek</a:t>
            </a:r>
            <a:r>
              <a:rPr lang="en-US" dirty="0" smtClean="0"/>
              <a:t>, </a:t>
            </a:r>
            <a:r>
              <a:rPr lang="en-US" dirty="0" err="1" smtClean="0"/>
              <a:t>dll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pemimpin</a:t>
            </a:r>
            <a:r>
              <a:rPr lang="en-US" dirty="0" smtClean="0"/>
              <a:t> yang </a:t>
            </a:r>
            <a:r>
              <a:rPr lang="en-US" dirty="0" err="1" smtClean="0"/>
              <a:t>baik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3. </a:t>
            </a:r>
            <a:r>
              <a:rPr lang="en-US" dirty="0" err="1" smtClean="0"/>
              <a:t>Suasana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Bersikap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 (</a:t>
            </a:r>
            <a:r>
              <a:rPr lang="en-US" dirty="0" err="1" smtClean="0"/>
              <a:t>menerima</a:t>
            </a:r>
            <a:r>
              <a:rPr lang="en-US" dirty="0" smtClean="0"/>
              <a:t>)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jawabanyang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benar</a:t>
            </a:r>
            <a:endParaRPr lang="en-US" dirty="0"/>
          </a:p>
          <a:p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kebebasan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cukup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penelaahan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Hati-hati</a:t>
            </a:r>
            <a:r>
              <a:rPr lang="en-US" dirty="0" smtClean="0"/>
              <a:t> </a:t>
            </a:r>
            <a:r>
              <a:rPr lang="en-US" dirty="0" err="1" smtClean="0"/>
              <a:t>bila</a:t>
            </a:r>
            <a:r>
              <a:rPr lang="en-US" dirty="0" smtClean="0"/>
              <a:t> </a:t>
            </a:r>
            <a:r>
              <a:rPr lang="en-US" dirty="0" err="1" smtClean="0"/>
              <a:t>menilai</a:t>
            </a:r>
            <a:r>
              <a:rPr lang="en-US" dirty="0" smtClean="0"/>
              <a:t> </a:t>
            </a:r>
            <a:r>
              <a:rPr lang="en-US" dirty="0" err="1" smtClean="0"/>
              <a:t>murid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respon</a:t>
            </a:r>
            <a:r>
              <a:rPr lang="en-US" dirty="0" smtClean="0"/>
              <a:t> </a:t>
            </a:r>
            <a:r>
              <a:rPr lang="en-US" dirty="0" err="1" smtClean="0"/>
              <a:t>lisan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4. </a:t>
            </a:r>
            <a:r>
              <a:rPr lang="en-US" dirty="0" err="1" smtClean="0"/>
              <a:t>Kompetensi</a:t>
            </a:r>
            <a:r>
              <a:rPr lang="en-US" dirty="0" smtClean="0"/>
              <a:t> Guru</a:t>
            </a:r>
          </a:p>
          <a:p>
            <a:r>
              <a:rPr lang="en-US" dirty="0" err="1" smtClean="0"/>
              <a:t>Menguasai</a:t>
            </a:r>
            <a:r>
              <a:rPr lang="en-US" dirty="0" smtClean="0"/>
              <a:t> </a:t>
            </a:r>
            <a:r>
              <a:rPr lang="en-US" dirty="0" err="1" smtClean="0"/>
              <a:t>matematika</a:t>
            </a:r>
            <a:r>
              <a:rPr lang="en-US" dirty="0" smtClean="0"/>
              <a:t> SD </a:t>
            </a:r>
            <a:r>
              <a:rPr lang="en-US" dirty="0" err="1" smtClean="0"/>
              <a:t>dan</a:t>
            </a:r>
            <a:r>
              <a:rPr lang="en-US" dirty="0" smtClean="0"/>
              <a:t> SM</a:t>
            </a:r>
          </a:p>
          <a:p>
            <a:r>
              <a:rPr lang="en-US" dirty="0" err="1" smtClean="0"/>
              <a:t>Menguasai</a:t>
            </a:r>
            <a:r>
              <a:rPr lang="en-US" dirty="0" smtClean="0"/>
              <a:t> </a:t>
            </a:r>
            <a:r>
              <a:rPr lang="en-US" dirty="0" err="1" smtClean="0"/>
              <a:t>Matematika</a:t>
            </a:r>
            <a:r>
              <a:rPr lang="en-US" dirty="0" smtClean="0"/>
              <a:t> SL</a:t>
            </a:r>
          </a:p>
          <a:p>
            <a:r>
              <a:rPr lang="en-US" dirty="0" err="1" smtClean="0"/>
              <a:t>Mengembangkan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endParaRPr lang="en-US" dirty="0" smtClean="0"/>
          </a:p>
          <a:p>
            <a:r>
              <a:rPr lang="en-US" dirty="0" err="1" smtClean="0"/>
              <a:t>Menerapkan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mengajar</a:t>
            </a:r>
            <a:endParaRPr lang="en-US" dirty="0" smtClean="0"/>
          </a:p>
          <a:p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peraga</a:t>
            </a:r>
            <a:endParaRPr lang="en-US" dirty="0" smtClean="0"/>
          </a:p>
          <a:p>
            <a:r>
              <a:rPr lang="en-US" dirty="0" err="1" smtClean="0"/>
              <a:t>Pengelolaan</a:t>
            </a:r>
            <a:r>
              <a:rPr lang="en-US" dirty="0" smtClean="0"/>
              <a:t> </a:t>
            </a:r>
            <a:r>
              <a:rPr lang="en-US" dirty="0" err="1" smtClean="0"/>
              <a:t>Kelas</a:t>
            </a:r>
            <a:endParaRPr lang="en-US" dirty="0" smtClean="0"/>
          </a:p>
          <a:p>
            <a:r>
              <a:rPr lang="en-US" dirty="0" err="1" smtClean="0"/>
              <a:t>Mengaplikasikan</a:t>
            </a:r>
            <a:r>
              <a:rPr lang="en-US" dirty="0" smtClean="0"/>
              <a:t> </a:t>
            </a:r>
            <a:r>
              <a:rPr lang="en-US" dirty="0" err="1" smtClean="0"/>
              <a:t>teori-teori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endParaRPr lang="en-US" dirty="0" smtClean="0"/>
          </a:p>
          <a:p>
            <a:r>
              <a:rPr lang="en-US" dirty="0" err="1" smtClean="0"/>
              <a:t>Merumuskan</a:t>
            </a:r>
            <a:r>
              <a:rPr lang="en-US" dirty="0" smtClean="0"/>
              <a:t> TIK</a:t>
            </a:r>
          </a:p>
          <a:p>
            <a:r>
              <a:rPr lang="en-US" dirty="0" err="1" smtClean="0"/>
              <a:t>Terampil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teknik</a:t>
            </a:r>
            <a:r>
              <a:rPr lang="en-US" dirty="0" smtClean="0"/>
              <a:t> </a:t>
            </a:r>
            <a:r>
              <a:rPr lang="en-US" dirty="0" err="1" smtClean="0"/>
              <a:t>tanya-jawab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/>
          </a:bodyPr>
          <a:lstStyle/>
          <a:p>
            <a:r>
              <a:rPr lang="en-US" dirty="0" err="1" smtClean="0"/>
              <a:t>Mendiagnosis</a:t>
            </a:r>
            <a:r>
              <a:rPr lang="en-US" dirty="0" smtClean="0"/>
              <a:t> </a:t>
            </a:r>
            <a:r>
              <a:rPr lang="en-US" dirty="0" err="1" smtClean="0"/>
              <a:t>kesulitan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endParaRPr lang="en-US" dirty="0" smtClean="0"/>
          </a:p>
          <a:p>
            <a:r>
              <a:rPr lang="en-US" dirty="0" err="1" smtClean="0"/>
              <a:t>Mengevaluasi</a:t>
            </a:r>
            <a:r>
              <a:rPr lang="en-US" dirty="0" smtClean="0"/>
              <a:t> </a:t>
            </a:r>
            <a:r>
              <a:rPr lang="en-US" dirty="0" err="1" smtClean="0"/>
              <a:t>keberhasilan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endParaRPr lang="en-US" dirty="0" smtClean="0"/>
          </a:p>
          <a:p>
            <a:r>
              <a:rPr lang="en-US" dirty="0" err="1" smtClean="0"/>
              <a:t>Mengembangkan</a:t>
            </a:r>
            <a:r>
              <a:rPr lang="en-US" dirty="0" smtClean="0"/>
              <a:t> </a:t>
            </a:r>
            <a:r>
              <a:rPr lang="en-US" dirty="0" err="1" smtClean="0"/>
              <a:t>kreativitas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membimbing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Guru model </a:t>
            </a:r>
            <a:r>
              <a:rPr lang="en-US" dirty="0" err="1" smtClean="0">
                <a:solidFill>
                  <a:srgbClr val="FF0000"/>
                </a:solidFill>
              </a:rPr>
              <a:t>yg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baik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err="1" smtClean="0"/>
              <a:t>Mengartikan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dimanfaatka</a:t>
            </a:r>
            <a:endParaRPr lang="en-US" dirty="0" smtClean="0"/>
          </a:p>
          <a:p>
            <a:r>
              <a:rPr lang="en-US" dirty="0" err="1" smtClean="0"/>
              <a:t>Menjalankan</a:t>
            </a:r>
            <a:r>
              <a:rPr lang="en-US" dirty="0" smtClean="0"/>
              <a:t> </a:t>
            </a:r>
            <a:r>
              <a:rPr lang="en-US" dirty="0" err="1" smtClean="0"/>
              <a:t>administrasi</a:t>
            </a:r>
            <a:r>
              <a:rPr lang="en-US" dirty="0" smtClean="0"/>
              <a:t> </a:t>
            </a:r>
            <a:r>
              <a:rPr lang="en-US" dirty="0" err="1" smtClean="0"/>
              <a:t>sekolah</a:t>
            </a:r>
            <a:endParaRPr lang="en-US" dirty="0" smtClean="0"/>
          </a:p>
          <a:p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 smtClean="0"/>
              <a:t>sikap</a:t>
            </a:r>
            <a:r>
              <a:rPr lang="en-US" dirty="0" smtClean="0"/>
              <a:t> </a:t>
            </a:r>
            <a:r>
              <a:rPr lang="en-US" dirty="0" err="1" smtClean="0"/>
              <a:t>positif</a:t>
            </a:r>
            <a:r>
              <a:rPr lang="en-US" dirty="0" smtClean="0"/>
              <a:t> </a:t>
            </a:r>
            <a:r>
              <a:rPr lang="en-US" dirty="0" err="1" smtClean="0"/>
              <a:t>thd</a:t>
            </a:r>
            <a:r>
              <a:rPr lang="en-US" dirty="0" smtClean="0"/>
              <a:t> </a:t>
            </a:r>
            <a:r>
              <a:rPr lang="en-US" dirty="0" err="1" smtClean="0"/>
              <a:t>matematika</a:t>
            </a:r>
            <a:endParaRPr lang="en-US" dirty="0" smtClean="0"/>
          </a:p>
          <a:p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keimanan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kepercayaan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kuat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5. </a:t>
            </a:r>
            <a:r>
              <a:rPr lang="en-US" dirty="0" err="1" smtClean="0"/>
              <a:t>Kondisi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Luas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1386</TotalTime>
  <Words>283</Words>
  <Application>Microsoft Office PowerPoint</Application>
  <PresentationFormat>On-screen Show (4:3)</PresentationFormat>
  <Paragraphs>61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Apothecary</vt:lpstr>
      <vt:lpstr>Hakekat Matematika</vt:lpstr>
      <vt:lpstr>Murid</vt:lpstr>
      <vt:lpstr>Faktor-faktor dalam Murid</vt:lpstr>
      <vt:lpstr>PowerPoint Presentation</vt:lpstr>
      <vt:lpstr>Faktor Luar Murid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VAIO WHITE</dc:creator>
  <cp:lastModifiedBy>GIDA</cp:lastModifiedBy>
  <cp:revision>4</cp:revision>
  <dcterms:created xsi:type="dcterms:W3CDTF">2015-03-08T21:24:50Z</dcterms:created>
  <dcterms:modified xsi:type="dcterms:W3CDTF">2019-08-11T15:18:57Z</dcterms:modified>
</cp:coreProperties>
</file>