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0BB2-F88A-4A17-8807-35E18AC316F5}" type="datetimeFigureOut">
              <a:rPr lang="en-US" smtClean="0"/>
              <a:pPr/>
              <a:t>8/11/2019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BC84-6036-4385-88BD-7323B9DBDCF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0BB2-F88A-4A17-8807-35E18AC316F5}" type="datetimeFigureOut">
              <a:rPr lang="en-US" smtClean="0"/>
              <a:pPr/>
              <a:t>8/11/2019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BC84-6036-4385-88BD-7323B9DBDC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0BB2-F88A-4A17-8807-35E18AC316F5}" type="datetimeFigureOut">
              <a:rPr lang="en-US" smtClean="0"/>
              <a:pPr/>
              <a:t>8/11/2019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BC84-6036-4385-88BD-7323B9DBDC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0BB2-F88A-4A17-8807-35E18AC316F5}" type="datetimeFigureOut">
              <a:rPr lang="en-US" smtClean="0"/>
              <a:pPr/>
              <a:t>8/11/2019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BC84-6036-4385-88BD-7323B9DBDC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0BB2-F88A-4A17-8807-35E18AC316F5}" type="datetimeFigureOut">
              <a:rPr lang="en-US" smtClean="0"/>
              <a:pPr/>
              <a:t>8/11/2019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BC84-6036-4385-88BD-7323B9DBDCF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0BB2-F88A-4A17-8807-35E18AC316F5}" type="datetimeFigureOut">
              <a:rPr lang="en-US" smtClean="0"/>
              <a:pPr/>
              <a:t>8/11/2019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BC84-6036-4385-88BD-7323B9DBDC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0BB2-F88A-4A17-8807-35E18AC316F5}" type="datetimeFigureOut">
              <a:rPr lang="en-US" smtClean="0"/>
              <a:pPr/>
              <a:t>8/11/2019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BC84-6036-4385-88BD-7323B9DBDCF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0BB2-F88A-4A17-8807-35E18AC316F5}" type="datetimeFigureOut">
              <a:rPr lang="en-US" smtClean="0"/>
              <a:pPr/>
              <a:t>8/11/2019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BC84-6036-4385-88BD-7323B9DBDC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0BB2-F88A-4A17-8807-35E18AC316F5}" type="datetimeFigureOut">
              <a:rPr lang="en-US" smtClean="0"/>
              <a:pPr/>
              <a:t>8/11/2019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BC84-6036-4385-88BD-7323B9DBDC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0BB2-F88A-4A17-8807-35E18AC316F5}" type="datetimeFigureOut">
              <a:rPr lang="en-US" smtClean="0"/>
              <a:pPr/>
              <a:t>8/11/2019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BC84-6036-4385-88BD-7323B9DBDCF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0BB2-F88A-4A17-8807-35E18AC316F5}" type="datetimeFigureOut">
              <a:rPr lang="en-US" smtClean="0"/>
              <a:pPr/>
              <a:t>8/11/2019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BC84-6036-4385-88BD-7323B9DBDC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0D00BB2-F88A-4A17-8807-35E18AC316F5}" type="datetimeFigureOut">
              <a:rPr lang="en-US" smtClean="0"/>
              <a:pPr/>
              <a:t>8/11/2019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194BBC84-6036-4385-88BD-7323B9DBDCF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Mental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Gida Kadarisma, M.Pd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intelektual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tahap-tahap</a:t>
            </a:r>
            <a:r>
              <a:rPr lang="en-US" dirty="0" smtClean="0"/>
              <a:t> </a:t>
            </a:r>
            <a:r>
              <a:rPr lang="en-US" dirty="0" err="1" smtClean="0"/>
              <a:t>beruntun</a:t>
            </a:r>
            <a:r>
              <a:rPr lang="en-US" dirty="0" smtClean="0"/>
              <a:t> yang </a:t>
            </a:r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urutan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Tahap-tahap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disefinisikan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kluster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operasi-operasi</a:t>
            </a:r>
            <a:r>
              <a:rPr lang="en-US" dirty="0" smtClean="0"/>
              <a:t> mental (</a:t>
            </a:r>
            <a:r>
              <a:rPr lang="en-US" dirty="0" err="1" smtClean="0"/>
              <a:t>Pengurutan</a:t>
            </a:r>
            <a:r>
              <a:rPr lang="en-US" dirty="0" smtClean="0"/>
              <a:t>, </a:t>
            </a:r>
            <a:r>
              <a:rPr lang="en-US" dirty="0" err="1" smtClean="0"/>
              <a:t>pengekalan</a:t>
            </a:r>
            <a:r>
              <a:rPr lang="en-US" dirty="0" smtClean="0"/>
              <a:t>, </a:t>
            </a:r>
            <a:r>
              <a:rPr lang="en-US" dirty="0" err="1" smtClean="0"/>
              <a:t>pengelompokan</a:t>
            </a:r>
            <a:r>
              <a:rPr lang="en-US" dirty="0" smtClean="0"/>
              <a:t>, </a:t>
            </a:r>
            <a:r>
              <a:rPr lang="en-US" dirty="0" err="1" smtClean="0"/>
              <a:t>pembuatan</a:t>
            </a:r>
            <a:r>
              <a:rPr lang="en-US" dirty="0" smtClean="0"/>
              <a:t> </a:t>
            </a:r>
            <a:r>
              <a:rPr lang="en-US" dirty="0" err="1" smtClean="0"/>
              <a:t>hipotesis</a:t>
            </a:r>
            <a:r>
              <a:rPr lang="en-US" dirty="0" smtClean="0"/>
              <a:t>, </a:t>
            </a:r>
            <a:r>
              <a:rPr lang="en-US" dirty="0" err="1" smtClean="0"/>
              <a:t>penarikan</a:t>
            </a:r>
            <a:r>
              <a:rPr lang="en-US" dirty="0" smtClean="0"/>
              <a:t> </a:t>
            </a:r>
            <a:r>
              <a:rPr lang="en-US" dirty="0" err="1" smtClean="0"/>
              <a:t>kesimpulan</a:t>
            </a:r>
            <a:r>
              <a:rPr lang="en-US" dirty="0" smtClean="0"/>
              <a:t>) yang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tingkah</a:t>
            </a:r>
            <a:r>
              <a:rPr lang="en-US" dirty="0" smtClean="0"/>
              <a:t> </a:t>
            </a:r>
            <a:r>
              <a:rPr lang="en-US" dirty="0" err="1" smtClean="0"/>
              <a:t>laku</a:t>
            </a:r>
            <a:r>
              <a:rPr lang="en-US" dirty="0" smtClean="0"/>
              <a:t> </a:t>
            </a:r>
            <a:r>
              <a:rPr lang="en-US" dirty="0" err="1" smtClean="0"/>
              <a:t>intelektual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Dilengkapkan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keseimbangan</a:t>
            </a:r>
            <a:r>
              <a:rPr lang="en-US" dirty="0" smtClean="0"/>
              <a:t> (equilibrium)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asimilasi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akomodasi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en-US" dirty="0" err="1" smtClean="0"/>
              <a:t>Asimilasi</a:t>
            </a:r>
            <a:r>
              <a:rPr lang="en-US" dirty="0" smtClean="0"/>
              <a:t> : </a:t>
            </a:r>
            <a:r>
              <a:rPr lang="en-US" dirty="0" err="1" smtClean="0"/>
              <a:t>penyerapan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kedalam</a:t>
            </a:r>
            <a:r>
              <a:rPr lang="en-US" dirty="0" smtClean="0"/>
              <a:t> </a:t>
            </a:r>
            <a:r>
              <a:rPr lang="en-US" dirty="0" err="1" smtClean="0"/>
              <a:t>fikiran</a:t>
            </a:r>
            <a:endParaRPr lang="en-US" dirty="0" smtClean="0"/>
          </a:p>
          <a:p>
            <a:r>
              <a:rPr lang="en-US" dirty="0" err="1" smtClean="0"/>
              <a:t>Akomodasi</a:t>
            </a:r>
            <a:r>
              <a:rPr lang="en-US" dirty="0" smtClean="0"/>
              <a:t> :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fikiran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punya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mental (Piaget)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Sensori</a:t>
            </a:r>
            <a:r>
              <a:rPr lang="en-US" dirty="0" smtClean="0"/>
              <a:t> </a:t>
            </a:r>
            <a:r>
              <a:rPr lang="en-US" dirty="0" err="1" smtClean="0"/>
              <a:t>Motorik</a:t>
            </a:r>
            <a:r>
              <a:rPr lang="en-US" dirty="0" smtClean="0"/>
              <a:t> (0-2 </a:t>
            </a:r>
            <a:r>
              <a:rPr lang="en-US" dirty="0" err="1" smtClean="0"/>
              <a:t>tahun</a:t>
            </a:r>
            <a:r>
              <a:rPr lang="en-US" dirty="0" smtClean="0"/>
              <a:t>)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preoperasional</a:t>
            </a:r>
            <a:r>
              <a:rPr lang="en-US" dirty="0" smtClean="0"/>
              <a:t> (2-7 </a:t>
            </a:r>
            <a:r>
              <a:rPr lang="en-US" dirty="0" err="1" smtClean="0"/>
              <a:t>tahun</a:t>
            </a:r>
            <a:r>
              <a:rPr lang="en-US" dirty="0" smtClean="0"/>
              <a:t>)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kongkrit</a:t>
            </a:r>
            <a:r>
              <a:rPr lang="en-US" dirty="0" smtClean="0"/>
              <a:t> (7-11 </a:t>
            </a:r>
            <a:r>
              <a:rPr lang="en-US" dirty="0" err="1" smtClean="0"/>
              <a:t>tahun</a:t>
            </a:r>
            <a:r>
              <a:rPr lang="en-US" dirty="0" smtClean="0"/>
              <a:t>)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formal (11- </a:t>
            </a:r>
            <a:r>
              <a:rPr lang="en-US" dirty="0" err="1" smtClean="0"/>
              <a:t>dewasa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1.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Sensori</a:t>
            </a:r>
            <a:r>
              <a:rPr lang="en-US" dirty="0" smtClean="0"/>
              <a:t> Motor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Berpengalaman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berbuat</a:t>
            </a:r>
            <a:r>
              <a:rPr lang="en-US" dirty="0" smtClean="0"/>
              <a:t> (</a:t>
            </a:r>
            <a:r>
              <a:rPr lang="en-US" dirty="0" err="1" smtClean="0"/>
              <a:t>berfikirnya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,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reaksi</a:t>
            </a:r>
            <a:r>
              <a:rPr lang="en-US" dirty="0" smtClean="0"/>
              <a:t> yang </a:t>
            </a:r>
            <a:r>
              <a:rPr lang="en-US" dirty="0" err="1" smtClean="0"/>
              <a:t>spontan</a:t>
            </a:r>
            <a:endParaRPr lang="en-U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Ciri-ciri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Sebaran</a:t>
            </a:r>
            <a:r>
              <a:rPr lang="en-US" dirty="0" smtClean="0"/>
              <a:t> </a:t>
            </a:r>
            <a:r>
              <a:rPr lang="en-US" dirty="0" err="1" smtClean="0"/>
              <a:t>umur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lahir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sekitar</a:t>
            </a:r>
            <a:r>
              <a:rPr lang="en-US" dirty="0" smtClean="0"/>
              <a:t> 2 </a:t>
            </a:r>
            <a:r>
              <a:rPr lang="en-US" dirty="0" err="1" smtClean="0"/>
              <a:t>tahun</a:t>
            </a:r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menyelaraskan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jasmaninya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mentalnya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yang </a:t>
            </a:r>
            <a:r>
              <a:rPr lang="en-US" dirty="0" err="1" smtClean="0"/>
              <a:t>teratur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pasti</a:t>
            </a:r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berpikir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Perkembangan</a:t>
            </a:r>
            <a:r>
              <a:rPr lang="en-US" dirty="0" smtClean="0"/>
              <a:t> yang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ialah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refleks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gerak</a:t>
            </a:r>
            <a:r>
              <a:rPr lang="en-US" dirty="0" smtClean="0"/>
              <a:t> </a:t>
            </a:r>
            <a:r>
              <a:rPr lang="en-US" dirty="0" err="1" smtClean="0"/>
              <a:t>mata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, </a:t>
            </a:r>
            <a:r>
              <a:rPr lang="en-US" dirty="0" err="1" smtClean="0"/>
              <a:t>melihat</a:t>
            </a:r>
            <a:r>
              <a:rPr lang="en-US" dirty="0" smtClean="0"/>
              <a:t>, </a:t>
            </a:r>
            <a:r>
              <a:rPr lang="en-US" dirty="0" err="1" smtClean="0"/>
              <a:t>memegang</a:t>
            </a:r>
            <a:r>
              <a:rPr lang="en-US" dirty="0" smtClean="0"/>
              <a:t>, </a:t>
            </a:r>
            <a:r>
              <a:rPr lang="en-US" dirty="0" err="1" smtClean="0"/>
              <a:t>berjalan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berbicara</a:t>
            </a:r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mengaitkan</a:t>
            </a:r>
            <a:r>
              <a:rPr lang="en-US" dirty="0" smtClean="0"/>
              <a:t> </a:t>
            </a:r>
            <a:r>
              <a:rPr lang="en-US" dirty="0" err="1" smtClean="0"/>
              <a:t>simbul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kongkritnya</a:t>
            </a:r>
            <a:r>
              <a:rPr lang="en-US" dirty="0" smtClean="0"/>
              <a:t>,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sukar</a:t>
            </a:r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coba-coba</a:t>
            </a:r>
            <a:r>
              <a:rPr lang="en-US" dirty="0" smtClean="0"/>
              <a:t> </a:t>
            </a:r>
            <a:r>
              <a:rPr lang="en-US" dirty="0" err="1" smtClean="0"/>
              <a:t>berkenalan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benda-benda</a:t>
            </a:r>
            <a:r>
              <a:rPr lang="en-US" dirty="0" smtClean="0"/>
              <a:t> </a:t>
            </a:r>
            <a:r>
              <a:rPr lang="en-US" dirty="0" err="1" smtClean="0"/>
              <a:t>kongkrit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Preoperasi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2-7 </a:t>
            </a:r>
            <a:r>
              <a:rPr lang="en-US" dirty="0" err="1" smtClean="0"/>
              <a:t>tahun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Berpikir</a:t>
            </a:r>
            <a:r>
              <a:rPr lang="en-US" dirty="0" smtClean="0"/>
              <a:t> internal (</a:t>
            </a:r>
            <a:r>
              <a:rPr lang="en-US" dirty="0" err="1" smtClean="0"/>
              <a:t>penghayatan</a:t>
            </a:r>
            <a:r>
              <a:rPr lang="en-US" dirty="0" smtClean="0"/>
              <a:t> </a:t>
            </a:r>
            <a:r>
              <a:rPr lang="en-US" dirty="0" err="1" smtClean="0"/>
              <a:t>kedalam</a:t>
            </a:r>
            <a:r>
              <a:rPr lang="en-US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Mengaitkan</a:t>
            </a:r>
            <a:r>
              <a:rPr lang="en-US" dirty="0" smtClean="0"/>
              <a:t> </a:t>
            </a:r>
            <a:r>
              <a:rPr lang="en-US" dirty="0" err="1" smtClean="0"/>
              <a:t>pengalaman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pengalaman</a:t>
            </a:r>
            <a:r>
              <a:rPr lang="en-US" dirty="0" smtClean="0"/>
              <a:t> </a:t>
            </a:r>
            <a:r>
              <a:rPr lang="en-US" dirty="0" err="1" smtClean="0"/>
              <a:t>pribadinya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Benda-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tiruan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sifat-sifat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yang </a:t>
            </a:r>
            <a:r>
              <a:rPr lang="en-US" dirty="0" err="1" smtClean="0"/>
              <a:t>sebenarnya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membedakan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kenyataan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fantasi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Benda-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kelihatannya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invers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Berpikir</a:t>
            </a:r>
            <a:r>
              <a:rPr lang="en-US" dirty="0" smtClean="0"/>
              <a:t> </a:t>
            </a:r>
            <a:r>
              <a:rPr lang="en-US" dirty="0" err="1" smtClean="0"/>
              <a:t>transitif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memanipulasi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kongkrit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Membilang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kongkrit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Mengelompokan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khususnya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korespondensi</a:t>
            </a:r>
            <a:r>
              <a:rPr lang="en-US" dirty="0" smtClean="0"/>
              <a:t> </a:t>
            </a:r>
            <a:r>
              <a:rPr lang="en-US" dirty="0" err="1" smtClean="0"/>
              <a:t>satu-satu</a:t>
            </a:r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kongkrit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7-12 </a:t>
            </a:r>
            <a:r>
              <a:rPr lang="en-US" dirty="0" err="1" smtClean="0"/>
              <a:t>tahun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Egoismenya</a:t>
            </a:r>
            <a:r>
              <a:rPr lang="en-US" dirty="0" smtClean="0"/>
              <a:t> </a:t>
            </a:r>
            <a:r>
              <a:rPr lang="en-US" dirty="0" err="1" smtClean="0"/>
              <a:t>mengurang</a:t>
            </a:r>
            <a:r>
              <a:rPr lang="en-US" dirty="0" smtClean="0"/>
              <a:t> (</a:t>
            </a:r>
            <a:r>
              <a:rPr lang="en-US" dirty="0" err="1" smtClean="0"/>
              <a:t>bersedia</a:t>
            </a:r>
            <a:r>
              <a:rPr lang="en-US" dirty="0" smtClean="0"/>
              <a:t> </a:t>
            </a:r>
            <a:r>
              <a:rPr lang="en-US" dirty="0" err="1" smtClean="0"/>
              <a:t>bermain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anak-anak</a:t>
            </a:r>
            <a:r>
              <a:rPr lang="en-US" dirty="0" smtClean="0"/>
              <a:t> lain, </a:t>
            </a:r>
            <a:r>
              <a:rPr lang="en-US" dirty="0" err="1" smtClean="0"/>
              <a:t>tukar</a:t>
            </a:r>
            <a:r>
              <a:rPr lang="en-US" dirty="0" smtClean="0"/>
              <a:t> </a:t>
            </a:r>
            <a:r>
              <a:rPr lang="en-US" dirty="0" err="1" smtClean="0"/>
              <a:t>menukar</a:t>
            </a:r>
            <a:r>
              <a:rPr lang="en-US" dirty="0" smtClean="0"/>
              <a:t> </a:t>
            </a:r>
            <a:r>
              <a:rPr lang="en-US" dirty="0" err="1" smtClean="0"/>
              <a:t>permainan</a:t>
            </a:r>
            <a:r>
              <a:rPr lang="en-US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Mengelompokan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 </a:t>
            </a:r>
            <a:r>
              <a:rPr lang="en-US" dirty="0" err="1" smtClean="0"/>
              <a:t>kedalam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karakteristik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kekekalan</a:t>
            </a:r>
            <a:r>
              <a:rPr lang="en-US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pandang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menyelasikan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__ + 3 = 9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Senang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bentukan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Berfikir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dinamis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kesukaran</a:t>
            </a:r>
            <a:r>
              <a:rPr lang="en-US" dirty="0" smtClean="0"/>
              <a:t> </a:t>
            </a:r>
            <a:r>
              <a:rPr lang="en-US" dirty="0" err="1" smtClean="0"/>
              <a:t>mengerti</a:t>
            </a:r>
            <a:r>
              <a:rPr lang="en-US" dirty="0" smtClean="0"/>
              <a:t> </a:t>
            </a:r>
            <a:r>
              <a:rPr lang="en-US" dirty="0" err="1" smtClean="0"/>
              <a:t>abstaksi</a:t>
            </a:r>
            <a:r>
              <a:rPr lang="en-US" dirty="0" smtClean="0"/>
              <a:t> verbal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Mahir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kepandaian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memanipulasi</a:t>
            </a:r>
            <a:r>
              <a:rPr lang="en-US" dirty="0" smtClean="0"/>
              <a:t> </a:t>
            </a:r>
            <a:r>
              <a:rPr lang="en-US" dirty="0" err="1" smtClean="0"/>
              <a:t>benda-benda</a:t>
            </a:r>
            <a:r>
              <a:rPr lang="en-US" dirty="0" smtClean="0"/>
              <a:t> </a:t>
            </a:r>
            <a:r>
              <a:rPr lang="en-US" dirty="0" err="1" smtClean="0"/>
              <a:t>kongkrit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formal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Umur</a:t>
            </a:r>
            <a:r>
              <a:rPr lang="en-US" dirty="0" smtClean="0"/>
              <a:t> 11-12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(</a:t>
            </a:r>
            <a:r>
              <a:rPr lang="en-US" dirty="0" err="1" smtClean="0"/>
              <a:t>Dewasa</a:t>
            </a:r>
            <a:r>
              <a:rPr lang="en-US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memerlukan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 </a:t>
            </a:r>
            <a:r>
              <a:rPr lang="en-US" dirty="0" err="1" smtClean="0"/>
              <a:t>perantara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kongkrit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menyajikan</a:t>
            </a:r>
            <a:r>
              <a:rPr lang="en-US" dirty="0" smtClean="0"/>
              <a:t> </a:t>
            </a:r>
            <a:r>
              <a:rPr lang="en-US" dirty="0" err="1" smtClean="0"/>
              <a:t>abstraksi</a:t>
            </a:r>
            <a:r>
              <a:rPr lang="en-US" dirty="0" smtClean="0"/>
              <a:t> mental </a:t>
            </a:r>
            <a:r>
              <a:rPr lang="en-US" dirty="0" err="1" smtClean="0"/>
              <a:t>secara</a:t>
            </a:r>
            <a:r>
              <a:rPr lang="en-US" dirty="0" smtClean="0"/>
              <a:t> verbal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Mempertimbangkan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sekaligus</a:t>
            </a:r>
            <a:r>
              <a:rPr lang="en-US" dirty="0" smtClean="0"/>
              <a:t>. (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membedakan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argumentasi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fakta</a:t>
            </a:r>
            <a:r>
              <a:rPr lang="en-US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merumuskan</a:t>
            </a:r>
            <a:r>
              <a:rPr lang="en-US" dirty="0" smtClean="0"/>
              <a:t> </a:t>
            </a:r>
            <a:r>
              <a:rPr lang="en-US" dirty="0" err="1" smtClean="0"/>
              <a:t>hipotesis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Merumuskan</a:t>
            </a:r>
            <a:r>
              <a:rPr lang="en-US" dirty="0" smtClean="0"/>
              <a:t> </a:t>
            </a:r>
            <a:r>
              <a:rPr lang="en-US" dirty="0" err="1" smtClean="0"/>
              <a:t>dalil</a:t>
            </a:r>
            <a:r>
              <a:rPr lang="en-US" dirty="0" smtClean="0"/>
              <a:t>/</a:t>
            </a:r>
            <a:r>
              <a:rPr lang="en-US" dirty="0" err="1" smtClean="0"/>
              <a:t>teori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berpikir</a:t>
            </a:r>
            <a:r>
              <a:rPr lang="en-US" dirty="0" smtClean="0"/>
              <a:t> </a:t>
            </a:r>
            <a:r>
              <a:rPr lang="en-US" dirty="0" err="1" smtClean="0"/>
              <a:t>deduktif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induktif</a:t>
            </a:r>
            <a:r>
              <a:rPr lang="en-US" dirty="0" smtClean="0"/>
              <a:t>,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alasan-alasan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konjungsi</a:t>
            </a:r>
            <a:r>
              <a:rPr lang="en-US" dirty="0" smtClean="0"/>
              <a:t>, </a:t>
            </a:r>
            <a:r>
              <a:rPr lang="en-US" dirty="0" err="1" smtClean="0"/>
              <a:t>disjungsi</a:t>
            </a:r>
            <a:r>
              <a:rPr lang="en-US" dirty="0" smtClean="0"/>
              <a:t>, </a:t>
            </a:r>
            <a:r>
              <a:rPr lang="en-US" dirty="0" err="1" smtClean="0"/>
              <a:t>negasi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implikasi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konteks</a:t>
            </a:r>
            <a:r>
              <a:rPr lang="en-US" dirty="0" smtClean="0"/>
              <a:t> </a:t>
            </a:r>
            <a:r>
              <a:rPr lang="en-US" dirty="0" err="1" smtClean="0"/>
              <a:t>kompleks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permutasi</a:t>
            </a:r>
            <a:r>
              <a:rPr lang="en-US" dirty="0" smtClean="0"/>
              <a:t>, </a:t>
            </a:r>
            <a:r>
              <a:rPr lang="en-US" dirty="0" err="1" smtClean="0"/>
              <a:t>kombinasi</a:t>
            </a:r>
            <a:r>
              <a:rPr lang="en-US" dirty="0" smtClean="0"/>
              <a:t>, </a:t>
            </a:r>
            <a:r>
              <a:rPr lang="en-US" dirty="0" err="1" smtClean="0"/>
              <a:t>perbandingan</a:t>
            </a:r>
            <a:r>
              <a:rPr lang="en-US" dirty="0" smtClean="0"/>
              <a:t>, </a:t>
            </a:r>
            <a:r>
              <a:rPr lang="en-US" dirty="0" err="1" smtClean="0"/>
              <a:t>korelasi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probabilitas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180</TotalTime>
  <Words>418</Words>
  <Application>Microsoft Office PowerPoint</Application>
  <PresentationFormat>On-screen Show (4:3)</PresentationFormat>
  <Paragraphs>53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Clarity</vt:lpstr>
      <vt:lpstr>Teori Perkembangan Mental</vt:lpstr>
      <vt:lpstr>PowerPoint Presentation</vt:lpstr>
      <vt:lpstr>PowerPoint Presentation</vt:lpstr>
      <vt:lpstr>Teori perkembangan mental (Piaget)</vt:lpstr>
      <vt:lpstr>1. Tahap Sensori Motor</vt:lpstr>
      <vt:lpstr>Ciri-ciri</vt:lpstr>
      <vt:lpstr>2. Tahap Preoperasi</vt:lpstr>
      <vt:lpstr>3. Tahap Operasi kongkrit</vt:lpstr>
      <vt:lpstr>4. Tahap Operasi formal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 Perkembangan Mental</dc:title>
  <dc:creator>VAIO WHITE</dc:creator>
  <cp:lastModifiedBy>GIDA</cp:lastModifiedBy>
  <cp:revision>2</cp:revision>
  <dcterms:created xsi:type="dcterms:W3CDTF">2015-03-29T22:39:39Z</dcterms:created>
  <dcterms:modified xsi:type="dcterms:W3CDTF">2019-08-11T15:17:27Z</dcterms:modified>
</cp:coreProperties>
</file>