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62" r:id="rId7"/>
    <p:sldId id="264" r:id="rId8"/>
    <p:sldId id="265" r:id="rId9"/>
    <p:sldId id="266" r:id="rId10"/>
    <p:sldId id="267" r:id="rId11"/>
    <p:sldId id="268"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2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896B58-EC58-471E-AE53-D0221885A2D5}" type="doc">
      <dgm:prSet loTypeId="urn:microsoft.com/office/officeart/2005/8/layout/default#1" loCatId="list" qsTypeId="urn:microsoft.com/office/officeart/2005/8/quickstyle/simple1" qsCatId="simple" csTypeId="urn:microsoft.com/office/officeart/2005/8/colors/colorful3" csCatId="colorful" phldr="1"/>
      <dgm:spPr/>
      <dgm:t>
        <a:bodyPr/>
        <a:lstStyle/>
        <a:p>
          <a:endParaRPr lang="en-US"/>
        </a:p>
      </dgm:t>
    </dgm:pt>
    <dgm:pt modelId="{617EC766-81FA-4E55-AA52-1C52842F9219}">
      <dgm:prSet phldrT="[Text]"/>
      <dgm:spPr/>
      <dgm:t>
        <a:bodyPr/>
        <a:lstStyle/>
        <a:p>
          <a:r>
            <a:rPr lang="en-US" dirty="0"/>
            <a:t>Cognitive Dimension</a:t>
          </a:r>
        </a:p>
      </dgm:t>
    </dgm:pt>
    <dgm:pt modelId="{D8FD6F40-9252-49C2-8EAF-85E919A9B199}" type="parTrans" cxnId="{E2B301D3-8721-48C0-80C5-D13ADBB99609}">
      <dgm:prSet/>
      <dgm:spPr/>
      <dgm:t>
        <a:bodyPr/>
        <a:lstStyle/>
        <a:p>
          <a:endParaRPr lang="en-US"/>
        </a:p>
      </dgm:t>
    </dgm:pt>
    <dgm:pt modelId="{A6B1C99A-695A-4DDE-9904-E7AEA3A44F65}" type="sibTrans" cxnId="{E2B301D3-8721-48C0-80C5-D13ADBB99609}">
      <dgm:prSet/>
      <dgm:spPr/>
      <dgm:t>
        <a:bodyPr/>
        <a:lstStyle/>
        <a:p>
          <a:endParaRPr lang="en-US"/>
        </a:p>
      </dgm:t>
    </dgm:pt>
    <dgm:pt modelId="{1A516AA8-4887-427A-B350-CF008B752030}">
      <dgm:prSet phldrT="[Text]"/>
      <dgm:spPr/>
      <dgm:t>
        <a:bodyPr/>
        <a:lstStyle/>
        <a:p>
          <a:r>
            <a:rPr lang="en-US" dirty="0"/>
            <a:t>Social Dimension </a:t>
          </a:r>
        </a:p>
      </dgm:t>
    </dgm:pt>
    <dgm:pt modelId="{026CD87F-EB9B-4849-B775-E3FCA3C2D3BC}" type="parTrans" cxnId="{D7AF3CBF-7ECB-43F0-A801-747FC131AAC5}">
      <dgm:prSet/>
      <dgm:spPr/>
      <dgm:t>
        <a:bodyPr/>
        <a:lstStyle/>
        <a:p>
          <a:endParaRPr lang="en-US"/>
        </a:p>
      </dgm:t>
    </dgm:pt>
    <dgm:pt modelId="{6E5E5FB4-8863-4482-8187-CC5348614981}" type="sibTrans" cxnId="{D7AF3CBF-7ECB-43F0-A801-747FC131AAC5}">
      <dgm:prSet/>
      <dgm:spPr/>
      <dgm:t>
        <a:bodyPr/>
        <a:lstStyle/>
        <a:p>
          <a:endParaRPr lang="en-US"/>
        </a:p>
      </dgm:t>
    </dgm:pt>
    <dgm:pt modelId="{B6D59041-BE82-48A2-B2FC-AFF02D6AAA24}" type="pres">
      <dgm:prSet presAssocID="{A4896B58-EC58-471E-AE53-D0221885A2D5}" presName="diagram" presStyleCnt="0">
        <dgm:presLayoutVars>
          <dgm:dir/>
          <dgm:resizeHandles val="exact"/>
        </dgm:presLayoutVars>
      </dgm:prSet>
      <dgm:spPr/>
    </dgm:pt>
    <dgm:pt modelId="{0E4FB5E6-28A1-4E51-B79C-026CCE9B22AB}" type="pres">
      <dgm:prSet presAssocID="{617EC766-81FA-4E55-AA52-1C52842F9219}" presName="node" presStyleLbl="node1" presStyleIdx="0" presStyleCnt="2">
        <dgm:presLayoutVars>
          <dgm:bulletEnabled val="1"/>
        </dgm:presLayoutVars>
      </dgm:prSet>
      <dgm:spPr/>
    </dgm:pt>
    <dgm:pt modelId="{1E3D4C7A-BFB7-4F3D-AEAB-4B1F39D46EBE}" type="pres">
      <dgm:prSet presAssocID="{A6B1C99A-695A-4DDE-9904-E7AEA3A44F65}" presName="sibTrans" presStyleCnt="0"/>
      <dgm:spPr/>
    </dgm:pt>
    <dgm:pt modelId="{22CAA5E8-24FE-4298-A265-AE4C6E6AD73E}" type="pres">
      <dgm:prSet presAssocID="{1A516AA8-4887-427A-B350-CF008B752030}" presName="node" presStyleLbl="node1" presStyleIdx="1" presStyleCnt="2">
        <dgm:presLayoutVars>
          <dgm:bulletEnabled val="1"/>
        </dgm:presLayoutVars>
      </dgm:prSet>
      <dgm:spPr/>
    </dgm:pt>
  </dgm:ptLst>
  <dgm:cxnLst>
    <dgm:cxn modelId="{949EEA01-729B-4F29-B31F-F6E72C5E309B}" type="presOf" srcId="{617EC766-81FA-4E55-AA52-1C52842F9219}" destId="{0E4FB5E6-28A1-4E51-B79C-026CCE9B22AB}" srcOrd="0" destOrd="0" presId="urn:microsoft.com/office/officeart/2005/8/layout/default#1"/>
    <dgm:cxn modelId="{F4D0CB8D-6F10-48D8-86FD-8A8831BC3633}" type="presOf" srcId="{1A516AA8-4887-427A-B350-CF008B752030}" destId="{22CAA5E8-24FE-4298-A265-AE4C6E6AD73E}" srcOrd="0" destOrd="0" presId="urn:microsoft.com/office/officeart/2005/8/layout/default#1"/>
    <dgm:cxn modelId="{D7AF3CBF-7ECB-43F0-A801-747FC131AAC5}" srcId="{A4896B58-EC58-471E-AE53-D0221885A2D5}" destId="{1A516AA8-4887-427A-B350-CF008B752030}" srcOrd="1" destOrd="0" parTransId="{026CD87F-EB9B-4849-B775-E3FCA3C2D3BC}" sibTransId="{6E5E5FB4-8863-4482-8187-CC5348614981}"/>
    <dgm:cxn modelId="{E2B301D3-8721-48C0-80C5-D13ADBB99609}" srcId="{A4896B58-EC58-471E-AE53-D0221885A2D5}" destId="{617EC766-81FA-4E55-AA52-1C52842F9219}" srcOrd="0" destOrd="0" parTransId="{D8FD6F40-9252-49C2-8EAF-85E919A9B199}" sibTransId="{A6B1C99A-695A-4DDE-9904-E7AEA3A44F65}"/>
    <dgm:cxn modelId="{352B6CD3-83AD-4764-8C26-EBB790B954BC}" type="presOf" srcId="{A4896B58-EC58-471E-AE53-D0221885A2D5}" destId="{B6D59041-BE82-48A2-B2FC-AFF02D6AAA24}" srcOrd="0" destOrd="0" presId="urn:microsoft.com/office/officeart/2005/8/layout/default#1"/>
    <dgm:cxn modelId="{C7F5A1FC-0EC0-431C-9CFA-EFFE8D880C9C}" type="presParOf" srcId="{B6D59041-BE82-48A2-B2FC-AFF02D6AAA24}" destId="{0E4FB5E6-28A1-4E51-B79C-026CCE9B22AB}" srcOrd="0" destOrd="0" presId="urn:microsoft.com/office/officeart/2005/8/layout/default#1"/>
    <dgm:cxn modelId="{BD5EADE3-F69C-4680-824C-9FA80FF58440}" type="presParOf" srcId="{B6D59041-BE82-48A2-B2FC-AFF02D6AAA24}" destId="{1E3D4C7A-BFB7-4F3D-AEAB-4B1F39D46EBE}" srcOrd="1" destOrd="0" presId="urn:microsoft.com/office/officeart/2005/8/layout/default#1"/>
    <dgm:cxn modelId="{BAA8F4F1-4A5D-4452-82D9-DA39EEA62B38}" type="presParOf" srcId="{B6D59041-BE82-48A2-B2FC-AFF02D6AAA24}" destId="{22CAA5E8-24FE-4298-A265-AE4C6E6AD73E}" srcOrd="2"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4FB5E6-28A1-4E51-B79C-026CCE9B22AB}">
      <dsp:nvSpPr>
        <dsp:cNvPr id="0" name=""/>
        <dsp:cNvSpPr/>
      </dsp:nvSpPr>
      <dsp:spPr>
        <a:xfrm>
          <a:off x="1004" y="1137617"/>
          <a:ext cx="3917900" cy="2350740"/>
        </a:xfrm>
        <a:prstGeom prst="rect">
          <a:avLst/>
        </a:prstGeom>
        <a:solidFill>
          <a:schemeClr val="accent3">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20" tIns="236220" rIns="236220" bIns="236220" numCol="1" spcCol="1270" anchor="ctr" anchorCtr="0">
          <a:noAutofit/>
        </a:bodyPr>
        <a:lstStyle/>
        <a:p>
          <a:pPr marL="0" lvl="0" indent="0" algn="ctr" defTabSz="2755900">
            <a:lnSpc>
              <a:spcPct val="90000"/>
            </a:lnSpc>
            <a:spcBef>
              <a:spcPct val="0"/>
            </a:spcBef>
            <a:spcAft>
              <a:spcPct val="35000"/>
            </a:spcAft>
            <a:buNone/>
          </a:pPr>
          <a:r>
            <a:rPr lang="en-US" sz="6200" kern="1200" dirty="0"/>
            <a:t>Cognitive Dimension</a:t>
          </a:r>
        </a:p>
      </dsp:txBody>
      <dsp:txXfrm>
        <a:off x="1004" y="1137617"/>
        <a:ext cx="3917900" cy="2350740"/>
      </dsp:txXfrm>
    </dsp:sp>
    <dsp:sp modelId="{22CAA5E8-24FE-4298-A265-AE4C6E6AD73E}">
      <dsp:nvSpPr>
        <dsp:cNvPr id="0" name=""/>
        <dsp:cNvSpPr/>
      </dsp:nvSpPr>
      <dsp:spPr>
        <a:xfrm>
          <a:off x="4310695" y="1137617"/>
          <a:ext cx="3917900" cy="2350740"/>
        </a:xfrm>
        <a:prstGeom prst="rect">
          <a:avLst/>
        </a:prstGeom>
        <a:solidFill>
          <a:schemeClr val="accent3">
            <a:hueOff val="-4842705"/>
            <a:satOff val="-23661"/>
            <a:lumOff val="8823"/>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20" tIns="236220" rIns="236220" bIns="236220" numCol="1" spcCol="1270" anchor="ctr" anchorCtr="0">
          <a:noAutofit/>
        </a:bodyPr>
        <a:lstStyle/>
        <a:p>
          <a:pPr marL="0" lvl="0" indent="0" algn="ctr" defTabSz="2755900">
            <a:lnSpc>
              <a:spcPct val="90000"/>
            </a:lnSpc>
            <a:spcBef>
              <a:spcPct val="0"/>
            </a:spcBef>
            <a:spcAft>
              <a:spcPct val="35000"/>
            </a:spcAft>
            <a:buNone/>
          </a:pPr>
          <a:r>
            <a:rPr lang="en-US" sz="6200" kern="1200" dirty="0"/>
            <a:t>Social Dimension </a:t>
          </a:r>
        </a:p>
      </dsp:txBody>
      <dsp:txXfrm>
        <a:off x="4310695" y="1137617"/>
        <a:ext cx="3917900" cy="2350740"/>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DEA136A0-1E20-4A39-A60D-C83025B6F989}" type="datetimeFigureOut">
              <a:rPr lang="id-ID" smtClean="0"/>
              <a:t>03/09/2019</a:t>
            </a:fld>
            <a:endParaRPr lang="id-ID"/>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id-ID"/>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90D3369D-22BE-4775-B8CC-13C99B048251}" type="slidenum">
              <a:rPr lang="id-ID" smtClean="0"/>
              <a:t>‹#›</a:t>
            </a:fld>
            <a:endParaRPr lang="id-ID"/>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03821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A136A0-1E20-4A39-A60D-C83025B6F989}" type="datetimeFigureOut">
              <a:rPr lang="id-ID" smtClean="0"/>
              <a:t>03/09/2019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0D3369D-22BE-4775-B8CC-13C99B048251}" type="slidenum">
              <a:rPr lang="id-ID" smtClean="0"/>
              <a:t>‹#›</a:t>
            </a:fld>
            <a:endParaRPr lang="id-ID"/>
          </a:p>
        </p:txBody>
      </p:sp>
    </p:spTree>
    <p:extLst>
      <p:ext uri="{BB962C8B-B14F-4D97-AF65-F5344CB8AC3E}">
        <p14:creationId xmlns:p14="http://schemas.microsoft.com/office/powerpoint/2010/main" val="3873675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A136A0-1E20-4A39-A60D-C83025B6F989}" type="datetimeFigureOut">
              <a:rPr lang="id-ID" smtClean="0"/>
              <a:t>03/09/2019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0D3369D-22BE-4775-B8CC-13C99B048251}" type="slidenum">
              <a:rPr lang="id-ID" smtClean="0"/>
              <a:t>‹#›</a:t>
            </a:fld>
            <a:endParaRPr lang="id-ID"/>
          </a:p>
        </p:txBody>
      </p:sp>
    </p:spTree>
    <p:extLst>
      <p:ext uri="{BB962C8B-B14F-4D97-AF65-F5344CB8AC3E}">
        <p14:creationId xmlns:p14="http://schemas.microsoft.com/office/powerpoint/2010/main" val="3521800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A136A0-1E20-4A39-A60D-C83025B6F989}" type="datetimeFigureOut">
              <a:rPr lang="id-ID" smtClean="0"/>
              <a:t>03/09/2019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0D3369D-22BE-4775-B8CC-13C99B048251}" type="slidenum">
              <a:rPr lang="id-ID" smtClean="0"/>
              <a:t>‹#›</a:t>
            </a:fld>
            <a:endParaRPr lang="id-ID"/>
          </a:p>
        </p:txBody>
      </p:sp>
    </p:spTree>
    <p:extLst>
      <p:ext uri="{BB962C8B-B14F-4D97-AF65-F5344CB8AC3E}">
        <p14:creationId xmlns:p14="http://schemas.microsoft.com/office/powerpoint/2010/main" val="2804026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DEA136A0-1E20-4A39-A60D-C83025B6F989}" type="datetimeFigureOut">
              <a:rPr lang="id-ID" smtClean="0"/>
              <a:t>03/09/2019</a:t>
            </a:fld>
            <a:endParaRPr lang="id-ID"/>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id-ID"/>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90D3369D-22BE-4775-B8CC-13C99B048251}" type="slidenum">
              <a:rPr lang="id-ID" smtClean="0"/>
              <a:t>‹#›</a:t>
            </a:fld>
            <a:endParaRPr lang="id-ID"/>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25705035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A136A0-1E20-4A39-A60D-C83025B6F989}" type="datetimeFigureOut">
              <a:rPr lang="id-ID" smtClean="0"/>
              <a:t>03/09/2019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0D3369D-22BE-4775-B8CC-13C99B048251}" type="slidenum">
              <a:rPr lang="id-ID" smtClean="0"/>
              <a:t>‹#›</a:t>
            </a:fld>
            <a:endParaRPr lang="id-ID"/>
          </a:p>
        </p:txBody>
      </p:sp>
    </p:spTree>
    <p:extLst>
      <p:ext uri="{BB962C8B-B14F-4D97-AF65-F5344CB8AC3E}">
        <p14:creationId xmlns:p14="http://schemas.microsoft.com/office/powerpoint/2010/main" val="206761140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A136A0-1E20-4A39-A60D-C83025B6F989}" type="datetimeFigureOut">
              <a:rPr lang="id-ID" smtClean="0"/>
              <a:t>03/09/2019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0D3369D-22BE-4775-B8CC-13C99B048251}" type="slidenum">
              <a:rPr lang="id-ID" smtClean="0"/>
              <a:t>‹#›</a:t>
            </a:fld>
            <a:endParaRPr lang="id-ID"/>
          </a:p>
        </p:txBody>
      </p:sp>
    </p:spTree>
    <p:extLst>
      <p:ext uri="{BB962C8B-B14F-4D97-AF65-F5344CB8AC3E}">
        <p14:creationId xmlns:p14="http://schemas.microsoft.com/office/powerpoint/2010/main" val="311330291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A136A0-1E20-4A39-A60D-C83025B6F989}" type="datetimeFigureOut">
              <a:rPr lang="id-ID" smtClean="0"/>
              <a:t>03/09/2019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0D3369D-22BE-4775-B8CC-13C99B048251}" type="slidenum">
              <a:rPr lang="id-ID" smtClean="0"/>
              <a:t>‹#›</a:t>
            </a:fld>
            <a:endParaRPr lang="id-ID"/>
          </a:p>
        </p:txBody>
      </p:sp>
    </p:spTree>
    <p:extLst>
      <p:ext uri="{BB962C8B-B14F-4D97-AF65-F5344CB8AC3E}">
        <p14:creationId xmlns:p14="http://schemas.microsoft.com/office/powerpoint/2010/main" val="3671923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A136A0-1E20-4A39-A60D-C83025B6F989}" type="datetimeFigureOut">
              <a:rPr lang="id-ID" smtClean="0"/>
              <a:t>03/09/2019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0D3369D-22BE-4775-B8CC-13C99B048251}" type="slidenum">
              <a:rPr lang="id-ID" smtClean="0"/>
              <a:t>‹#›</a:t>
            </a:fld>
            <a:endParaRPr lang="id-ID"/>
          </a:p>
        </p:txBody>
      </p:sp>
    </p:spTree>
    <p:extLst>
      <p:ext uri="{BB962C8B-B14F-4D97-AF65-F5344CB8AC3E}">
        <p14:creationId xmlns:p14="http://schemas.microsoft.com/office/powerpoint/2010/main" val="1218692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DEA136A0-1E20-4A39-A60D-C83025B6F989}" type="datetimeFigureOut">
              <a:rPr lang="id-ID" smtClean="0"/>
              <a:t>03/09/2019</a:t>
            </a:fld>
            <a:endParaRPr lang="id-ID"/>
          </a:p>
        </p:txBody>
      </p:sp>
      <p:sp>
        <p:nvSpPr>
          <p:cNvPr id="6" name="Footer Placeholder 5"/>
          <p:cNvSpPr>
            <a:spLocks noGrp="1"/>
          </p:cNvSpPr>
          <p:nvPr>
            <p:ph type="ftr" sz="quarter" idx="11"/>
          </p:nvPr>
        </p:nvSpPr>
        <p:spPr>
          <a:xfrm>
            <a:off x="2103620" y="6375679"/>
            <a:ext cx="3482179" cy="345796"/>
          </a:xfrm>
        </p:spPr>
        <p:txBody>
          <a:bodyPr/>
          <a:lstStyle/>
          <a:p>
            <a:endParaRPr lang="id-ID"/>
          </a:p>
        </p:txBody>
      </p:sp>
      <p:sp>
        <p:nvSpPr>
          <p:cNvPr id="7" name="Slide Number Placeholder 6"/>
          <p:cNvSpPr>
            <a:spLocks noGrp="1"/>
          </p:cNvSpPr>
          <p:nvPr>
            <p:ph type="sldNum" sz="quarter" idx="12"/>
          </p:nvPr>
        </p:nvSpPr>
        <p:spPr>
          <a:xfrm>
            <a:off x="5691014" y="6375679"/>
            <a:ext cx="1232456" cy="345796"/>
          </a:xfrm>
        </p:spPr>
        <p:txBody>
          <a:bodyPr/>
          <a:lstStyle/>
          <a:p>
            <a:fld id="{90D3369D-22BE-4775-B8CC-13C99B048251}" type="slidenum">
              <a:rPr lang="id-ID" smtClean="0"/>
              <a:t>‹#›</a:t>
            </a:fld>
            <a:endParaRPr lang="id-ID"/>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88823984"/>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DEA136A0-1E20-4A39-A60D-C83025B6F989}" type="datetimeFigureOut">
              <a:rPr lang="id-ID" smtClean="0"/>
              <a:t>03/09/2019</a:t>
            </a:fld>
            <a:endParaRPr lang="id-ID"/>
          </a:p>
        </p:txBody>
      </p:sp>
      <p:sp>
        <p:nvSpPr>
          <p:cNvPr id="6" name="Footer Placeholder 5"/>
          <p:cNvSpPr>
            <a:spLocks noGrp="1"/>
          </p:cNvSpPr>
          <p:nvPr>
            <p:ph type="ftr" sz="quarter" idx="11"/>
          </p:nvPr>
        </p:nvSpPr>
        <p:spPr>
          <a:xfrm>
            <a:off x="2103621" y="6375679"/>
            <a:ext cx="3482178" cy="345796"/>
          </a:xfrm>
        </p:spPr>
        <p:txBody>
          <a:bodyPr/>
          <a:lstStyle/>
          <a:p>
            <a:endParaRPr lang="id-ID"/>
          </a:p>
        </p:txBody>
      </p:sp>
      <p:sp>
        <p:nvSpPr>
          <p:cNvPr id="7" name="Slide Number Placeholder 6"/>
          <p:cNvSpPr>
            <a:spLocks noGrp="1"/>
          </p:cNvSpPr>
          <p:nvPr>
            <p:ph type="sldNum" sz="quarter" idx="12"/>
          </p:nvPr>
        </p:nvSpPr>
        <p:spPr>
          <a:xfrm>
            <a:off x="5687568" y="6375679"/>
            <a:ext cx="1234440" cy="345796"/>
          </a:xfrm>
        </p:spPr>
        <p:txBody>
          <a:bodyPr/>
          <a:lstStyle/>
          <a:p>
            <a:fld id="{90D3369D-22BE-4775-B8CC-13C99B048251}" type="slidenum">
              <a:rPr lang="id-ID" smtClean="0"/>
              <a:t>‹#›</a:t>
            </a:fld>
            <a:endParaRPr lang="id-ID"/>
          </a:p>
        </p:txBody>
      </p:sp>
    </p:spTree>
    <p:extLst>
      <p:ext uri="{BB962C8B-B14F-4D97-AF65-F5344CB8AC3E}">
        <p14:creationId xmlns:p14="http://schemas.microsoft.com/office/powerpoint/2010/main" val="3803519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DEA136A0-1E20-4A39-A60D-C83025B6F989}" type="datetimeFigureOut">
              <a:rPr lang="id-ID" smtClean="0"/>
              <a:t>03/09/2019</a:t>
            </a:fld>
            <a:endParaRPr lang="id-ID"/>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id-ID"/>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90D3369D-22BE-4775-B8CC-13C99B048251}" type="slidenum">
              <a:rPr lang="id-ID" smtClean="0"/>
              <a:t>‹#›</a:t>
            </a:fld>
            <a:endParaRPr lang="id-ID"/>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704944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E4522-B934-4AB8-AC73-4286DB3C7718}"/>
              </a:ext>
            </a:extLst>
          </p:cNvPr>
          <p:cNvSpPr>
            <a:spLocks noGrp="1"/>
          </p:cNvSpPr>
          <p:nvPr>
            <p:ph type="ctrTitle"/>
          </p:nvPr>
        </p:nvSpPr>
        <p:spPr>
          <a:xfrm>
            <a:off x="1139687" y="802298"/>
            <a:ext cx="9915165" cy="2541431"/>
          </a:xfrm>
        </p:spPr>
        <p:txBody>
          <a:bodyPr>
            <a:normAutofit/>
          </a:bodyPr>
          <a:lstStyle/>
          <a:p>
            <a:r>
              <a:rPr lang="id-ID" sz="8800" b="1" dirty="0"/>
              <a:t>INTRODUCTION</a:t>
            </a:r>
          </a:p>
        </p:txBody>
      </p:sp>
      <p:sp>
        <p:nvSpPr>
          <p:cNvPr id="3" name="Subtitle 2">
            <a:extLst>
              <a:ext uri="{FF2B5EF4-FFF2-40B4-BE49-F238E27FC236}">
                <a16:creationId xmlns:a16="http://schemas.microsoft.com/office/drawing/2014/main" id="{8754C1D4-47E7-44C1-AE5C-2926D8CAA634}"/>
              </a:ext>
            </a:extLst>
          </p:cNvPr>
          <p:cNvSpPr>
            <a:spLocks noGrp="1"/>
          </p:cNvSpPr>
          <p:nvPr>
            <p:ph type="subTitle" idx="1"/>
          </p:nvPr>
        </p:nvSpPr>
        <p:spPr>
          <a:xfrm>
            <a:off x="1616765" y="3716735"/>
            <a:ext cx="8457426" cy="977621"/>
          </a:xfrm>
        </p:spPr>
        <p:txBody>
          <a:bodyPr>
            <a:normAutofit/>
          </a:bodyPr>
          <a:lstStyle/>
          <a:p>
            <a:pPr algn="ctr"/>
            <a:r>
              <a:rPr lang="id-ID" sz="2400" dirty="0"/>
              <a:t>By </a:t>
            </a:r>
          </a:p>
          <a:p>
            <a:pPr algn="ctr"/>
            <a:r>
              <a:rPr lang="id-ID" sz="2400" dirty="0"/>
              <a:t>Intan Satriani, M.Pd.</a:t>
            </a:r>
          </a:p>
        </p:txBody>
      </p:sp>
    </p:spTree>
    <p:extLst>
      <p:ext uri="{BB962C8B-B14F-4D97-AF65-F5344CB8AC3E}">
        <p14:creationId xmlns:p14="http://schemas.microsoft.com/office/powerpoint/2010/main" val="3561735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Cognitive dimension </a:t>
            </a:r>
          </a:p>
        </p:txBody>
      </p:sp>
      <p:sp>
        <p:nvSpPr>
          <p:cNvPr id="3" name="Content Placeholder 2"/>
          <p:cNvSpPr>
            <a:spLocks noGrp="1"/>
          </p:cNvSpPr>
          <p:nvPr>
            <p:ph idx="1"/>
          </p:nvPr>
        </p:nvSpPr>
        <p:spPr/>
        <p:txBody>
          <a:bodyPr>
            <a:normAutofit lnSpcReduction="10000"/>
          </a:bodyPr>
          <a:lstStyle/>
          <a:p>
            <a:r>
              <a:rPr lang="en-US" sz="3600" dirty="0"/>
              <a:t>Children are clever at perceiving similarities, identifying objects, and recognizing objects. </a:t>
            </a:r>
          </a:p>
          <a:p>
            <a:pPr>
              <a:buNone/>
            </a:pPr>
            <a:endParaRPr lang="en-US" sz="3600" dirty="0"/>
          </a:p>
          <a:p>
            <a:r>
              <a:rPr lang="en-US" sz="3600" dirty="0"/>
              <a:t>Children are setting up presentation of what they see and know. They make use of these recognition and recall. </a:t>
            </a:r>
          </a:p>
        </p:txBody>
      </p:sp>
    </p:spTree>
    <p:extLst>
      <p:ext uri="{BB962C8B-B14F-4D97-AF65-F5344CB8AC3E}">
        <p14:creationId xmlns:p14="http://schemas.microsoft.com/office/powerpoint/2010/main" val="4192461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dimension </a:t>
            </a:r>
          </a:p>
        </p:txBody>
      </p:sp>
      <p:sp>
        <p:nvSpPr>
          <p:cNvPr id="3" name="Content Placeholder 2"/>
          <p:cNvSpPr>
            <a:spLocks noGrp="1"/>
          </p:cNvSpPr>
          <p:nvPr>
            <p:ph idx="1"/>
          </p:nvPr>
        </p:nvSpPr>
        <p:spPr/>
        <p:txBody>
          <a:bodyPr>
            <a:normAutofit/>
          </a:bodyPr>
          <a:lstStyle/>
          <a:p>
            <a:r>
              <a:rPr lang="en-US" sz="3200" dirty="0"/>
              <a:t>Adult and children talk each other, adults expect children to respond to request, to comment, and to indicate to their interlocutors what they are interested in as well as their needs and wants. </a:t>
            </a:r>
          </a:p>
          <a:p>
            <a:r>
              <a:rPr lang="en-US" sz="3200" dirty="0"/>
              <a:t>In learning to participate in conversation, children learn more of their language and more about how to use it. </a:t>
            </a:r>
          </a:p>
          <a:p>
            <a:endParaRPr lang="en-US" sz="3200" dirty="0"/>
          </a:p>
          <a:p>
            <a:endParaRPr lang="en-US" sz="3200" dirty="0"/>
          </a:p>
        </p:txBody>
      </p:sp>
    </p:spTree>
    <p:extLst>
      <p:ext uri="{BB962C8B-B14F-4D97-AF65-F5344CB8AC3E}">
        <p14:creationId xmlns:p14="http://schemas.microsoft.com/office/powerpoint/2010/main" val="1240443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5924E-92D8-4399-A169-1B4266AA095F}"/>
              </a:ext>
            </a:extLst>
          </p:cNvPr>
          <p:cNvSpPr>
            <a:spLocks noGrp="1"/>
          </p:cNvSpPr>
          <p:nvPr>
            <p:ph type="title"/>
          </p:nvPr>
        </p:nvSpPr>
        <p:spPr>
          <a:xfrm>
            <a:off x="1455785" y="2682934"/>
            <a:ext cx="10178322" cy="1492132"/>
          </a:xfrm>
        </p:spPr>
        <p:txBody>
          <a:bodyPr>
            <a:normAutofit fontScale="90000"/>
          </a:bodyPr>
          <a:lstStyle/>
          <a:p>
            <a:pPr algn="ctr"/>
            <a:r>
              <a:rPr lang="id-ID" sz="11500" dirty="0"/>
              <a:t>Thank you</a:t>
            </a:r>
          </a:p>
        </p:txBody>
      </p:sp>
    </p:spTree>
    <p:extLst>
      <p:ext uri="{BB962C8B-B14F-4D97-AF65-F5344CB8AC3E}">
        <p14:creationId xmlns:p14="http://schemas.microsoft.com/office/powerpoint/2010/main" val="4269103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93306-2F79-49F6-BCA1-3DFFF831FC02}"/>
              </a:ext>
            </a:extLst>
          </p:cNvPr>
          <p:cNvSpPr>
            <a:spLocks noGrp="1"/>
          </p:cNvSpPr>
          <p:nvPr>
            <p:ph type="title"/>
          </p:nvPr>
        </p:nvSpPr>
        <p:spPr/>
        <p:txBody>
          <a:bodyPr>
            <a:normAutofit/>
          </a:bodyPr>
          <a:lstStyle/>
          <a:p>
            <a:r>
              <a:rPr lang="id-ID" sz="4000" dirty="0"/>
              <a:t>Outline of presentation</a:t>
            </a:r>
          </a:p>
        </p:txBody>
      </p:sp>
      <p:sp>
        <p:nvSpPr>
          <p:cNvPr id="3" name="Content Placeholder 2">
            <a:extLst>
              <a:ext uri="{FF2B5EF4-FFF2-40B4-BE49-F238E27FC236}">
                <a16:creationId xmlns:a16="http://schemas.microsoft.com/office/drawing/2014/main" id="{AFE5AE39-DBAC-47C2-BA5C-4BD0B76DD6AF}"/>
              </a:ext>
            </a:extLst>
          </p:cNvPr>
          <p:cNvSpPr>
            <a:spLocks noGrp="1"/>
          </p:cNvSpPr>
          <p:nvPr>
            <p:ph idx="1"/>
          </p:nvPr>
        </p:nvSpPr>
        <p:spPr/>
        <p:txBody>
          <a:bodyPr>
            <a:normAutofit/>
          </a:bodyPr>
          <a:lstStyle/>
          <a:p>
            <a:r>
              <a:rPr lang="id-ID" sz="3200" dirty="0"/>
              <a:t>What is first language acquisition?</a:t>
            </a:r>
          </a:p>
          <a:p>
            <a:r>
              <a:rPr lang="id-ID" sz="3200" dirty="0"/>
              <a:t>Language acquisition process</a:t>
            </a:r>
          </a:p>
          <a:p>
            <a:r>
              <a:rPr lang="id-ID" sz="3200" dirty="0"/>
              <a:t>Complexity for language acquisition</a:t>
            </a:r>
          </a:p>
        </p:txBody>
      </p:sp>
    </p:spTree>
    <p:extLst>
      <p:ext uri="{BB962C8B-B14F-4D97-AF65-F5344CB8AC3E}">
        <p14:creationId xmlns:p14="http://schemas.microsoft.com/office/powerpoint/2010/main" val="360285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a:t>
            </a:r>
          </a:p>
        </p:txBody>
      </p:sp>
      <p:sp>
        <p:nvSpPr>
          <p:cNvPr id="3" name="Content Placeholder 2"/>
          <p:cNvSpPr>
            <a:spLocks noGrp="1"/>
          </p:cNvSpPr>
          <p:nvPr>
            <p:ph idx="1"/>
          </p:nvPr>
        </p:nvSpPr>
        <p:spPr/>
        <p:txBody>
          <a:bodyPr>
            <a:normAutofit fontScale="92500" lnSpcReduction="20000"/>
          </a:bodyPr>
          <a:lstStyle/>
          <a:p>
            <a:pPr algn="just"/>
            <a:r>
              <a:rPr lang="en-US" sz="4000" dirty="0"/>
              <a:t>Is a process by which humans acquire the </a:t>
            </a:r>
            <a:r>
              <a:rPr lang="en-US" sz="4000" b="1" dirty="0"/>
              <a:t>CAPACITY</a:t>
            </a:r>
            <a:r>
              <a:rPr lang="en-US" sz="4000" dirty="0"/>
              <a:t> to perceive, produce and use words to understand and communicate (</a:t>
            </a:r>
            <a:r>
              <a:rPr lang="en-US" sz="4000" dirty="0" err="1"/>
              <a:t>Kaswan</a:t>
            </a:r>
            <a:r>
              <a:rPr lang="en-US" sz="4000" dirty="0"/>
              <a:t> &amp; </a:t>
            </a:r>
            <a:r>
              <a:rPr lang="en-US" sz="4000" dirty="0" err="1"/>
              <a:t>Suprijadi</a:t>
            </a:r>
            <a:r>
              <a:rPr lang="en-US" sz="4000" dirty="0"/>
              <a:t> , 2012). </a:t>
            </a:r>
          </a:p>
          <a:p>
            <a:pPr algn="ctr"/>
            <a:endParaRPr lang="en-US" sz="4000" dirty="0"/>
          </a:p>
          <a:p>
            <a:pPr marL="0" indent="0" algn="ctr">
              <a:buNone/>
            </a:pPr>
            <a:r>
              <a:rPr lang="en-US" sz="4000" dirty="0"/>
              <a:t>LA = L1 (First Language Acquisition) </a:t>
            </a:r>
          </a:p>
        </p:txBody>
      </p:sp>
    </p:spTree>
    <p:extLst>
      <p:ext uri="{BB962C8B-B14F-4D97-AF65-F5344CB8AC3E}">
        <p14:creationId xmlns:p14="http://schemas.microsoft.com/office/powerpoint/2010/main" val="4171822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Capacity </a:t>
            </a:r>
          </a:p>
        </p:txBody>
      </p:sp>
      <p:sp>
        <p:nvSpPr>
          <p:cNvPr id="3" name="Content Placeholder 2"/>
          <p:cNvSpPr>
            <a:spLocks noGrp="1"/>
          </p:cNvSpPr>
          <p:nvPr>
            <p:ph idx="1"/>
          </p:nvPr>
        </p:nvSpPr>
        <p:spPr/>
        <p:txBody>
          <a:bodyPr/>
          <a:lstStyle/>
          <a:p>
            <a:pPr marL="0" indent="0">
              <a:buNone/>
            </a:pPr>
            <a:endParaRPr lang="en-US" dirty="0"/>
          </a:p>
        </p:txBody>
      </p:sp>
      <p:sp>
        <p:nvSpPr>
          <p:cNvPr id="4" name="Oval 3"/>
          <p:cNvSpPr/>
          <p:nvPr/>
        </p:nvSpPr>
        <p:spPr>
          <a:xfrm>
            <a:off x="511445" y="3208149"/>
            <a:ext cx="3527158" cy="20147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t>Syntax </a:t>
            </a:r>
          </a:p>
        </p:txBody>
      </p:sp>
      <p:sp>
        <p:nvSpPr>
          <p:cNvPr id="5" name="Oval 4"/>
          <p:cNvSpPr/>
          <p:nvPr/>
        </p:nvSpPr>
        <p:spPr>
          <a:xfrm>
            <a:off x="4246536" y="3208148"/>
            <a:ext cx="3527158" cy="20147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t>Phonetics</a:t>
            </a:r>
          </a:p>
        </p:txBody>
      </p:sp>
      <p:sp>
        <p:nvSpPr>
          <p:cNvPr id="6" name="Oval 5"/>
          <p:cNvSpPr/>
          <p:nvPr/>
        </p:nvSpPr>
        <p:spPr>
          <a:xfrm>
            <a:off x="7981626" y="3208148"/>
            <a:ext cx="3527158" cy="20147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Expensive Vocabulary</a:t>
            </a:r>
          </a:p>
        </p:txBody>
      </p:sp>
    </p:spTree>
    <p:extLst>
      <p:ext uri="{BB962C8B-B14F-4D97-AF65-F5344CB8AC3E}">
        <p14:creationId xmlns:p14="http://schemas.microsoft.com/office/powerpoint/2010/main" val="1185760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4400" dirty="0"/>
              <a:t>Language acquisition is part of the overall developmental of children physically, socially, and cognitively</a:t>
            </a:r>
            <a:r>
              <a:rPr lang="id-ID" sz="4400" dirty="0"/>
              <a:t>.</a:t>
            </a:r>
            <a:endParaRPr lang="en-US" sz="4400" dirty="0"/>
          </a:p>
        </p:txBody>
      </p:sp>
    </p:spTree>
    <p:extLst>
      <p:ext uri="{BB962C8B-B14F-4D97-AF65-F5344CB8AC3E}">
        <p14:creationId xmlns:p14="http://schemas.microsoft.com/office/powerpoint/2010/main" val="106459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1706" y="418223"/>
            <a:ext cx="10515600" cy="1325563"/>
          </a:xfrm>
        </p:spPr>
        <p:txBody>
          <a:bodyPr/>
          <a:lstStyle/>
          <a:p>
            <a:r>
              <a:rPr lang="en-US" dirty="0"/>
              <a:t>Language Acquisition Process </a:t>
            </a:r>
          </a:p>
        </p:txBody>
      </p:sp>
      <p:sp>
        <p:nvSpPr>
          <p:cNvPr id="4" name="Oval 3"/>
          <p:cNvSpPr/>
          <p:nvPr/>
        </p:nvSpPr>
        <p:spPr>
          <a:xfrm>
            <a:off x="619932" y="2634712"/>
            <a:ext cx="2944678" cy="2681206"/>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3600" dirty="0"/>
              <a:t>CHILDREN </a:t>
            </a:r>
          </a:p>
        </p:txBody>
      </p:sp>
      <p:sp>
        <p:nvSpPr>
          <p:cNvPr id="5" name="Title 1"/>
          <p:cNvSpPr txBox="1">
            <a:spLocks/>
          </p:cNvSpPr>
          <p:nvPr/>
        </p:nvSpPr>
        <p:spPr>
          <a:xfrm>
            <a:off x="4850966" y="1613990"/>
            <a:ext cx="4841929" cy="690964"/>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t>2 – 6 years old  </a:t>
            </a:r>
          </a:p>
        </p:txBody>
      </p:sp>
      <p:sp>
        <p:nvSpPr>
          <p:cNvPr id="6" name="Title 1"/>
          <p:cNvSpPr txBox="1">
            <a:spLocks/>
          </p:cNvSpPr>
          <p:nvPr/>
        </p:nvSpPr>
        <p:spPr>
          <a:xfrm>
            <a:off x="4850968" y="2634712"/>
            <a:ext cx="4841929" cy="588934"/>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t>6 years old  </a:t>
            </a:r>
          </a:p>
        </p:txBody>
      </p:sp>
      <p:sp>
        <p:nvSpPr>
          <p:cNvPr id="7" name="Title 1"/>
          <p:cNvSpPr txBox="1">
            <a:spLocks/>
          </p:cNvSpPr>
          <p:nvPr/>
        </p:nvSpPr>
        <p:spPr>
          <a:xfrm>
            <a:off x="4850966" y="3519825"/>
            <a:ext cx="4841929" cy="653511"/>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t>School Age </a:t>
            </a:r>
          </a:p>
        </p:txBody>
      </p:sp>
      <p:sp>
        <p:nvSpPr>
          <p:cNvPr id="8" name="Title 1"/>
          <p:cNvSpPr txBox="1">
            <a:spLocks/>
          </p:cNvSpPr>
          <p:nvPr/>
        </p:nvSpPr>
        <p:spPr>
          <a:xfrm>
            <a:off x="4850966" y="4438517"/>
            <a:ext cx="4841929" cy="653511"/>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t>Language is developing and changing  </a:t>
            </a:r>
          </a:p>
        </p:txBody>
      </p:sp>
      <p:sp>
        <p:nvSpPr>
          <p:cNvPr id="9" name="Title 1"/>
          <p:cNvSpPr txBox="1">
            <a:spLocks/>
          </p:cNvSpPr>
          <p:nvPr/>
        </p:nvSpPr>
        <p:spPr>
          <a:xfrm>
            <a:off x="4850965" y="5388207"/>
            <a:ext cx="4841929" cy="1105583"/>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t>Naturally obtain communicative competence, grammar, language usage, and linguistics structures </a:t>
            </a:r>
          </a:p>
        </p:txBody>
      </p:sp>
    </p:spTree>
    <p:extLst>
      <p:ext uri="{BB962C8B-B14F-4D97-AF65-F5344CB8AC3E}">
        <p14:creationId xmlns:p14="http://schemas.microsoft.com/office/powerpoint/2010/main" val="771186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1706" y="418223"/>
            <a:ext cx="10515600" cy="1325563"/>
          </a:xfrm>
        </p:spPr>
        <p:txBody>
          <a:bodyPr/>
          <a:lstStyle/>
          <a:p>
            <a:r>
              <a:rPr lang="en-US" dirty="0"/>
              <a:t>Language Acquisition Process </a:t>
            </a:r>
          </a:p>
        </p:txBody>
      </p:sp>
      <p:sp>
        <p:nvSpPr>
          <p:cNvPr id="4" name="Oval 3"/>
          <p:cNvSpPr/>
          <p:nvPr/>
        </p:nvSpPr>
        <p:spPr>
          <a:xfrm>
            <a:off x="619932" y="2634712"/>
            <a:ext cx="2944678" cy="2681206"/>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600" dirty="0"/>
              <a:t>CHILDREN </a:t>
            </a:r>
          </a:p>
        </p:txBody>
      </p:sp>
      <p:sp>
        <p:nvSpPr>
          <p:cNvPr id="5" name="Title 1"/>
          <p:cNvSpPr txBox="1">
            <a:spLocks/>
          </p:cNvSpPr>
          <p:nvPr/>
        </p:nvSpPr>
        <p:spPr>
          <a:xfrm>
            <a:off x="4850966" y="1613990"/>
            <a:ext cx="4841929" cy="690964"/>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t>Get language from experience </a:t>
            </a:r>
          </a:p>
        </p:txBody>
      </p:sp>
      <p:sp>
        <p:nvSpPr>
          <p:cNvPr id="6" name="Title 1"/>
          <p:cNvSpPr txBox="1">
            <a:spLocks/>
          </p:cNvSpPr>
          <p:nvPr/>
        </p:nvSpPr>
        <p:spPr>
          <a:xfrm>
            <a:off x="4850968" y="2634712"/>
            <a:ext cx="4841929" cy="588934"/>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t>Modify their speech </a:t>
            </a:r>
          </a:p>
        </p:txBody>
      </p:sp>
      <p:sp>
        <p:nvSpPr>
          <p:cNvPr id="7" name="Title 1"/>
          <p:cNvSpPr txBox="1">
            <a:spLocks/>
          </p:cNvSpPr>
          <p:nvPr/>
        </p:nvSpPr>
        <p:spPr>
          <a:xfrm>
            <a:off x="4850966" y="3519825"/>
            <a:ext cx="4841929" cy="653511"/>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t>Develop language by relating what they know and what they encounter. </a:t>
            </a:r>
          </a:p>
        </p:txBody>
      </p:sp>
      <p:sp>
        <p:nvSpPr>
          <p:cNvPr id="9" name="Title 1"/>
          <p:cNvSpPr txBox="1">
            <a:spLocks/>
          </p:cNvSpPr>
          <p:nvPr/>
        </p:nvSpPr>
        <p:spPr>
          <a:xfrm>
            <a:off x="4850966" y="4763126"/>
            <a:ext cx="4841929" cy="1105583"/>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t>By questioning, children become active in their attempt to comprehend and learn</a:t>
            </a:r>
            <a:endParaRPr lang="en-US" sz="4000" dirty="0"/>
          </a:p>
        </p:txBody>
      </p:sp>
    </p:spTree>
    <p:extLst>
      <p:ext uri="{BB962C8B-B14F-4D97-AF65-F5344CB8AC3E}">
        <p14:creationId xmlns:p14="http://schemas.microsoft.com/office/powerpoint/2010/main" val="4144719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t>Language as a puzzle, these pieces of the puzzle are phonology, vocabulary, grammar, discourse, pragmatics (tabors, 1997). </a:t>
            </a:r>
          </a:p>
          <a:p>
            <a:endParaRPr lang="en-US" sz="4000" dirty="0"/>
          </a:p>
        </p:txBody>
      </p:sp>
    </p:spTree>
    <p:extLst>
      <p:ext uri="{BB962C8B-B14F-4D97-AF65-F5344CB8AC3E}">
        <p14:creationId xmlns:p14="http://schemas.microsoft.com/office/powerpoint/2010/main" val="815455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Children Language development </a:t>
            </a:r>
          </a:p>
        </p:txBody>
      </p:sp>
      <p:graphicFrame>
        <p:nvGraphicFramePr>
          <p:cNvPr id="4" name="Content Placeholder 3"/>
          <p:cNvGraphicFramePr>
            <a:graphicFrameLocks noGrp="1"/>
          </p:cNvGraphicFramePr>
          <p:nvPr>
            <p:ph idx="1"/>
          </p:nvPr>
        </p:nvGraphicFramePr>
        <p:xfrm>
          <a:off x="1981200" y="1774826"/>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2670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59</TotalTime>
  <Words>283</Words>
  <Application>Microsoft Office PowerPoint</Application>
  <PresentationFormat>Widescreen</PresentationFormat>
  <Paragraphs>41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Gill Sans MT</vt:lpstr>
      <vt:lpstr>Impact</vt:lpstr>
      <vt:lpstr>Badge</vt:lpstr>
      <vt:lpstr>INTRODUCTION</vt:lpstr>
      <vt:lpstr>Outline of presentation</vt:lpstr>
      <vt:lpstr>Definition…  </vt:lpstr>
      <vt:lpstr>Capacity </vt:lpstr>
      <vt:lpstr>PowerPoint Presentation</vt:lpstr>
      <vt:lpstr>Language Acquisition Process </vt:lpstr>
      <vt:lpstr>Language Acquisition Process </vt:lpstr>
      <vt:lpstr>PowerPoint Presentation</vt:lpstr>
      <vt:lpstr>Children Language development </vt:lpstr>
      <vt:lpstr>Cognitive dimension </vt:lpstr>
      <vt:lpstr>Social dimension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intan satriani</dc:creator>
  <cp:lastModifiedBy>Windows User</cp:lastModifiedBy>
  <cp:revision>9</cp:revision>
  <dcterms:created xsi:type="dcterms:W3CDTF">2018-09-15T04:08:35Z</dcterms:created>
  <dcterms:modified xsi:type="dcterms:W3CDTF">2019-09-02T23:08:32Z</dcterms:modified>
</cp:coreProperties>
</file>