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2" r:id="rId3"/>
    <p:sldId id="258" r:id="rId4"/>
    <p:sldId id="259" r:id="rId5"/>
    <p:sldId id="260" r:id="rId6"/>
    <p:sldId id="261" r:id="rId7"/>
    <p:sldId id="262" r:id="rId8"/>
    <p:sldId id="263" r:id="rId9"/>
    <p:sldId id="264" r:id="rId10"/>
    <p:sldId id="266" r:id="rId11"/>
    <p:sldId id="268" r:id="rId12"/>
    <p:sldId id="270" r:id="rId13"/>
    <p:sldId id="271" r:id="rId1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DB67F2-B001-4F19-A0F0-2495F8F7FB02}"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id-ID"/>
        </a:p>
      </dgm:t>
    </dgm:pt>
    <dgm:pt modelId="{F3C82DB8-565A-4FB8-BE47-ECDE7B6BEAFE}">
      <dgm:prSet phldrT="[Text]"/>
      <dgm:spPr/>
      <dgm:t>
        <a:bodyPr/>
        <a:lstStyle/>
        <a:p>
          <a:r>
            <a:rPr lang="id-ID" dirty="0" smtClean="0"/>
            <a:t>Bahan Ajar</a:t>
          </a:r>
          <a:endParaRPr lang="id-ID" dirty="0"/>
        </a:p>
      </dgm:t>
    </dgm:pt>
    <dgm:pt modelId="{615E631F-E7FC-4027-A874-4E8D8C7FE192}" type="parTrans" cxnId="{19890A2F-961C-49C8-8C20-799B8438F3A8}">
      <dgm:prSet/>
      <dgm:spPr/>
      <dgm:t>
        <a:bodyPr/>
        <a:lstStyle/>
        <a:p>
          <a:endParaRPr lang="id-ID"/>
        </a:p>
      </dgm:t>
    </dgm:pt>
    <dgm:pt modelId="{4F5B90BE-7897-4AE3-9C62-B335DEE16B29}" type="sibTrans" cxnId="{19890A2F-961C-49C8-8C20-799B8438F3A8}">
      <dgm:prSet/>
      <dgm:spPr/>
      <dgm:t>
        <a:bodyPr/>
        <a:lstStyle/>
        <a:p>
          <a:endParaRPr lang="id-ID"/>
        </a:p>
      </dgm:t>
    </dgm:pt>
    <dgm:pt modelId="{4B9676B2-F67E-4DDA-8125-5B55FDFA70C8}">
      <dgm:prSet phldrT="[Text]"/>
      <dgm:spPr/>
      <dgm:t>
        <a:bodyPr/>
        <a:lstStyle/>
        <a:p>
          <a:r>
            <a:rPr lang="id-ID" dirty="0" smtClean="0"/>
            <a:t>Pengertian</a:t>
          </a:r>
          <a:endParaRPr lang="id-ID" dirty="0"/>
        </a:p>
      </dgm:t>
    </dgm:pt>
    <dgm:pt modelId="{A1ADAAED-D3D2-41FA-9FD8-FC2B906A2A8B}" type="parTrans" cxnId="{D2B5D8A9-7BBD-4573-A5B3-795780A019F9}">
      <dgm:prSet/>
      <dgm:spPr/>
      <dgm:t>
        <a:bodyPr/>
        <a:lstStyle/>
        <a:p>
          <a:endParaRPr lang="id-ID"/>
        </a:p>
      </dgm:t>
    </dgm:pt>
    <dgm:pt modelId="{62FBB055-33EF-462A-8DE7-75E95D42057E}" type="sibTrans" cxnId="{D2B5D8A9-7BBD-4573-A5B3-795780A019F9}">
      <dgm:prSet/>
      <dgm:spPr/>
      <dgm:t>
        <a:bodyPr/>
        <a:lstStyle/>
        <a:p>
          <a:endParaRPr lang="id-ID"/>
        </a:p>
      </dgm:t>
    </dgm:pt>
    <dgm:pt modelId="{ECCCCB28-D460-4DBB-9B94-0553670CA414}">
      <dgm:prSet phldrT="[Text]"/>
      <dgm:spPr/>
      <dgm:t>
        <a:bodyPr/>
        <a:lstStyle/>
        <a:p>
          <a:r>
            <a:rPr lang="id-ID" dirty="0" smtClean="0"/>
            <a:t>Fungsi </a:t>
          </a:r>
          <a:endParaRPr lang="id-ID" dirty="0"/>
        </a:p>
      </dgm:t>
    </dgm:pt>
    <dgm:pt modelId="{07A2EAC8-42E3-4379-936B-DD067768AD6B}" type="parTrans" cxnId="{B2FAB3C7-75E0-4B91-81F2-7B0371D997F1}">
      <dgm:prSet/>
      <dgm:spPr/>
      <dgm:t>
        <a:bodyPr/>
        <a:lstStyle/>
        <a:p>
          <a:endParaRPr lang="id-ID"/>
        </a:p>
      </dgm:t>
    </dgm:pt>
    <dgm:pt modelId="{8609C039-24F8-4186-98D4-78A4F2B8D049}" type="sibTrans" cxnId="{B2FAB3C7-75E0-4B91-81F2-7B0371D997F1}">
      <dgm:prSet/>
      <dgm:spPr/>
      <dgm:t>
        <a:bodyPr/>
        <a:lstStyle/>
        <a:p>
          <a:endParaRPr lang="id-ID"/>
        </a:p>
      </dgm:t>
    </dgm:pt>
    <dgm:pt modelId="{5267A25C-C2D3-4FD8-B7B9-F9A13FAE9BB4}">
      <dgm:prSet phldrT="[Text]"/>
      <dgm:spPr/>
      <dgm:t>
        <a:bodyPr/>
        <a:lstStyle/>
        <a:p>
          <a:r>
            <a:rPr lang="id-ID" dirty="0" smtClean="0"/>
            <a:t>Tujuan </a:t>
          </a:r>
          <a:endParaRPr lang="id-ID" dirty="0"/>
        </a:p>
      </dgm:t>
    </dgm:pt>
    <dgm:pt modelId="{0293F0E5-1FF0-4578-B10D-747B69E3B8F6}" type="parTrans" cxnId="{BA3570C2-C134-43DA-8F60-540B5C021B44}">
      <dgm:prSet/>
      <dgm:spPr/>
      <dgm:t>
        <a:bodyPr/>
        <a:lstStyle/>
        <a:p>
          <a:endParaRPr lang="id-ID"/>
        </a:p>
      </dgm:t>
    </dgm:pt>
    <dgm:pt modelId="{CD0C2685-5CBC-443C-AD6F-F4E4B227A935}" type="sibTrans" cxnId="{BA3570C2-C134-43DA-8F60-540B5C021B44}">
      <dgm:prSet/>
      <dgm:spPr/>
      <dgm:t>
        <a:bodyPr/>
        <a:lstStyle/>
        <a:p>
          <a:endParaRPr lang="id-ID"/>
        </a:p>
      </dgm:t>
    </dgm:pt>
    <dgm:pt modelId="{4774AC44-F7A3-480F-80D8-8D3EFD3A594B}">
      <dgm:prSet phldrT="[Text]"/>
      <dgm:spPr/>
      <dgm:t>
        <a:bodyPr/>
        <a:lstStyle/>
        <a:p>
          <a:r>
            <a:rPr lang="id-ID" dirty="0" smtClean="0"/>
            <a:t>Manfaat </a:t>
          </a:r>
          <a:endParaRPr lang="id-ID" dirty="0"/>
        </a:p>
      </dgm:t>
    </dgm:pt>
    <dgm:pt modelId="{0376266A-5DCF-438B-924C-175F8DFC5436}" type="parTrans" cxnId="{9F632206-AD71-4EC5-9789-5F0F5FBBD65E}">
      <dgm:prSet/>
      <dgm:spPr/>
      <dgm:t>
        <a:bodyPr/>
        <a:lstStyle/>
        <a:p>
          <a:endParaRPr lang="id-ID"/>
        </a:p>
      </dgm:t>
    </dgm:pt>
    <dgm:pt modelId="{61A29A95-766A-4957-B9EB-CE399DCF1BEB}" type="sibTrans" cxnId="{9F632206-AD71-4EC5-9789-5F0F5FBBD65E}">
      <dgm:prSet/>
      <dgm:spPr/>
      <dgm:t>
        <a:bodyPr/>
        <a:lstStyle/>
        <a:p>
          <a:endParaRPr lang="id-ID"/>
        </a:p>
      </dgm:t>
    </dgm:pt>
    <dgm:pt modelId="{F4A235F5-49AD-4431-8D59-357A8FA714F6}" type="pres">
      <dgm:prSet presAssocID="{87DB67F2-B001-4F19-A0F0-2495F8F7FB02}" presName="diagram" presStyleCnt="0">
        <dgm:presLayoutVars>
          <dgm:chMax val="1"/>
          <dgm:dir/>
          <dgm:animLvl val="ctr"/>
          <dgm:resizeHandles val="exact"/>
        </dgm:presLayoutVars>
      </dgm:prSet>
      <dgm:spPr/>
      <dgm:t>
        <a:bodyPr/>
        <a:lstStyle/>
        <a:p>
          <a:endParaRPr lang="id-ID"/>
        </a:p>
      </dgm:t>
    </dgm:pt>
    <dgm:pt modelId="{2B2CBE47-2FCA-4BE6-A4D7-3B3E6FFE36BF}" type="pres">
      <dgm:prSet presAssocID="{87DB67F2-B001-4F19-A0F0-2495F8F7FB02}" presName="matrix" presStyleCnt="0"/>
      <dgm:spPr/>
    </dgm:pt>
    <dgm:pt modelId="{72B1E4F4-410C-45F9-BFA5-7522603D566C}" type="pres">
      <dgm:prSet presAssocID="{87DB67F2-B001-4F19-A0F0-2495F8F7FB02}" presName="tile1" presStyleLbl="node1" presStyleIdx="0" presStyleCnt="4"/>
      <dgm:spPr/>
      <dgm:t>
        <a:bodyPr/>
        <a:lstStyle/>
        <a:p>
          <a:endParaRPr lang="id-ID"/>
        </a:p>
      </dgm:t>
    </dgm:pt>
    <dgm:pt modelId="{FC34E32B-3C35-4098-B8A4-57D1975F1077}" type="pres">
      <dgm:prSet presAssocID="{87DB67F2-B001-4F19-A0F0-2495F8F7FB02}" presName="tile1text" presStyleLbl="node1" presStyleIdx="0" presStyleCnt="4">
        <dgm:presLayoutVars>
          <dgm:chMax val="0"/>
          <dgm:chPref val="0"/>
          <dgm:bulletEnabled val="1"/>
        </dgm:presLayoutVars>
      </dgm:prSet>
      <dgm:spPr/>
      <dgm:t>
        <a:bodyPr/>
        <a:lstStyle/>
        <a:p>
          <a:endParaRPr lang="id-ID"/>
        </a:p>
      </dgm:t>
    </dgm:pt>
    <dgm:pt modelId="{2D0DE8A2-BC29-4C65-85FF-D537C627110F}" type="pres">
      <dgm:prSet presAssocID="{87DB67F2-B001-4F19-A0F0-2495F8F7FB02}" presName="tile2" presStyleLbl="node1" presStyleIdx="1" presStyleCnt="4"/>
      <dgm:spPr/>
      <dgm:t>
        <a:bodyPr/>
        <a:lstStyle/>
        <a:p>
          <a:endParaRPr lang="id-ID"/>
        </a:p>
      </dgm:t>
    </dgm:pt>
    <dgm:pt modelId="{7763E682-A80B-454E-BED8-A11C25F51790}" type="pres">
      <dgm:prSet presAssocID="{87DB67F2-B001-4F19-A0F0-2495F8F7FB02}" presName="tile2text" presStyleLbl="node1" presStyleIdx="1" presStyleCnt="4">
        <dgm:presLayoutVars>
          <dgm:chMax val="0"/>
          <dgm:chPref val="0"/>
          <dgm:bulletEnabled val="1"/>
        </dgm:presLayoutVars>
      </dgm:prSet>
      <dgm:spPr/>
      <dgm:t>
        <a:bodyPr/>
        <a:lstStyle/>
        <a:p>
          <a:endParaRPr lang="id-ID"/>
        </a:p>
      </dgm:t>
    </dgm:pt>
    <dgm:pt modelId="{DC102347-4B02-4A39-B079-BD52C830E0F6}" type="pres">
      <dgm:prSet presAssocID="{87DB67F2-B001-4F19-A0F0-2495F8F7FB02}" presName="tile3" presStyleLbl="node1" presStyleIdx="2" presStyleCnt="4"/>
      <dgm:spPr/>
      <dgm:t>
        <a:bodyPr/>
        <a:lstStyle/>
        <a:p>
          <a:endParaRPr lang="id-ID"/>
        </a:p>
      </dgm:t>
    </dgm:pt>
    <dgm:pt modelId="{8BF99D84-5BAC-46F9-9631-1DAC3E5771AB}" type="pres">
      <dgm:prSet presAssocID="{87DB67F2-B001-4F19-A0F0-2495F8F7FB02}" presName="tile3text" presStyleLbl="node1" presStyleIdx="2" presStyleCnt="4">
        <dgm:presLayoutVars>
          <dgm:chMax val="0"/>
          <dgm:chPref val="0"/>
          <dgm:bulletEnabled val="1"/>
        </dgm:presLayoutVars>
      </dgm:prSet>
      <dgm:spPr/>
      <dgm:t>
        <a:bodyPr/>
        <a:lstStyle/>
        <a:p>
          <a:endParaRPr lang="id-ID"/>
        </a:p>
      </dgm:t>
    </dgm:pt>
    <dgm:pt modelId="{4EC1735D-C880-4669-A1F1-2B16BACD234C}" type="pres">
      <dgm:prSet presAssocID="{87DB67F2-B001-4F19-A0F0-2495F8F7FB02}" presName="tile4" presStyleLbl="node1" presStyleIdx="3" presStyleCnt="4"/>
      <dgm:spPr/>
      <dgm:t>
        <a:bodyPr/>
        <a:lstStyle/>
        <a:p>
          <a:endParaRPr lang="id-ID"/>
        </a:p>
      </dgm:t>
    </dgm:pt>
    <dgm:pt modelId="{A24DF3AF-22FC-4398-9067-2474E484D662}" type="pres">
      <dgm:prSet presAssocID="{87DB67F2-B001-4F19-A0F0-2495F8F7FB02}" presName="tile4text" presStyleLbl="node1" presStyleIdx="3" presStyleCnt="4">
        <dgm:presLayoutVars>
          <dgm:chMax val="0"/>
          <dgm:chPref val="0"/>
          <dgm:bulletEnabled val="1"/>
        </dgm:presLayoutVars>
      </dgm:prSet>
      <dgm:spPr/>
      <dgm:t>
        <a:bodyPr/>
        <a:lstStyle/>
        <a:p>
          <a:endParaRPr lang="id-ID"/>
        </a:p>
      </dgm:t>
    </dgm:pt>
    <dgm:pt modelId="{1761BFDA-5A60-4C0B-9348-1F37B189A8DC}" type="pres">
      <dgm:prSet presAssocID="{87DB67F2-B001-4F19-A0F0-2495F8F7FB02}" presName="centerTile" presStyleLbl="fgShp" presStyleIdx="0" presStyleCnt="1">
        <dgm:presLayoutVars>
          <dgm:chMax val="0"/>
          <dgm:chPref val="0"/>
        </dgm:presLayoutVars>
      </dgm:prSet>
      <dgm:spPr/>
      <dgm:t>
        <a:bodyPr/>
        <a:lstStyle/>
        <a:p>
          <a:endParaRPr lang="id-ID"/>
        </a:p>
      </dgm:t>
    </dgm:pt>
  </dgm:ptLst>
  <dgm:cxnLst>
    <dgm:cxn modelId="{C9C2D893-BA1C-4C57-A7A0-7529E6F357BC}" type="presOf" srcId="{5267A25C-C2D3-4FD8-B7B9-F9A13FAE9BB4}" destId="{DC102347-4B02-4A39-B079-BD52C830E0F6}" srcOrd="0" destOrd="0" presId="urn:microsoft.com/office/officeart/2005/8/layout/matrix1"/>
    <dgm:cxn modelId="{F4C3560D-50BB-49AF-B212-B9B839E63159}" type="presOf" srcId="{5267A25C-C2D3-4FD8-B7B9-F9A13FAE9BB4}" destId="{8BF99D84-5BAC-46F9-9631-1DAC3E5771AB}" srcOrd="1" destOrd="0" presId="urn:microsoft.com/office/officeart/2005/8/layout/matrix1"/>
    <dgm:cxn modelId="{BD3F1AF1-C9F9-4EDA-8907-BF2707A11D11}" type="presOf" srcId="{F3C82DB8-565A-4FB8-BE47-ECDE7B6BEAFE}" destId="{1761BFDA-5A60-4C0B-9348-1F37B189A8DC}" srcOrd="0" destOrd="0" presId="urn:microsoft.com/office/officeart/2005/8/layout/matrix1"/>
    <dgm:cxn modelId="{9F632206-AD71-4EC5-9789-5F0F5FBBD65E}" srcId="{F3C82DB8-565A-4FB8-BE47-ECDE7B6BEAFE}" destId="{4774AC44-F7A3-480F-80D8-8D3EFD3A594B}" srcOrd="3" destOrd="0" parTransId="{0376266A-5DCF-438B-924C-175F8DFC5436}" sibTransId="{61A29A95-766A-4957-B9EB-CE399DCF1BEB}"/>
    <dgm:cxn modelId="{3EDF4080-93FA-459D-B21E-AC5DAF20AEB1}" type="presOf" srcId="{87DB67F2-B001-4F19-A0F0-2495F8F7FB02}" destId="{F4A235F5-49AD-4431-8D59-357A8FA714F6}" srcOrd="0" destOrd="0" presId="urn:microsoft.com/office/officeart/2005/8/layout/matrix1"/>
    <dgm:cxn modelId="{D03F4595-CC6A-4BDE-A95A-3856098EEC73}" type="presOf" srcId="{4B9676B2-F67E-4DDA-8125-5B55FDFA70C8}" destId="{FC34E32B-3C35-4098-B8A4-57D1975F1077}" srcOrd="1" destOrd="0" presId="urn:microsoft.com/office/officeart/2005/8/layout/matrix1"/>
    <dgm:cxn modelId="{71C58A6D-D80A-4F08-9773-860004EE1D9B}" type="presOf" srcId="{4774AC44-F7A3-480F-80D8-8D3EFD3A594B}" destId="{4EC1735D-C880-4669-A1F1-2B16BACD234C}" srcOrd="0" destOrd="0" presId="urn:microsoft.com/office/officeart/2005/8/layout/matrix1"/>
    <dgm:cxn modelId="{B2FAB3C7-75E0-4B91-81F2-7B0371D997F1}" srcId="{F3C82DB8-565A-4FB8-BE47-ECDE7B6BEAFE}" destId="{ECCCCB28-D460-4DBB-9B94-0553670CA414}" srcOrd="1" destOrd="0" parTransId="{07A2EAC8-42E3-4379-936B-DD067768AD6B}" sibTransId="{8609C039-24F8-4186-98D4-78A4F2B8D049}"/>
    <dgm:cxn modelId="{8040B3C7-677C-4265-AEF5-C5E057A52414}" type="presOf" srcId="{4774AC44-F7A3-480F-80D8-8D3EFD3A594B}" destId="{A24DF3AF-22FC-4398-9067-2474E484D662}" srcOrd="1" destOrd="0" presId="urn:microsoft.com/office/officeart/2005/8/layout/matrix1"/>
    <dgm:cxn modelId="{6702EA8F-FAE7-43CD-9D3E-D8E3E69E8775}" type="presOf" srcId="{ECCCCB28-D460-4DBB-9B94-0553670CA414}" destId="{7763E682-A80B-454E-BED8-A11C25F51790}" srcOrd="1" destOrd="0" presId="urn:microsoft.com/office/officeart/2005/8/layout/matrix1"/>
    <dgm:cxn modelId="{CE796084-543E-4F37-B325-8688567CDE83}" type="presOf" srcId="{ECCCCB28-D460-4DBB-9B94-0553670CA414}" destId="{2D0DE8A2-BC29-4C65-85FF-D537C627110F}" srcOrd="0" destOrd="0" presId="urn:microsoft.com/office/officeart/2005/8/layout/matrix1"/>
    <dgm:cxn modelId="{BA3570C2-C134-43DA-8F60-540B5C021B44}" srcId="{F3C82DB8-565A-4FB8-BE47-ECDE7B6BEAFE}" destId="{5267A25C-C2D3-4FD8-B7B9-F9A13FAE9BB4}" srcOrd="2" destOrd="0" parTransId="{0293F0E5-1FF0-4578-B10D-747B69E3B8F6}" sibTransId="{CD0C2685-5CBC-443C-AD6F-F4E4B227A935}"/>
    <dgm:cxn modelId="{D2B5D8A9-7BBD-4573-A5B3-795780A019F9}" srcId="{F3C82DB8-565A-4FB8-BE47-ECDE7B6BEAFE}" destId="{4B9676B2-F67E-4DDA-8125-5B55FDFA70C8}" srcOrd="0" destOrd="0" parTransId="{A1ADAAED-D3D2-41FA-9FD8-FC2B906A2A8B}" sibTransId="{62FBB055-33EF-462A-8DE7-75E95D42057E}"/>
    <dgm:cxn modelId="{19890A2F-961C-49C8-8C20-799B8438F3A8}" srcId="{87DB67F2-B001-4F19-A0F0-2495F8F7FB02}" destId="{F3C82DB8-565A-4FB8-BE47-ECDE7B6BEAFE}" srcOrd="0" destOrd="0" parTransId="{615E631F-E7FC-4027-A874-4E8D8C7FE192}" sibTransId="{4F5B90BE-7897-4AE3-9C62-B335DEE16B29}"/>
    <dgm:cxn modelId="{925DE65D-C07A-4A97-AE02-AD2E92EBCAAE}" type="presOf" srcId="{4B9676B2-F67E-4DDA-8125-5B55FDFA70C8}" destId="{72B1E4F4-410C-45F9-BFA5-7522603D566C}" srcOrd="0" destOrd="0" presId="urn:microsoft.com/office/officeart/2005/8/layout/matrix1"/>
    <dgm:cxn modelId="{C3A5A536-2225-4032-AEF9-AFCB8A24F7BD}" type="presParOf" srcId="{F4A235F5-49AD-4431-8D59-357A8FA714F6}" destId="{2B2CBE47-2FCA-4BE6-A4D7-3B3E6FFE36BF}" srcOrd="0" destOrd="0" presId="urn:microsoft.com/office/officeart/2005/8/layout/matrix1"/>
    <dgm:cxn modelId="{37CE87E3-AE60-431B-A36E-20ECD248F070}" type="presParOf" srcId="{2B2CBE47-2FCA-4BE6-A4D7-3B3E6FFE36BF}" destId="{72B1E4F4-410C-45F9-BFA5-7522603D566C}" srcOrd="0" destOrd="0" presId="urn:microsoft.com/office/officeart/2005/8/layout/matrix1"/>
    <dgm:cxn modelId="{B4B45812-31C5-4991-8330-4195F97F8782}" type="presParOf" srcId="{2B2CBE47-2FCA-4BE6-A4D7-3B3E6FFE36BF}" destId="{FC34E32B-3C35-4098-B8A4-57D1975F1077}" srcOrd="1" destOrd="0" presId="urn:microsoft.com/office/officeart/2005/8/layout/matrix1"/>
    <dgm:cxn modelId="{B78B2B44-5AA0-4E8A-84EF-C2BD85DF6CEC}" type="presParOf" srcId="{2B2CBE47-2FCA-4BE6-A4D7-3B3E6FFE36BF}" destId="{2D0DE8A2-BC29-4C65-85FF-D537C627110F}" srcOrd="2" destOrd="0" presId="urn:microsoft.com/office/officeart/2005/8/layout/matrix1"/>
    <dgm:cxn modelId="{096AE83B-C0C2-49F5-9B28-2F5C9FEB724F}" type="presParOf" srcId="{2B2CBE47-2FCA-4BE6-A4D7-3B3E6FFE36BF}" destId="{7763E682-A80B-454E-BED8-A11C25F51790}" srcOrd="3" destOrd="0" presId="urn:microsoft.com/office/officeart/2005/8/layout/matrix1"/>
    <dgm:cxn modelId="{883039E2-30BD-43CD-BD8F-C56CD8A724F6}" type="presParOf" srcId="{2B2CBE47-2FCA-4BE6-A4D7-3B3E6FFE36BF}" destId="{DC102347-4B02-4A39-B079-BD52C830E0F6}" srcOrd="4" destOrd="0" presId="urn:microsoft.com/office/officeart/2005/8/layout/matrix1"/>
    <dgm:cxn modelId="{CA145343-BB62-4B86-9BA5-CC1D861D12A5}" type="presParOf" srcId="{2B2CBE47-2FCA-4BE6-A4D7-3B3E6FFE36BF}" destId="{8BF99D84-5BAC-46F9-9631-1DAC3E5771AB}" srcOrd="5" destOrd="0" presId="urn:microsoft.com/office/officeart/2005/8/layout/matrix1"/>
    <dgm:cxn modelId="{76C1CF0B-1CFB-4CA7-BB4A-AFA55BBAB260}" type="presParOf" srcId="{2B2CBE47-2FCA-4BE6-A4D7-3B3E6FFE36BF}" destId="{4EC1735D-C880-4669-A1F1-2B16BACD234C}" srcOrd="6" destOrd="0" presId="urn:microsoft.com/office/officeart/2005/8/layout/matrix1"/>
    <dgm:cxn modelId="{1194E620-75AC-4B05-8ED1-6B705CFFDE65}" type="presParOf" srcId="{2B2CBE47-2FCA-4BE6-A4D7-3B3E6FFE36BF}" destId="{A24DF3AF-22FC-4398-9067-2474E484D662}" srcOrd="7" destOrd="0" presId="urn:microsoft.com/office/officeart/2005/8/layout/matrix1"/>
    <dgm:cxn modelId="{B2E0F302-D984-4633-AA0A-0DBC7B4E2C6F}" type="presParOf" srcId="{F4A235F5-49AD-4431-8D59-357A8FA714F6}" destId="{1761BFDA-5A60-4C0B-9348-1F37B189A8D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96054F-4A1D-4837-BF32-A17261684A8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d-ID"/>
        </a:p>
      </dgm:t>
    </dgm:pt>
    <dgm:pt modelId="{BC352873-C655-4ED2-93DC-B8FE6D320EC1}">
      <dgm:prSet phldrT="[Text]"/>
      <dgm:spPr/>
      <dgm:t>
        <a:bodyPr/>
        <a:lstStyle/>
        <a:p>
          <a:r>
            <a:rPr lang="id-ID" dirty="0" smtClean="0"/>
            <a:t>Fungsi </a:t>
          </a:r>
          <a:endParaRPr lang="id-ID" dirty="0"/>
        </a:p>
      </dgm:t>
    </dgm:pt>
    <dgm:pt modelId="{D7B91AEF-9BEB-414A-8219-A95E04DD3A62}" type="parTrans" cxnId="{3195487E-7C37-445D-A17F-9CDD923765F2}">
      <dgm:prSet/>
      <dgm:spPr/>
      <dgm:t>
        <a:bodyPr/>
        <a:lstStyle/>
        <a:p>
          <a:endParaRPr lang="id-ID"/>
        </a:p>
      </dgm:t>
    </dgm:pt>
    <dgm:pt modelId="{D1ABA71D-263E-4AEE-B520-0560996A0946}" type="sibTrans" cxnId="{3195487E-7C37-445D-A17F-9CDD923765F2}">
      <dgm:prSet/>
      <dgm:spPr/>
      <dgm:t>
        <a:bodyPr/>
        <a:lstStyle/>
        <a:p>
          <a:endParaRPr lang="id-ID"/>
        </a:p>
      </dgm:t>
    </dgm:pt>
    <dgm:pt modelId="{A0C87F9E-24AC-4371-B80C-7DD3F54C325C}">
      <dgm:prSet phldrT="[Text]"/>
      <dgm:spPr/>
      <dgm:t>
        <a:bodyPr/>
        <a:lstStyle/>
        <a:p>
          <a:r>
            <a:rPr lang="id-ID" dirty="0" smtClean="0"/>
            <a:t>pendidik</a:t>
          </a:r>
          <a:endParaRPr lang="id-ID" dirty="0"/>
        </a:p>
      </dgm:t>
    </dgm:pt>
    <dgm:pt modelId="{337D5F3B-4937-4EF8-8E8C-83A0998F5F61}" type="parTrans" cxnId="{6443E3F7-8FCB-4E72-AB3F-18813616ED19}">
      <dgm:prSet/>
      <dgm:spPr/>
      <dgm:t>
        <a:bodyPr/>
        <a:lstStyle/>
        <a:p>
          <a:endParaRPr lang="id-ID"/>
        </a:p>
      </dgm:t>
    </dgm:pt>
    <dgm:pt modelId="{4F6F96BA-D61F-4341-B75D-98516D0C77D9}" type="sibTrans" cxnId="{6443E3F7-8FCB-4E72-AB3F-18813616ED19}">
      <dgm:prSet/>
      <dgm:spPr/>
      <dgm:t>
        <a:bodyPr/>
        <a:lstStyle/>
        <a:p>
          <a:endParaRPr lang="id-ID"/>
        </a:p>
      </dgm:t>
    </dgm:pt>
    <dgm:pt modelId="{21480896-B087-4470-BF28-346EC73CA9FF}">
      <dgm:prSet phldrT="[Text]"/>
      <dgm:spPr/>
      <dgm:t>
        <a:bodyPr/>
        <a:lstStyle/>
        <a:p>
          <a:r>
            <a:rPr lang="id-ID" dirty="0" smtClean="0"/>
            <a:t>Peserta didik</a:t>
          </a:r>
          <a:endParaRPr lang="id-ID" dirty="0"/>
        </a:p>
      </dgm:t>
    </dgm:pt>
    <dgm:pt modelId="{97B1A582-69EA-452E-91AB-399529A58DE6}" type="parTrans" cxnId="{AFF7F24A-55CA-4682-97C5-9C59B2EE9F6A}">
      <dgm:prSet/>
      <dgm:spPr/>
      <dgm:t>
        <a:bodyPr/>
        <a:lstStyle/>
        <a:p>
          <a:endParaRPr lang="id-ID"/>
        </a:p>
      </dgm:t>
    </dgm:pt>
    <dgm:pt modelId="{B3BC0380-B5D4-42FE-B7DD-77C0F157FDA7}" type="sibTrans" cxnId="{AFF7F24A-55CA-4682-97C5-9C59B2EE9F6A}">
      <dgm:prSet/>
      <dgm:spPr/>
      <dgm:t>
        <a:bodyPr/>
        <a:lstStyle/>
        <a:p>
          <a:endParaRPr lang="id-ID"/>
        </a:p>
      </dgm:t>
    </dgm:pt>
    <dgm:pt modelId="{FB8E970F-BECE-449F-A807-976107BE1DB5}" type="pres">
      <dgm:prSet presAssocID="{E596054F-4A1D-4837-BF32-A17261684A8A}" presName="diagram" presStyleCnt="0">
        <dgm:presLayoutVars>
          <dgm:chPref val="1"/>
          <dgm:dir/>
          <dgm:animOne val="branch"/>
          <dgm:animLvl val="lvl"/>
          <dgm:resizeHandles val="exact"/>
        </dgm:presLayoutVars>
      </dgm:prSet>
      <dgm:spPr/>
      <dgm:t>
        <a:bodyPr/>
        <a:lstStyle/>
        <a:p>
          <a:endParaRPr lang="id-ID"/>
        </a:p>
      </dgm:t>
    </dgm:pt>
    <dgm:pt modelId="{CAF3DC6B-3F0B-4845-93C1-33E25312BDA3}" type="pres">
      <dgm:prSet presAssocID="{BC352873-C655-4ED2-93DC-B8FE6D320EC1}" presName="root1" presStyleCnt="0"/>
      <dgm:spPr/>
    </dgm:pt>
    <dgm:pt modelId="{F6E9AC53-0A35-4889-BACD-B8D1BA88C058}" type="pres">
      <dgm:prSet presAssocID="{BC352873-C655-4ED2-93DC-B8FE6D320EC1}" presName="LevelOneTextNode" presStyleLbl="node0" presStyleIdx="0" presStyleCnt="1">
        <dgm:presLayoutVars>
          <dgm:chPref val="3"/>
        </dgm:presLayoutVars>
      </dgm:prSet>
      <dgm:spPr/>
      <dgm:t>
        <a:bodyPr/>
        <a:lstStyle/>
        <a:p>
          <a:endParaRPr lang="id-ID"/>
        </a:p>
      </dgm:t>
    </dgm:pt>
    <dgm:pt modelId="{F19FC338-3A35-4F5B-8B90-427282EA5AE5}" type="pres">
      <dgm:prSet presAssocID="{BC352873-C655-4ED2-93DC-B8FE6D320EC1}" presName="level2hierChild" presStyleCnt="0"/>
      <dgm:spPr/>
    </dgm:pt>
    <dgm:pt modelId="{4CB1DEC5-F4B6-4115-B69E-85203AD01E4E}" type="pres">
      <dgm:prSet presAssocID="{337D5F3B-4937-4EF8-8E8C-83A0998F5F61}" presName="conn2-1" presStyleLbl="parChTrans1D2" presStyleIdx="0" presStyleCnt="2"/>
      <dgm:spPr/>
      <dgm:t>
        <a:bodyPr/>
        <a:lstStyle/>
        <a:p>
          <a:endParaRPr lang="id-ID"/>
        </a:p>
      </dgm:t>
    </dgm:pt>
    <dgm:pt modelId="{D0E4E4AB-DCDA-4F5C-BE7B-408E8C3FB18F}" type="pres">
      <dgm:prSet presAssocID="{337D5F3B-4937-4EF8-8E8C-83A0998F5F61}" presName="connTx" presStyleLbl="parChTrans1D2" presStyleIdx="0" presStyleCnt="2"/>
      <dgm:spPr/>
      <dgm:t>
        <a:bodyPr/>
        <a:lstStyle/>
        <a:p>
          <a:endParaRPr lang="id-ID"/>
        </a:p>
      </dgm:t>
    </dgm:pt>
    <dgm:pt modelId="{A68EB8BD-F245-4E3C-B71E-02228065F83A}" type="pres">
      <dgm:prSet presAssocID="{A0C87F9E-24AC-4371-B80C-7DD3F54C325C}" presName="root2" presStyleCnt="0"/>
      <dgm:spPr/>
    </dgm:pt>
    <dgm:pt modelId="{83037E53-FFFD-40E6-BA26-72C6A7E2DFEE}" type="pres">
      <dgm:prSet presAssocID="{A0C87F9E-24AC-4371-B80C-7DD3F54C325C}" presName="LevelTwoTextNode" presStyleLbl="node2" presStyleIdx="0" presStyleCnt="2">
        <dgm:presLayoutVars>
          <dgm:chPref val="3"/>
        </dgm:presLayoutVars>
      </dgm:prSet>
      <dgm:spPr/>
      <dgm:t>
        <a:bodyPr/>
        <a:lstStyle/>
        <a:p>
          <a:endParaRPr lang="id-ID"/>
        </a:p>
      </dgm:t>
    </dgm:pt>
    <dgm:pt modelId="{F9E4D37F-FC31-4C93-A386-5E40A606720E}" type="pres">
      <dgm:prSet presAssocID="{A0C87F9E-24AC-4371-B80C-7DD3F54C325C}" presName="level3hierChild" presStyleCnt="0"/>
      <dgm:spPr/>
    </dgm:pt>
    <dgm:pt modelId="{39F35FA3-CFA8-4D7B-ADE6-2A1643C67CDD}" type="pres">
      <dgm:prSet presAssocID="{97B1A582-69EA-452E-91AB-399529A58DE6}" presName="conn2-1" presStyleLbl="parChTrans1D2" presStyleIdx="1" presStyleCnt="2"/>
      <dgm:spPr/>
      <dgm:t>
        <a:bodyPr/>
        <a:lstStyle/>
        <a:p>
          <a:endParaRPr lang="id-ID"/>
        </a:p>
      </dgm:t>
    </dgm:pt>
    <dgm:pt modelId="{D1CF3C42-C473-4A2E-AB83-D42135C32860}" type="pres">
      <dgm:prSet presAssocID="{97B1A582-69EA-452E-91AB-399529A58DE6}" presName="connTx" presStyleLbl="parChTrans1D2" presStyleIdx="1" presStyleCnt="2"/>
      <dgm:spPr/>
      <dgm:t>
        <a:bodyPr/>
        <a:lstStyle/>
        <a:p>
          <a:endParaRPr lang="id-ID"/>
        </a:p>
      </dgm:t>
    </dgm:pt>
    <dgm:pt modelId="{D544DCC5-7892-4BA7-A229-138285B59641}" type="pres">
      <dgm:prSet presAssocID="{21480896-B087-4470-BF28-346EC73CA9FF}" presName="root2" presStyleCnt="0"/>
      <dgm:spPr/>
    </dgm:pt>
    <dgm:pt modelId="{ECE848E0-E1C3-4E63-9909-02038EC6C359}" type="pres">
      <dgm:prSet presAssocID="{21480896-B087-4470-BF28-346EC73CA9FF}" presName="LevelTwoTextNode" presStyleLbl="node2" presStyleIdx="1" presStyleCnt="2">
        <dgm:presLayoutVars>
          <dgm:chPref val="3"/>
        </dgm:presLayoutVars>
      </dgm:prSet>
      <dgm:spPr/>
      <dgm:t>
        <a:bodyPr/>
        <a:lstStyle/>
        <a:p>
          <a:endParaRPr lang="id-ID"/>
        </a:p>
      </dgm:t>
    </dgm:pt>
    <dgm:pt modelId="{F2487A7F-0987-42AB-B37F-F3B2D4D4A7CF}" type="pres">
      <dgm:prSet presAssocID="{21480896-B087-4470-BF28-346EC73CA9FF}" presName="level3hierChild" presStyleCnt="0"/>
      <dgm:spPr/>
    </dgm:pt>
  </dgm:ptLst>
  <dgm:cxnLst>
    <dgm:cxn modelId="{026A6794-4932-4C7A-AF3A-E28A41755D1F}" type="presOf" srcId="{E596054F-4A1D-4837-BF32-A17261684A8A}" destId="{FB8E970F-BECE-449F-A807-976107BE1DB5}" srcOrd="0" destOrd="0" presId="urn:microsoft.com/office/officeart/2005/8/layout/hierarchy2"/>
    <dgm:cxn modelId="{CA56584F-D2C1-4093-AE47-9F1FE5DF2769}" type="presOf" srcId="{BC352873-C655-4ED2-93DC-B8FE6D320EC1}" destId="{F6E9AC53-0A35-4889-BACD-B8D1BA88C058}" srcOrd="0" destOrd="0" presId="urn:microsoft.com/office/officeart/2005/8/layout/hierarchy2"/>
    <dgm:cxn modelId="{47EE5EC7-FD7E-4C15-9C0A-5BDED552D15C}" type="presOf" srcId="{337D5F3B-4937-4EF8-8E8C-83A0998F5F61}" destId="{D0E4E4AB-DCDA-4F5C-BE7B-408E8C3FB18F}" srcOrd="1" destOrd="0" presId="urn:microsoft.com/office/officeart/2005/8/layout/hierarchy2"/>
    <dgm:cxn modelId="{3195487E-7C37-445D-A17F-9CDD923765F2}" srcId="{E596054F-4A1D-4837-BF32-A17261684A8A}" destId="{BC352873-C655-4ED2-93DC-B8FE6D320EC1}" srcOrd="0" destOrd="0" parTransId="{D7B91AEF-9BEB-414A-8219-A95E04DD3A62}" sibTransId="{D1ABA71D-263E-4AEE-B520-0560996A0946}"/>
    <dgm:cxn modelId="{7C615A70-5375-43D6-AE8D-512563E8BFDE}" type="presOf" srcId="{97B1A582-69EA-452E-91AB-399529A58DE6}" destId="{39F35FA3-CFA8-4D7B-ADE6-2A1643C67CDD}" srcOrd="0" destOrd="0" presId="urn:microsoft.com/office/officeart/2005/8/layout/hierarchy2"/>
    <dgm:cxn modelId="{C2CF130B-5B02-47F9-A28F-A92DA7B7B733}" type="presOf" srcId="{337D5F3B-4937-4EF8-8E8C-83A0998F5F61}" destId="{4CB1DEC5-F4B6-4115-B69E-85203AD01E4E}" srcOrd="0" destOrd="0" presId="urn:microsoft.com/office/officeart/2005/8/layout/hierarchy2"/>
    <dgm:cxn modelId="{62751D6B-E2FB-433E-B1EB-787A19D6695F}" type="presOf" srcId="{A0C87F9E-24AC-4371-B80C-7DD3F54C325C}" destId="{83037E53-FFFD-40E6-BA26-72C6A7E2DFEE}" srcOrd="0" destOrd="0" presId="urn:microsoft.com/office/officeart/2005/8/layout/hierarchy2"/>
    <dgm:cxn modelId="{6443E3F7-8FCB-4E72-AB3F-18813616ED19}" srcId="{BC352873-C655-4ED2-93DC-B8FE6D320EC1}" destId="{A0C87F9E-24AC-4371-B80C-7DD3F54C325C}" srcOrd="0" destOrd="0" parTransId="{337D5F3B-4937-4EF8-8E8C-83A0998F5F61}" sibTransId="{4F6F96BA-D61F-4341-B75D-98516D0C77D9}"/>
    <dgm:cxn modelId="{E75D1734-7BE5-4253-82E1-781BBF304FD8}" type="presOf" srcId="{97B1A582-69EA-452E-91AB-399529A58DE6}" destId="{D1CF3C42-C473-4A2E-AB83-D42135C32860}" srcOrd="1" destOrd="0" presId="urn:microsoft.com/office/officeart/2005/8/layout/hierarchy2"/>
    <dgm:cxn modelId="{AFF7F24A-55CA-4682-97C5-9C59B2EE9F6A}" srcId="{BC352873-C655-4ED2-93DC-B8FE6D320EC1}" destId="{21480896-B087-4470-BF28-346EC73CA9FF}" srcOrd="1" destOrd="0" parTransId="{97B1A582-69EA-452E-91AB-399529A58DE6}" sibTransId="{B3BC0380-B5D4-42FE-B7DD-77C0F157FDA7}"/>
    <dgm:cxn modelId="{621A164D-0E5D-433E-8C1E-2A3DAFBB7A82}" type="presOf" srcId="{21480896-B087-4470-BF28-346EC73CA9FF}" destId="{ECE848E0-E1C3-4E63-9909-02038EC6C359}" srcOrd="0" destOrd="0" presId="urn:microsoft.com/office/officeart/2005/8/layout/hierarchy2"/>
    <dgm:cxn modelId="{10577372-CEC4-400E-B5D0-7B61B502C9DF}" type="presParOf" srcId="{FB8E970F-BECE-449F-A807-976107BE1DB5}" destId="{CAF3DC6B-3F0B-4845-93C1-33E25312BDA3}" srcOrd="0" destOrd="0" presId="urn:microsoft.com/office/officeart/2005/8/layout/hierarchy2"/>
    <dgm:cxn modelId="{26417B36-1218-40B9-B477-79A0A2DF475E}" type="presParOf" srcId="{CAF3DC6B-3F0B-4845-93C1-33E25312BDA3}" destId="{F6E9AC53-0A35-4889-BACD-B8D1BA88C058}" srcOrd="0" destOrd="0" presId="urn:microsoft.com/office/officeart/2005/8/layout/hierarchy2"/>
    <dgm:cxn modelId="{D8B9AA11-D459-45C6-AFAE-83DA6B0973BA}" type="presParOf" srcId="{CAF3DC6B-3F0B-4845-93C1-33E25312BDA3}" destId="{F19FC338-3A35-4F5B-8B90-427282EA5AE5}" srcOrd="1" destOrd="0" presId="urn:microsoft.com/office/officeart/2005/8/layout/hierarchy2"/>
    <dgm:cxn modelId="{BF67C130-E508-429D-8D0E-9C9B477547EE}" type="presParOf" srcId="{F19FC338-3A35-4F5B-8B90-427282EA5AE5}" destId="{4CB1DEC5-F4B6-4115-B69E-85203AD01E4E}" srcOrd="0" destOrd="0" presId="urn:microsoft.com/office/officeart/2005/8/layout/hierarchy2"/>
    <dgm:cxn modelId="{A5624D7A-BBC9-4DAA-8D9A-26857468799D}" type="presParOf" srcId="{4CB1DEC5-F4B6-4115-B69E-85203AD01E4E}" destId="{D0E4E4AB-DCDA-4F5C-BE7B-408E8C3FB18F}" srcOrd="0" destOrd="0" presId="urn:microsoft.com/office/officeart/2005/8/layout/hierarchy2"/>
    <dgm:cxn modelId="{33A1D3D6-BE3B-4139-8FB5-B817BD9E768C}" type="presParOf" srcId="{F19FC338-3A35-4F5B-8B90-427282EA5AE5}" destId="{A68EB8BD-F245-4E3C-B71E-02228065F83A}" srcOrd="1" destOrd="0" presId="urn:microsoft.com/office/officeart/2005/8/layout/hierarchy2"/>
    <dgm:cxn modelId="{6CDB78CF-FB3E-4D0A-915A-BF0C0853838D}" type="presParOf" srcId="{A68EB8BD-F245-4E3C-B71E-02228065F83A}" destId="{83037E53-FFFD-40E6-BA26-72C6A7E2DFEE}" srcOrd="0" destOrd="0" presId="urn:microsoft.com/office/officeart/2005/8/layout/hierarchy2"/>
    <dgm:cxn modelId="{100ACEB7-AE72-484B-9C97-F34FB3BBAC8F}" type="presParOf" srcId="{A68EB8BD-F245-4E3C-B71E-02228065F83A}" destId="{F9E4D37F-FC31-4C93-A386-5E40A606720E}" srcOrd="1" destOrd="0" presId="urn:microsoft.com/office/officeart/2005/8/layout/hierarchy2"/>
    <dgm:cxn modelId="{6AF018D4-AB57-43A6-9FE8-742E30612D5A}" type="presParOf" srcId="{F19FC338-3A35-4F5B-8B90-427282EA5AE5}" destId="{39F35FA3-CFA8-4D7B-ADE6-2A1643C67CDD}" srcOrd="2" destOrd="0" presId="urn:microsoft.com/office/officeart/2005/8/layout/hierarchy2"/>
    <dgm:cxn modelId="{7C991AC1-F4F8-40AB-AFB6-6441839DED68}" type="presParOf" srcId="{39F35FA3-CFA8-4D7B-ADE6-2A1643C67CDD}" destId="{D1CF3C42-C473-4A2E-AB83-D42135C32860}" srcOrd="0" destOrd="0" presId="urn:microsoft.com/office/officeart/2005/8/layout/hierarchy2"/>
    <dgm:cxn modelId="{6FF92D88-0230-47DA-B53A-6BC234B3AD2B}" type="presParOf" srcId="{F19FC338-3A35-4F5B-8B90-427282EA5AE5}" destId="{D544DCC5-7892-4BA7-A229-138285B59641}" srcOrd="3" destOrd="0" presId="urn:microsoft.com/office/officeart/2005/8/layout/hierarchy2"/>
    <dgm:cxn modelId="{43CC9F07-FE98-4132-8235-8B2A463157CC}" type="presParOf" srcId="{D544DCC5-7892-4BA7-A229-138285B59641}" destId="{ECE848E0-E1C3-4E63-9909-02038EC6C359}" srcOrd="0" destOrd="0" presId="urn:microsoft.com/office/officeart/2005/8/layout/hierarchy2"/>
    <dgm:cxn modelId="{785A6BC5-9832-4B4D-974F-859325BEC932}" type="presParOf" srcId="{D544DCC5-7892-4BA7-A229-138285B59641}" destId="{F2487A7F-0987-42AB-B37F-F3B2D4D4A7C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7EBB15-18B1-4CF0-9028-DDE23B6F72F1}" type="doc">
      <dgm:prSet loTypeId="urn:microsoft.com/office/officeart/2008/layout/SquareAccentList" loCatId="list" qsTypeId="urn:microsoft.com/office/officeart/2005/8/quickstyle/simple1" qsCatId="simple" csTypeId="urn:microsoft.com/office/officeart/2005/8/colors/colorful1" csCatId="colorful" phldr="1"/>
      <dgm:spPr/>
      <dgm:t>
        <a:bodyPr/>
        <a:lstStyle/>
        <a:p>
          <a:endParaRPr lang="id-ID"/>
        </a:p>
      </dgm:t>
    </dgm:pt>
    <dgm:pt modelId="{7A7716F3-8A7C-46B8-9B01-FD7B44E18A3E}">
      <dgm:prSet phldrT="[Text]"/>
      <dgm:spPr/>
      <dgm:t>
        <a:bodyPr/>
        <a:lstStyle/>
        <a:p>
          <a:r>
            <a:rPr lang="id-ID" dirty="0" smtClean="0"/>
            <a:t>Cetak</a:t>
          </a:r>
          <a:endParaRPr lang="id-ID" dirty="0"/>
        </a:p>
      </dgm:t>
    </dgm:pt>
    <dgm:pt modelId="{89910040-134A-402B-917E-80663E4682F8}" type="parTrans" cxnId="{8F88222D-6EEB-4CEE-B670-236A27125D20}">
      <dgm:prSet/>
      <dgm:spPr/>
      <dgm:t>
        <a:bodyPr/>
        <a:lstStyle/>
        <a:p>
          <a:endParaRPr lang="id-ID"/>
        </a:p>
      </dgm:t>
    </dgm:pt>
    <dgm:pt modelId="{22BD8441-AC13-4DCF-993E-8E9D76C4DBA1}" type="sibTrans" cxnId="{8F88222D-6EEB-4CEE-B670-236A27125D20}">
      <dgm:prSet/>
      <dgm:spPr/>
      <dgm:t>
        <a:bodyPr/>
        <a:lstStyle/>
        <a:p>
          <a:endParaRPr lang="id-ID"/>
        </a:p>
      </dgm:t>
    </dgm:pt>
    <dgm:pt modelId="{774389CA-B980-4D02-9849-A88DF1F8A82A}">
      <dgm:prSet phldrT="[Text]"/>
      <dgm:spPr/>
      <dgm:t>
        <a:bodyPr/>
        <a:lstStyle/>
        <a:p>
          <a:r>
            <a:rPr lang="id-ID" dirty="0" smtClean="0"/>
            <a:t>handout</a:t>
          </a:r>
          <a:endParaRPr lang="id-ID" dirty="0"/>
        </a:p>
      </dgm:t>
    </dgm:pt>
    <dgm:pt modelId="{49CD4255-4122-47FA-9D07-55AD204E7213}" type="parTrans" cxnId="{A5F82AE5-C245-41A4-8EFF-049B14153388}">
      <dgm:prSet/>
      <dgm:spPr/>
      <dgm:t>
        <a:bodyPr/>
        <a:lstStyle/>
        <a:p>
          <a:endParaRPr lang="id-ID"/>
        </a:p>
      </dgm:t>
    </dgm:pt>
    <dgm:pt modelId="{917D6D9F-A9E0-486E-8CBF-0AC13B7E3FC6}" type="sibTrans" cxnId="{A5F82AE5-C245-41A4-8EFF-049B14153388}">
      <dgm:prSet/>
      <dgm:spPr/>
      <dgm:t>
        <a:bodyPr/>
        <a:lstStyle/>
        <a:p>
          <a:endParaRPr lang="id-ID"/>
        </a:p>
      </dgm:t>
    </dgm:pt>
    <dgm:pt modelId="{05A526F7-5673-492C-A9D2-E3DBB5F4AAF8}">
      <dgm:prSet phldrT="[Text]"/>
      <dgm:spPr/>
      <dgm:t>
        <a:bodyPr/>
        <a:lstStyle/>
        <a:p>
          <a:r>
            <a:rPr lang="id-ID" dirty="0" smtClean="0"/>
            <a:t>buku</a:t>
          </a:r>
          <a:endParaRPr lang="id-ID" dirty="0"/>
        </a:p>
      </dgm:t>
    </dgm:pt>
    <dgm:pt modelId="{26A73C3E-EAF4-4993-B41B-099989F86F08}" type="parTrans" cxnId="{0DFF4943-3CCE-4439-B22A-088C67AE4D0C}">
      <dgm:prSet/>
      <dgm:spPr/>
      <dgm:t>
        <a:bodyPr/>
        <a:lstStyle/>
        <a:p>
          <a:endParaRPr lang="id-ID"/>
        </a:p>
      </dgm:t>
    </dgm:pt>
    <dgm:pt modelId="{1AB5FF7C-8033-46BF-A475-07004B08F01A}" type="sibTrans" cxnId="{0DFF4943-3CCE-4439-B22A-088C67AE4D0C}">
      <dgm:prSet/>
      <dgm:spPr/>
      <dgm:t>
        <a:bodyPr/>
        <a:lstStyle/>
        <a:p>
          <a:endParaRPr lang="id-ID"/>
        </a:p>
      </dgm:t>
    </dgm:pt>
    <dgm:pt modelId="{DC2ED526-BDA4-468A-B5B7-3EAA2553940D}">
      <dgm:prSet phldrT="[Text]"/>
      <dgm:spPr/>
      <dgm:t>
        <a:bodyPr/>
        <a:lstStyle/>
        <a:p>
          <a:r>
            <a:rPr lang="id-ID" dirty="0" smtClean="0"/>
            <a:t>modul</a:t>
          </a:r>
          <a:endParaRPr lang="id-ID" dirty="0"/>
        </a:p>
      </dgm:t>
    </dgm:pt>
    <dgm:pt modelId="{E72841A3-E26F-453A-9E11-DFFFC3DAF3C4}" type="parTrans" cxnId="{E421E4E5-F787-48CE-8F52-EB62A9A76542}">
      <dgm:prSet/>
      <dgm:spPr/>
      <dgm:t>
        <a:bodyPr/>
        <a:lstStyle/>
        <a:p>
          <a:endParaRPr lang="id-ID"/>
        </a:p>
      </dgm:t>
    </dgm:pt>
    <dgm:pt modelId="{21B4AEE0-F70F-4EE5-982D-4A972D2D70D8}" type="sibTrans" cxnId="{E421E4E5-F787-48CE-8F52-EB62A9A76542}">
      <dgm:prSet/>
      <dgm:spPr/>
      <dgm:t>
        <a:bodyPr/>
        <a:lstStyle/>
        <a:p>
          <a:endParaRPr lang="id-ID"/>
        </a:p>
      </dgm:t>
    </dgm:pt>
    <dgm:pt modelId="{B273EE2C-DE81-4EAC-86EC-33E766BDE6E2}">
      <dgm:prSet phldrT="[Text]"/>
      <dgm:spPr/>
      <dgm:t>
        <a:bodyPr/>
        <a:lstStyle/>
        <a:p>
          <a:r>
            <a:rPr lang="id-ID" dirty="0" smtClean="0"/>
            <a:t>Noncetak</a:t>
          </a:r>
          <a:endParaRPr lang="id-ID" dirty="0"/>
        </a:p>
      </dgm:t>
    </dgm:pt>
    <dgm:pt modelId="{E060BF35-4A7C-4D31-8778-0927F7903A9E}" type="parTrans" cxnId="{ADAF236A-ECF5-44CD-93BB-A088FBC560FB}">
      <dgm:prSet/>
      <dgm:spPr/>
      <dgm:t>
        <a:bodyPr/>
        <a:lstStyle/>
        <a:p>
          <a:endParaRPr lang="id-ID"/>
        </a:p>
      </dgm:t>
    </dgm:pt>
    <dgm:pt modelId="{8AB2B1E2-3B59-4FC5-B8FA-98691ED294AC}" type="sibTrans" cxnId="{ADAF236A-ECF5-44CD-93BB-A088FBC560FB}">
      <dgm:prSet/>
      <dgm:spPr/>
      <dgm:t>
        <a:bodyPr/>
        <a:lstStyle/>
        <a:p>
          <a:endParaRPr lang="id-ID"/>
        </a:p>
      </dgm:t>
    </dgm:pt>
    <dgm:pt modelId="{E55D0CC4-0F1B-4526-A872-010BA1AEAEA5}">
      <dgm:prSet phldrT="[Text]"/>
      <dgm:spPr/>
      <dgm:t>
        <a:bodyPr/>
        <a:lstStyle/>
        <a:p>
          <a:r>
            <a:rPr lang="id-ID" dirty="0" smtClean="0"/>
            <a:t>Audio : CD, kaset, radio</a:t>
          </a:r>
          <a:endParaRPr lang="id-ID" dirty="0"/>
        </a:p>
      </dgm:t>
    </dgm:pt>
    <dgm:pt modelId="{A91D1438-AC64-4381-AE5F-B28F84565F96}" type="parTrans" cxnId="{60B77468-6A5A-4144-9841-8E0785CA656A}">
      <dgm:prSet/>
      <dgm:spPr/>
      <dgm:t>
        <a:bodyPr/>
        <a:lstStyle/>
        <a:p>
          <a:endParaRPr lang="id-ID"/>
        </a:p>
      </dgm:t>
    </dgm:pt>
    <dgm:pt modelId="{B6204CC2-D7AF-44B5-B23C-84B44687F8C0}" type="sibTrans" cxnId="{60B77468-6A5A-4144-9841-8E0785CA656A}">
      <dgm:prSet/>
      <dgm:spPr/>
      <dgm:t>
        <a:bodyPr/>
        <a:lstStyle/>
        <a:p>
          <a:endParaRPr lang="id-ID"/>
        </a:p>
      </dgm:t>
    </dgm:pt>
    <dgm:pt modelId="{12020B1C-BD71-484F-B0FE-00752FEAF020}">
      <dgm:prSet phldrT="[Text]"/>
      <dgm:spPr/>
      <dgm:t>
        <a:bodyPr/>
        <a:lstStyle/>
        <a:p>
          <a:r>
            <a:rPr lang="id-ID" dirty="0" smtClean="0"/>
            <a:t>multimedia interaktif </a:t>
          </a:r>
          <a:endParaRPr lang="id-ID" dirty="0"/>
        </a:p>
      </dgm:t>
    </dgm:pt>
    <dgm:pt modelId="{59419F47-00E5-4D22-899B-8C99420CD3B0}" type="parTrans" cxnId="{9048E198-D6D0-40AC-A5A4-95D0D8DFCF52}">
      <dgm:prSet/>
      <dgm:spPr/>
      <dgm:t>
        <a:bodyPr/>
        <a:lstStyle/>
        <a:p>
          <a:endParaRPr lang="id-ID"/>
        </a:p>
      </dgm:t>
    </dgm:pt>
    <dgm:pt modelId="{D41E572A-35D7-4D4B-A5EB-C0C30F1B06AB}" type="sibTrans" cxnId="{9048E198-D6D0-40AC-A5A4-95D0D8DFCF52}">
      <dgm:prSet/>
      <dgm:spPr/>
      <dgm:t>
        <a:bodyPr/>
        <a:lstStyle/>
        <a:p>
          <a:endParaRPr lang="id-ID"/>
        </a:p>
      </dgm:t>
    </dgm:pt>
    <dgm:pt modelId="{12469AB3-41BF-4EC8-BF2D-57F963186ADB}">
      <dgm:prSet phldrT="[Text]"/>
      <dgm:spPr/>
      <dgm:t>
        <a:bodyPr/>
        <a:lstStyle/>
        <a:p>
          <a:r>
            <a:rPr lang="id-ID" dirty="0" smtClean="0"/>
            <a:t>Berbasis web</a:t>
          </a:r>
          <a:endParaRPr lang="id-ID" dirty="0"/>
        </a:p>
      </dgm:t>
    </dgm:pt>
    <dgm:pt modelId="{C3030656-6E8A-4D9E-93DC-39FB56524C58}" type="parTrans" cxnId="{74CA1251-7B19-4ECF-B5CE-A206F24B23AD}">
      <dgm:prSet/>
      <dgm:spPr/>
      <dgm:t>
        <a:bodyPr/>
        <a:lstStyle/>
        <a:p>
          <a:endParaRPr lang="id-ID"/>
        </a:p>
      </dgm:t>
    </dgm:pt>
    <dgm:pt modelId="{4BC028C5-A74B-4CC3-B15E-FAAE355DEAED}" type="sibTrans" cxnId="{74CA1251-7B19-4ECF-B5CE-A206F24B23AD}">
      <dgm:prSet/>
      <dgm:spPr/>
      <dgm:t>
        <a:bodyPr/>
        <a:lstStyle/>
        <a:p>
          <a:endParaRPr lang="id-ID"/>
        </a:p>
      </dgm:t>
    </dgm:pt>
    <dgm:pt modelId="{4872322A-853D-464E-8EEC-81F66AA99E01}">
      <dgm:prSet/>
      <dgm:spPr/>
      <dgm:t>
        <a:bodyPr/>
        <a:lstStyle/>
        <a:p>
          <a:r>
            <a:rPr lang="id-ID" dirty="0" smtClean="0"/>
            <a:t>LKS</a:t>
          </a:r>
          <a:endParaRPr lang="id-ID" dirty="0"/>
        </a:p>
      </dgm:t>
    </dgm:pt>
    <dgm:pt modelId="{5B8BEB25-9699-49CD-92BE-3B0BBB2DD808}" type="parTrans" cxnId="{B0BF3D6B-6B2C-49AE-A9BC-BCF56BDFB21D}">
      <dgm:prSet/>
      <dgm:spPr/>
      <dgm:t>
        <a:bodyPr/>
        <a:lstStyle/>
        <a:p>
          <a:endParaRPr lang="id-ID"/>
        </a:p>
      </dgm:t>
    </dgm:pt>
    <dgm:pt modelId="{7A12F058-C8D8-497B-B7E6-A2D5E4652751}" type="sibTrans" cxnId="{B0BF3D6B-6B2C-49AE-A9BC-BCF56BDFB21D}">
      <dgm:prSet/>
      <dgm:spPr/>
      <dgm:t>
        <a:bodyPr/>
        <a:lstStyle/>
        <a:p>
          <a:endParaRPr lang="id-ID"/>
        </a:p>
      </dgm:t>
    </dgm:pt>
    <dgm:pt modelId="{097FB4CC-A82C-4421-9E54-540011E4DAC0}" type="pres">
      <dgm:prSet presAssocID="{9D7EBB15-18B1-4CF0-9028-DDE23B6F72F1}" presName="layout" presStyleCnt="0">
        <dgm:presLayoutVars>
          <dgm:chMax/>
          <dgm:chPref/>
          <dgm:dir/>
          <dgm:resizeHandles/>
        </dgm:presLayoutVars>
      </dgm:prSet>
      <dgm:spPr/>
      <dgm:t>
        <a:bodyPr/>
        <a:lstStyle/>
        <a:p>
          <a:endParaRPr lang="id-ID"/>
        </a:p>
      </dgm:t>
    </dgm:pt>
    <dgm:pt modelId="{FBAF0FC9-A66B-4982-81EF-4FE0E23DF3A3}" type="pres">
      <dgm:prSet presAssocID="{7A7716F3-8A7C-46B8-9B01-FD7B44E18A3E}" presName="root" presStyleCnt="0">
        <dgm:presLayoutVars>
          <dgm:chMax/>
          <dgm:chPref/>
        </dgm:presLayoutVars>
      </dgm:prSet>
      <dgm:spPr/>
    </dgm:pt>
    <dgm:pt modelId="{0A9EA774-FDA3-4E4C-9C03-5C606D627016}" type="pres">
      <dgm:prSet presAssocID="{7A7716F3-8A7C-46B8-9B01-FD7B44E18A3E}" presName="rootComposite" presStyleCnt="0">
        <dgm:presLayoutVars/>
      </dgm:prSet>
      <dgm:spPr/>
    </dgm:pt>
    <dgm:pt modelId="{3361BF51-4E5C-4C7D-BBD3-0B7D146C0660}" type="pres">
      <dgm:prSet presAssocID="{7A7716F3-8A7C-46B8-9B01-FD7B44E18A3E}" presName="ParentAccent" presStyleLbl="alignNode1" presStyleIdx="0" presStyleCnt="2"/>
      <dgm:spPr/>
    </dgm:pt>
    <dgm:pt modelId="{0ADD42B5-AF51-4C49-A1C3-675226476331}" type="pres">
      <dgm:prSet presAssocID="{7A7716F3-8A7C-46B8-9B01-FD7B44E18A3E}" presName="ParentSmallAccent" presStyleLbl="fgAcc1" presStyleIdx="0" presStyleCnt="2"/>
      <dgm:spPr/>
    </dgm:pt>
    <dgm:pt modelId="{765B084E-BA8C-4376-B473-8F43EA8648B2}" type="pres">
      <dgm:prSet presAssocID="{7A7716F3-8A7C-46B8-9B01-FD7B44E18A3E}" presName="Parent" presStyleLbl="revTx" presStyleIdx="0" presStyleCnt="9">
        <dgm:presLayoutVars>
          <dgm:chMax/>
          <dgm:chPref val="4"/>
          <dgm:bulletEnabled val="1"/>
        </dgm:presLayoutVars>
      </dgm:prSet>
      <dgm:spPr/>
      <dgm:t>
        <a:bodyPr/>
        <a:lstStyle/>
        <a:p>
          <a:endParaRPr lang="id-ID"/>
        </a:p>
      </dgm:t>
    </dgm:pt>
    <dgm:pt modelId="{7CAB1A65-0CDF-4D5F-B400-E41C0DC6EE05}" type="pres">
      <dgm:prSet presAssocID="{7A7716F3-8A7C-46B8-9B01-FD7B44E18A3E}" presName="childShape" presStyleCnt="0">
        <dgm:presLayoutVars>
          <dgm:chMax val="0"/>
          <dgm:chPref val="0"/>
        </dgm:presLayoutVars>
      </dgm:prSet>
      <dgm:spPr/>
    </dgm:pt>
    <dgm:pt modelId="{A1B86200-C63D-48A9-AEDC-3FEB79788E3F}" type="pres">
      <dgm:prSet presAssocID="{774389CA-B980-4D02-9849-A88DF1F8A82A}" presName="childComposite" presStyleCnt="0">
        <dgm:presLayoutVars>
          <dgm:chMax val="0"/>
          <dgm:chPref val="0"/>
        </dgm:presLayoutVars>
      </dgm:prSet>
      <dgm:spPr/>
    </dgm:pt>
    <dgm:pt modelId="{A7262235-F2DF-4F98-9D6E-E7300FB8D734}" type="pres">
      <dgm:prSet presAssocID="{774389CA-B980-4D02-9849-A88DF1F8A82A}" presName="ChildAccent" presStyleLbl="solidFgAcc1" presStyleIdx="0" presStyleCnt="7"/>
      <dgm:spPr/>
    </dgm:pt>
    <dgm:pt modelId="{595A499D-2A4F-4CB9-8049-54FB36DEE970}" type="pres">
      <dgm:prSet presAssocID="{774389CA-B980-4D02-9849-A88DF1F8A82A}" presName="Child" presStyleLbl="revTx" presStyleIdx="1" presStyleCnt="9">
        <dgm:presLayoutVars>
          <dgm:chMax val="0"/>
          <dgm:chPref val="0"/>
          <dgm:bulletEnabled val="1"/>
        </dgm:presLayoutVars>
      </dgm:prSet>
      <dgm:spPr/>
      <dgm:t>
        <a:bodyPr/>
        <a:lstStyle/>
        <a:p>
          <a:endParaRPr lang="id-ID"/>
        </a:p>
      </dgm:t>
    </dgm:pt>
    <dgm:pt modelId="{CD92E084-1747-4CF7-A4DC-D31E86746458}" type="pres">
      <dgm:prSet presAssocID="{05A526F7-5673-492C-A9D2-E3DBB5F4AAF8}" presName="childComposite" presStyleCnt="0">
        <dgm:presLayoutVars>
          <dgm:chMax val="0"/>
          <dgm:chPref val="0"/>
        </dgm:presLayoutVars>
      </dgm:prSet>
      <dgm:spPr/>
    </dgm:pt>
    <dgm:pt modelId="{0530DDCA-A1D1-4B2A-8ABF-55EC776CDAD1}" type="pres">
      <dgm:prSet presAssocID="{05A526F7-5673-492C-A9D2-E3DBB5F4AAF8}" presName="ChildAccent" presStyleLbl="solidFgAcc1" presStyleIdx="1" presStyleCnt="7"/>
      <dgm:spPr/>
    </dgm:pt>
    <dgm:pt modelId="{C3282E4D-4918-4B3A-8C4C-F2E6984C3BB8}" type="pres">
      <dgm:prSet presAssocID="{05A526F7-5673-492C-A9D2-E3DBB5F4AAF8}" presName="Child" presStyleLbl="revTx" presStyleIdx="2" presStyleCnt="9">
        <dgm:presLayoutVars>
          <dgm:chMax val="0"/>
          <dgm:chPref val="0"/>
          <dgm:bulletEnabled val="1"/>
        </dgm:presLayoutVars>
      </dgm:prSet>
      <dgm:spPr/>
      <dgm:t>
        <a:bodyPr/>
        <a:lstStyle/>
        <a:p>
          <a:endParaRPr lang="id-ID"/>
        </a:p>
      </dgm:t>
    </dgm:pt>
    <dgm:pt modelId="{38539A44-7E54-4BB2-8EF8-369D6E32A303}" type="pres">
      <dgm:prSet presAssocID="{DC2ED526-BDA4-468A-B5B7-3EAA2553940D}" presName="childComposite" presStyleCnt="0">
        <dgm:presLayoutVars>
          <dgm:chMax val="0"/>
          <dgm:chPref val="0"/>
        </dgm:presLayoutVars>
      </dgm:prSet>
      <dgm:spPr/>
    </dgm:pt>
    <dgm:pt modelId="{3C444AA6-7F1B-4152-984F-0E2E62C9CF31}" type="pres">
      <dgm:prSet presAssocID="{DC2ED526-BDA4-468A-B5B7-3EAA2553940D}" presName="ChildAccent" presStyleLbl="solidFgAcc1" presStyleIdx="2" presStyleCnt="7"/>
      <dgm:spPr/>
    </dgm:pt>
    <dgm:pt modelId="{EBABAF8A-E3E5-4FC3-A1F4-923428830DCE}" type="pres">
      <dgm:prSet presAssocID="{DC2ED526-BDA4-468A-B5B7-3EAA2553940D}" presName="Child" presStyleLbl="revTx" presStyleIdx="3" presStyleCnt="9">
        <dgm:presLayoutVars>
          <dgm:chMax val="0"/>
          <dgm:chPref val="0"/>
          <dgm:bulletEnabled val="1"/>
        </dgm:presLayoutVars>
      </dgm:prSet>
      <dgm:spPr/>
      <dgm:t>
        <a:bodyPr/>
        <a:lstStyle/>
        <a:p>
          <a:endParaRPr lang="id-ID"/>
        </a:p>
      </dgm:t>
    </dgm:pt>
    <dgm:pt modelId="{8EF4B3E4-FE10-4CBC-8EB3-8F8F8505AAC0}" type="pres">
      <dgm:prSet presAssocID="{4872322A-853D-464E-8EEC-81F66AA99E01}" presName="childComposite" presStyleCnt="0">
        <dgm:presLayoutVars>
          <dgm:chMax val="0"/>
          <dgm:chPref val="0"/>
        </dgm:presLayoutVars>
      </dgm:prSet>
      <dgm:spPr/>
    </dgm:pt>
    <dgm:pt modelId="{278F8513-BDF9-4B9B-81AC-6085B4DAC7DD}" type="pres">
      <dgm:prSet presAssocID="{4872322A-853D-464E-8EEC-81F66AA99E01}" presName="ChildAccent" presStyleLbl="solidFgAcc1" presStyleIdx="3" presStyleCnt="7"/>
      <dgm:spPr/>
    </dgm:pt>
    <dgm:pt modelId="{9B7E17D9-51A2-4A63-ADDC-5E3D070D4560}" type="pres">
      <dgm:prSet presAssocID="{4872322A-853D-464E-8EEC-81F66AA99E01}" presName="Child" presStyleLbl="revTx" presStyleIdx="4" presStyleCnt="9">
        <dgm:presLayoutVars>
          <dgm:chMax val="0"/>
          <dgm:chPref val="0"/>
          <dgm:bulletEnabled val="1"/>
        </dgm:presLayoutVars>
      </dgm:prSet>
      <dgm:spPr/>
      <dgm:t>
        <a:bodyPr/>
        <a:lstStyle/>
        <a:p>
          <a:endParaRPr lang="id-ID"/>
        </a:p>
      </dgm:t>
    </dgm:pt>
    <dgm:pt modelId="{B222E53D-F4C4-45B4-892F-8AB748D2514C}" type="pres">
      <dgm:prSet presAssocID="{B273EE2C-DE81-4EAC-86EC-33E766BDE6E2}" presName="root" presStyleCnt="0">
        <dgm:presLayoutVars>
          <dgm:chMax/>
          <dgm:chPref/>
        </dgm:presLayoutVars>
      </dgm:prSet>
      <dgm:spPr/>
    </dgm:pt>
    <dgm:pt modelId="{A469CB65-9093-4EC2-BC34-7B535AB30713}" type="pres">
      <dgm:prSet presAssocID="{B273EE2C-DE81-4EAC-86EC-33E766BDE6E2}" presName="rootComposite" presStyleCnt="0">
        <dgm:presLayoutVars/>
      </dgm:prSet>
      <dgm:spPr/>
    </dgm:pt>
    <dgm:pt modelId="{CC278DC9-ADFE-43EA-BF6C-5B0A87D6214F}" type="pres">
      <dgm:prSet presAssocID="{B273EE2C-DE81-4EAC-86EC-33E766BDE6E2}" presName="ParentAccent" presStyleLbl="alignNode1" presStyleIdx="1" presStyleCnt="2"/>
      <dgm:spPr/>
    </dgm:pt>
    <dgm:pt modelId="{6060EB51-5CB3-4EC5-BCA0-B97BF54BA572}" type="pres">
      <dgm:prSet presAssocID="{B273EE2C-DE81-4EAC-86EC-33E766BDE6E2}" presName="ParentSmallAccent" presStyleLbl="fgAcc1" presStyleIdx="1" presStyleCnt="2"/>
      <dgm:spPr/>
    </dgm:pt>
    <dgm:pt modelId="{05FE885A-3EFA-4210-8068-7E58ED1A38F3}" type="pres">
      <dgm:prSet presAssocID="{B273EE2C-DE81-4EAC-86EC-33E766BDE6E2}" presName="Parent" presStyleLbl="revTx" presStyleIdx="5" presStyleCnt="9">
        <dgm:presLayoutVars>
          <dgm:chMax/>
          <dgm:chPref val="4"/>
          <dgm:bulletEnabled val="1"/>
        </dgm:presLayoutVars>
      </dgm:prSet>
      <dgm:spPr/>
      <dgm:t>
        <a:bodyPr/>
        <a:lstStyle/>
        <a:p>
          <a:endParaRPr lang="id-ID"/>
        </a:p>
      </dgm:t>
    </dgm:pt>
    <dgm:pt modelId="{A8FC9116-CEE0-41F7-84D3-602376F6765C}" type="pres">
      <dgm:prSet presAssocID="{B273EE2C-DE81-4EAC-86EC-33E766BDE6E2}" presName="childShape" presStyleCnt="0">
        <dgm:presLayoutVars>
          <dgm:chMax val="0"/>
          <dgm:chPref val="0"/>
        </dgm:presLayoutVars>
      </dgm:prSet>
      <dgm:spPr/>
    </dgm:pt>
    <dgm:pt modelId="{7FAE6B09-87E1-4C37-B109-28C434AB9397}" type="pres">
      <dgm:prSet presAssocID="{E55D0CC4-0F1B-4526-A872-010BA1AEAEA5}" presName="childComposite" presStyleCnt="0">
        <dgm:presLayoutVars>
          <dgm:chMax val="0"/>
          <dgm:chPref val="0"/>
        </dgm:presLayoutVars>
      </dgm:prSet>
      <dgm:spPr/>
    </dgm:pt>
    <dgm:pt modelId="{E75E785F-0517-4A10-9F3B-965CC9DDCD5E}" type="pres">
      <dgm:prSet presAssocID="{E55D0CC4-0F1B-4526-A872-010BA1AEAEA5}" presName="ChildAccent" presStyleLbl="solidFgAcc1" presStyleIdx="4" presStyleCnt="7"/>
      <dgm:spPr/>
    </dgm:pt>
    <dgm:pt modelId="{C07277C1-A56F-4B06-8A3C-67813119EA5A}" type="pres">
      <dgm:prSet presAssocID="{E55D0CC4-0F1B-4526-A872-010BA1AEAEA5}" presName="Child" presStyleLbl="revTx" presStyleIdx="6" presStyleCnt="9">
        <dgm:presLayoutVars>
          <dgm:chMax val="0"/>
          <dgm:chPref val="0"/>
          <dgm:bulletEnabled val="1"/>
        </dgm:presLayoutVars>
      </dgm:prSet>
      <dgm:spPr/>
      <dgm:t>
        <a:bodyPr/>
        <a:lstStyle/>
        <a:p>
          <a:endParaRPr lang="id-ID"/>
        </a:p>
      </dgm:t>
    </dgm:pt>
    <dgm:pt modelId="{5FA96028-3BF9-4766-B77D-3129A2E7BEF4}" type="pres">
      <dgm:prSet presAssocID="{12020B1C-BD71-484F-B0FE-00752FEAF020}" presName="childComposite" presStyleCnt="0">
        <dgm:presLayoutVars>
          <dgm:chMax val="0"/>
          <dgm:chPref val="0"/>
        </dgm:presLayoutVars>
      </dgm:prSet>
      <dgm:spPr/>
    </dgm:pt>
    <dgm:pt modelId="{5CAC5E30-3465-4A84-83C3-09BC0338BC3F}" type="pres">
      <dgm:prSet presAssocID="{12020B1C-BD71-484F-B0FE-00752FEAF020}" presName="ChildAccent" presStyleLbl="solidFgAcc1" presStyleIdx="5" presStyleCnt="7"/>
      <dgm:spPr/>
    </dgm:pt>
    <dgm:pt modelId="{8C6DEF4B-48F5-4C65-AA26-FD4DFFEA7A08}" type="pres">
      <dgm:prSet presAssocID="{12020B1C-BD71-484F-B0FE-00752FEAF020}" presName="Child" presStyleLbl="revTx" presStyleIdx="7" presStyleCnt="9">
        <dgm:presLayoutVars>
          <dgm:chMax val="0"/>
          <dgm:chPref val="0"/>
          <dgm:bulletEnabled val="1"/>
        </dgm:presLayoutVars>
      </dgm:prSet>
      <dgm:spPr/>
      <dgm:t>
        <a:bodyPr/>
        <a:lstStyle/>
        <a:p>
          <a:endParaRPr lang="id-ID"/>
        </a:p>
      </dgm:t>
    </dgm:pt>
    <dgm:pt modelId="{E3E39081-D6E9-4F10-BBD9-D70AA7D983FB}" type="pres">
      <dgm:prSet presAssocID="{12469AB3-41BF-4EC8-BF2D-57F963186ADB}" presName="childComposite" presStyleCnt="0">
        <dgm:presLayoutVars>
          <dgm:chMax val="0"/>
          <dgm:chPref val="0"/>
        </dgm:presLayoutVars>
      </dgm:prSet>
      <dgm:spPr/>
    </dgm:pt>
    <dgm:pt modelId="{084F5C51-D436-421B-B7B1-3F0D34D99041}" type="pres">
      <dgm:prSet presAssocID="{12469AB3-41BF-4EC8-BF2D-57F963186ADB}" presName="ChildAccent" presStyleLbl="solidFgAcc1" presStyleIdx="6" presStyleCnt="7"/>
      <dgm:spPr/>
    </dgm:pt>
    <dgm:pt modelId="{D75F1F19-3BF0-4F2C-AA0E-C3420A6B8BD4}" type="pres">
      <dgm:prSet presAssocID="{12469AB3-41BF-4EC8-BF2D-57F963186ADB}" presName="Child" presStyleLbl="revTx" presStyleIdx="8" presStyleCnt="9">
        <dgm:presLayoutVars>
          <dgm:chMax val="0"/>
          <dgm:chPref val="0"/>
          <dgm:bulletEnabled val="1"/>
        </dgm:presLayoutVars>
      </dgm:prSet>
      <dgm:spPr/>
      <dgm:t>
        <a:bodyPr/>
        <a:lstStyle/>
        <a:p>
          <a:endParaRPr lang="id-ID"/>
        </a:p>
      </dgm:t>
    </dgm:pt>
  </dgm:ptLst>
  <dgm:cxnLst>
    <dgm:cxn modelId="{9048E198-D6D0-40AC-A5A4-95D0D8DFCF52}" srcId="{B273EE2C-DE81-4EAC-86EC-33E766BDE6E2}" destId="{12020B1C-BD71-484F-B0FE-00752FEAF020}" srcOrd="1" destOrd="0" parTransId="{59419F47-00E5-4D22-899B-8C99420CD3B0}" sibTransId="{D41E572A-35D7-4D4B-A5EB-C0C30F1B06AB}"/>
    <dgm:cxn modelId="{1BB94C61-5D6F-466D-9300-68E13DC2A70D}" type="presOf" srcId="{774389CA-B980-4D02-9849-A88DF1F8A82A}" destId="{595A499D-2A4F-4CB9-8049-54FB36DEE970}" srcOrd="0" destOrd="0" presId="urn:microsoft.com/office/officeart/2008/layout/SquareAccentList"/>
    <dgm:cxn modelId="{B0BF3D6B-6B2C-49AE-A9BC-BCF56BDFB21D}" srcId="{7A7716F3-8A7C-46B8-9B01-FD7B44E18A3E}" destId="{4872322A-853D-464E-8EEC-81F66AA99E01}" srcOrd="3" destOrd="0" parTransId="{5B8BEB25-9699-49CD-92BE-3B0BBB2DD808}" sibTransId="{7A12F058-C8D8-497B-B7E6-A2D5E4652751}"/>
    <dgm:cxn modelId="{5A84F772-57DE-4AE0-B3A3-7133A4F80264}" type="presOf" srcId="{9D7EBB15-18B1-4CF0-9028-DDE23B6F72F1}" destId="{097FB4CC-A82C-4421-9E54-540011E4DAC0}" srcOrd="0" destOrd="0" presId="urn:microsoft.com/office/officeart/2008/layout/SquareAccentList"/>
    <dgm:cxn modelId="{74CA1251-7B19-4ECF-B5CE-A206F24B23AD}" srcId="{B273EE2C-DE81-4EAC-86EC-33E766BDE6E2}" destId="{12469AB3-41BF-4EC8-BF2D-57F963186ADB}" srcOrd="2" destOrd="0" parTransId="{C3030656-6E8A-4D9E-93DC-39FB56524C58}" sibTransId="{4BC028C5-A74B-4CC3-B15E-FAAE355DEAED}"/>
    <dgm:cxn modelId="{9D670109-60CE-4F80-8FF0-D132B58CCA5E}" type="presOf" srcId="{12020B1C-BD71-484F-B0FE-00752FEAF020}" destId="{8C6DEF4B-48F5-4C65-AA26-FD4DFFEA7A08}" srcOrd="0" destOrd="0" presId="urn:microsoft.com/office/officeart/2008/layout/SquareAccentList"/>
    <dgm:cxn modelId="{467C37BA-20AD-49E0-B3F9-CAC246BBC8A2}" type="presOf" srcId="{E55D0CC4-0F1B-4526-A872-010BA1AEAEA5}" destId="{C07277C1-A56F-4B06-8A3C-67813119EA5A}" srcOrd="0" destOrd="0" presId="urn:microsoft.com/office/officeart/2008/layout/SquareAccentList"/>
    <dgm:cxn modelId="{ADAF236A-ECF5-44CD-93BB-A088FBC560FB}" srcId="{9D7EBB15-18B1-4CF0-9028-DDE23B6F72F1}" destId="{B273EE2C-DE81-4EAC-86EC-33E766BDE6E2}" srcOrd="1" destOrd="0" parTransId="{E060BF35-4A7C-4D31-8778-0927F7903A9E}" sibTransId="{8AB2B1E2-3B59-4FC5-B8FA-98691ED294AC}"/>
    <dgm:cxn modelId="{11925EF8-33BA-4BF9-8DE5-014DC7C2EAB1}" type="presOf" srcId="{12469AB3-41BF-4EC8-BF2D-57F963186ADB}" destId="{D75F1F19-3BF0-4F2C-AA0E-C3420A6B8BD4}" srcOrd="0" destOrd="0" presId="urn:microsoft.com/office/officeart/2008/layout/SquareAccentList"/>
    <dgm:cxn modelId="{4226EFE5-53EA-4DA7-B44A-D4E4934D25A8}" type="presOf" srcId="{7A7716F3-8A7C-46B8-9B01-FD7B44E18A3E}" destId="{765B084E-BA8C-4376-B473-8F43EA8648B2}" srcOrd="0" destOrd="0" presId="urn:microsoft.com/office/officeart/2008/layout/SquareAccentList"/>
    <dgm:cxn modelId="{0DFF4943-3CCE-4439-B22A-088C67AE4D0C}" srcId="{7A7716F3-8A7C-46B8-9B01-FD7B44E18A3E}" destId="{05A526F7-5673-492C-A9D2-E3DBB5F4AAF8}" srcOrd="1" destOrd="0" parTransId="{26A73C3E-EAF4-4993-B41B-099989F86F08}" sibTransId="{1AB5FF7C-8033-46BF-A475-07004B08F01A}"/>
    <dgm:cxn modelId="{03DA91DE-15D0-4312-8B47-44ED86C79FD4}" type="presOf" srcId="{B273EE2C-DE81-4EAC-86EC-33E766BDE6E2}" destId="{05FE885A-3EFA-4210-8068-7E58ED1A38F3}" srcOrd="0" destOrd="0" presId="urn:microsoft.com/office/officeart/2008/layout/SquareAccentList"/>
    <dgm:cxn modelId="{E44580D2-677F-43B8-8A96-35595FAE9B5D}" type="presOf" srcId="{4872322A-853D-464E-8EEC-81F66AA99E01}" destId="{9B7E17D9-51A2-4A63-ADDC-5E3D070D4560}" srcOrd="0" destOrd="0" presId="urn:microsoft.com/office/officeart/2008/layout/SquareAccentList"/>
    <dgm:cxn modelId="{8F88222D-6EEB-4CEE-B670-236A27125D20}" srcId="{9D7EBB15-18B1-4CF0-9028-DDE23B6F72F1}" destId="{7A7716F3-8A7C-46B8-9B01-FD7B44E18A3E}" srcOrd="0" destOrd="0" parTransId="{89910040-134A-402B-917E-80663E4682F8}" sibTransId="{22BD8441-AC13-4DCF-993E-8E9D76C4DBA1}"/>
    <dgm:cxn modelId="{60B77468-6A5A-4144-9841-8E0785CA656A}" srcId="{B273EE2C-DE81-4EAC-86EC-33E766BDE6E2}" destId="{E55D0CC4-0F1B-4526-A872-010BA1AEAEA5}" srcOrd="0" destOrd="0" parTransId="{A91D1438-AC64-4381-AE5F-B28F84565F96}" sibTransId="{B6204CC2-D7AF-44B5-B23C-84B44687F8C0}"/>
    <dgm:cxn modelId="{D4194D00-1909-4E19-9D34-481C1D13D354}" type="presOf" srcId="{DC2ED526-BDA4-468A-B5B7-3EAA2553940D}" destId="{EBABAF8A-E3E5-4FC3-A1F4-923428830DCE}" srcOrd="0" destOrd="0" presId="urn:microsoft.com/office/officeart/2008/layout/SquareAccentList"/>
    <dgm:cxn modelId="{A5F82AE5-C245-41A4-8EFF-049B14153388}" srcId="{7A7716F3-8A7C-46B8-9B01-FD7B44E18A3E}" destId="{774389CA-B980-4D02-9849-A88DF1F8A82A}" srcOrd="0" destOrd="0" parTransId="{49CD4255-4122-47FA-9D07-55AD204E7213}" sibTransId="{917D6D9F-A9E0-486E-8CBF-0AC13B7E3FC6}"/>
    <dgm:cxn modelId="{254FAAAC-15D3-4F73-8FFD-1DD8405A81D6}" type="presOf" srcId="{05A526F7-5673-492C-A9D2-E3DBB5F4AAF8}" destId="{C3282E4D-4918-4B3A-8C4C-F2E6984C3BB8}" srcOrd="0" destOrd="0" presId="urn:microsoft.com/office/officeart/2008/layout/SquareAccentList"/>
    <dgm:cxn modelId="{E421E4E5-F787-48CE-8F52-EB62A9A76542}" srcId="{7A7716F3-8A7C-46B8-9B01-FD7B44E18A3E}" destId="{DC2ED526-BDA4-468A-B5B7-3EAA2553940D}" srcOrd="2" destOrd="0" parTransId="{E72841A3-E26F-453A-9E11-DFFFC3DAF3C4}" sibTransId="{21B4AEE0-F70F-4EE5-982D-4A972D2D70D8}"/>
    <dgm:cxn modelId="{FC1DD1C0-41C3-4210-9CE9-2392E59EB2C8}" type="presParOf" srcId="{097FB4CC-A82C-4421-9E54-540011E4DAC0}" destId="{FBAF0FC9-A66B-4982-81EF-4FE0E23DF3A3}" srcOrd="0" destOrd="0" presId="urn:microsoft.com/office/officeart/2008/layout/SquareAccentList"/>
    <dgm:cxn modelId="{14B2E092-AC57-4A74-94BC-FD712D50CFDF}" type="presParOf" srcId="{FBAF0FC9-A66B-4982-81EF-4FE0E23DF3A3}" destId="{0A9EA774-FDA3-4E4C-9C03-5C606D627016}" srcOrd="0" destOrd="0" presId="urn:microsoft.com/office/officeart/2008/layout/SquareAccentList"/>
    <dgm:cxn modelId="{C675B675-D487-492F-A13B-667041130B73}" type="presParOf" srcId="{0A9EA774-FDA3-4E4C-9C03-5C606D627016}" destId="{3361BF51-4E5C-4C7D-BBD3-0B7D146C0660}" srcOrd="0" destOrd="0" presId="urn:microsoft.com/office/officeart/2008/layout/SquareAccentList"/>
    <dgm:cxn modelId="{16FDA648-412A-4BDD-86A3-B9A51AC5B5DE}" type="presParOf" srcId="{0A9EA774-FDA3-4E4C-9C03-5C606D627016}" destId="{0ADD42B5-AF51-4C49-A1C3-675226476331}" srcOrd="1" destOrd="0" presId="urn:microsoft.com/office/officeart/2008/layout/SquareAccentList"/>
    <dgm:cxn modelId="{DC77BF1E-F73B-44A3-AC59-98857EFACD0D}" type="presParOf" srcId="{0A9EA774-FDA3-4E4C-9C03-5C606D627016}" destId="{765B084E-BA8C-4376-B473-8F43EA8648B2}" srcOrd="2" destOrd="0" presId="urn:microsoft.com/office/officeart/2008/layout/SquareAccentList"/>
    <dgm:cxn modelId="{7ED77541-1A19-4E15-B814-3ECDF37F09DC}" type="presParOf" srcId="{FBAF0FC9-A66B-4982-81EF-4FE0E23DF3A3}" destId="{7CAB1A65-0CDF-4D5F-B400-E41C0DC6EE05}" srcOrd="1" destOrd="0" presId="urn:microsoft.com/office/officeart/2008/layout/SquareAccentList"/>
    <dgm:cxn modelId="{D1E45F99-C076-48F0-8413-0A47965D786E}" type="presParOf" srcId="{7CAB1A65-0CDF-4D5F-B400-E41C0DC6EE05}" destId="{A1B86200-C63D-48A9-AEDC-3FEB79788E3F}" srcOrd="0" destOrd="0" presId="urn:microsoft.com/office/officeart/2008/layout/SquareAccentList"/>
    <dgm:cxn modelId="{22672017-3A8B-4D84-A745-2BE019736CCA}" type="presParOf" srcId="{A1B86200-C63D-48A9-AEDC-3FEB79788E3F}" destId="{A7262235-F2DF-4F98-9D6E-E7300FB8D734}" srcOrd="0" destOrd="0" presId="urn:microsoft.com/office/officeart/2008/layout/SquareAccentList"/>
    <dgm:cxn modelId="{CD84C1CD-D031-4DD9-9E2B-66A1997BAEA0}" type="presParOf" srcId="{A1B86200-C63D-48A9-AEDC-3FEB79788E3F}" destId="{595A499D-2A4F-4CB9-8049-54FB36DEE970}" srcOrd="1" destOrd="0" presId="urn:microsoft.com/office/officeart/2008/layout/SquareAccentList"/>
    <dgm:cxn modelId="{3CD39D11-2DE9-4A20-A7C0-8DB1C8E31BE8}" type="presParOf" srcId="{7CAB1A65-0CDF-4D5F-B400-E41C0DC6EE05}" destId="{CD92E084-1747-4CF7-A4DC-D31E86746458}" srcOrd="1" destOrd="0" presId="urn:microsoft.com/office/officeart/2008/layout/SquareAccentList"/>
    <dgm:cxn modelId="{FF04E54D-0F84-4F34-9B27-0F32B04F9B85}" type="presParOf" srcId="{CD92E084-1747-4CF7-A4DC-D31E86746458}" destId="{0530DDCA-A1D1-4B2A-8ABF-55EC776CDAD1}" srcOrd="0" destOrd="0" presId="urn:microsoft.com/office/officeart/2008/layout/SquareAccentList"/>
    <dgm:cxn modelId="{3A9E7FA4-39B1-4E7E-BF96-0FC0FCEC72E7}" type="presParOf" srcId="{CD92E084-1747-4CF7-A4DC-D31E86746458}" destId="{C3282E4D-4918-4B3A-8C4C-F2E6984C3BB8}" srcOrd="1" destOrd="0" presId="urn:microsoft.com/office/officeart/2008/layout/SquareAccentList"/>
    <dgm:cxn modelId="{ECED4F14-EA47-4E64-983B-79FD324C47A1}" type="presParOf" srcId="{7CAB1A65-0CDF-4D5F-B400-E41C0DC6EE05}" destId="{38539A44-7E54-4BB2-8EF8-369D6E32A303}" srcOrd="2" destOrd="0" presId="urn:microsoft.com/office/officeart/2008/layout/SquareAccentList"/>
    <dgm:cxn modelId="{70AE9F9B-F89E-49A6-B949-5FB04CC56454}" type="presParOf" srcId="{38539A44-7E54-4BB2-8EF8-369D6E32A303}" destId="{3C444AA6-7F1B-4152-984F-0E2E62C9CF31}" srcOrd="0" destOrd="0" presId="urn:microsoft.com/office/officeart/2008/layout/SquareAccentList"/>
    <dgm:cxn modelId="{E619172B-72A1-4699-BF8D-EC693EA37C57}" type="presParOf" srcId="{38539A44-7E54-4BB2-8EF8-369D6E32A303}" destId="{EBABAF8A-E3E5-4FC3-A1F4-923428830DCE}" srcOrd="1" destOrd="0" presId="urn:microsoft.com/office/officeart/2008/layout/SquareAccentList"/>
    <dgm:cxn modelId="{4BE6723B-11DB-45BF-A5D5-BBA1189CFF3D}" type="presParOf" srcId="{7CAB1A65-0CDF-4D5F-B400-E41C0DC6EE05}" destId="{8EF4B3E4-FE10-4CBC-8EB3-8F8F8505AAC0}" srcOrd="3" destOrd="0" presId="urn:microsoft.com/office/officeart/2008/layout/SquareAccentList"/>
    <dgm:cxn modelId="{948FFDD0-79DF-4486-A4D6-DC3C2D4AE884}" type="presParOf" srcId="{8EF4B3E4-FE10-4CBC-8EB3-8F8F8505AAC0}" destId="{278F8513-BDF9-4B9B-81AC-6085B4DAC7DD}" srcOrd="0" destOrd="0" presId="urn:microsoft.com/office/officeart/2008/layout/SquareAccentList"/>
    <dgm:cxn modelId="{0F34736D-D8C3-4A82-B1D4-289D8C86781A}" type="presParOf" srcId="{8EF4B3E4-FE10-4CBC-8EB3-8F8F8505AAC0}" destId="{9B7E17D9-51A2-4A63-ADDC-5E3D070D4560}" srcOrd="1" destOrd="0" presId="urn:microsoft.com/office/officeart/2008/layout/SquareAccentList"/>
    <dgm:cxn modelId="{3A9BFAE7-4EF1-4AC6-A792-FB87537B2273}" type="presParOf" srcId="{097FB4CC-A82C-4421-9E54-540011E4DAC0}" destId="{B222E53D-F4C4-45B4-892F-8AB748D2514C}" srcOrd="1" destOrd="0" presId="urn:microsoft.com/office/officeart/2008/layout/SquareAccentList"/>
    <dgm:cxn modelId="{8D81D38D-336E-4F37-B3D7-61684C751EA2}" type="presParOf" srcId="{B222E53D-F4C4-45B4-892F-8AB748D2514C}" destId="{A469CB65-9093-4EC2-BC34-7B535AB30713}" srcOrd="0" destOrd="0" presId="urn:microsoft.com/office/officeart/2008/layout/SquareAccentList"/>
    <dgm:cxn modelId="{15F3A8CB-9754-4ADD-97C8-3A7292105F12}" type="presParOf" srcId="{A469CB65-9093-4EC2-BC34-7B535AB30713}" destId="{CC278DC9-ADFE-43EA-BF6C-5B0A87D6214F}" srcOrd="0" destOrd="0" presId="urn:microsoft.com/office/officeart/2008/layout/SquareAccentList"/>
    <dgm:cxn modelId="{D1DA248B-A592-44E3-941D-6EEB7FBB3C2A}" type="presParOf" srcId="{A469CB65-9093-4EC2-BC34-7B535AB30713}" destId="{6060EB51-5CB3-4EC5-BCA0-B97BF54BA572}" srcOrd="1" destOrd="0" presId="urn:microsoft.com/office/officeart/2008/layout/SquareAccentList"/>
    <dgm:cxn modelId="{86A02799-9A93-4827-A177-E1CFE4018743}" type="presParOf" srcId="{A469CB65-9093-4EC2-BC34-7B535AB30713}" destId="{05FE885A-3EFA-4210-8068-7E58ED1A38F3}" srcOrd="2" destOrd="0" presId="urn:microsoft.com/office/officeart/2008/layout/SquareAccentList"/>
    <dgm:cxn modelId="{28064B61-C0CE-4302-A29E-AD8FEACBF47B}" type="presParOf" srcId="{B222E53D-F4C4-45B4-892F-8AB748D2514C}" destId="{A8FC9116-CEE0-41F7-84D3-602376F6765C}" srcOrd="1" destOrd="0" presId="urn:microsoft.com/office/officeart/2008/layout/SquareAccentList"/>
    <dgm:cxn modelId="{6A243611-35DA-49CF-B2EF-9486BEC3D76A}" type="presParOf" srcId="{A8FC9116-CEE0-41F7-84D3-602376F6765C}" destId="{7FAE6B09-87E1-4C37-B109-28C434AB9397}" srcOrd="0" destOrd="0" presId="urn:microsoft.com/office/officeart/2008/layout/SquareAccentList"/>
    <dgm:cxn modelId="{BB9060D4-E428-4C87-9E6B-0D001052425C}" type="presParOf" srcId="{7FAE6B09-87E1-4C37-B109-28C434AB9397}" destId="{E75E785F-0517-4A10-9F3B-965CC9DDCD5E}" srcOrd="0" destOrd="0" presId="urn:microsoft.com/office/officeart/2008/layout/SquareAccentList"/>
    <dgm:cxn modelId="{1D7A8357-4CD1-4B59-BE85-65B3EEB3E013}" type="presParOf" srcId="{7FAE6B09-87E1-4C37-B109-28C434AB9397}" destId="{C07277C1-A56F-4B06-8A3C-67813119EA5A}" srcOrd="1" destOrd="0" presId="urn:microsoft.com/office/officeart/2008/layout/SquareAccentList"/>
    <dgm:cxn modelId="{363D6F3E-432D-4E88-93FA-D72669119422}" type="presParOf" srcId="{A8FC9116-CEE0-41F7-84D3-602376F6765C}" destId="{5FA96028-3BF9-4766-B77D-3129A2E7BEF4}" srcOrd="1" destOrd="0" presId="urn:microsoft.com/office/officeart/2008/layout/SquareAccentList"/>
    <dgm:cxn modelId="{FAF28B03-B34D-4BA8-8742-5E858639DA7F}" type="presParOf" srcId="{5FA96028-3BF9-4766-B77D-3129A2E7BEF4}" destId="{5CAC5E30-3465-4A84-83C3-09BC0338BC3F}" srcOrd="0" destOrd="0" presId="urn:microsoft.com/office/officeart/2008/layout/SquareAccentList"/>
    <dgm:cxn modelId="{53CA206F-A180-4F66-86A9-AAE8ABB3D6D8}" type="presParOf" srcId="{5FA96028-3BF9-4766-B77D-3129A2E7BEF4}" destId="{8C6DEF4B-48F5-4C65-AA26-FD4DFFEA7A08}" srcOrd="1" destOrd="0" presId="urn:microsoft.com/office/officeart/2008/layout/SquareAccentList"/>
    <dgm:cxn modelId="{BD20BD2B-61BF-4ED5-9297-31F830D114FE}" type="presParOf" srcId="{A8FC9116-CEE0-41F7-84D3-602376F6765C}" destId="{E3E39081-D6E9-4F10-BBD9-D70AA7D983FB}" srcOrd="2" destOrd="0" presId="urn:microsoft.com/office/officeart/2008/layout/SquareAccentList"/>
    <dgm:cxn modelId="{3842A814-A503-4C34-A702-408B5813E01F}" type="presParOf" srcId="{E3E39081-D6E9-4F10-BBD9-D70AA7D983FB}" destId="{084F5C51-D436-421B-B7B1-3F0D34D99041}" srcOrd="0" destOrd="0" presId="urn:microsoft.com/office/officeart/2008/layout/SquareAccentList"/>
    <dgm:cxn modelId="{7B22FB8B-17FB-42D3-85A1-A1100B59218C}" type="presParOf" srcId="{E3E39081-D6E9-4F10-BBD9-D70AA7D983FB}" destId="{D75F1F19-3BF0-4F2C-AA0E-C3420A6B8BD4}"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B1E4F4-410C-45F9-BFA5-7522603D566C}">
      <dsp:nvSpPr>
        <dsp:cNvPr id="0" name=""/>
        <dsp:cNvSpPr/>
      </dsp:nvSpPr>
      <dsp:spPr>
        <a:xfrm rot="16200000">
          <a:off x="925909" y="-925909"/>
          <a:ext cx="2262981" cy="41148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id-ID" sz="3600" kern="1200" dirty="0" smtClean="0"/>
            <a:t>Pengertian</a:t>
          </a:r>
          <a:endParaRPr lang="id-ID" sz="3600" kern="1200" dirty="0"/>
        </a:p>
      </dsp:txBody>
      <dsp:txXfrm rot="5400000">
        <a:off x="-1" y="1"/>
        <a:ext cx="4114800" cy="1697236"/>
      </dsp:txXfrm>
    </dsp:sp>
    <dsp:sp modelId="{2D0DE8A2-BC29-4C65-85FF-D537C627110F}">
      <dsp:nvSpPr>
        <dsp:cNvPr id="0" name=""/>
        <dsp:cNvSpPr/>
      </dsp:nvSpPr>
      <dsp:spPr>
        <a:xfrm>
          <a:off x="4114800" y="0"/>
          <a:ext cx="4114800" cy="2262981"/>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id-ID" sz="3600" kern="1200" dirty="0" smtClean="0"/>
            <a:t>Fungsi </a:t>
          </a:r>
          <a:endParaRPr lang="id-ID" sz="3600" kern="1200" dirty="0"/>
        </a:p>
      </dsp:txBody>
      <dsp:txXfrm>
        <a:off x="4114800" y="0"/>
        <a:ext cx="4114800" cy="1697236"/>
      </dsp:txXfrm>
    </dsp:sp>
    <dsp:sp modelId="{DC102347-4B02-4A39-B079-BD52C830E0F6}">
      <dsp:nvSpPr>
        <dsp:cNvPr id="0" name=""/>
        <dsp:cNvSpPr/>
      </dsp:nvSpPr>
      <dsp:spPr>
        <a:xfrm rot="10800000">
          <a:off x="0" y="2262981"/>
          <a:ext cx="4114800" cy="2262981"/>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id-ID" sz="3600" kern="1200" dirty="0" smtClean="0"/>
            <a:t>Tujuan </a:t>
          </a:r>
          <a:endParaRPr lang="id-ID" sz="3600" kern="1200" dirty="0"/>
        </a:p>
      </dsp:txBody>
      <dsp:txXfrm rot="10800000">
        <a:off x="0" y="2828726"/>
        <a:ext cx="4114800" cy="1697236"/>
      </dsp:txXfrm>
    </dsp:sp>
    <dsp:sp modelId="{4EC1735D-C880-4669-A1F1-2B16BACD234C}">
      <dsp:nvSpPr>
        <dsp:cNvPr id="0" name=""/>
        <dsp:cNvSpPr/>
      </dsp:nvSpPr>
      <dsp:spPr>
        <a:xfrm rot="5400000">
          <a:off x="5040709" y="1337072"/>
          <a:ext cx="2262981" cy="41148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id-ID" sz="3600" kern="1200" dirty="0" smtClean="0"/>
            <a:t>Manfaat </a:t>
          </a:r>
          <a:endParaRPr lang="id-ID" sz="3600" kern="1200" dirty="0"/>
        </a:p>
      </dsp:txBody>
      <dsp:txXfrm rot="-5400000">
        <a:off x="4114799" y="2828726"/>
        <a:ext cx="4114800" cy="1697236"/>
      </dsp:txXfrm>
    </dsp:sp>
    <dsp:sp modelId="{1761BFDA-5A60-4C0B-9348-1F37B189A8DC}">
      <dsp:nvSpPr>
        <dsp:cNvPr id="0" name=""/>
        <dsp:cNvSpPr/>
      </dsp:nvSpPr>
      <dsp:spPr>
        <a:xfrm>
          <a:off x="2880359" y="1697236"/>
          <a:ext cx="2468880" cy="113149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id-ID" sz="3600" kern="1200" dirty="0" smtClean="0"/>
            <a:t>Bahan Ajar</a:t>
          </a:r>
          <a:endParaRPr lang="id-ID" sz="3600" kern="1200" dirty="0"/>
        </a:p>
      </dsp:txBody>
      <dsp:txXfrm>
        <a:off x="2935594" y="1752471"/>
        <a:ext cx="2358410" cy="1021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9AC53-0A35-4889-BACD-B8D1BA88C058}">
      <dsp:nvSpPr>
        <dsp:cNvPr id="0" name=""/>
        <dsp:cNvSpPr/>
      </dsp:nvSpPr>
      <dsp:spPr>
        <a:xfrm>
          <a:off x="4306" y="1406628"/>
          <a:ext cx="3425411" cy="17127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id-ID" sz="5500" kern="1200" dirty="0" smtClean="0"/>
            <a:t>Fungsi </a:t>
          </a:r>
          <a:endParaRPr lang="id-ID" sz="5500" kern="1200" dirty="0"/>
        </a:p>
      </dsp:txBody>
      <dsp:txXfrm>
        <a:off x="54469" y="1456791"/>
        <a:ext cx="3325085" cy="1612379"/>
      </dsp:txXfrm>
    </dsp:sp>
    <dsp:sp modelId="{4CB1DEC5-F4B6-4115-B69E-85203AD01E4E}">
      <dsp:nvSpPr>
        <dsp:cNvPr id="0" name=""/>
        <dsp:cNvSpPr/>
      </dsp:nvSpPr>
      <dsp:spPr>
        <a:xfrm rot="19457599">
          <a:off x="3271118" y="1736520"/>
          <a:ext cx="1687362" cy="68115"/>
        </a:xfrm>
        <a:custGeom>
          <a:avLst/>
          <a:gdLst/>
          <a:ahLst/>
          <a:cxnLst/>
          <a:rect l="0" t="0" r="0" b="0"/>
          <a:pathLst>
            <a:path>
              <a:moveTo>
                <a:pt x="0" y="34057"/>
              </a:moveTo>
              <a:lnTo>
                <a:pt x="1687362" y="3405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id-ID" sz="600" kern="1200"/>
        </a:p>
      </dsp:txBody>
      <dsp:txXfrm>
        <a:off x="4072615" y="1728394"/>
        <a:ext cx="84368" cy="84368"/>
      </dsp:txXfrm>
    </dsp:sp>
    <dsp:sp modelId="{83037E53-FFFD-40E6-BA26-72C6A7E2DFEE}">
      <dsp:nvSpPr>
        <dsp:cNvPr id="0" name=""/>
        <dsp:cNvSpPr/>
      </dsp:nvSpPr>
      <dsp:spPr>
        <a:xfrm>
          <a:off x="4799882" y="421822"/>
          <a:ext cx="3425411" cy="17127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id-ID" sz="5500" kern="1200" dirty="0" smtClean="0"/>
            <a:t>pendidik</a:t>
          </a:r>
          <a:endParaRPr lang="id-ID" sz="5500" kern="1200" dirty="0"/>
        </a:p>
      </dsp:txBody>
      <dsp:txXfrm>
        <a:off x="4850045" y="471985"/>
        <a:ext cx="3325085" cy="1612379"/>
      </dsp:txXfrm>
    </dsp:sp>
    <dsp:sp modelId="{39F35FA3-CFA8-4D7B-ADE6-2A1643C67CDD}">
      <dsp:nvSpPr>
        <dsp:cNvPr id="0" name=""/>
        <dsp:cNvSpPr/>
      </dsp:nvSpPr>
      <dsp:spPr>
        <a:xfrm rot="2142401">
          <a:off x="3271118" y="2721326"/>
          <a:ext cx="1687362" cy="68115"/>
        </a:xfrm>
        <a:custGeom>
          <a:avLst/>
          <a:gdLst/>
          <a:ahLst/>
          <a:cxnLst/>
          <a:rect l="0" t="0" r="0" b="0"/>
          <a:pathLst>
            <a:path>
              <a:moveTo>
                <a:pt x="0" y="34057"/>
              </a:moveTo>
              <a:lnTo>
                <a:pt x="1687362" y="3405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id-ID" sz="600" kern="1200"/>
        </a:p>
      </dsp:txBody>
      <dsp:txXfrm>
        <a:off x="4072615" y="2713200"/>
        <a:ext cx="84368" cy="84368"/>
      </dsp:txXfrm>
    </dsp:sp>
    <dsp:sp modelId="{ECE848E0-E1C3-4E63-9909-02038EC6C359}">
      <dsp:nvSpPr>
        <dsp:cNvPr id="0" name=""/>
        <dsp:cNvSpPr/>
      </dsp:nvSpPr>
      <dsp:spPr>
        <a:xfrm>
          <a:off x="4799882" y="2391434"/>
          <a:ext cx="3425411" cy="17127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id-ID" sz="5500" kern="1200" dirty="0" smtClean="0"/>
            <a:t>Peserta didik</a:t>
          </a:r>
          <a:endParaRPr lang="id-ID" sz="5500" kern="1200" dirty="0"/>
        </a:p>
      </dsp:txBody>
      <dsp:txXfrm>
        <a:off x="4850045" y="2441597"/>
        <a:ext cx="3325085" cy="1612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845640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6663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77646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495800"/>
          </a:xfrm>
        </p:spPr>
        <p:txBody>
          <a:bodyPr/>
          <a:lstStyle/>
          <a:p>
            <a:pPr lvl="0"/>
            <a:endParaRPr lang="en-US" noProof="0" smtClean="0"/>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61D12764-60AA-4C03-931A-A82814792B70}" type="slidenum">
              <a:rPr lang="en-US"/>
              <a:pPr>
                <a:defRPr/>
              </a:pPr>
              <a:t>‹#›</a:t>
            </a:fld>
            <a:endParaRPr lang="en-US"/>
          </a:p>
        </p:txBody>
      </p:sp>
    </p:spTree>
    <p:extLst>
      <p:ext uri="{BB962C8B-B14F-4D97-AF65-F5344CB8AC3E}">
        <p14:creationId xmlns:p14="http://schemas.microsoft.com/office/powerpoint/2010/main" val="2421843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48107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374839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005200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8" name="Footer Placeholder 7"/>
          <p:cNvSpPr>
            <a:spLocks noGrp="1"/>
          </p:cNvSpPr>
          <p:nvPr>
            <p:ph type="ftr" sz="quarter" idx="11"/>
          </p:nvPr>
        </p:nvSpPr>
        <p:spPr/>
        <p:txBody>
          <a:bodyPr/>
          <a:lstStyle/>
          <a:p>
            <a:endParaRPr lang="id-ID">
              <a:solidFill>
                <a:prstClr val="black">
                  <a:tint val="75000"/>
                </a:prstClr>
              </a:solidFill>
            </a:endParaRPr>
          </a:p>
        </p:txBody>
      </p:sp>
      <p:sp>
        <p:nvSpPr>
          <p:cNvPr id="9" name="Slide Number Placeholder 8"/>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863930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4" name="Footer Placeholder 3"/>
          <p:cNvSpPr>
            <a:spLocks noGrp="1"/>
          </p:cNvSpPr>
          <p:nvPr>
            <p:ph type="ftr" sz="quarter" idx="11"/>
          </p:nvPr>
        </p:nvSpPr>
        <p:spPr/>
        <p:txBody>
          <a:bodyPr/>
          <a:lstStyle/>
          <a:p>
            <a:endParaRPr lang="id-ID">
              <a:solidFill>
                <a:prstClr val="black">
                  <a:tint val="75000"/>
                </a:prstClr>
              </a:solidFill>
            </a:endParaRPr>
          </a:p>
        </p:txBody>
      </p:sp>
      <p:sp>
        <p:nvSpPr>
          <p:cNvPr id="5" name="Slide Number Placeholder 4"/>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53987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730921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359188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3507199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84000"/>
            <a:lum/>
          </a:blip>
          <a:srcRect/>
          <a:stretch>
            <a:fillRect t="-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9CF7C0-2C82-4827-8529-AC4482014513}" type="datetimeFigureOut">
              <a:rPr lang="id-ID" smtClean="0">
                <a:solidFill>
                  <a:prstClr val="black">
                    <a:tint val="75000"/>
                  </a:prstClr>
                </a:solidFill>
              </a:rPr>
              <a:pPr/>
              <a:t>22/02/2020</a:t>
            </a:fld>
            <a:endParaRPr lang="id-ID">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EC239-9337-4300-A787-FBB7B9C5A3A1}"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4081685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764704"/>
            <a:ext cx="7054552" cy="172819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id-ID" sz="5400" b="1" dirty="0" smtClean="0">
                <a:solidFill>
                  <a:schemeClr val="bg1"/>
                </a:solidFill>
                <a:latin typeface="Aharoni" pitchFamily="2" charset="-79"/>
                <a:cs typeface="Aharoni" pitchFamily="2" charset="-79"/>
              </a:rPr>
              <a:t>PENULISAN </a:t>
            </a:r>
            <a:br>
              <a:rPr lang="id-ID" sz="5400" b="1" dirty="0" smtClean="0">
                <a:solidFill>
                  <a:schemeClr val="bg1"/>
                </a:solidFill>
                <a:latin typeface="Aharoni" pitchFamily="2" charset="-79"/>
                <a:cs typeface="Aharoni" pitchFamily="2" charset="-79"/>
              </a:rPr>
            </a:br>
            <a:r>
              <a:rPr lang="id-ID" sz="5400" b="1" dirty="0" smtClean="0">
                <a:solidFill>
                  <a:schemeClr val="bg1"/>
                </a:solidFill>
                <a:latin typeface="Aharoni" pitchFamily="2" charset="-79"/>
                <a:cs typeface="Aharoni" pitchFamily="2" charset="-79"/>
              </a:rPr>
              <a:t>BAHAN AJAR</a:t>
            </a:r>
            <a:endParaRPr lang="id-ID" sz="5400" b="1" dirty="0">
              <a:solidFill>
                <a:schemeClr val="bg1"/>
              </a:solidFill>
              <a:latin typeface="Aharoni" pitchFamily="2" charset="-79"/>
              <a:cs typeface="Aharoni" pitchFamily="2" charset="-79"/>
            </a:endParaRPr>
          </a:p>
        </p:txBody>
      </p:sp>
      <p:sp>
        <p:nvSpPr>
          <p:cNvPr id="3" name="Subtitle 2"/>
          <p:cNvSpPr>
            <a:spLocks noGrp="1"/>
          </p:cNvSpPr>
          <p:nvPr>
            <p:ph type="subTitle" idx="1"/>
          </p:nvPr>
        </p:nvSpPr>
        <p:spPr>
          <a:xfrm>
            <a:off x="1403648" y="3212976"/>
            <a:ext cx="6400800" cy="1752600"/>
          </a:xfrm>
        </p:spPr>
        <p:txBody>
          <a:bodyPr/>
          <a:lstStyle/>
          <a:p>
            <a:r>
              <a:rPr lang="id-ID" dirty="0" smtClean="0"/>
              <a:t>Oleh </a:t>
            </a:r>
          </a:p>
          <a:p>
            <a:r>
              <a:rPr lang="id-ID" dirty="0" smtClean="0"/>
              <a:t>Via nugraha, M.Pd</a:t>
            </a:r>
            <a:endParaRPr lang="id-ID" dirty="0"/>
          </a:p>
        </p:txBody>
      </p:sp>
    </p:spTree>
    <p:extLst>
      <p:ext uri="{BB962C8B-B14F-4D97-AF65-F5344CB8AC3E}">
        <p14:creationId xmlns:p14="http://schemas.microsoft.com/office/powerpoint/2010/main" val="4293278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5E7E5B9B-4B0C-454D-92BA-D9CFDD1557D2}" type="slidenum">
              <a:rPr lang="en-US" smtClean="0"/>
              <a:pPr eaLnBrk="1" hangingPunct="1"/>
              <a:t>10</a:t>
            </a:fld>
            <a:endParaRPr lang="en-US" smtClean="0"/>
          </a:p>
        </p:txBody>
      </p:sp>
      <p:sp>
        <p:nvSpPr>
          <p:cNvPr id="58384" name="Rectangle 16"/>
          <p:cNvSpPr>
            <a:spLocks noGrp="1" noChangeArrowheads="1"/>
          </p:cNvSpPr>
          <p:nvPr>
            <p:ph type="title"/>
          </p:nvPr>
        </p:nvSpPr>
        <p:spPr/>
        <p:txBody>
          <a:bodyPr/>
          <a:lstStyle/>
          <a:p>
            <a:pPr eaLnBrk="1" hangingPunct="1">
              <a:defRPr/>
            </a:pPr>
            <a:r>
              <a:rPr lang="en-US" sz="3200" smtClean="0">
                <a:solidFill>
                  <a:schemeClr val="folHlink"/>
                </a:solidFill>
              </a:rPr>
              <a:t>Beda Buku Teks dan Bahan Ajar</a:t>
            </a:r>
          </a:p>
        </p:txBody>
      </p:sp>
      <p:graphicFrame>
        <p:nvGraphicFramePr>
          <p:cNvPr id="58393" name="Group 25"/>
          <p:cNvGraphicFramePr>
            <a:graphicFrameLocks noGrp="1"/>
          </p:cNvGraphicFramePr>
          <p:nvPr>
            <p:ph idx="1"/>
          </p:nvPr>
        </p:nvGraphicFramePr>
        <p:xfrm>
          <a:off x="457200" y="1600200"/>
          <a:ext cx="8229600" cy="5156740"/>
        </p:xfrm>
        <a:graphic>
          <a:graphicData uri="http://schemas.openxmlformats.org/drawingml/2006/table">
            <a:tbl>
              <a:tblPr/>
              <a:tblGrid>
                <a:gridCol w="4114800"/>
                <a:gridCol w="4114800"/>
              </a:tblGrid>
              <a:tr h="67619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smtClean="0">
                          <a:ln>
                            <a:noFill/>
                          </a:ln>
                          <a:solidFill>
                            <a:srgbClr val="FFCC00"/>
                          </a:solidFill>
                          <a:effectLst>
                            <a:outerShdw blurRad="38100" dist="38100" dir="2700000" algn="tl">
                              <a:srgbClr val="000000"/>
                            </a:outerShdw>
                          </a:effectLst>
                          <a:latin typeface="Garamond" pitchFamily="18" charset="0"/>
                          <a:cs typeface="Arial" charset="0"/>
                        </a:rPr>
                        <a:t>BUKU TEKS</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smtClean="0">
                          <a:ln>
                            <a:noFill/>
                          </a:ln>
                          <a:solidFill>
                            <a:srgbClr val="FFCC00"/>
                          </a:solidFill>
                          <a:effectLst>
                            <a:outerShdw blurRad="38100" dist="38100" dir="2700000" algn="tl">
                              <a:srgbClr val="000000"/>
                            </a:outerShdw>
                          </a:effectLst>
                          <a:latin typeface="Garamond" pitchFamily="18" charset="0"/>
                          <a:cs typeface="Arial" charset="0"/>
                        </a:rPr>
                        <a:t>BAHAN AJAR</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80008">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5"/>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Disusun secara linier</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5"/>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Struktur berdasarkan logika bidang ilmu (</a:t>
                      </a:r>
                      <a:r>
                        <a:rPr kumimoji="0" lang="en-US" sz="2400" b="1" i="1"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content</a:t>
                      </a: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5"/>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Belum tentu memberikan latihan</a:t>
                      </a: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8"/>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Tidak mengantisipasi kesulitan belajar mahasiswa</a:t>
                      </a: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5"/>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Disusun tidak linier</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5"/>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Struktur berdasarkan kompetensi akhir yang akan dicapai</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5"/>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Terfokus pada pemberian kesempatan mahasiswa berlatih</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5"/>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Mengakomodasi kesulitan belajar mahasiswa</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234904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2"/>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3EFA315B-011C-4734-93F9-5FC2EC967E79}" type="slidenum">
              <a:rPr lang="en-US" smtClean="0"/>
              <a:pPr eaLnBrk="1" hangingPunct="1"/>
              <a:t>11</a:t>
            </a:fld>
            <a:endParaRPr lang="en-US" smtClean="0"/>
          </a:p>
        </p:txBody>
      </p:sp>
      <p:sp>
        <p:nvSpPr>
          <p:cNvPr id="48157" name="Rectangle 1053"/>
          <p:cNvSpPr>
            <a:spLocks noGrp="1" noChangeArrowheads="1"/>
          </p:cNvSpPr>
          <p:nvPr>
            <p:ph type="ctrTitle"/>
          </p:nvPr>
        </p:nvSpPr>
        <p:spPr>
          <a:xfrm>
            <a:off x="539750" y="-458788"/>
            <a:ext cx="7772400" cy="1736726"/>
          </a:xfrm>
        </p:spPr>
        <p:txBody>
          <a:bodyPr/>
          <a:lstStyle/>
          <a:p>
            <a:pPr eaLnBrk="1" hangingPunct="1">
              <a:defRPr/>
            </a:pPr>
            <a:r>
              <a:rPr lang="en-US" sz="4000" smtClean="0">
                <a:solidFill>
                  <a:schemeClr val="folHlink"/>
                </a:solidFill>
              </a:rPr>
              <a:t>Beda Buku Teks dan Bahan Ajar</a:t>
            </a:r>
          </a:p>
        </p:txBody>
      </p:sp>
      <p:graphicFrame>
        <p:nvGraphicFramePr>
          <p:cNvPr id="48190" name="Group 1086"/>
          <p:cNvGraphicFramePr>
            <a:graphicFrameLocks noGrp="1"/>
          </p:cNvGraphicFramePr>
          <p:nvPr/>
        </p:nvGraphicFramePr>
        <p:xfrm>
          <a:off x="395288" y="1268413"/>
          <a:ext cx="8424862" cy="5786717"/>
        </p:xfrm>
        <a:graphic>
          <a:graphicData uri="http://schemas.openxmlformats.org/drawingml/2006/table">
            <a:tbl>
              <a:tblPr/>
              <a:tblGrid>
                <a:gridCol w="4176712"/>
                <a:gridCol w="4248150"/>
              </a:tblGrid>
              <a:tr h="57464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smtClean="0">
                          <a:ln>
                            <a:noFill/>
                          </a:ln>
                          <a:solidFill>
                            <a:srgbClr val="FFCC00"/>
                          </a:solidFill>
                          <a:effectLst>
                            <a:outerShdw blurRad="38100" dist="38100" dir="2700000" algn="tl">
                              <a:srgbClr val="000000"/>
                            </a:outerShdw>
                          </a:effectLst>
                          <a:latin typeface="Garamond" pitchFamily="18" charset="0"/>
                          <a:cs typeface="Arial" charset="0"/>
                        </a:rPr>
                        <a:t>BUKU TEKS</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smtClean="0">
                          <a:ln>
                            <a:noFill/>
                          </a:ln>
                          <a:solidFill>
                            <a:srgbClr val="FFCC00"/>
                          </a:solidFill>
                          <a:effectLst>
                            <a:outerShdw blurRad="38100" dist="38100" dir="2700000" algn="tl">
                              <a:srgbClr val="000000"/>
                            </a:outerShdw>
                          </a:effectLst>
                          <a:latin typeface="Garamond" pitchFamily="18" charset="0"/>
                          <a:cs typeface="Arial" charset="0"/>
                        </a:rPr>
                        <a:t>BAHAN AJAR</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11794">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9"/>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Belum tentu memberikan </a:t>
                      </a: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       rangkuman</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10"/>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Gaya penulisan naratif</a:t>
                      </a: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11"/>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Materi sangat padat</a:t>
                      </a: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12"/>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Tidak punya mekanisme umpan balik</a:t>
                      </a: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13.   Tidak mencantumkan petunjuk belajar.</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9"/>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Selalu memberikan rangkuman</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9"/>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Gaya penulisan komuni-katif dan semi formal </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9"/>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Materi tidak terlalu padat karena dikemas untuk proses instruksional</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9"/>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Punya mekanisme untuk mendapatkan umpan balik dari mahasiswa </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9"/>
                        <a:tabLst/>
                      </a:pPr>
                      <a:r>
                        <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rPr>
                        <a:t>Mencantumkan petunjuk belajar.</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9"/>
                        <a:tabLst/>
                      </a:pPr>
                      <a:endParaRPr kumimoji="0" lang="en-US" sz="2400" b="1" i="0" u="none" strike="noStrike" cap="none" normalizeH="0" baseline="0" smtClean="0">
                        <a:ln>
                          <a:noFill/>
                        </a:ln>
                        <a:solidFill>
                          <a:schemeClr val="tx1"/>
                        </a:solidFill>
                        <a:effectLst>
                          <a:outerShdw blurRad="38100" dist="38100" dir="2700000" algn="tl">
                            <a:srgbClr val="000000"/>
                          </a:outerShdw>
                        </a:effectLst>
                        <a:latin typeface="Garamond" pitchFamily="18"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281501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404664"/>
            <a:ext cx="5194920" cy="1224136"/>
          </a:xfrm>
          <a:noFill/>
          <a:ln>
            <a:noFill/>
          </a:ln>
        </p:spPr>
        <p:style>
          <a:lnRef idx="3">
            <a:schemeClr val="lt1"/>
          </a:lnRef>
          <a:fillRef idx="1">
            <a:schemeClr val="dk1"/>
          </a:fillRef>
          <a:effectRef idx="1">
            <a:schemeClr val="dk1"/>
          </a:effectRef>
          <a:fontRef idx="minor">
            <a:schemeClr val="lt1"/>
          </a:fontRef>
        </p:style>
        <p:txBody>
          <a:bodyPr>
            <a:normAutofit fontScale="90000"/>
          </a:bodyPr>
          <a:lstStyle/>
          <a:p>
            <a:r>
              <a:rPr lang="id-ID" b="1" dirty="0" smtClean="0">
                <a:ln w="18415" cmpd="sng">
                  <a:noFill/>
                  <a:prstDash val="solid"/>
                </a:ln>
                <a:solidFill>
                  <a:schemeClr val="tx1"/>
                </a:solidFill>
                <a:latin typeface="Aharoni" pitchFamily="2" charset="-79"/>
                <a:cs typeface="Aharoni" pitchFamily="2" charset="-79"/>
              </a:rPr>
              <a:t>JENIS-JENIS </a:t>
            </a:r>
            <a:br>
              <a:rPr lang="id-ID" b="1" dirty="0" smtClean="0">
                <a:ln w="18415" cmpd="sng">
                  <a:noFill/>
                  <a:prstDash val="solid"/>
                </a:ln>
                <a:solidFill>
                  <a:schemeClr val="tx1"/>
                </a:solidFill>
                <a:latin typeface="Aharoni" pitchFamily="2" charset="-79"/>
                <a:cs typeface="Aharoni" pitchFamily="2" charset="-79"/>
              </a:rPr>
            </a:br>
            <a:r>
              <a:rPr lang="id-ID" b="1" dirty="0" smtClean="0">
                <a:ln w="18415" cmpd="sng">
                  <a:noFill/>
                  <a:prstDash val="solid"/>
                </a:ln>
                <a:solidFill>
                  <a:schemeClr val="tx1"/>
                </a:solidFill>
                <a:latin typeface="Aharoni" pitchFamily="2" charset="-79"/>
                <a:cs typeface="Aharoni" pitchFamily="2" charset="-79"/>
              </a:rPr>
              <a:t>BAHAN AJAR</a:t>
            </a:r>
            <a:endParaRPr lang="id-ID" b="1" dirty="0">
              <a:ln w="18415" cmpd="sng">
                <a:noFill/>
                <a:prstDash val="solid"/>
              </a:ln>
              <a:solidFill>
                <a:schemeClr val="tx1"/>
              </a:solidFill>
              <a:latin typeface="Aharoni" pitchFamily="2" charset="-79"/>
              <a:cs typeface="Aharoni" pitchFamily="2" charset="-79"/>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2979515"/>
              </p:ext>
            </p:extLst>
          </p:nvPr>
        </p:nvGraphicFramePr>
        <p:xfrm>
          <a:off x="467544" y="2348880"/>
          <a:ext cx="8424936" cy="4065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00859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lgn="ctr"/>
            <a:endParaRPr lang="id-ID" dirty="0" smtClean="0"/>
          </a:p>
          <a:p>
            <a:pPr algn="ctr"/>
            <a:endParaRPr lang="id-ID" dirty="0"/>
          </a:p>
          <a:p>
            <a:pPr algn="ctr"/>
            <a:endParaRPr lang="id-ID" dirty="0" smtClean="0"/>
          </a:p>
          <a:p>
            <a:pPr algn="ctr"/>
            <a:r>
              <a:rPr lang="id-ID" sz="7200" dirty="0" smtClean="0"/>
              <a:t>Terimakasih.....</a:t>
            </a:r>
            <a:endParaRPr lang="id-ID" sz="7200" dirty="0"/>
          </a:p>
        </p:txBody>
      </p:sp>
    </p:spTree>
    <p:extLst>
      <p:ext uri="{BB962C8B-B14F-4D97-AF65-F5344CB8AC3E}">
        <p14:creationId xmlns:p14="http://schemas.microsoft.com/office/powerpoint/2010/main" val="328318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Deskripsi Mata Kuliah</a:t>
            </a:r>
            <a:endParaRPr lang="id-ID" dirty="0"/>
          </a:p>
        </p:txBody>
      </p:sp>
      <p:sp>
        <p:nvSpPr>
          <p:cNvPr id="3" name="Content Placeholder 2"/>
          <p:cNvSpPr>
            <a:spLocks noGrp="1"/>
          </p:cNvSpPr>
          <p:nvPr>
            <p:ph idx="1"/>
          </p:nvPr>
        </p:nvSpPr>
        <p:spPr/>
        <p:txBody>
          <a:bodyPr>
            <a:normAutofit fontScale="92500" lnSpcReduction="20000"/>
          </a:bodyPr>
          <a:lstStyle/>
          <a:p>
            <a:r>
              <a:rPr lang="id-ID" dirty="0"/>
              <a:t>Menulis bahan ajar merupakan mata kuliah yang sangat diperlukan dalam perkuliahan mengingat mahasiswa pendidikan bahasa nantinya akan terjun langsung menjadi seorang pendidik. Maka dari itu seorang pendidik harus dibekali dengan berbagai pengetahuan dan keterampilan menyusun buku yang baik agar memiliki buku pandua yang relepan selain silabus dan rps yang sudah ditetapkan. Serta harapannya adalah  mahasiswa dapat praktik mengembangkan dan memproduksi bahan ajar, baik bahan ajar cetak maupun bahan ajar non cetak.</a:t>
            </a:r>
            <a:endParaRPr lang="id-ID" dirty="0"/>
          </a:p>
        </p:txBody>
      </p:sp>
    </p:spTree>
    <p:extLst>
      <p:ext uri="{BB962C8B-B14F-4D97-AF65-F5344CB8AC3E}">
        <p14:creationId xmlns:p14="http://schemas.microsoft.com/office/powerpoint/2010/main" val="289400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Hakikat Penulisan Bahan Ajar</a:t>
            </a: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514157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0402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Pengertian </a:t>
            </a:r>
            <a:endParaRPr lang="id-ID" dirty="0"/>
          </a:p>
        </p:txBody>
      </p:sp>
      <p:sp>
        <p:nvSpPr>
          <p:cNvPr id="3" name="Content Placeholder 2"/>
          <p:cNvSpPr>
            <a:spLocks noGrp="1"/>
          </p:cNvSpPr>
          <p:nvPr>
            <p:ph idx="1"/>
          </p:nvPr>
        </p:nvSpPr>
        <p:spPr/>
        <p:txBody>
          <a:bodyPr/>
          <a:lstStyle/>
          <a:p>
            <a:pPr marL="0" indent="0" algn="just">
              <a:buNone/>
            </a:pPr>
            <a:r>
              <a:rPr lang="id-ID" sz="4800" dirty="0" smtClean="0"/>
              <a:t>Bahan ajar merupakan segala bahan baik informasi, alat mauoun teks yang disusun secara sistematis. (Andi Prastowo )</a:t>
            </a:r>
          </a:p>
          <a:p>
            <a:pPr marL="0" indent="0">
              <a:buNone/>
            </a:pPr>
            <a:endParaRPr lang="id-ID" dirty="0"/>
          </a:p>
        </p:txBody>
      </p:sp>
    </p:spTree>
    <p:extLst>
      <p:ext uri="{BB962C8B-B14F-4D97-AF65-F5344CB8AC3E}">
        <p14:creationId xmlns:p14="http://schemas.microsoft.com/office/powerpoint/2010/main" val="1075402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Fungsi </a:t>
            </a: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9515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0475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Tujuan </a:t>
            </a:r>
            <a:endParaRPr lang="id-ID" dirty="0"/>
          </a:p>
        </p:txBody>
      </p:sp>
      <p:sp>
        <p:nvSpPr>
          <p:cNvPr id="3" name="Content Placeholder 2"/>
          <p:cNvSpPr>
            <a:spLocks noGrp="1"/>
          </p:cNvSpPr>
          <p:nvPr>
            <p:ph idx="1"/>
          </p:nvPr>
        </p:nvSpPr>
        <p:spPr/>
        <p:txBody>
          <a:bodyPr>
            <a:normAutofit lnSpcReduction="10000"/>
          </a:bodyPr>
          <a:lstStyle/>
          <a:p>
            <a:r>
              <a:rPr lang="id-ID" dirty="0" smtClean="0"/>
              <a:t>Membantun peserta didik dalam mempelajari materi.</a:t>
            </a:r>
          </a:p>
          <a:p>
            <a:r>
              <a:rPr lang="id-ID" dirty="0" smtClean="0"/>
              <a:t>Menyediakan berbagai jenis pilihan bahan ajar sehingga mencegah timbulnya rasa bosan pada siswa.</a:t>
            </a:r>
          </a:p>
          <a:p>
            <a:r>
              <a:rPr lang="id-ID" dirty="0" smtClean="0"/>
              <a:t>Memudahkan siswa dalam melaksanakan pembelajaran.</a:t>
            </a:r>
          </a:p>
          <a:p>
            <a:r>
              <a:rPr lang="id-ID" dirty="0" smtClean="0"/>
              <a:t>Agar kegiatan pembelajaran menjadi lebih menarik.</a:t>
            </a:r>
            <a:endParaRPr lang="id-ID" dirty="0"/>
          </a:p>
        </p:txBody>
      </p:sp>
    </p:spTree>
    <p:extLst>
      <p:ext uri="{BB962C8B-B14F-4D97-AF65-F5344CB8AC3E}">
        <p14:creationId xmlns:p14="http://schemas.microsoft.com/office/powerpoint/2010/main" val="2179868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Manfaat </a:t>
            </a:r>
            <a:endParaRPr lang="id-ID" dirty="0"/>
          </a:p>
        </p:txBody>
      </p:sp>
      <p:sp>
        <p:nvSpPr>
          <p:cNvPr id="3" name="Content Placeholder 2"/>
          <p:cNvSpPr>
            <a:spLocks noGrp="1"/>
          </p:cNvSpPr>
          <p:nvPr>
            <p:ph idx="1"/>
          </p:nvPr>
        </p:nvSpPr>
        <p:spPr/>
        <p:txBody>
          <a:bodyPr/>
          <a:lstStyle/>
          <a:p>
            <a:r>
              <a:rPr lang="id-ID" dirty="0" smtClean="0"/>
              <a:t>Bagi Guru</a:t>
            </a:r>
          </a:p>
          <a:p>
            <a:pPr marL="514350" indent="-514350">
              <a:buAutoNum type="arabicPeriod"/>
            </a:pPr>
            <a:r>
              <a:rPr lang="id-ID" dirty="0" smtClean="0"/>
              <a:t>Memiliki bahan ajar yang dapat membantu dalam kegiatan KBM</a:t>
            </a:r>
          </a:p>
          <a:p>
            <a:pPr marL="514350" indent="-514350">
              <a:buAutoNum type="arabicPeriod"/>
            </a:pPr>
            <a:r>
              <a:rPr lang="id-ID" dirty="0" smtClean="0"/>
              <a:t>Penambahan angka kredit untuk kenaikan jabatan</a:t>
            </a:r>
          </a:p>
          <a:p>
            <a:pPr marL="514350" indent="-514350">
              <a:buAutoNum type="arabicPeriod"/>
            </a:pPr>
            <a:r>
              <a:rPr lang="id-ID" dirty="0" smtClean="0"/>
              <a:t>Menambah pengahasilan</a:t>
            </a:r>
          </a:p>
          <a:p>
            <a:pPr marL="0" indent="0">
              <a:buNone/>
            </a:pPr>
            <a:endParaRPr lang="id-ID" dirty="0"/>
          </a:p>
        </p:txBody>
      </p:sp>
    </p:spTree>
    <p:extLst>
      <p:ext uri="{BB962C8B-B14F-4D97-AF65-F5344CB8AC3E}">
        <p14:creationId xmlns:p14="http://schemas.microsoft.com/office/powerpoint/2010/main" val="243792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Bagi Siswa</a:t>
            </a:r>
          </a:p>
          <a:p>
            <a:pPr marL="514350" indent="-514350">
              <a:buAutoNum type="arabicPeriod"/>
            </a:pPr>
            <a:r>
              <a:rPr lang="id-ID" dirty="0" smtClean="0"/>
              <a:t>Kegiatan pembelajaran jadi lebih menarik</a:t>
            </a:r>
          </a:p>
          <a:p>
            <a:pPr marL="514350" indent="-514350">
              <a:buAutoNum type="arabicPeriod"/>
            </a:pPr>
            <a:r>
              <a:rPr lang="id-ID" dirty="0" smtClean="0"/>
              <a:t>Lebih banyak mendapat kesempatan untuk belajar secara mandiri.</a:t>
            </a:r>
          </a:p>
          <a:p>
            <a:pPr marL="514350" indent="-514350">
              <a:buAutoNum type="arabicPeriod"/>
            </a:pPr>
            <a:r>
              <a:rPr lang="id-ID" dirty="0" smtClean="0"/>
              <a:t>Dapat dengan mudah mempelajari setiap KD yang harus dikuasainya</a:t>
            </a:r>
            <a:endParaRPr lang="id-ID" dirty="0"/>
          </a:p>
        </p:txBody>
      </p:sp>
    </p:spTree>
    <p:extLst>
      <p:ext uri="{BB962C8B-B14F-4D97-AF65-F5344CB8AC3E}">
        <p14:creationId xmlns:p14="http://schemas.microsoft.com/office/powerpoint/2010/main" val="389960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5F3E2377-6C6E-489B-861C-192406A63FC7}" type="slidenum">
              <a:rPr lang="en-US" smtClean="0"/>
              <a:pPr eaLnBrk="1" hangingPunct="1"/>
              <a:t>9</a:t>
            </a:fld>
            <a:endParaRPr lang="en-US" smtClean="0"/>
          </a:p>
        </p:txBody>
      </p:sp>
      <p:sp>
        <p:nvSpPr>
          <p:cNvPr id="54274" name="Rectangle 2"/>
          <p:cNvSpPr>
            <a:spLocks noGrp="1" noChangeArrowheads="1"/>
          </p:cNvSpPr>
          <p:nvPr>
            <p:ph type="title" idx="4294967295"/>
          </p:nvPr>
        </p:nvSpPr>
        <p:spPr>
          <a:xfrm>
            <a:off x="539750" y="404813"/>
            <a:ext cx="8135938" cy="647700"/>
          </a:xfrm>
        </p:spPr>
        <p:txBody>
          <a:bodyPr/>
          <a:lstStyle/>
          <a:p>
            <a:pPr eaLnBrk="1" hangingPunct="1">
              <a:defRPr/>
            </a:pPr>
            <a:r>
              <a:rPr lang="en-US" sz="3200" dirty="0" smtClean="0">
                <a:solidFill>
                  <a:schemeClr val="folHlink"/>
                </a:solidFill>
              </a:rPr>
              <a:t>Beda </a:t>
            </a:r>
            <a:r>
              <a:rPr lang="en-US" sz="3200" dirty="0" err="1" smtClean="0">
                <a:solidFill>
                  <a:schemeClr val="folHlink"/>
                </a:solidFill>
              </a:rPr>
              <a:t>Buku</a:t>
            </a:r>
            <a:r>
              <a:rPr lang="en-US" sz="3200" dirty="0" smtClean="0">
                <a:solidFill>
                  <a:schemeClr val="folHlink"/>
                </a:solidFill>
              </a:rPr>
              <a:t> </a:t>
            </a:r>
            <a:r>
              <a:rPr lang="en-US" sz="3200" dirty="0" err="1" smtClean="0">
                <a:solidFill>
                  <a:schemeClr val="folHlink"/>
                </a:solidFill>
              </a:rPr>
              <a:t>Teks</a:t>
            </a:r>
            <a:r>
              <a:rPr lang="en-US" sz="3200" dirty="0" smtClean="0">
                <a:solidFill>
                  <a:schemeClr val="folHlink"/>
                </a:solidFill>
              </a:rPr>
              <a:t> </a:t>
            </a:r>
            <a:r>
              <a:rPr lang="en-US" sz="3200" dirty="0" err="1" smtClean="0">
                <a:solidFill>
                  <a:schemeClr val="folHlink"/>
                </a:solidFill>
              </a:rPr>
              <a:t>dan</a:t>
            </a:r>
            <a:r>
              <a:rPr lang="en-US" sz="3200" dirty="0" smtClean="0">
                <a:solidFill>
                  <a:schemeClr val="folHlink"/>
                </a:solidFill>
              </a:rPr>
              <a:t> </a:t>
            </a:r>
            <a:r>
              <a:rPr lang="en-US" sz="3200" dirty="0" err="1" smtClean="0">
                <a:solidFill>
                  <a:schemeClr val="folHlink"/>
                </a:solidFill>
              </a:rPr>
              <a:t>Bahan</a:t>
            </a:r>
            <a:r>
              <a:rPr lang="en-US" sz="3200" dirty="0" smtClean="0">
                <a:solidFill>
                  <a:schemeClr val="folHlink"/>
                </a:solidFill>
              </a:rPr>
              <a:t> Ajar</a:t>
            </a:r>
          </a:p>
        </p:txBody>
      </p:sp>
      <p:sp>
        <p:nvSpPr>
          <p:cNvPr id="54275" name="Text Box 3"/>
          <p:cNvSpPr txBox="1">
            <a:spLocks noChangeArrowheads="1"/>
          </p:cNvSpPr>
          <p:nvPr/>
        </p:nvSpPr>
        <p:spPr bwMode="auto">
          <a:xfrm>
            <a:off x="395288" y="1052513"/>
            <a:ext cx="84740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7338" indent="-287338"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r>
              <a:rPr lang="en-US" sz="2000">
                <a:latin typeface="Times New Roman" pitchFamily="18" charset="0"/>
                <a:cs typeface="Traditional Arabic" pitchFamily="2" charset="-78"/>
              </a:rPr>
              <a:t>	</a:t>
            </a:r>
          </a:p>
        </p:txBody>
      </p:sp>
      <p:graphicFrame>
        <p:nvGraphicFramePr>
          <p:cNvPr id="54299" name="Group 27"/>
          <p:cNvGraphicFramePr>
            <a:graphicFrameLocks noGrp="1"/>
          </p:cNvGraphicFramePr>
          <p:nvPr/>
        </p:nvGraphicFramePr>
        <p:xfrm>
          <a:off x="684213" y="1125538"/>
          <a:ext cx="7056437" cy="5421312"/>
        </p:xfrm>
        <a:graphic>
          <a:graphicData uri="http://schemas.openxmlformats.org/drawingml/2006/table">
            <a:tbl>
              <a:tblPr/>
              <a:tblGrid>
                <a:gridCol w="3527425"/>
                <a:gridCol w="3529012"/>
              </a:tblGrid>
              <a:tr h="574709">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dirty="0" smtClean="0">
                          <a:ln>
                            <a:noFill/>
                          </a:ln>
                          <a:solidFill>
                            <a:srgbClr val="FFCC00"/>
                          </a:solidFill>
                          <a:effectLst>
                            <a:outerShdw blurRad="38100" dist="38100" dir="2700000" algn="tl">
                              <a:srgbClr val="000000"/>
                            </a:outerShdw>
                          </a:effectLst>
                          <a:latin typeface="Garamond" pitchFamily="18" charset="0"/>
                          <a:cs typeface="Arial" charset="0"/>
                        </a:rPr>
                        <a:t>BUKU TEKS</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2800" b="1" i="0" u="none" strike="noStrike" cap="none" normalizeH="0" baseline="0" smtClean="0">
                          <a:ln>
                            <a:noFill/>
                          </a:ln>
                          <a:solidFill>
                            <a:srgbClr val="FFCC00"/>
                          </a:solidFill>
                          <a:effectLst>
                            <a:outerShdw blurRad="38100" dist="38100" dir="2700000" algn="tl">
                              <a:srgbClr val="000000"/>
                            </a:outerShdw>
                          </a:effectLst>
                          <a:latin typeface="Garamond" pitchFamily="18" charset="0"/>
                          <a:cs typeface="Arial" charset="0"/>
                        </a:rPr>
                        <a:t>BAHAN AJAR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46603">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Pada</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umumnya</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Mengasumsikan</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minat</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dari</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pembaca</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2"/>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Ditulis</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untuk</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digunakan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dosen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pembaca</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umum</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2"/>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Dirancang</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untuk</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dipasarkan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secara</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luas</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2"/>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Tidak</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selalu</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menjelaskan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tujuan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instruksional</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Pada</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umumnya</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a:t>
                      </a: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Menimbulkan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minat</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p>
                    <a:p>
                      <a:pPr marL="533400" marR="0" lvl="0" indent="-533400" algn="l" defTabSz="914400" rtl="0" eaLnBrk="1" fontAlgn="base" latinLnBrk="0" hangingPunct="1">
                        <a:lnSpc>
                          <a:spcPct val="100000"/>
                        </a:lnSpc>
                        <a:spcBef>
                          <a:spcPct val="20000"/>
                        </a:spcBef>
                        <a:spcAft>
                          <a:spcPct val="0"/>
                        </a:spcAft>
                        <a:buClr>
                          <a:schemeClr val="hlink"/>
                        </a:buClr>
                        <a:buSzTx/>
                        <a:buFontTx/>
                        <a:buNone/>
                        <a:tabLst/>
                      </a:pP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dari</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pembaca</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2"/>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Ditulis</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dirancang</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untuk</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digunakan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mahasiswa</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2"/>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Disusun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berdasarkan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pola</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belajar</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yang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fleksibel</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p>
                      <a:pPr marL="533400" marR="0" lvl="0" indent="-533400" algn="l" defTabSz="914400" rtl="0" eaLnBrk="1" fontAlgn="base" latinLnBrk="0" hangingPunct="1">
                        <a:lnSpc>
                          <a:spcPct val="100000"/>
                        </a:lnSpc>
                        <a:spcBef>
                          <a:spcPct val="20000"/>
                        </a:spcBef>
                        <a:spcAft>
                          <a:spcPct val="0"/>
                        </a:spcAft>
                        <a:buClr>
                          <a:schemeClr val="hlink"/>
                        </a:buClr>
                        <a:buSzTx/>
                        <a:buFontTx/>
                        <a:buAutoNum type="arabicPeriod" startAt="2"/>
                        <a:tabLst/>
                      </a:pP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Menjelaskan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tujuan</a:t>
                      </a:r>
                      <a:r>
                        <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rPr>
                        <a:t> </a:t>
                      </a:r>
                      <a:r>
                        <a:rPr kumimoji="0" lang="en-US" sz="2400" b="1" i="0" u="none" strike="noStrike" cap="none" normalizeH="0" baseline="0" dirty="0" err="1" smtClean="0">
                          <a:ln>
                            <a:noFill/>
                          </a:ln>
                          <a:solidFill>
                            <a:schemeClr val="tx1"/>
                          </a:solidFill>
                          <a:effectLst>
                            <a:outerShdw blurRad="38100" dist="38100" dir="2700000" algn="tl">
                              <a:srgbClr val="000000"/>
                            </a:outerShdw>
                          </a:effectLst>
                          <a:latin typeface="Garamond" pitchFamily="18" charset="0"/>
                          <a:cs typeface="Arial" charset="0"/>
                        </a:rPr>
                        <a:t>instruksional</a:t>
                      </a:r>
                      <a:endParaRPr kumimoji="0" lang="en-US" sz="2400" b="1"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cs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016459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Effect transition="in" filter="dissolve">
                                      <p:cBhvr>
                                        <p:cTn id="7" dur="500"/>
                                        <p:tgtEl>
                                          <p:spTgt spid="542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autoUpdateAnimBg="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394</Words>
  <Application>Microsoft Office PowerPoint</Application>
  <PresentationFormat>On-screen Show (4:3)</PresentationFormat>
  <Paragraphs>93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1_Office Theme</vt:lpstr>
      <vt:lpstr>PENULISAN  BAHAN AJAR</vt:lpstr>
      <vt:lpstr>Deskripsi Mata Kuliah</vt:lpstr>
      <vt:lpstr>Hakikat Penulisan Bahan Ajar</vt:lpstr>
      <vt:lpstr>Pengertian </vt:lpstr>
      <vt:lpstr>Fungsi </vt:lpstr>
      <vt:lpstr>Tujuan </vt:lpstr>
      <vt:lpstr>Manfaat </vt:lpstr>
      <vt:lpstr>PowerPoint Presentation</vt:lpstr>
      <vt:lpstr>Beda Buku Teks dan Bahan Ajar</vt:lpstr>
      <vt:lpstr>Beda Buku Teks dan Bahan Ajar</vt:lpstr>
      <vt:lpstr>Beda Buku Teks dan Bahan Ajar</vt:lpstr>
      <vt:lpstr>JENIS-JENIS  BAHAN AJAR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PENULISAN  BAHAN AJAR</dc:title>
  <dc:creator>Via Nugraha</dc:creator>
  <cp:lastModifiedBy>Via Nugraha</cp:lastModifiedBy>
  <cp:revision>8</cp:revision>
  <dcterms:created xsi:type="dcterms:W3CDTF">2020-02-20T22:48:29Z</dcterms:created>
  <dcterms:modified xsi:type="dcterms:W3CDTF">2020-02-21T23:27:01Z</dcterms:modified>
</cp:coreProperties>
</file>