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8"/>
  </p:notesMasterIdLst>
  <p:sldIdLst>
    <p:sldId id="422" r:id="rId2"/>
    <p:sldId id="427" r:id="rId3"/>
    <p:sldId id="343" r:id="rId4"/>
    <p:sldId id="428" r:id="rId5"/>
    <p:sldId id="429" r:id="rId6"/>
    <p:sldId id="43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47" autoAdjust="0"/>
    <p:restoredTop sz="94667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572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12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Beberapa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Khusus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r>
              <a:rPr lang="en-US" sz="2400" b="1" dirty="0" smtClean="0">
                <a:latin typeface="Cambria" pitchFamily="18" charset="0"/>
              </a:rPr>
              <a:t>: 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Seragam</a:t>
            </a:r>
            <a:r>
              <a:rPr lang="en-US" sz="2400" b="1" dirty="0" smtClean="0">
                <a:latin typeface="Cambria" pitchFamily="18" charset="0"/>
              </a:rPr>
              <a:t>,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Gamma, </a:t>
            </a:r>
          </a:p>
          <a:p>
            <a:r>
              <a:rPr lang="en-US" sz="2400" b="1" dirty="0" smtClean="0">
                <a:latin typeface="Cambria" pitchFamily="18" charset="0"/>
              </a:rPr>
              <a:t>  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Eksponensial</a:t>
            </a:r>
            <a:r>
              <a:rPr lang="en-US" sz="2400" b="1" dirty="0" smtClean="0">
                <a:latin typeface="Cambria" pitchFamily="18" charset="0"/>
              </a:rPr>
              <a:t>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Khi-Kuadrat</a:t>
            </a:r>
            <a:r>
              <a:rPr lang="en-US" sz="2400" b="1" dirty="0" smtClean="0">
                <a:latin typeface="Cambria" pitchFamily="18" charset="0"/>
              </a:rPr>
              <a:t>,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Beta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24408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A.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Seragam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seragam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seragam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S(x;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seragam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      </a:t>
            </a: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Rataan,Varians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69875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269875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3339" y="2253234"/>
            <a:ext cx="1678793" cy="329175"/>
          </a:xfrm>
          <a:prstGeom prst="rect">
            <a:avLst/>
          </a:prstGeom>
          <a:noFill/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1" y="1681729"/>
            <a:ext cx="2447213" cy="571505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253498"/>
            <a:ext cx="1357322" cy="549029"/>
          </a:xfrm>
          <a:prstGeom prst="rect">
            <a:avLst/>
          </a:prstGeom>
          <a:noFill/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7" y="4825002"/>
            <a:ext cx="2000268" cy="571505"/>
          </a:xfrm>
          <a:prstGeom prst="rect">
            <a:avLst/>
          </a:prstGeom>
          <a:noFill/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3" y="5396507"/>
            <a:ext cx="2561560" cy="664108"/>
          </a:xfrm>
          <a:prstGeom prst="rect">
            <a:avLst/>
          </a:prstGeom>
          <a:noFill/>
        </p:spPr>
      </p:pic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6110886"/>
            <a:ext cx="1196587" cy="357190"/>
          </a:xfrm>
          <a:prstGeom prst="rect">
            <a:avLst/>
          </a:prstGeom>
          <a:noFill/>
        </p:spPr>
      </p:pic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30945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Gamma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gamma,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</a:p>
          <a:p>
            <a:pPr algn="just"/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     </a:t>
            </a: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dirumuskan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sebagai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643050"/>
            <a:ext cx="4354316" cy="571504"/>
          </a:xfrm>
          <a:prstGeom prst="rect">
            <a:avLst/>
          </a:prstGeom>
          <a:noFill/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2357430"/>
            <a:ext cx="2143140" cy="320742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01024" y="2786058"/>
            <a:ext cx="885830" cy="285752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631816"/>
            <a:ext cx="910835" cy="357190"/>
          </a:xfrm>
          <a:prstGeom prst="rect">
            <a:avLst/>
          </a:prstGeom>
          <a:noFill/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269875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5131882"/>
            <a:ext cx="1214446" cy="392360"/>
          </a:xfrm>
          <a:prstGeom prst="rect">
            <a:avLst/>
          </a:prstGeom>
          <a:noFill/>
        </p:spPr>
      </p:pic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269875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5" y="5703386"/>
            <a:ext cx="2571769" cy="583134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3" y="214290"/>
            <a:ext cx="8715436" cy="630942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Eksponensial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=1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=</a:t>
            </a:r>
            <a:r>
              <a:rPr lang="el-GR" sz="2000" dirty="0" smtClean="0">
                <a:latin typeface="Cambria" pitchFamily="18" charset="0"/>
              </a:rPr>
              <a:t>θ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eksponensial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92075" indent="82550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         </a:t>
            </a:r>
          </a:p>
          <a:p>
            <a:pPr marL="92075" indent="82550" algn="just"/>
            <a:r>
              <a:rPr lang="en-US" sz="2000" i="1" dirty="0" smtClean="0">
                <a:latin typeface="Cambria" pitchFamily="18" charset="0"/>
              </a:rPr>
              <a:t>            ,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eksponensial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θ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82550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u="sng" dirty="0" err="1" smtClean="0"/>
              <a:t>Rataan</a:t>
            </a:r>
            <a:r>
              <a:rPr lang="en-US" u="sng" dirty="0" smtClean="0"/>
              <a:t>, </a:t>
            </a:r>
            <a:r>
              <a:rPr lang="en-US" u="sng" dirty="0" err="1" smtClean="0"/>
              <a:t>Varians</a:t>
            </a:r>
            <a:r>
              <a:rPr lang="en-US" u="sng" dirty="0" smtClean="0"/>
              <a:t> </a:t>
            </a:r>
            <a:r>
              <a:rPr lang="en-US" u="sng" dirty="0" err="1" smtClean="0"/>
              <a:t>dan</a:t>
            </a:r>
            <a:r>
              <a:rPr lang="en-US" u="sng" dirty="0" smtClean="0"/>
              <a:t> </a:t>
            </a:r>
            <a:r>
              <a:rPr lang="en-US" u="sng" dirty="0" err="1" smtClean="0"/>
              <a:t>Fungsi</a:t>
            </a:r>
            <a:r>
              <a:rPr lang="en-US" u="sng" dirty="0" smtClean="0"/>
              <a:t> </a:t>
            </a:r>
            <a:r>
              <a:rPr lang="en-US" u="sng" dirty="0" err="1" smtClean="0"/>
              <a:t>Pembangkit</a:t>
            </a:r>
            <a:r>
              <a:rPr lang="en-US" u="sng" dirty="0" smtClean="0"/>
              <a:t> </a:t>
            </a:r>
            <a:r>
              <a:rPr lang="en-US" u="sng" dirty="0" err="1" smtClean="0"/>
              <a:t>Momen</a:t>
            </a:r>
            <a:endParaRPr lang="en-US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 smtClean="0"/>
              <a:t>Rataan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Varians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i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momen</a:t>
            </a:r>
            <a:endParaRPr lang="en-US" dirty="0" smtClean="0"/>
          </a:p>
          <a:p>
            <a:pPr indent="263525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1928802"/>
            <a:ext cx="2813558" cy="571504"/>
          </a:xfrm>
          <a:prstGeom prst="rect">
            <a:avLst/>
          </a:prstGeom>
          <a:noFill/>
        </p:spPr>
      </p:pic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9" y="2643182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643314"/>
            <a:ext cx="914406" cy="285752"/>
          </a:xfrm>
          <a:prstGeom prst="rect">
            <a:avLst/>
          </a:prstGeom>
          <a:noFill/>
        </p:spPr>
      </p:pic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786322"/>
            <a:ext cx="707236" cy="372230"/>
          </a:xfrm>
          <a:prstGeom prst="rect">
            <a:avLst/>
          </a:prstGeom>
          <a:noFill/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1" y="5357826"/>
            <a:ext cx="869679" cy="357190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5" y="5786454"/>
            <a:ext cx="2428893" cy="514354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3" y="214290"/>
            <a:ext cx="8715436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Khi-Kuadrat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=v/2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=2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khi-kuadrat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92075" indent="82550" algn="just"/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          </a:t>
            </a:r>
          </a:p>
          <a:p>
            <a:pPr marL="92075" indent="82550" algn="just"/>
            <a:r>
              <a:rPr lang="en-US" sz="2000" i="1" dirty="0" smtClean="0">
                <a:latin typeface="Cambria" pitchFamily="18" charset="0"/>
              </a:rPr>
              <a:t>         ,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khi-kuadrat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derajat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kebebasan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v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82550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µ = </a:t>
            </a:r>
            <a:r>
              <a:rPr lang="en-US" sz="2000" i="1" dirty="0" smtClean="0">
                <a:latin typeface="Cambria" pitchFamily="18" charset="0"/>
              </a:rPr>
              <a:t>v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dirty="0" smtClean="0">
                <a:latin typeface="Cambria" pitchFamily="18" charset="0"/>
              </a:rPr>
              <a:t>2 = 2</a:t>
            </a:r>
            <a:r>
              <a:rPr lang="en-US" sz="2000" i="1" dirty="0" smtClean="0">
                <a:latin typeface="Cambria" pitchFamily="18" charset="0"/>
              </a:rPr>
              <a:t>v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i="1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77103" y="2714620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928801"/>
            <a:ext cx="3214710" cy="717569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2318" y="3357562"/>
            <a:ext cx="646344" cy="357190"/>
          </a:xfrm>
          <a:prstGeom prst="rect">
            <a:avLst/>
          </a:prstGeom>
          <a:noFill/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929330"/>
            <a:ext cx="2682894" cy="571504"/>
          </a:xfrm>
          <a:prstGeom prst="rect">
            <a:avLst/>
          </a:prstGeom>
          <a:noFill/>
        </p:spPr>
      </p:pic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97019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Beta</a:t>
            </a:r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   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beta,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i="1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marL="263525"/>
            <a:endParaRPr lang="en-US" sz="2000" dirty="0" smtClean="0">
              <a:latin typeface="Cambria" pitchFamily="18" charset="0"/>
            </a:endParaRPr>
          </a:p>
          <a:p>
            <a:pPr indent="263525"/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</a:p>
          <a:p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gamma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</a:t>
            </a:r>
            <a:r>
              <a:rPr lang="el-GR" sz="2000" dirty="0" smtClean="0">
                <a:latin typeface="Cambria" pitchFamily="18" charset="0"/>
              </a:rPr>
              <a:t>α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β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    </a:t>
            </a:r>
          </a:p>
          <a:p>
            <a:pPr indent="263525"/>
            <a:endParaRPr lang="en-US" sz="2000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2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571744"/>
            <a:ext cx="1909343" cy="28575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31" name="Picture 3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000240"/>
            <a:ext cx="5475806" cy="571504"/>
          </a:xfrm>
          <a:prstGeom prst="rect">
            <a:avLst/>
          </a:prstGeom>
          <a:noFill/>
        </p:spPr>
      </p:pic>
      <p:sp>
        <p:nvSpPr>
          <p:cNvPr id="4134" name="Rectangle 3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33" name="Picture 3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62" y="3143248"/>
            <a:ext cx="900119" cy="285752"/>
          </a:xfrm>
          <a:prstGeom prst="rect">
            <a:avLst/>
          </a:prstGeom>
          <a:noFill/>
        </p:spPr>
      </p:pic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0" y="190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37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38" name="Rectangle 42"/>
          <p:cNvSpPr>
            <a:spLocks noChangeArrowheads="1"/>
          </p:cNvSpPr>
          <p:nvPr/>
        </p:nvSpPr>
        <p:spPr bwMode="auto">
          <a:xfrm>
            <a:off x="45720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2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572008"/>
            <a:ext cx="1024767" cy="571504"/>
          </a:xfrm>
          <a:prstGeom prst="rect">
            <a:avLst/>
          </a:prstGeom>
          <a:noFill/>
        </p:spPr>
      </p:pic>
      <p:pic>
        <p:nvPicPr>
          <p:cNvPr id="41" name="Picture 3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214950"/>
            <a:ext cx="2249144" cy="5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7857</TotalTime>
  <Words>330</Words>
  <Application>Microsoft Office PowerPoint</Application>
  <PresentationFormat>On-screen Show (4:3)</PresentationFormat>
  <Paragraphs>97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1179</cp:revision>
  <dcterms:created xsi:type="dcterms:W3CDTF">2009-05-24T01:21:15Z</dcterms:created>
  <dcterms:modified xsi:type="dcterms:W3CDTF">2013-03-01T03:29:42Z</dcterms:modified>
</cp:coreProperties>
</file>