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7"/>
  </p:notesMasterIdLst>
  <p:sldIdLst>
    <p:sldId id="422" r:id="rId2"/>
    <p:sldId id="423" r:id="rId3"/>
    <p:sldId id="425" r:id="rId4"/>
    <p:sldId id="426" r:id="rId5"/>
    <p:sldId id="427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47" autoAdjust="0"/>
    <p:restoredTop sz="94667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143116"/>
            <a:ext cx="75009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13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Khusus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Kontinu</a:t>
            </a:r>
            <a:r>
              <a:rPr lang="en-US" sz="2400" b="1" dirty="0" smtClean="0">
                <a:latin typeface="Cambria" pitchFamily="18" charset="0"/>
              </a:rPr>
              <a:t>: </a:t>
            </a:r>
          </a:p>
          <a:p>
            <a:r>
              <a:rPr lang="en-US" sz="2400" b="1" dirty="0" smtClean="0">
                <a:latin typeface="Cambria" pitchFamily="18" charset="0"/>
              </a:rPr>
              <a:t>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Normal </a:t>
            </a:r>
            <a:r>
              <a:rPr lang="en-US" sz="2400" b="1" dirty="0" err="1" smtClean="0">
                <a:latin typeface="Cambria" pitchFamily="18" charset="0"/>
              </a:rPr>
              <a:t>Umum</a:t>
            </a:r>
            <a:r>
              <a:rPr lang="en-US" sz="2400" b="1" dirty="0" smtClean="0">
                <a:latin typeface="Cambria" pitchFamily="18" charset="0"/>
              </a:rPr>
              <a:t>, </a:t>
            </a:r>
          </a:p>
          <a:p>
            <a:r>
              <a:rPr lang="en-US" sz="2400" b="1" dirty="0" smtClean="0">
                <a:latin typeface="Cambria" pitchFamily="18" charset="0"/>
              </a:rPr>
              <a:t>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Normal Baku, </a:t>
            </a:r>
          </a:p>
          <a:p>
            <a:r>
              <a:rPr lang="en-US" sz="2400" b="1" dirty="0" smtClean="0">
                <a:latin typeface="Cambria" pitchFamily="18" charset="0"/>
              </a:rPr>
              <a:t>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Normal </a:t>
            </a:r>
            <a:r>
              <a:rPr lang="en-US" sz="2400" b="1" dirty="0" err="1" smtClean="0">
                <a:latin typeface="Cambria" pitchFamily="18" charset="0"/>
              </a:rPr>
              <a:t>Dua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02580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Umum</a:t>
            </a: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pPr marL="342900" lvl="0" indent="-342900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N(x; µ,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µ 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. </a:t>
            </a: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 ,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pPr algn="just"/>
            <a:endParaRPr lang="en-US" sz="2000" u="sng" dirty="0" smtClean="0">
              <a:latin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algn="just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algn="just"/>
            <a:endParaRPr lang="en-US" sz="2000" u="sng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143116"/>
            <a:ext cx="5786478" cy="517090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857760"/>
            <a:ext cx="2786082" cy="336251"/>
          </a:xfrm>
          <a:prstGeom prst="rect">
            <a:avLst/>
          </a:prstGeom>
          <a:noFill/>
        </p:spPr>
      </p:pic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5357826"/>
            <a:ext cx="2804357" cy="571504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8955" y="214290"/>
            <a:ext cx="8640763" cy="594008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/>
            <a:r>
              <a:rPr lang="en-US" sz="2000" b="1" u="sng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Normal Baku</a:t>
            </a:r>
            <a:r>
              <a:rPr lang="en-US" sz="2000" dirty="0" smtClean="0">
                <a:latin typeface="Cambria" pitchFamily="18" charset="0"/>
              </a:rPr>
              <a:t>	 </a:t>
            </a: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54013"/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baku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54013"/>
            <a:endParaRPr lang="en-US" sz="2000" dirty="0" smtClean="0">
              <a:latin typeface="Cambria" pitchFamily="18" charset="0"/>
            </a:endParaRPr>
          </a:p>
          <a:p>
            <a:pPr marL="182563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baku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N(x; 0, 1),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0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varians1. </a:t>
            </a: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indent="263525" algn="just"/>
            <a:endParaRPr lang="en-US" sz="2000" dirty="0">
              <a:latin typeface="Cambria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1857364"/>
            <a:ext cx="3374595" cy="571504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929198"/>
            <a:ext cx="1524011" cy="285752"/>
          </a:xfrm>
          <a:prstGeom prst="rect">
            <a:avLst/>
          </a:prstGeom>
          <a:noFill/>
        </p:spPr>
      </p:pic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3" y="4286256"/>
            <a:ext cx="1257309" cy="285752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5417984"/>
            <a:ext cx="2428892" cy="511346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8955" y="502580"/>
            <a:ext cx="8640763" cy="470898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/>
            <a:r>
              <a:rPr lang="en-US" sz="2000" b="1" u="sng" dirty="0" err="1" smtClean="0">
                <a:latin typeface="Cambria" pitchFamily="18" charset="0"/>
              </a:rPr>
              <a:t>Pendekatan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Umum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ke</a:t>
            </a:r>
            <a:r>
              <a:rPr lang="en-US" sz="2000" b="1" u="sng" dirty="0" smtClean="0">
                <a:latin typeface="Cambria" pitchFamily="18" charset="0"/>
              </a:rPr>
              <a:t> Normal Baku</a:t>
            </a:r>
            <a:endParaRPr lang="en-US" sz="2000" u="sng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	</a:t>
            </a:r>
          </a:p>
          <a:p>
            <a:pPr indent="263525"/>
            <a:r>
              <a:rPr lang="en-US" sz="2000" dirty="0" err="1" smtClean="0">
                <a:latin typeface="Cambria" pitchFamily="18" charset="0"/>
              </a:rPr>
              <a:t>Penghitungan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melalui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baku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didekati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baku</a:t>
            </a:r>
            <a:r>
              <a:rPr lang="en-US" sz="2000" dirty="0" smtClean="0">
                <a:latin typeface="Cambria" pitchFamily="18" charset="0"/>
              </a:rPr>
              <a:t>. Hal </a:t>
            </a:r>
            <a:r>
              <a:rPr lang="en-US" sz="2000" dirty="0" err="1" smtClean="0">
                <a:latin typeface="Cambria" pitchFamily="18" charset="0"/>
              </a:rPr>
              <a:t>tersebut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dilihat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ini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simpangan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baku</a:t>
            </a:r>
            <a:r>
              <a:rPr lang="en-US" sz="2000" i="1" dirty="0" smtClean="0">
                <a:latin typeface="Cambria" pitchFamily="18" charset="0"/>
              </a:rPr>
              <a:t> 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m</a:t>
            </a:r>
            <a:r>
              <a:rPr lang="en-US" sz="2000" i="1" dirty="0" err="1" smtClean="0">
                <a:latin typeface="Cambria" pitchFamily="18" charset="0"/>
              </a:rPr>
              <a:t>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baku</a:t>
            </a:r>
            <a:r>
              <a:rPr lang="en-US" sz="2000" i="1" dirty="0" smtClean="0">
                <a:latin typeface="Cambria" pitchFamily="18" charset="0"/>
              </a:rPr>
              <a:t>.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>
              <a:latin typeface="Cambria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7" y="3214686"/>
            <a:ext cx="1270009" cy="571504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2860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8955" y="285728"/>
            <a:ext cx="8640763" cy="624786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/>
            <a:r>
              <a:rPr lang="en-US" sz="2000" b="1" u="sng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Dua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endParaRPr lang="en-US" sz="2000" u="sng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	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i="1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dengan</a:t>
            </a:r>
            <a:endParaRPr lang="en-US" sz="2000" i="1" dirty="0" smtClean="0">
              <a:latin typeface="Cambria" pitchFamily="18" charset="0"/>
            </a:endParaRP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r>
              <a:rPr lang="en-US" sz="2000" i="1" dirty="0" err="1" smtClean="0">
                <a:latin typeface="Cambria" pitchFamily="18" charset="0"/>
              </a:rPr>
              <a:t>Untuk</a:t>
            </a:r>
            <a:endParaRPr lang="en-US" sz="2000" i="1" dirty="0" smtClean="0">
              <a:latin typeface="Cambria" pitchFamily="18" charset="0"/>
            </a:endParaRPr>
          </a:p>
          <a:p>
            <a:pPr indent="263525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smtClean="0">
                <a:latin typeface="Cambria" pitchFamily="18" charset="0"/>
              </a:rPr>
              <a:t>Parameter </a:t>
            </a:r>
            <a:r>
              <a:rPr lang="en-US" sz="2000" u="sng" dirty="0" err="1" smtClean="0">
                <a:latin typeface="Cambria" pitchFamily="18" charset="0"/>
              </a:rPr>
              <a:t>Distribusi</a:t>
            </a:r>
            <a:r>
              <a:rPr lang="en-US" sz="2000" u="sng" dirty="0" smtClean="0">
                <a:latin typeface="Cambria" pitchFamily="18" charset="0"/>
              </a:rPr>
              <a:t> Normal </a:t>
            </a:r>
            <a:r>
              <a:rPr lang="en-US" sz="2000" u="sng" dirty="0" err="1" smtClean="0">
                <a:latin typeface="Cambria" pitchFamily="18" charset="0"/>
              </a:rPr>
              <a:t>Dua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Peubah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Acak</a:t>
            </a:r>
            <a:endParaRPr lang="en-US" sz="2000" u="sng" dirty="0" smtClean="0">
              <a:latin typeface="Cambria" pitchFamily="18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smtClean="0">
                <a:latin typeface="Cambria" pitchFamily="18" charset="0"/>
              </a:rPr>
              <a:t> E(X) = µ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(X) =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smtClean="0">
                <a:latin typeface="Cambria" pitchFamily="18" charset="0"/>
              </a:rPr>
              <a:t>E(Y) = µ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(Y) =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Kov</a:t>
            </a:r>
            <a:r>
              <a:rPr lang="en-US" sz="2000" dirty="0" smtClean="0">
                <a:latin typeface="Cambria" pitchFamily="18" charset="0"/>
              </a:rPr>
              <a:t>(X,Y) = </a:t>
            </a:r>
            <a:r>
              <a:rPr lang="el-GR" sz="2000" dirty="0" smtClean="0">
                <a:latin typeface="Cambria" pitchFamily="18" charset="0"/>
              </a:rPr>
              <a:t>ρ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σ 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</a:p>
          <a:p>
            <a:pPr indent="263525" algn="just"/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i="1" dirty="0">
              <a:latin typeface="Cambria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2860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38377" y="1926264"/>
            <a:ext cx="4605259" cy="642942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1657" y="2926396"/>
            <a:ext cx="4600607" cy="571504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3706951"/>
            <a:ext cx="7143800" cy="263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7932</TotalTime>
  <Words>97</Words>
  <Application>Microsoft Office PowerPoint</Application>
  <PresentationFormat>On-screen Show (4:3)</PresentationFormat>
  <Paragraphs>67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Oriel</vt:lpstr>
      <vt:lpstr>STATISTIKA MATEMATIKA</vt:lpstr>
      <vt:lpstr>Slide 2</vt:lpstr>
      <vt:lpstr>Slide 3</vt:lpstr>
      <vt:lpstr>Slide 4</vt:lpstr>
      <vt:lpstr>Slide 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1184</cp:revision>
  <dcterms:created xsi:type="dcterms:W3CDTF">2009-05-24T01:21:15Z</dcterms:created>
  <dcterms:modified xsi:type="dcterms:W3CDTF">2013-03-01T04:41:46Z</dcterms:modified>
</cp:coreProperties>
</file>