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6"/>
  </p:notesMasterIdLst>
  <p:sldIdLst>
    <p:sldId id="422" r:id="rId2"/>
    <p:sldId id="424" r:id="rId3"/>
    <p:sldId id="425" r:id="rId4"/>
    <p:sldId id="42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47" autoAdjust="0"/>
    <p:restoredTop sz="94667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15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Penerapan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Teknik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841134"/>
            <a:ext cx="8640763" cy="501675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lphaUcPeriod"/>
            </a:pP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t</a:t>
            </a:r>
          </a:p>
          <a:p>
            <a:pPr marL="444500" lvl="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T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t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Rataan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E(T) = 0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(T) = r/(r-2)</a:t>
            </a: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2749" y="2639615"/>
            <a:ext cx="5314950" cy="1333500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428604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F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t</a:t>
            </a:r>
          </a:p>
          <a:p>
            <a:pPr marL="444500" lvl="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F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F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r>
              <a:rPr lang="en-US" sz="2000" i="1" dirty="0" smtClean="0">
                <a:latin typeface="Cambria" pitchFamily="18" charset="0"/>
              </a:rPr>
              <a:t>		            = 0 ; f </a:t>
            </a:r>
            <a:r>
              <a:rPr lang="en-US" sz="2000" i="1" dirty="0" err="1" smtClean="0">
                <a:latin typeface="Cambria" pitchFamily="18" charset="0"/>
              </a:rPr>
              <a:t>lainnya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Rataan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016338"/>
            <a:ext cx="5781675" cy="131445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1771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445230"/>
            <a:ext cx="1581150" cy="619125"/>
          </a:xfrm>
          <a:prstGeom prst="rect">
            <a:avLst/>
          </a:prstGeom>
          <a:noFill/>
        </p:spPr>
      </p:pic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159610"/>
            <a:ext cx="3381375" cy="742950"/>
          </a:xfrm>
          <a:prstGeom prst="rect">
            <a:avLst/>
          </a:prstGeom>
          <a:noFill/>
        </p:spPr>
      </p:pic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841134"/>
            <a:ext cx="8640763" cy="501675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N(µ;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>
              <a:buAutoNum type="alphaUcPeriod" startAt="4"/>
            </a:pP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b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N(µ;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57200" lvl="0" indent="-457200" algn="just"/>
            <a:endParaRPr lang="en-US" sz="2000" dirty="0" smtClean="0">
              <a:latin typeface="Cambria" pitchFamily="18" charset="0"/>
            </a:endParaRP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4714884"/>
            <a:ext cx="2438400" cy="666750"/>
          </a:xfrm>
          <a:prstGeom prst="rect">
            <a:avLst/>
          </a:prstGeom>
          <a:noFill/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928802"/>
            <a:ext cx="1314450" cy="66675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8302</TotalTime>
  <Words>124</Words>
  <Application>Microsoft Office PowerPoint</Application>
  <PresentationFormat>On-screen Show (4:3)</PresentationFormat>
  <Paragraphs>48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STATISTIKA MATEMATIKA</vt:lpstr>
      <vt:lpstr>Slide 2</vt:lpstr>
      <vt:lpstr>Slide 3</vt:lpstr>
      <vt:lpstr>Slide 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1202</cp:revision>
  <dcterms:created xsi:type="dcterms:W3CDTF">2009-05-24T01:21:15Z</dcterms:created>
  <dcterms:modified xsi:type="dcterms:W3CDTF">2013-03-01T05:37:20Z</dcterms:modified>
</cp:coreProperties>
</file>